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56" r:id="rId4"/>
    <p:sldId id="259" r:id="rId6"/>
    <p:sldId id="260" r:id="rId7"/>
    <p:sldId id="257" r:id="rId8"/>
    <p:sldId id="266" r:id="rId9"/>
    <p:sldId id="261" r:id="rId10"/>
    <p:sldId id="258" r:id="rId11"/>
    <p:sldId id="267" r:id="rId12"/>
    <p:sldId id="268" r:id="rId13"/>
    <p:sldId id="262" r:id="rId14"/>
    <p:sldId id="653" r:id="rId15"/>
    <p:sldId id="272" r:id="rId16"/>
    <p:sldId id="271" r:id="rId17"/>
    <p:sldId id="263" r:id="rId18"/>
    <p:sldId id="275" r:id="rId19"/>
    <p:sldId id="277" r:id="rId20"/>
    <p:sldId id="274" r:id="rId21"/>
    <p:sldId id="278" r:id="rId22"/>
    <p:sldId id="264" r:id="rId23"/>
    <p:sldId id="279" r:id="rId24"/>
    <p:sldId id="276" r:id="rId25"/>
    <p:sldId id="280" r:id="rId26"/>
    <p:sldId id="281" r:id="rId27"/>
    <p:sldId id="282" r:id="rId28"/>
    <p:sldId id="265" r:id="rId29"/>
    <p:sldId id="283" r:id="rId30"/>
    <p:sldId id="639" r:id="rId31"/>
    <p:sldId id="640" r:id="rId32"/>
    <p:sldId id="641" r:id="rId33"/>
    <p:sldId id="642" r:id="rId34"/>
    <p:sldId id="65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6" autoAdjust="0"/>
    <p:restoredTop sz="94660"/>
  </p:normalViewPr>
  <p:slideViewPr>
    <p:cSldViewPr snapToGrid="0">
      <p:cViewPr varScale="1">
        <p:scale>
          <a:sx n="103" d="100"/>
          <a:sy n="103" d="100"/>
        </p:scale>
        <p:origin x="90" y="372"/>
      </p:cViewPr>
      <p:guideLst/>
    </p:cSldViewPr>
  </p:slideViewPr>
  <p:notesTextViewPr>
    <p:cViewPr>
      <p:scale>
        <a:sx n="1" d="1"/>
        <a:sy n="1" d="1"/>
      </p:scale>
      <p:origin x="0" y="0"/>
    </p:cViewPr>
  </p:notesTextViewPr>
  <p:sorterViewPr>
    <p:cViewPr>
      <p:scale>
        <a:sx n="31" d="100"/>
        <a:sy n="3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1.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2.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19050" cap="rnd">
              <a:solidFill>
                <a:schemeClr val="accent1"/>
              </a:solidFill>
              <a:round/>
            </a:ln>
            <a:effectLst/>
          </c:spPr>
          <c:marker>
            <c:symbol val="circle"/>
            <c:size val="5"/>
            <c:spPr>
              <a:solidFill>
                <a:schemeClr val="tx1">
                  <a:lumMod val="95000"/>
                  <a:lumOff val="5000"/>
                </a:schemeClr>
              </a:solidFill>
              <a:ln w="9525">
                <a:solidFill>
                  <a:srgbClr val="F58A1E"/>
                </a:solidFill>
              </a:ln>
              <a:effectLst/>
            </c:spPr>
          </c:marker>
          <c:dLbls>
            <c:delete val="1"/>
          </c:dLbls>
          <c:xVal>
            <c:numRef>
              <c:f>Sheet1!$A$2:$A$15</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numCache>
            </c:numRef>
          </c:xVal>
          <c:yVal>
            <c:numRef>
              <c:f>Sheet1!$B$2:$B$15</c:f>
              <c:numCache>
                <c:formatCode>General</c:formatCode>
                <c:ptCount val="14"/>
                <c:pt idx="0">
                  <c:v>2</c:v>
                </c:pt>
                <c:pt idx="1">
                  <c:v>4</c:v>
                </c:pt>
                <c:pt idx="2">
                  <c:v>1</c:v>
                </c:pt>
                <c:pt idx="3">
                  <c:v>9</c:v>
                </c:pt>
                <c:pt idx="4">
                  <c:v>2</c:v>
                </c:pt>
                <c:pt idx="5">
                  <c:v>7</c:v>
                </c:pt>
                <c:pt idx="6">
                  <c:v>3</c:v>
                </c:pt>
                <c:pt idx="7">
                  <c:v>8</c:v>
                </c:pt>
                <c:pt idx="8">
                  <c:v>2</c:v>
                </c:pt>
                <c:pt idx="9">
                  <c:v>10</c:v>
                </c:pt>
                <c:pt idx="10">
                  <c:v>4</c:v>
                </c:pt>
                <c:pt idx="11">
                  <c:v>15</c:v>
                </c:pt>
              </c:numCache>
            </c:numRef>
          </c:yVal>
          <c:smooth val="1"/>
        </c:ser>
        <c:dLbls>
          <c:showLegendKey val="0"/>
          <c:showVal val="0"/>
          <c:showCatName val="0"/>
          <c:showSerName val="0"/>
          <c:showPercent val="0"/>
          <c:showBubbleSize val="0"/>
        </c:dLbls>
        <c:axId val="-261132832"/>
        <c:axId val="-261132288"/>
      </c:scatterChart>
      <c:valAx>
        <c:axId val="-261132832"/>
        <c:scaling>
          <c:orientation val="minMax"/>
        </c:scaling>
        <c:delete val="0"/>
        <c:axPos val="b"/>
        <c:numFmt formatCode="General" sourceLinked="1"/>
        <c:majorTickMark val="out"/>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defRPr>
            </a:pPr>
          </a:p>
        </c:txPr>
        <c:crossAx val="-261132288"/>
        <c:crosses val="autoZero"/>
        <c:crossBetween val="midCat"/>
      </c:valAx>
      <c:valAx>
        <c:axId val="-261132288"/>
        <c:scaling>
          <c:orientation val="minMax"/>
        </c:scaling>
        <c:delete val="0"/>
        <c:axPos val="l"/>
        <c:numFmt formatCode="General" sourceLinked="1"/>
        <c:majorTickMark val="out"/>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defRPr>
            </a:pPr>
          </a:p>
        </c:txPr>
        <c:crossAx val="-261132832"/>
        <c:crosses val="autoZero"/>
        <c:crossBetween val="midCat"/>
      </c:valAx>
      <c:spPr>
        <a:noFill/>
        <a:ln>
          <a:noFill/>
        </a:ln>
        <a:effectLst/>
      </c:spPr>
    </c:plotArea>
    <c:plotVisOnly val="1"/>
    <c:dispBlanksAs val="gap"/>
    <c:showDLblsOverMax val="0"/>
  </c:chart>
  <c:spPr>
    <a:noFill/>
    <a:ln>
      <a:noFill/>
    </a:ln>
    <a:effectLst/>
  </c:spPr>
  <c:txPr>
    <a:bodyPr/>
    <a:lstStyle/>
    <a:p>
      <a:pPr>
        <a:defRPr lang="zh-CN">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219"/>
        <c:overlap val="-27"/>
        <c:axId val="-1652268864"/>
        <c:axId val="-1652267776"/>
      </c:barChart>
      <c:catAx>
        <c:axId val="-16522688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crossAx val="-1652267776"/>
        <c:crosses val="autoZero"/>
        <c:auto val="1"/>
        <c:lblAlgn val="ctr"/>
        <c:lblOffset val="100"/>
        <c:noMultiLvlLbl val="0"/>
      </c:catAx>
      <c:valAx>
        <c:axId val="-1652267776"/>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crossAx val="-1652268864"/>
        <c:crosses val="autoZero"/>
        <c:crossBetween val="between"/>
      </c:valAx>
      <c:spPr>
        <a:noFill/>
        <a:ln>
          <a:noFill/>
        </a:ln>
        <a:effectLst/>
      </c:spPr>
    </c:plotArea>
    <c:legend>
      <c:legendPos val="b"/>
      <c:layout>
        <c:manualLayout>
          <c:xMode val="edge"/>
          <c:yMode val="edge"/>
          <c:x val="0.0447526234263032"/>
          <c:y val="0.0697538310996577"/>
          <c:w val="0.407719085254126"/>
          <c:h val="0.0470951422038033"/>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legend>
    <c:plotVisOnly val="1"/>
    <c:dispBlanksAs val="gap"/>
    <c:showDLblsOverMax val="0"/>
  </c:chart>
  <c:spPr>
    <a:noFill/>
    <a:ln>
      <a:noFill/>
    </a:ln>
    <a:effectLst/>
  </c:spPr>
  <c:txPr>
    <a:bodyPr/>
    <a:lstStyle/>
    <a:p>
      <a:pPr>
        <a:defRPr lang="zh-CN">
          <a:latin typeface="思源黑体 CN Medium" panose="020B0600000000000000" pitchFamily="34" charset="-122"/>
          <a:ea typeface="思源黑体 CN Medium" panose="020B0600000000000000" pitchFamily="34" charset="-122"/>
          <a:sym typeface="思源黑体 CN Medium" panose="020B0600000000000000" pitchFamily="34" charset="-122"/>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系列 1</c:v>
                </c:pt>
              </c:strCache>
            </c:strRef>
          </c:tx>
          <c:spPr>
            <a:gradFill flip="none" rotWithShape="1">
              <a:gsLst>
                <a:gs pos="0">
                  <a:schemeClr val="accent1">
                    <a:alpha val="43000"/>
                  </a:schemeClr>
                </a:gs>
                <a:gs pos="100000">
                  <a:schemeClr val="accent1">
                    <a:alpha val="0"/>
                  </a:schemeClr>
                </a:gs>
              </a:gsLst>
              <a:lin ang="5400000" scaled="1"/>
              <a:tileRect/>
            </a:gradFill>
            <a:ln>
              <a:noFill/>
            </a:ln>
            <a:effectLst/>
          </c:spPr>
          <c:dLbls>
            <c:delete val="1"/>
          </c:dLbls>
          <c:cat>
            <c:strRef>
              <c:f>Sheet1!$A$2:$A$13</c:f>
              <c:strCache>
                <c:ptCount val="12"/>
                <c:pt idx="0">
                  <c:v>A</c:v>
                </c:pt>
                <c:pt idx="1">
                  <c:v>B</c:v>
                </c:pt>
                <c:pt idx="2">
                  <c:v>C</c:v>
                </c:pt>
                <c:pt idx="3">
                  <c:v>D</c:v>
                </c:pt>
                <c:pt idx="4">
                  <c:v>E</c:v>
                </c:pt>
                <c:pt idx="5">
                  <c:v>F</c:v>
                </c:pt>
                <c:pt idx="6">
                  <c:v>G</c:v>
                </c:pt>
                <c:pt idx="7">
                  <c:v>H</c:v>
                </c:pt>
                <c:pt idx="8">
                  <c:v>I</c:v>
                </c:pt>
                <c:pt idx="9">
                  <c:v>J</c:v>
                </c:pt>
                <c:pt idx="10">
                  <c:v>K</c:v>
                </c:pt>
                <c:pt idx="11">
                  <c:v>L</c:v>
                </c:pt>
              </c:strCache>
            </c:strRef>
          </c:cat>
          <c:val>
            <c:numRef>
              <c:f>Sheet1!$B$2:$B$13</c:f>
              <c:numCache>
                <c:formatCode>General</c:formatCode>
                <c:ptCount val="12"/>
                <c:pt idx="0">
                  <c:v>5.5</c:v>
                </c:pt>
                <c:pt idx="1">
                  <c:v>2.5</c:v>
                </c:pt>
                <c:pt idx="2">
                  <c:v>6.5</c:v>
                </c:pt>
                <c:pt idx="3">
                  <c:v>4.5</c:v>
                </c:pt>
                <c:pt idx="4">
                  <c:v>3.5</c:v>
                </c:pt>
                <c:pt idx="5">
                  <c:v>4.4</c:v>
                </c:pt>
                <c:pt idx="6">
                  <c:v>1.8</c:v>
                </c:pt>
                <c:pt idx="7">
                  <c:v>3.9</c:v>
                </c:pt>
                <c:pt idx="8">
                  <c:v>8</c:v>
                </c:pt>
                <c:pt idx="9">
                  <c:v>5</c:v>
                </c:pt>
                <c:pt idx="10">
                  <c:v>6</c:v>
                </c:pt>
                <c:pt idx="11">
                  <c:v>7</c:v>
                </c:pt>
              </c:numCache>
            </c:numRef>
          </c:val>
        </c:ser>
        <c:dLbls>
          <c:showLegendKey val="0"/>
          <c:showVal val="0"/>
          <c:showCatName val="0"/>
          <c:showSerName val="0"/>
          <c:showPercent val="0"/>
          <c:showBubbleSize val="0"/>
        </c:dLbls>
        <c:axId val="-1652068832"/>
        <c:axId val="-1652066656"/>
      </c:areaChart>
      <c:lineChart>
        <c:grouping val="standard"/>
        <c:varyColors val="0"/>
        <c:ser>
          <c:idx val="1"/>
          <c:order val="1"/>
          <c:tx>
            <c:strRef>
              <c:f>Sheet1!$C$1</c:f>
              <c:strCache>
                <c:ptCount val="1"/>
                <c:pt idx="0">
                  <c:v>辅助</c:v>
                </c:pt>
              </c:strCache>
            </c:strRef>
          </c:tx>
          <c:spPr>
            <a:ln w="31750" cap="rnd">
              <a:solidFill>
                <a:schemeClr val="accent1"/>
              </a:solidFill>
              <a:round/>
            </a:ln>
            <a:effectLst/>
          </c:spPr>
          <c:marker>
            <c:symbol val="circle"/>
            <c:size val="12"/>
            <c:spPr>
              <a:solidFill>
                <a:schemeClr val="bg1"/>
              </a:solidFill>
              <a:ln w="31750">
                <a:solidFill>
                  <a:schemeClr val="accent1"/>
                </a:solidFill>
              </a:ln>
              <a:effectLst/>
            </c:spPr>
          </c:marker>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A</c:v>
                </c:pt>
                <c:pt idx="1">
                  <c:v>B</c:v>
                </c:pt>
                <c:pt idx="2">
                  <c:v>C</c:v>
                </c:pt>
                <c:pt idx="3">
                  <c:v>D</c:v>
                </c:pt>
                <c:pt idx="4">
                  <c:v>E</c:v>
                </c:pt>
                <c:pt idx="5">
                  <c:v>F</c:v>
                </c:pt>
                <c:pt idx="6">
                  <c:v>G</c:v>
                </c:pt>
                <c:pt idx="7">
                  <c:v>H</c:v>
                </c:pt>
                <c:pt idx="8">
                  <c:v>I</c:v>
                </c:pt>
                <c:pt idx="9">
                  <c:v>J</c:v>
                </c:pt>
                <c:pt idx="10">
                  <c:v>K</c:v>
                </c:pt>
                <c:pt idx="11">
                  <c:v>L</c:v>
                </c:pt>
              </c:strCache>
            </c:strRef>
          </c:cat>
          <c:val>
            <c:numRef>
              <c:f>Sheet1!$C$2:$C$13</c:f>
              <c:numCache>
                <c:formatCode>General</c:formatCode>
                <c:ptCount val="12"/>
                <c:pt idx="0">
                  <c:v>5.5</c:v>
                </c:pt>
                <c:pt idx="1">
                  <c:v>2.5</c:v>
                </c:pt>
                <c:pt idx="2">
                  <c:v>6.5</c:v>
                </c:pt>
                <c:pt idx="3">
                  <c:v>4.5</c:v>
                </c:pt>
                <c:pt idx="4">
                  <c:v>3.5</c:v>
                </c:pt>
                <c:pt idx="5">
                  <c:v>4.4</c:v>
                </c:pt>
                <c:pt idx="6">
                  <c:v>1.8</c:v>
                </c:pt>
                <c:pt idx="7">
                  <c:v>3.9</c:v>
                </c:pt>
                <c:pt idx="8">
                  <c:v>8</c:v>
                </c:pt>
                <c:pt idx="9">
                  <c:v>5</c:v>
                </c:pt>
                <c:pt idx="10">
                  <c:v>6</c:v>
                </c:pt>
                <c:pt idx="11">
                  <c:v>7</c:v>
                </c:pt>
              </c:numCache>
            </c:numRef>
          </c:val>
          <c:smooth val="0"/>
        </c:ser>
        <c:dLbls>
          <c:showLegendKey val="0"/>
          <c:showVal val="0"/>
          <c:showCatName val="0"/>
          <c:showSerName val="0"/>
          <c:showPercent val="0"/>
          <c:showBubbleSize val="0"/>
        </c:dLbls>
        <c:marker val="1"/>
        <c:smooth val="0"/>
        <c:axId val="-1652068832"/>
        <c:axId val="-1652066656"/>
      </c:lineChart>
      <c:catAx>
        <c:axId val="-1652068832"/>
        <c:scaling>
          <c:orientation val="minMax"/>
        </c:scaling>
        <c:delete val="0"/>
        <c:axPos val="b"/>
        <c:numFmt formatCode="General" sourceLinked="1"/>
        <c:majorTickMark val="none"/>
        <c:minorTickMark val="none"/>
        <c:tickLblPos val="nextTo"/>
        <c:spPr>
          <a:noFill/>
          <a:ln w="12700" cap="flat" cmpd="sng" algn="ctr">
            <a:solidFill>
              <a:schemeClr val="bg1">
                <a:lumMod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crossAx val="-1652066656"/>
        <c:crosses val="autoZero"/>
        <c:auto val="1"/>
        <c:lblAlgn val="ctr"/>
        <c:lblOffset val="100"/>
        <c:noMultiLvlLbl val="0"/>
      </c:catAx>
      <c:valAx>
        <c:axId val="-1652066656"/>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crossAx val="-1652068832"/>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思源黑体 CN Medium" panose="020B0600000000000000" pitchFamily="34" charset="-122"/>
          <a:ea typeface="思源黑体 CN Medium" panose="020B0600000000000000" pitchFamily="34" charset="-122"/>
          <a:sym typeface="思源黑体 CN Medium" panose="020B0600000000000000" pitchFamily="34" charset="-122"/>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001118857714378"/>
          <c:y val="0"/>
        </c:manualLayout>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title>
    <c:autoTitleDeleted val="0"/>
    <c:plotArea>
      <c:layout>
        <c:manualLayout>
          <c:layoutTarget val="inner"/>
          <c:xMode val="edge"/>
          <c:yMode val="edge"/>
          <c:x val="0.0258410139451241"/>
          <c:y val="0.145132945570631"/>
          <c:w val="0.948317972109752"/>
          <c:h val="0.735317173718227"/>
        </c:manualLayout>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triangle"/>
            <c:size val="10"/>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1"/>
        </c:ser>
        <c:ser>
          <c:idx val="1"/>
          <c:order val="1"/>
          <c:tx>
            <c:strRef>
              <c:f>Sheet1!$C$1</c:f>
              <c:strCache>
                <c:ptCount val="1"/>
                <c:pt idx="0">
                  <c:v>系列 2</c:v>
                </c:pt>
              </c:strCache>
            </c:strRef>
          </c:tx>
          <c:spPr>
            <a:ln w="28575" cap="rnd">
              <a:solidFill>
                <a:schemeClr val="accent1">
                  <a:lumMod val="50000"/>
                </a:schemeClr>
              </a:solidFill>
              <a:round/>
            </a:ln>
            <a:effectLst/>
          </c:spPr>
          <c:marker>
            <c:symbol val="triangle"/>
            <c:size val="10"/>
            <c:spPr>
              <a:solidFill>
                <a:schemeClr val="accent1">
                  <a:lumMod val="75000"/>
                </a:schemeClr>
              </a:solidFill>
              <a:ln w="9525">
                <a:solidFill>
                  <a:schemeClr val="accent1">
                    <a:lumMod val="50000"/>
                  </a:schemeClr>
                </a:solidFill>
              </a:ln>
              <a:effectLst/>
            </c:spPr>
          </c:marker>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c:v>
                </c:pt>
                <c:pt idx="3">
                  <c:v>2.8</c:v>
                </c:pt>
              </c:numCache>
            </c:numRef>
          </c:val>
          <c:smooth val="1"/>
        </c:ser>
        <c:dLbls>
          <c:showLegendKey val="0"/>
          <c:showVal val="1"/>
          <c:showCatName val="0"/>
          <c:showSerName val="0"/>
          <c:showPercent val="0"/>
          <c:showBubbleSize val="0"/>
        </c:dLbls>
        <c:marker val="1"/>
        <c:smooth val="1"/>
        <c:axId val="-134238928"/>
        <c:axId val="-134238384"/>
      </c:lineChart>
      <c:catAx>
        <c:axId val="-134238928"/>
        <c:scaling>
          <c:orientation val="minMax"/>
        </c:scaling>
        <c:delete val="0"/>
        <c:axPos val="b"/>
        <c:numFmt formatCode="General" sourceLinked="1"/>
        <c:majorTickMark val="out"/>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crossAx val="-134238384"/>
        <c:crosses val="autoZero"/>
        <c:auto val="1"/>
        <c:lblAlgn val="ctr"/>
        <c:lblOffset val="100"/>
        <c:noMultiLvlLbl val="0"/>
      </c:catAx>
      <c:valAx>
        <c:axId val="-134238384"/>
        <c:scaling>
          <c:orientation val="minMax"/>
          <c:max val="5"/>
        </c:scaling>
        <c:delete val="1"/>
        <c:axPos val="l"/>
        <c:numFmt formatCode="General" sourceLinked="1"/>
        <c:majorTickMark val="in"/>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crossAx val="-134238928"/>
        <c:crosses val="autoZero"/>
        <c:crossBetween val="midCat"/>
      </c:valAx>
      <c:spPr>
        <a:noFill/>
        <a:ln>
          <a:noFill/>
        </a:ln>
        <a:effectLst/>
      </c:spPr>
    </c:plotArea>
    <c:legend>
      <c:legendPos val="b"/>
      <c:layout>
        <c:manualLayout>
          <c:xMode val="edge"/>
          <c:yMode val="edge"/>
          <c:x val="0.842517631601073"/>
          <c:y val="0.0142073872767128"/>
          <c:w val="0.156387474666496"/>
          <c:h val="0.0794364517147512"/>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思源黑体 CN Medium" panose="020B0600000000000000" pitchFamily="34" charset="-122"/>
              <a:ea typeface="思源黑体 CN Medium" panose="020B0600000000000000" pitchFamily="34" charset="-122"/>
              <a:cs typeface="+mn-cs"/>
              <a:sym typeface="思源黑体 CN Medium" panose="020B0600000000000000" pitchFamily="34" charset="-122"/>
            </a:defRPr>
          </a:pPr>
        </a:p>
      </c:txPr>
    </c:legend>
    <c:plotVisOnly val="1"/>
    <c:dispBlanksAs val="gap"/>
    <c:showDLblsOverMax val="0"/>
  </c:chart>
  <c:spPr>
    <a:noFill/>
    <a:ln>
      <a:noFill/>
    </a:ln>
    <a:effectLst/>
  </c:spPr>
  <c:txPr>
    <a:bodyPr/>
    <a:lstStyle/>
    <a:p>
      <a:pPr>
        <a:defRPr lang="zh-CN">
          <a:latin typeface="思源黑体 CN Medium" panose="020B0600000000000000" pitchFamily="34" charset="-122"/>
          <a:ea typeface="思源黑体 CN Medium" panose="020B0600000000000000" pitchFamily="34" charset="-122"/>
          <a:sym typeface="思源黑体 CN Medium" panose="020B0600000000000000" pitchFamily="3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3EE4A-4645-4ADE-B9B7-6D015424964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D0354-EE50-4FC6-8029-A8FA72A160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E2A78D7-D4CE-4075-B3DB-B76821E5199C}"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latin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91A31C-CA0C-4AA7-AC83-BCC9DC396E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9D0354-EE50-4FC6-8029-A8FA72A160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4" name="张-18-矩形-Rectangle"/>
          <p:cNvSpPr/>
          <p:nvPr userDrawn="1"/>
        </p:nvSpPr>
        <p:spPr>
          <a:xfrm>
            <a:off x="-2191" y="-1"/>
            <a:ext cx="1797537" cy="6017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8" name="张-18-矩形-Rectangle"/>
          <p:cNvSpPr/>
          <p:nvPr userDrawn="1"/>
        </p:nvSpPr>
        <p:spPr>
          <a:xfrm>
            <a:off x="1404309" y="-2"/>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2" name="张-18-矩形-Rectangle"/>
          <p:cNvSpPr/>
          <p:nvPr userDrawn="1"/>
        </p:nvSpPr>
        <p:spPr>
          <a:xfrm>
            <a:off x="3205273"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7" name="任意多边形: 形状 26"/>
          <p:cNvSpPr/>
          <p:nvPr userDrawn="1"/>
        </p:nvSpPr>
        <p:spPr>
          <a:xfrm flipH="1" flipV="1">
            <a:off x="1398688" y="0"/>
            <a:ext cx="1797537" cy="804985"/>
          </a:xfrm>
          <a:custGeom>
            <a:avLst/>
            <a:gdLst>
              <a:gd name="connsiteX0" fmla="*/ 1797537 w 1797537"/>
              <a:gd name="connsiteY0" fmla="*/ 804985 h 804985"/>
              <a:gd name="connsiteX1" fmla="*/ 0 w 1797537"/>
              <a:gd name="connsiteY1" fmla="*/ 804985 h 804985"/>
              <a:gd name="connsiteX2" fmla="*/ 0 w 1797537"/>
              <a:gd name="connsiteY2" fmla="*/ 203200 h 804985"/>
              <a:gd name="connsiteX3" fmla="*/ 1419777 w 1797537"/>
              <a:gd name="connsiteY3" fmla="*/ 203200 h 804985"/>
              <a:gd name="connsiteX4" fmla="*/ 1537633 w 1797537"/>
              <a:gd name="connsiteY4" fmla="*/ 0 h 804985"/>
              <a:gd name="connsiteX5" fmla="*/ 1655488 w 1797537"/>
              <a:gd name="connsiteY5" fmla="*/ 203200 h 804985"/>
              <a:gd name="connsiteX6" fmla="*/ 1797537 w 1797537"/>
              <a:gd name="connsiteY6" fmla="*/ 203200 h 80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7537" h="804985">
                <a:moveTo>
                  <a:pt x="1797537" y="804985"/>
                </a:moveTo>
                <a:lnTo>
                  <a:pt x="0" y="804985"/>
                </a:lnTo>
                <a:lnTo>
                  <a:pt x="0" y="203200"/>
                </a:lnTo>
                <a:lnTo>
                  <a:pt x="1419777" y="203200"/>
                </a:lnTo>
                <a:lnTo>
                  <a:pt x="1537633" y="0"/>
                </a:lnTo>
                <a:lnTo>
                  <a:pt x="1655488" y="203200"/>
                </a:lnTo>
                <a:lnTo>
                  <a:pt x="1797537" y="203200"/>
                </a:lnTo>
                <a:close/>
              </a:path>
            </a:pathLst>
          </a:custGeom>
          <a:solidFill>
            <a:schemeClr val="accent1">
              <a:lumMod val="50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张-18-矩形-Rectangle"/>
          <p:cNvSpPr/>
          <p:nvPr userDrawn="1"/>
        </p:nvSpPr>
        <p:spPr>
          <a:xfrm>
            <a:off x="5000616"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0" name="张-18-矩形-Rectangle"/>
          <p:cNvSpPr/>
          <p:nvPr userDrawn="1"/>
        </p:nvSpPr>
        <p:spPr>
          <a:xfrm>
            <a:off x="6795959"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18" name="张-18-矩形-Rectangle"/>
          <p:cNvSpPr/>
          <p:nvPr userDrawn="1"/>
        </p:nvSpPr>
        <p:spPr>
          <a:xfrm>
            <a:off x="8599117"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8" name="张-18-矩形-Rectangle"/>
          <p:cNvSpPr/>
          <p:nvPr userDrawn="1"/>
        </p:nvSpPr>
        <p:spPr>
          <a:xfrm>
            <a:off x="10394462"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10" name="张-22-矩形-Rectangle"/>
          <p:cNvSpPr/>
          <p:nvPr userDrawn="1"/>
        </p:nvSpPr>
        <p:spPr>
          <a:xfrm>
            <a:off x="1556728"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rPr>
              <a:t>研究背景及内容</a:t>
            </a:r>
            <a:endParaRPr kumimoji="0" lang="zh-CN" altLang="en-US" sz="1400" b="0" i="0" u="none" strike="noStrike" kern="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张-23-矩形-Rectangle"/>
          <p:cNvSpPr/>
          <p:nvPr userDrawn="1"/>
        </p:nvSpPr>
        <p:spPr>
          <a:xfrm>
            <a:off x="3359886"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国内外研究现状</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2" name="张-24-矩形-Rectangle"/>
          <p:cNvSpPr/>
          <p:nvPr userDrawn="1"/>
        </p:nvSpPr>
        <p:spPr>
          <a:xfrm>
            <a:off x="5163044" y="157194"/>
            <a:ext cx="1441420" cy="307777"/>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研究目的与意义</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3" name="张-25-矩形-Rectangle"/>
          <p:cNvSpPr/>
          <p:nvPr userDrawn="1"/>
        </p:nvSpPr>
        <p:spPr>
          <a:xfrm>
            <a:off x="6966202" y="157194"/>
            <a:ext cx="1441420" cy="307777"/>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研究思路及过程</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4" name="张-26-矩形-Rectangle"/>
          <p:cNvSpPr/>
          <p:nvPr userDrawn="1"/>
        </p:nvSpPr>
        <p:spPr>
          <a:xfrm>
            <a:off x="8769360"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研究结果与结论</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5" name="张-27-矩形-Rectangle"/>
          <p:cNvSpPr/>
          <p:nvPr userDrawn="1"/>
        </p:nvSpPr>
        <p:spPr>
          <a:xfrm>
            <a:off x="10572520"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研究创新与不足</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29" name="graduation-cap-circular-button_21195"/>
          <p:cNvSpPr>
            <a:spLocks noChangeAspect="1"/>
          </p:cNvSpPr>
          <p:nvPr userDrawn="1"/>
        </p:nvSpPr>
        <p:spPr bwMode="auto">
          <a:xfrm>
            <a:off x="134598" y="161460"/>
            <a:ext cx="279275" cy="278863"/>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bg1"/>
          </a:solidFill>
          <a:ln>
            <a:noFill/>
          </a:ln>
          <a:effectLst/>
        </p:spPr>
      </p:sp>
      <p:sp>
        <p:nvSpPr>
          <p:cNvPr id="30" name="文本框 29"/>
          <p:cNvSpPr txBox="1"/>
          <p:nvPr userDrawn="1"/>
        </p:nvSpPr>
        <p:spPr>
          <a:xfrm>
            <a:off x="398906" y="147003"/>
            <a:ext cx="902811" cy="307777"/>
          </a:xfrm>
          <a:prstGeom prst="rect">
            <a:avLst/>
          </a:prstGeom>
          <a:noFill/>
        </p:spPr>
        <p:txBody>
          <a:bodyPr wrap="none" rtlCol="0">
            <a:spAutoFit/>
          </a:bodyPr>
          <a:lstStyle/>
          <a:p>
            <a:r>
              <a:rPr lang="zh-CN" altLang="en-US" sz="1400" dirty="0">
                <a:solidFill>
                  <a:schemeClr val="bg1"/>
                </a:solidFill>
                <a:latin typeface="思源黑体 CN Medium" panose="020B0600000000000000" pitchFamily="34" charset="-122"/>
                <a:ea typeface="思源黑体 CN Medium" panose="020B0600000000000000" pitchFamily="34" charset="-122"/>
              </a:rPr>
              <a:t>某某大学</a:t>
            </a:r>
            <a:endParaRPr lang="zh-CN" altLang="en-US" sz="1400" dirty="0">
              <a:solidFill>
                <a:schemeClr val="bg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19" name="张-18-矩形-Rectangle"/>
          <p:cNvSpPr/>
          <p:nvPr userDrawn="1"/>
        </p:nvSpPr>
        <p:spPr>
          <a:xfrm>
            <a:off x="5000616"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4" name="张-18-矩形-Rectangle"/>
          <p:cNvSpPr/>
          <p:nvPr userDrawn="1"/>
        </p:nvSpPr>
        <p:spPr>
          <a:xfrm>
            <a:off x="-2191" y="-1"/>
            <a:ext cx="1797537" cy="6017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8" name="张-18-矩形-Rectangle"/>
          <p:cNvSpPr/>
          <p:nvPr userDrawn="1"/>
        </p:nvSpPr>
        <p:spPr>
          <a:xfrm>
            <a:off x="1404309" y="-2"/>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2" name="张-18-矩形-Rectangle"/>
          <p:cNvSpPr/>
          <p:nvPr userDrawn="1"/>
        </p:nvSpPr>
        <p:spPr>
          <a:xfrm>
            <a:off x="3205273"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7" name="任意多边形: 形状 26"/>
          <p:cNvSpPr/>
          <p:nvPr userDrawn="1"/>
        </p:nvSpPr>
        <p:spPr>
          <a:xfrm flipH="1" flipV="1">
            <a:off x="3189641" y="0"/>
            <a:ext cx="1797537" cy="804985"/>
          </a:xfrm>
          <a:custGeom>
            <a:avLst/>
            <a:gdLst>
              <a:gd name="connsiteX0" fmla="*/ 1797537 w 1797537"/>
              <a:gd name="connsiteY0" fmla="*/ 804985 h 804985"/>
              <a:gd name="connsiteX1" fmla="*/ 0 w 1797537"/>
              <a:gd name="connsiteY1" fmla="*/ 804985 h 804985"/>
              <a:gd name="connsiteX2" fmla="*/ 0 w 1797537"/>
              <a:gd name="connsiteY2" fmla="*/ 203200 h 804985"/>
              <a:gd name="connsiteX3" fmla="*/ 1419777 w 1797537"/>
              <a:gd name="connsiteY3" fmla="*/ 203200 h 804985"/>
              <a:gd name="connsiteX4" fmla="*/ 1537633 w 1797537"/>
              <a:gd name="connsiteY4" fmla="*/ 0 h 804985"/>
              <a:gd name="connsiteX5" fmla="*/ 1655488 w 1797537"/>
              <a:gd name="connsiteY5" fmla="*/ 203200 h 804985"/>
              <a:gd name="connsiteX6" fmla="*/ 1797537 w 1797537"/>
              <a:gd name="connsiteY6" fmla="*/ 203200 h 80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7537" h="804985">
                <a:moveTo>
                  <a:pt x="1797537" y="804985"/>
                </a:moveTo>
                <a:lnTo>
                  <a:pt x="0" y="804985"/>
                </a:lnTo>
                <a:lnTo>
                  <a:pt x="0" y="203200"/>
                </a:lnTo>
                <a:lnTo>
                  <a:pt x="1419777" y="203200"/>
                </a:lnTo>
                <a:lnTo>
                  <a:pt x="1537633" y="0"/>
                </a:lnTo>
                <a:lnTo>
                  <a:pt x="1655488" y="203200"/>
                </a:lnTo>
                <a:lnTo>
                  <a:pt x="1797537" y="203200"/>
                </a:lnTo>
                <a:close/>
              </a:path>
            </a:pathLst>
          </a:custGeom>
          <a:solidFill>
            <a:schemeClr val="accent1">
              <a:lumMod val="50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张-18-矩形-Rectangle"/>
          <p:cNvSpPr/>
          <p:nvPr userDrawn="1"/>
        </p:nvSpPr>
        <p:spPr>
          <a:xfrm>
            <a:off x="6795959"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18" name="张-18-矩形-Rectangle"/>
          <p:cNvSpPr/>
          <p:nvPr userDrawn="1"/>
        </p:nvSpPr>
        <p:spPr>
          <a:xfrm>
            <a:off x="8599117"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8" name="张-18-矩形-Rectangle"/>
          <p:cNvSpPr/>
          <p:nvPr userDrawn="1"/>
        </p:nvSpPr>
        <p:spPr>
          <a:xfrm>
            <a:off x="10394462"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10" name="张-22-矩形-Rectangle"/>
          <p:cNvSpPr/>
          <p:nvPr userDrawn="1"/>
        </p:nvSpPr>
        <p:spPr>
          <a:xfrm>
            <a:off x="1556728"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rPr>
              <a:t>研究背景及内容</a:t>
            </a:r>
            <a:endParaRPr kumimoji="0" lang="zh-CN" altLang="en-US" sz="1400" b="0" i="0" u="none" strike="noStrike" kern="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endParaRPr>
          </a:p>
        </p:txBody>
      </p:sp>
      <p:sp>
        <p:nvSpPr>
          <p:cNvPr id="11" name="张-23-矩形-Rectangle"/>
          <p:cNvSpPr/>
          <p:nvPr userDrawn="1"/>
        </p:nvSpPr>
        <p:spPr>
          <a:xfrm>
            <a:off x="3359886"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rPr>
              <a:t>国内外研究现状</a:t>
            </a:r>
            <a:endParaRPr kumimoji="0" lang="zh-CN" altLang="en-US" sz="1400" b="0" i="0" u="none" strike="noStrike" kern="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2" name="张-24-矩形-Rectangle"/>
          <p:cNvSpPr/>
          <p:nvPr userDrawn="1"/>
        </p:nvSpPr>
        <p:spPr>
          <a:xfrm>
            <a:off x="5163044" y="157194"/>
            <a:ext cx="1441420" cy="307777"/>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研究目的与意义</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3" name="张-25-矩形-Rectangle"/>
          <p:cNvSpPr/>
          <p:nvPr userDrawn="1"/>
        </p:nvSpPr>
        <p:spPr>
          <a:xfrm>
            <a:off x="6966202" y="157194"/>
            <a:ext cx="1441420" cy="307777"/>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研究思路及过程</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4" name="张-26-矩形-Rectangle"/>
          <p:cNvSpPr/>
          <p:nvPr userDrawn="1"/>
        </p:nvSpPr>
        <p:spPr>
          <a:xfrm>
            <a:off x="8769360"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研究结果与结论</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5" name="张-27-矩形-Rectangle"/>
          <p:cNvSpPr/>
          <p:nvPr userDrawn="1"/>
        </p:nvSpPr>
        <p:spPr>
          <a:xfrm>
            <a:off x="10572520"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研究创新与不足</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6" name="graduation-cap-circular-button_21195_1"/>
          <p:cNvSpPr>
            <a:spLocks noChangeAspect="1"/>
          </p:cNvSpPr>
          <p:nvPr userDrawn="1"/>
        </p:nvSpPr>
        <p:spPr bwMode="auto">
          <a:xfrm>
            <a:off x="134598" y="161460"/>
            <a:ext cx="279275" cy="278863"/>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bg1"/>
          </a:solidFill>
          <a:ln>
            <a:noFill/>
          </a:ln>
          <a:effectLst/>
        </p:spPr>
      </p:sp>
      <p:sp>
        <p:nvSpPr>
          <p:cNvPr id="17" name="TextBox 29_1"/>
          <p:cNvSpPr txBox="1"/>
          <p:nvPr userDrawn="1"/>
        </p:nvSpPr>
        <p:spPr>
          <a:xfrm>
            <a:off x="398906" y="147003"/>
            <a:ext cx="902811" cy="307777"/>
          </a:xfrm>
          <a:prstGeom prst="rect">
            <a:avLst/>
          </a:prstGeom>
          <a:noFill/>
        </p:spPr>
        <p:txBody>
          <a:bodyPr wrap="none" rtlCol="0">
            <a:spAutoFit/>
          </a:bodyPr>
          <a:lstStyle/>
          <a:p>
            <a:r>
              <a:rPr lang="zh-CN" altLang="en-US" sz="1400" dirty="0">
                <a:solidFill>
                  <a:schemeClr val="bg1"/>
                </a:solidFill>
                <a:latin typeface="思源黑体 CN Medium" panose="020B0600000000000000" pitchFamily="34" charset="-122"/>
                <a:ea typeface="思源黑体 CN Medium" panose="020B0600000000000000" pitchFamily="34" charset="-122"/>
              </a:rPr>
              <a:t>某某大学</a:t>
            </a:r>
            <a:endParaRPr lang="zh-CN" altLang="en-US" sz="1400" dirty="0">
              <a:solidFill>
                <a:schemeClr val="bg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sp>
        <p:nvSpPr>
          <p:cNvPr id="20" name="张-18-矩形-Rectangle"/>
          <p:cNvSpPr/>
          <p:nvPr userDrawn="1"/>
        </p:nvSpPr>
        <p:spPr>
          <a:xfrm>
            <a:off x="6795959"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19" name="张-18-矩形-Rectangle"/>
          <p:cNvSpPr/>
          <p:nvPr userDrawn="1"/>
        </p:nvSpPr>
        <p:spPr>
          <a:xfrm>
            <a:off x="5000616"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4" name="张-18-矩形-Rectangle"/>
          <p:cNvSpPr/>
          <p:nvPr userDrawn="1"/>
        </p:nvSpPr>
        <p:spPr>
          <a:xfrm>
            <a:off x="-2191" y="-1"/>
            <a:ext cx="1797537" cy="6017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8" name="张-18-矩形-Rectangle"/>
          <p:cNvSpPr/>
          <p:nvPr userDrawn="1"/>
        </p:nvSpPr>
        <p:spPr>
          <a:xfrm>
            <a:off x="1404309" y="-2"/>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2" name="张-18-矩形-Rectangle"/>
          <p:cNvSpPr/>
          <p:nvPr userDrawn="1"/>
        </p:nvSpPr>
        <p:spPr>
          <a:xfrm>
            <a:off x="3205273"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7" name="任意多边形: 形状 26"/>
          <p:cNvSpPr/>
          <p:nvPr userDrawn="1"/>
        </p:nvSpPr>
        <p:spPr>
          <a:xfrm flipH="1" flipV="1">
            <a:off x="4992801" y="0"/>
            <a:ext cx="1797537" cy="804985"/>
          </a:xfrm>
          <a:custGeom>
            <a:avLst/>
            <a:gdLst>
              <a:gd name="connsiteX0" fmla="*/ 1797537 w 1797537"/>
              <a:gd name="connsiteY0" fmla="*/ 804985 h 804985"/>
              <a:gd name="connsiteX1" fmla="*/ 0 w 1797537"/>
              <a:gd name="connsiteY1" fmla="*/ 804985 h 804985"/>
              <a:gd name="connsiteX2" fmla="*/ 0 w 1797537"/>
              <a:gd name="connsiteY2" fmla="*/ 203200 h 804985"/>
              <a:gd name="connsiteX3" fmla="*/ 1419777 w 1797537"/>
              <a:gd name="connsiteY3" fmla="*/ 203200 h 804985"/>
              <a:gd name="connsiteX4" fmla="*/ 1537633 w 1797537"/>
              <a:gd name="connsiteY4" fmla="*/ 0 h 804985"/>
              <a:gd name="connsiteX5" fmla="*/ 1655488 w 1797537"/>
              <a:gd name="connsiteY5" fmla="*/ 203200 h 804985"/>
              <a:gd name="connsiteX6" fmla="*/ 1797537 w 1797537"/>
              <a:gd name="connsiteY6" fmla="*/ 203200 h 80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7537" h="804985">
                <a:moveTo>
                  <a:pt x="1797537" y="804985"/>
                </a:moveTo>
                <a:lnTo>
                  <a:pt x="0" y="804985"/>
                </a:lnTo>
                <a:lnTo>
                  <a:pt x="0" y="203200"/>
                </a:lnTo>
                <a:lnTo>
                  <a:pt x="1419777" y="203200"/>
                </a:lnTo>
                <a:lnTo>
                  <a:pt x="1537633" y="0"/>
                </a:lnTo>
                <a:lnTo>
                  <a:pt x="1655488" y="203200"/>
                </a:lnTo>
                <a:lnTo>
                  <a:pt x="1797537" y="203200"/>
                </a:lnTo>
                <a:close/>
              </a:path>
            </a:pathLst>
          </a:custGeom>
          <a:solidFill>
            <a:schemeClr val="accent1">
              <a:lumMod val="50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张-18-矩形-Rectangle"/>
          <p:cNvSpPr/>
          <p:nvPr userDrawn="1"/>
        </p:nvSpPr>
        <p:spPr>
          <a:xfrm>
            <a:off x="8599117"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8" name="张-18-矩形-Rectangle"/>
          <p:cNvSpPr/>
          <p:nvPr userDrawn="1"/>
        </p:nvSpPr>
        <p:spPr>
          <a:xfrm>
            <a:off x="10394462"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10" name="张-22-矩形-Rectangle"/>
          <p:cNvSpPr/>
          <p:nvPr userDrawn="1"/>
        </p:nvSpPr>
        <p:spPr>
          <a:xfrm>
            <a:off x="1556728"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rPr>
              <a:t>研究背景及内容</a:t>
            </a:r>
            <a:endParaRPr kumimoji="0" lang="zh-CN" altLang="en-US" sz="1400" b="0" i="0" u="none" strike="noStrike" kern="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endParaRPr>
          </a:p>
        </p:txBody>
      </p:sp>
      <p:sp>
        <p:nvSpPr>
          <p:cNvPr id="11" name="张-23-矩形-Rectangle"/>
          <p:cNvSpPr/>
          <p:nvPr userDrawn="1"/>
        </p:nvSpPr>
        <p:spPr>
          <a:xfrm>
            <a:off x="3359886"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国内外研究现状</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2" name="张-24-矩形-Rectangle"/>
          <p:cNvSpPr/>
          <p:nvPr userDrawn="1"/>
        </p:nvSpPr>
        <p:spPr>
          <a:xfrm>
            <a:off x="5163044" y="157194"/>
            <a:ext cx="1441420" cy="307777"/>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rPr>
              <a:t>研究目的与意义</a:t>
            </a:r>
            <a:endParaRPr kumimoji="0" lang="zh-CN" altLang="en-US" sz="1400" b="0" i="0" u="none" strike="noStrike" kern="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3" name="张-25-矩形-Rectangle"/>
          <p:cNvSpPr/>
          <p:nvPr userDrawn="1"/>
        </p:nvSpPr>
        <p:spPr>
          <a:xfrm>
            <a:off x="6966202" y="157194"/>
            <a:ext cx="1441420" cy="307777"/>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研究思路及过程</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4" name="张-26-矩形-Rectangle"/>
          <p:cNvSpPr/>
          <p:nvPr userDrawn="1"/>
        </p:nvSpPr>
        <p:spPr>
          <a:xfrm>
            <a:off x="8769360"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研究结果与结论</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5" name="张-27-矩形-Rectangle"/>
          <p:cNvSpPr/>
          <p:nvPr userDrawn="1"/>
        </p:nvSpPr>
        <p:spPr>
          <a:xfrm>
            <a:off x="10572520"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研究创新与不足</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6" name="graduation-cap-circular-button_21195_1_1"/>
          <p:cNvSpPr>
            <a:spLocks noChangeAspect="1"/>
          </p:cNvSpPr>
          <p:nvPr userDrawn="1"/>
        </p:nvSpPr>
        <p:spPr bwMode="auto">
          <a:xfrm>
            <a:off x="134598" y="161460"/>
            <a:ext cx="279275" cy="278863"/>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bg1"/>
          </a:solidFill>
          <a:ln>
            <a:noFill/>
          </a:ln>
          <a:effectLst/>
        </p:spPr>
      </p:sp>
      <p:sp>
        <p:nvSpPr>
          <p:cNvPr id="17" name="TextBox 29_1_1"/>
          <p:cNvSpPr txBox="1"/>
          <p:nvPr userDrawn="1"/>
        </p:nvSpPr>
        <p:spPr>
          <a:xfrm>
            <a:off x="398906" y="147003"/>
            <a:ext cx="902811" cy="307777"/>
          </a:xfrm>
          <a:prstGeom prst="rect">
            <a:avLst/>
          </a:prstGeom>
          <a:noFill/>
        </p:spPr>
        <p:txBody>
          <a:bodyPr wrap="none" rtlCol="0">
            <a:spAutoFit/>
          </a:bodyPr>
          <a:lstStyle/>
          <a:p>
            <a:r>
              <a:rPr lang="zh-CN" altLang="en-US" sz="1400" dirty="0">
                <a:solidFill>
                  <a:schemeClr val="bg1"/>
                </a:solidFill>
                <a:latin typeface="思源黑体 CN Medium" panose="020B0600000000000000" pitchFamily="34" charset="-122"/>
                <a:ea typeface="思源黑体 CN Medium" panose="020B0600000000000000" pitchFamily="34" charset="-122"/>
              </a:rPr>
              <a:t>某某大学</a:t>
            </a:r>
            <a:endParaRPr lang="zh-CN" altLang="en-US" sz="1400" dirty="0">
              <a:solidFill>
                <a:schemeClr val="bg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内容与标题">
    <p:spTree>
      <p:nvGrpSpPr>
        <p:cNvPr id="1" name=""/>
        <p:cNvGrpSpPr/>
        <p:nvPr/>
      </p:nvGrpSpPr>
      <p:grpSpPr>
        <a:xfrm>
          <a:off x="0" y="0"/>
          <a:ext cx="0" cy="0"/>
          <a:chOff x="0" y="0"/>
          <a:chExt cx="0" cy="0"/>
        </a:xfrm>
      </p:grpSpPr>
      <p:sp>
        <p:nvSpPr>
          <p:cNvPr id="19" name="张-18-矩形-Rectangle"/>
          <p:cNvSpPr/>
          <p:nvPr userDrawn="1"/>
        </p:nvSpPr>
        <p:spPr>
          <a:xfrm>
            <a:off x="5000616"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18" name="张-18-矩形-Rectangle"/>
          <p:cNvSpPr/>
          <p:nvPr userDrawn="1"/>
        </p:nvSpPr>
        <p:spPr>
          <a:xfrm>
            <a:off x="8599117"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8" name="张-18-矩形-Rectangle"/>
          <p:cNvSpPr/>
          <p:nvPr userDrawn="1"/>
        </p:nvSpPr>
        <p:spPr>
          <a:xfrm>
            <a:off x="10394462"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0" name="张-18-矩形-Rectangle"/>
          <p:cNvSpPr/>
          <p:nvPr userDrawn="1"/>
        </p:nvSpPr>
        <p:spPr>
          <a:xfrm>
            <a:off x="6795959"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4" name="张-18-矩形-Rectangle"/>
          <p:cNvSpPr/>
          <p:nvPr userDrawn="1"/>
        </p:nvSpPr>
        <p:spPr>
          <a:xfrm>
            <a:off x="-2191" y="-1"/>
            <a:ext cx="1797537" cy="6017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8" name="张-18-矩形-Rectangle"/>
          <p:cNvSpPr/>
          <p:nvPr userDrawn="1"/>
        </p:nvSpPr>
        <p:spPr>
          <a:xfrm>
            <a:off x="1404309" y="-2"/>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2" name="张-18-矩形-Rectangle"/>
          <p:cNvSpPr/>
          <p:nvPr userDrawn="1"/>
        </p:nvSpPr>
        <p:spPr>
          <a:xfrm>
            <a:off x="3205273"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7" name="任意多边形: 形状 26"/>
          <p:cNvSpPr/>
          <p:nvPr userDrawn="1"/>
        </p:nvSpPr>
        <p:spPr>
          <a:xfrm flipH="1" flipV="1">
            <a:off x="6803772" y="0"/>
            <a:ext cx="1797537" cy="804985"/>
          </a:xfrm>
          <a:custGeom>
            <a:avLst/>
            <a:gdLst>
              <a:gd name="connsiteX0" fmla="*/ 1797537 w 1797537"/>
              <a:gd name="connsiteY0" fmla="*/ 804985 h 804985"/>
              <a:gd name="connsiteX1" fmla="*/ 0 w 1797537"/>
              <a:gd name="connsiteY1" fmla="*/ 804985 h 804985"/>
              <a:gd name="connsiteX2" fmla="*/ 0 w 1797537"/>
              <a:gd name="connsiteY2" fmla="*/ 203200 h 804985"/>
              <a:gd name="connsiteX3" fmla="*/ 1419777 w 1797537"/>
              <a:gd name="connsiteY3" fmla="*/ 203200 h 804985"/>
              <a:gd name="connsiteX4" fmla="*/ 1537633 w 1797537"/>
              <a:gd name="connsiteY4" fmla="*/ 0 h 804985"/>
              <a:gd name="connsiteX5" fmla="*/ 1655488 w 1797537"/>
              <a:gd name="connsiteY5" fmla="*/ 203200 h 804985"/>
              <a:gd name="connsiteX6" fmla="*/ 1797537 w 1797537"/>
              <a:gd name="connsiteY6" fmla="*/ 203200 h 80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7537" h="804985">
                <a:moveTo>
                  <a:pt x="1797537" y="804985"/>
                </a:moveTo>
                <a:lnTo>
                  <a:pt x="0" y="804985"/>
                </a:lnTo>
                <a:lnTo>
                  <a:pt x="0" y="203200"/>
                </a:lnTo>
                <a:lnTo>
                  <a:pt x="1419777" y="203200"/>
                </a:lnTo>
                <a:lnTo>
                  <a:pt x="1537633" y="0"/>
                </a:lnTo>
                <a:lnTo>
                  <a:pt x="1655488" y="203200"/>
                </a:lnTo>
                <a:lnTo>
                  <a:pt x="1797537" y="203200"/>
                </a:lnTo>
                <a:close/>
              </a:path>
            </a:pathLst>
          </a:custGeom>
          <a:solidFill>
            <a:schemeClr val="accent1">
              <a:lumMod val="50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张-22-矩形-Rectangle"/>
          <p:cNvSpPr/>
          <p:nvPr userDrawn="1"/>
        </p:nvSpPr>
        <p:spPr>
          <a:xfrm>
            <a:off x="1556728"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rPr>
              <a:t>研究背景及内容</a:t>
            </a:r>
            <a:endParaRPr kumimoji="0" lang="zh-CN" altLang="en-US" sz="1400" b="0" i="0" u="none" strike="noStrike" kern="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endParaRPr>
          </a:p>
        </p:txBody>
      </p:sp>
      <p:sp>
        <p:nvSpPr>
          <p:cNvPr id="11" name="张-23-矩形-Rectangle"/>
          <p:cNvSpPr/>
          <p:nvPr userDrawn="1"/>
        </p:nvSpPr>
        <p:spPr>
          <a:xfrm>
            <a:off x="3359886"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国内外研究现状</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2" name="张-24-矩形-Rectangle"/>
          <p:cNvSpPr/>
          <p:nvPr userDrawn="1"/>
        </p:nvSpPr>
        <p:spPr>
          <a:xfrm>
            <a:off x="5163044" y="157194"/>
            <a:ext cx="1441420" cy="307777"/>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研究目的与意义</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3" name="张-25-矩形-Rectangle"/>
          <p:cNvSpPr/>
          <p:nvPr userDrawn="1"/>
        </p:nvSpPr>
        <p:spPr>
          <a:xfrm>
            <a:off x="6966202" y="157194"/>
            <a:ext cx="1441420" cy="307777"/>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rPr>
              <a:t>研究思路及过程</a:t>
            </a:r>
            <a:endParaRPr kumimoji="0" lang="zh-CN" altLang="en-US" sz="1400" b="0" i="0" u="none" strike="noStrike" kern="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4" name="张-26-矩形-Rectangle"/>
          <p:cNvSpPr/>
          <p:nvPr userDrawn="1"/>
        </p:nvSpPr>
        <p:spPr>
          <a:xfrm>
            <a:off x="8769360"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研究结果与结论</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5" name="张-27-矩形-Rectangle"/>
          <p:cNvSpPr/>
          <p:nvPr userDrawn="1"/>
        </p:nvSpPr>
        <p:spPr>
          <a:xfrm>
            <a:off x="10572520"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研究创新与不足</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6" name="graduation-cap-circular-button_21195_1_1_1"/>
          <p:cNvSpPr>
            <a:spLocks noChangeAspect="1"/>
          </p:cNvSpPr>
          <p:nvPr userDrawn="1"/>
        </p:nvSpPr>
        <p:spPr bwMode="auto">
          <a:xfrm>
            <a:off x="134598" y="161460"/>
            <a:ext cx="279275" cy="278863"/>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bg1"/>
          </a:solidFill>
          <a:ln>
            <a:noFill/>
          </a:ln>
          <a:effectLst/>
        </p:spPr>
      </p:sp>
      <p:sp>
        <p:nvSpPr>
          <p:cNvPr id="17" name="TextBox 29_1_1_1"/>
          <p:cNvSpPr txBox="1"/>
          <p:nvPr userDrawn="1"/>
        </p:nvSpPr>
        <p:spPr>
          <a:xfrm>
            <a:off x="398906" y="147003"/>
            <a:ext cx="902811" cy="307777"/>
          </a:xfrm>
          <a:prstGeom prst="rect">
            <a:avLst/>
          </a:prstGeom>
          <a:noFill/>
        </p:spPr>
        <p:txBody>
          <a:bodyPr wrap="none" rtlCol="0">
            <a:spAutoFit/>
          </a:bodyPr>
          <a:lstStyle/>
          <a:p>
            <a:r>
              <a:rPr lang="zh-CN" altLang="en-US" sz="1400" dirty="0">
                <a:solidFill>
                  <a:schemeClr val="bg1"/>
                </a:solidFill>
                <a:latin typeface="思源黑体 CN Medium" panose="020B0600000000000000" pitchFamily="34" charset="-122"/>
                <a:ea typeface="思源黑体 CN Medium" panose="020B0600000000000000" pitchFamily="34" charset="-122"/>
              </a:rPr>
              <a:t>某某大学</a:t>
            </a:r>
            <a:endParaRPr lang="zh-CN" altLang="en-US" sz="1400" dirty="0">
              <a:solidFill>
                <a:schemeClr val="bg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内容与标题">
    <p:spTree>
      <p:nvGrpSpPr>
        <p:cNvPr id="1" name=""/>
        <p:cNvGrpSpPr/>
        <p:nvPr/>
      </p:nvGrpSpPr>
      <p:grpSpPr>
        <a:xfrm>
          <a:off x="0" y="0"/>
          <a:ext cx="0" cy="0"/>
          <a:chOff x="0" y="0"/>
          <a:chExt cx="0" cy="0"/>
        </a:xfrm>
      </p:grpSpPr>
      <p:sp>
        <p:nvSpPr>
          <p:cNvPr id="20" name="张-18-矩形-Rectangle"/>
          <p:cNvSpPr/>
          <p:nvPr userDrawn="1"/>
        </p:nvSpPr>
        <p:spPr>
          <a:xfrm>
            <a:off x="6795959"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18" name="张-18-矩形-Rectangle"/>
          <p:cNvSpPr/>
          <p:nvPr userDrawn="1"/>
        </p:nvSpPr>
        <p:spPr>
          <a:xfrm>
            <a:off x="8599117"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8" name="张-18-矩形-Rectangle"/>
          <p:cNvSpPr/>
          <p:nvPr userDrawn="1"/>
        </p:nvSpPr>
        <p:spPr>
          <a:xfrm>
            <a:off x="10394462"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4" name="张-18-矩形-Rectangle"/>
          <p:cNvSpPr/>
          <p:nvPr userDrawn="1"/>
        </p:nvSpPr>
        <p:spPr>
          <a:xfrm>
            <a:off x="-2191" y="-1"/>
            <a:ext cx="1797537" cy="6017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8" name="张-18-矩形-Rectangle"/>
          <p:cNvSpPr/>
          <p:nvPr userDrawn="1"/>
        </p:nvSpPr>
        <p:spPr>
          <a:xfrm>
            <a:off x="1404309" y="-2"/>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2" name="张-18-矩形-Rectangle"/>
          <p:cNvSpPr/>
          <p:nvPr userDrawn="1"/>
        </p:nvSpPr>
        <p:spPr>
          <a:xfrm>
            <a:off x="3205273"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7" name="任意多边形: 形状 26"/>
          <p:cNvSpPr/>
          <p:nvPr userDrawn="1"/>
        </p:nvSpPr>
        <p:spPr>
          <a:xfrm flipH="1" flipV="1">
            <a:off x="8604738" y="0"/>
            <a:ext cx="1797537" cy="804985"/>
          </a:xfrm>
          <a:custGeom>
            <a:avLst/>
            <a:gdLst>
              <a:gd name="connsiteX0" fmla="*/ 1797537 w 1797537"/>
              <a:gd name="connsiteY0" fmla="*/ 804985 h 804985"/>
              <a:gd name="connsiteX1" fmla="*/ 0 w 1797537"/>
              <a:gd name="connsiteY1" fmla="*/ 804985 h 804985"/>
              <a:gd name="connsiteX2" fmla="*/ 0 w 1797537"/>
              <a:gd name="connsiteY2" fmla="*/ 203200 h 804985"/>
              <a:gd name="connsiteX3" fmla="*/ 1419777 w 1797537"/>
              <a:gd name="connsiteY3" fmla="*/ 203200 h 804985"/>
              <a:gd name="connsiteX4" fmla="*/ 1537633 w 1797537"/>
              <a:gd name="connsiteY4" fmla="*/ 0 h 804985"/>
              <a:gd name="connsiteX5" fmla="*/ 1655488 w 1797537"/>
              <a:gd name="connsiteY5" fmla="*/ 203200 h 804985"/>
              <a:gd name="connsiteX6" fmla="*/ 1797537 w 1797537"/>
              <a:gd name="connsiteY6" fmla="*/ 203200 h 80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7537" h="804985">
                <a:moveTo>
                  <a:pt x="1797537" y="804985"/>
                </a:moveTo>
                <a:lnTo>
                  <a:pt x="0" y="804985"/>
                </a:lnTo>
                <a:lnTo>
                  <a:pt x="0" y="203200"/>
                </a:lnTo>
                <a:lnTo>
                  <a:pt x="1419777" y="203200"/>
                </a:lnTo>
                <a:lnTo>
                  <a:pt x="1537633" y="0"/>
                </a:lnTo>
                <a:lnTo>
                  <a:pt x="1655488" y="203200"/>
                </a:lnTo>
                <a:lnTo>
                  <a:pt x="1797537" y="203200"/>
                </a:lnTo>
                <a:close/>
              </a:path>
            </a:pathLst>
          </a:custGeom>
          <a:solidFill>
            <a:schemeClr val="accent1">
              <a:lumMod val="50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张-18-矩形-Rectangle"/>
          <p:cNvSpPr/>
          <p:nvPr userDrawn="1"/>
        </p:nvSpPr>
        <p:spPr>
          <a:xfrm>
            <a:off x="5000616"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10" name="张-22-矩形-Rectangle"/>
          <p:cNvSpPr/>
          <p:nvPr userDrawn="1"/>
        </p:nvSpPr>
        <p:spPr>
          <a:xfrm>
            <a:off x="1556728"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rPr>
              <a:t>研究背景及内容</a:t>
            </a:r>
            <a:endParaRPr kumimoji="0" lang="zh-CN" altLang="en-US" sz="1400" b="0" i="0" u="none" strike="noStrike" kern="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endParaRPr>
          </a:p>
        </p:txBody>
      </p:sp>
      <p:sp>
        <p:nvSpPr>
          <p:cNvPr id="11" name="张-23-矩形-Rectangle"/>
          <p:cNvSpPr/>
          <p:nvPr userDrawn="1"/>
        </p:nvSpPr>
        <p:spPr>
          <a:xfrm>
            <a:off x="3359886"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国内外研究现状</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2" name="张-24-矩形-Rectangle"/>
          <p:cNvSpPr/>
          <p:nvPr userDrawn="1"/>
        </p:nvSpPr>
        <p:spPr>
          <a:xfrm>
            <a:off x="5163044" y="157194"/>
            <a:ext cx="1441420" cy="307777"/>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研究目的与意义</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3" name="张-25-矩形-Rectangle"/>
          <p:cNvSpPr/>
          <p:nvPr userDrawn="1"/>
        </p:nvSpPr>
        <p:spPr>
          <a:xfrm>
            <a:off x="6966202" y="157194"/>
            <a:ext cx="1441420" cy="307777"/>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研究思路及过程</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4" name="张-26-矩形-Rectangle"/>
          <p:cNvSpPr/>
          <p:nvPr userDrawn="1"/>
        </p:nvSpPr>
        <p:spPr>
          <a:xfrm>
            <a:off x="8769360"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rPr>
              <a:t>研究结果与结论</a:t>
            </a:r>
            <a:endParaRPr kumimoji="0" lang="zh-CN" altLang="en-US" sz="1400" b="0" i="0" u="none" strike="noStrike" kern="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5" name="张-27-矩形-Rectangle"/>
          <p:cNvSpPr/>
          <p:nvPr userDrawn="1"/>
        </p:nvSpPr>
        <p:spPr>
          <a:xfrm>
            <a:off x="10572520"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研究创新与不足</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6" name="graduation-cap-circular-button_21195_1_1_1"/>
          <p:cNvSpPr>
            <a:spLocks noChangeAspect="1"/>
          </p:cNvSpPr>
          <p:nvPr userDrawn="1"/>
        </p:nvSpPr>
        <p:spPr bwMode="auto">
          <a:xfrm>
            <a:off x="134598" y="161460"/>
            <a:ext cx="279275" cy="278863"/>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bg1"/>
          </a:solidFill>
          <a:ln>
            <a:noFill/>
          </a:ln>
          <a:effectLst/>
        </p:spPr>
      </p:sp>
      <p:sp>
        <p:nvSpPr>
          <p:cNvPr id="17" name="TextBox 29_1_1_1"/>
          <p:cNvSpPr txBox="1"/>
          <p:nvPr userDrawn="1"/>
        </p:nvSpPr>
        <p:spPr>
          <a:xfrm>
            <a:off x="398906" y="147003"/>
            <a:ext cx="902811" cy="307777"/>
          </a:xfrm>
          <a:prstGeom prst="rect">
            <a:avLst/>
          </a:prstGeom>
          <a:noFill/>
        </p:spPr>
        <p:txBody>
          <a:bodyPr wrap="none" rtlCol="0">
            <a:spAutoFit/>
          </a:bodyPr>
          <a:lstStyle/>
          <a:p>
            <a:r>
              <a:rPr lang="zh-CN" altLang="en-US" sz="1400" dirty="0">
                <a:solidFill>
                  <a:schemeClr val="bg1"/>
                </a:solidFill>
                <a:latin typeface="思源黑体 CN Medium" panose="020B0600000000000000" pitchFamily="34" charset="-122"/>
                <a:ea typeface="思源黑体 CN Medium" panose="020B0600000000000000" pitchFamily="34" charset="-122"/>
              </a:rPr>
              <a:t>某某大学</a:t>
            </a:r>
            <a:endParaRPr lang="zh-CN" altLang="en-US" sz="1400" dirty="0">
              <a:solidFill>
                <a:schemeClr val="bg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内容与标题">
    <p:spTree>
      <p:nvGrpSpPr>
        <p:cNvPr id="1" name=""/>
        <p:cNvGrpSpPr/>
        <p:nvPr/>
      </p:nvGrpSpPr>
      <p:grpSpPr>
        <a:xfrm>
          <a:off x="0" y="0"/>
          <a:ext cx="0" cy="0"/>
          <a:chOff x="0" y="0"/>
          <a:chExt cx="0" cy="0"/>
        </a:xfrm>
      </p:grpSpPr>
      <p:sp>
        <p:nvSpPr>
          <p:cNvPr id="18" name="张-18-矩形-Rectangle"/>
          <p:cNvSpPr/>
          <p:nvPr userDrawn="1"/>
        </p:nvSpPr>
        <p:spPr>
          <a:xfrm>
            <a:off x="8599117"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8" name="张-18-矩形-Rectangle"/>
          <p:cNvSpPr/>
          <p:nvPr userDrawn="1"/>
        </p:nvSpPr>
        <p:spPr>
          <a:xfrm>
            <a:off x="10394462"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4" name="张-18-矩形-Rectangle"/>
          <p:cNvSpPr/>
          <p:nvPr userDrawn="1"/>
        </p:nvSpPr>
        <p:spPr>
          <a:xfrm>
            <a:off x="-2191" y="-1"/>
            <a:ext cx="1797537" cy="6017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8" name="张-18-矩形-Rectangle"/>
          <p:cNvSpPr/>
          <p:nvPr userDrawn="1"/>
        </p:nvSpPr>
        <p:spPr>
          <a:xfrm>
            <a:off x="1404309" y="-2"/>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2" name="张-18-矩形-Rectangle"/>
          <p:cNvSpPr/>
          <p:nvPr userDrawn="1"/>
        </p:nvSpPr>
        <p:spPr>
          <a:xfrm>
            <a:off x="3205273"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7" name="任意多边形: 形状 26"/>
          <p:cNvSpPr/>
          <p:nvPr userDrawn="1"/>
        </p:nvSpPr>
        <p:spPr>
          <a:xfrm flipH="1" flipV="1">
            <a:off x="10402275" y="0"/>
            <a:ext cx="1797537" cy="804985"/>
          </a:xfrm>
          <a:custGeom>
            <a:avLst/>
            <a:gdLst>
              <a:gd name="connsiteX0" fmla="*/ 1797537 w 1797537"/>
              <a:gd name="connsiteY0" fmla="*/ 804985 h 804985"/>
              <a:gd name="connsiteX1" fmla="*/ 0 w 1797537"/>
              <a:gd name="connsiteY1" fmla="*/ 804985 h 804985"/>
              <a:gd name="connsiteX2" fmla="*/ 0 w 1797537"/>
              <a:gd name="connsiteY2" fmla="*/ 203200 h 804985"/>
              <a:gd name="connsiteX3" fmla="*/ 1419777 w 1797537"/>
              <a:gd name="connsiteY3" fmla="*/ 203200 h 804985"/>
              <a:gd name="connsiteX4" fmla="*/ 1537633 w 1797537"/>
              <a:gd name="connsiteY4" fmla="*/ 0 h 804985"/>
              <a:gd name="connsiteX5" fmla="*/ 1655488 w 1797537"/>
              <a:gd name="connsiteY5" fmla="*/ 203200 h 804985"/>
              <a:gd name="connsiteX6" fmla="*/ 1797537 w 1797537"/>
              <a:gd name="connsiteY6" fmla="*/ 203200 h 80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7537" h="804985">
                <a:moveTo>
                  <a:pt x="1797537" y="804985"/>
                </a:moveTo>
                <a:lnTo>
                  <a:pt x="0" y="804985"/>
                </a:lnTo>
                <a:lnTo>
                  <a:pt x="0" y="203200"/>
                </a:lnTo>
                <a:lnTo>
                  <a:pt x="1419777" y="203200"/>
                </a:lnTo>
                <a:lnTo>
                  <a:pt x="1537633" y="0"/>
                </a:lnTo>
                <a:lnTo>
                  <a:pt x="1655488" y="203200"/>
                </a:lnTo>
                <a:lnTo>
                  <a:pt x="1797537" y="203200"/>
                </a:lnTo>
                <a:close/>
              </a:path>
            </a:pathLst>
          </a:custGeom>
          <a:solidFill>
            <a:schemeClr val="accent1">
              <a:lumMod val="50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张-18-矩形-Rectangle"/>
          <p:cNvSpPr/>
          <p:nvPr userDrawn="1"/>
        </p:nvSpPr>
        <p:spPr>
          <a:xfrm>
            <a:off x="5000616"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20" name="张-18-矩形-Rectangle"/>
          <p:cNvSpPr/>
          <p:nvPr userDrawn="1"/>
        </p:nvSpPr>
        <p:spPr>
          <a:xfrm>
            <a:off x="6795959" y="0"/>
            <a:ext cx="1797537" cy="6017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endParaRPr>
          </a:p>
        </p:txBody>
      </p:sp>
      <p:sp>
        <p:nvSpPr>
          <p:cNvPr id="10" name="张-22-矩形-Rectangle"/>
          <p:cNvSpPr/>
          <p:nvPr userDrawn="1"/>
        </p:nvSpPr>
        <p:spPr>
          <a:xfrm>
            <a:off x="1556728"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rPr>
              <a:t>研究背景及内容</a:t>
            </a:r>
            <a:endParaRPr kumimoji="0" lang="zh-CN" altLang="en-US" sz="1400" b="0" i="0" u="none" strike="noStrike" kern="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endParaRPr>
          </a:p>
        </p:txBody>
      </p:sp>
      <p:sp>
        <p:nvSpPr>
          <p:cNvPr id="11" name="张-23-矩形-Rectangle"/>
          <p:cNvSpPr/>
          <p:nvPr userDrawn="1"/>
        </p:nvSpPr>
        <p:spPr>
          <a:xfrm>
            <a:off x="3359886"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国内外研究现状</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2" name="张-24-矩形-Rectangle"/>
          <p:cNvSpPr/>
          <p:nvPr userDrawn="1"/>
        </p:nvSpPr>
        <p:spPr>
          <a:xfrm>
            <a:off x="5163044" y="157194"/>
            <a:ext cx="1441420" cy="307777"/>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研究目的与意义</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3" name="张-25-矩形-Rectangle"/>
          <p:cNvSpPr/>
          <p:nvPr userDrawn="1"/>
        </p:nvSpPr>
        <p:spPr>
          <a:xfrm>
            <a:off x="6966202" y="157194"/>
            <a:ext cx="1441420" cy="307777"/>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研究思路及过程</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4" name="张-26-矩形-Rectangle"/>
          <p:cNvSpPr/>
          <p:nvPr userDrawn="1"/>
        </p:nvSpPr>
        <p:spPr>
          <a:xfrm>
            <a:off x="8769360"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rPr>
              <a:t>研究结果与结论</a:t>
            </a:r>
            <a:endParaRPr kumimoji="0" lang="zh-CN" altLang="en-US" sz="1400" b="0" i="0" u="none" strike="noStrike" kern="0" cap="none" spc="0" normalizeH="0" baseline="0" noProof="0" dirty="0">
              <a:ln>
                <a:noFill/>
              </a:ln>
              <a:solidFill>
                <a:schemeClr val="tx1">
                  <a:lumMod val="85000"/>
                  <a:lumOff val="15000"/>
                </a:schemeClr>
              </a:solidFill>
              <a:effectLst/>
              <a:uLnTx/>
              <a:uFillTx/>
              <a:latin typeface="思源黑体 CN Medium" panose="020B0600000000000000" pitchFamily="34" charset="-122"/>
              <a:ea typeface="思源黑体 CN Medium" panose="020B0600000000000000" pitchFamily="34" charset="-122"/>
            </a:endParaRPr>
          </a:p>
        </p:txBody>
      </p:sp>
      <p:sp>
        <p:nvSpPr>
          <p:cNvPr id="15" name="张-27-矩形-Rectangle"/>
          <p:cNvSpPr/>
          <p:nvPr userDrawn="1"/>
        </p:nvSpPr>
        <p:spPr>
          <a:xfrm>
            <a:off x="10572520" y="157194"/>
            <a:ext cx="1441420"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rPr>
              <a:t>研究创新与不足</a:t>
            </a:r>
            <a:endParaRPr kumimoji="0" lang="zh-CN" altLang="en-US" sz="1400" b="0" i="0" u="none" strike="noStrike" kern="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6" name="graduation-cap-circular-button_21195_1_1_1"/>
          <p:cNvSpPr>
            <a:spLocks noChangeAspect="1"/>
          </p:cNvSpPr>
          <p:nvPr userDrawn="1"/>
        </p:nvSpPr>
        <p:spPr bwMode="auto">
          <a:xfrm>
            <a:off x="134598" y="161460"/>
            <a:ext cx="279275" cy="278863"/>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bg1"/>
          </a:solidFill>
          <a:ln>
            <a:noFill/>
          </a:ln>
          <a:effectLst/>
        </p:spPr>
      </p:sp>
      <p:sp>
        <p:nvSpPr>
          <p:cNvPr id="17" name="TextBox 29_1_1_1"/>
          <p:cNvSpPr txBox="1"/>
          <p:nvPr userDrawn="1"/>
        </p:nvSpPr>
        <p:spPr>
          <a:xfrm>
            <a:off x="398906" y="147003"/>
            <a:ext cx="902811" cy="307777"/>
          </a:xfrm>
          <a:prstGeom prst="rect">
            <a:avLst/>
          </a:prstGeom>
          <a:noFill/>
        </p:spPr>
        <p:txBody>
          <a:bodyPr wrap="none" rtlCol="0">
            <a:spAutoFit/>
          </a:bodyPr>
          <a:lstStyle/>
          <a:p>
            <a:r>
              <a:rPr lang="zh-CN" altLang="en-US" sz="1400" dirty="0">
                <a:solidFill>
                  <a:schemeClr val="bg1"/>
                </a:solidFill>
                <a:latin typeface="思源黑体 CN Medium" panose="020B0600000000000000" pitchFamily="34" charset="-122"/>
                <a:ea typeface="思源黑体 CN Medium" panose="020B0600000000000000" pitchFamily="34" charset="-122"/>
              </a:rPr>
              <a:t>某某大学</a:t>
            </a:r>
            <a:endParaRPr lang="zh-CN" altLang="en-US" sz="1400" dirty="0">
              <a:solidFill>
                <a:schemeClr val="bg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38000"/>
                    </a14:imgEffect>
                  </a14:imgLayer>
                </a14:imgProps>
              </a:ext>
              <a:ext uri="{28A0092B-C50C-407E-A947-70E740481C1C}">
                <a14:useLocalDpi xmlns:a14="http://schemas.microsoft.com/office/drawing/2010/main" val="0"/>
              </a:ext>
            </a:extLst>
          </a:blip>
          <a:srcRect l="27357" t="1933"/>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8" Type="http://schemas.openxmlformats.org/officeDocument/2006/relationships/theme" Target="../theme/theme2.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5.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5.xml"/><Relationship Id="rId2" Type="http://schemas.microsoft.com/office/2007/relationships/hdphoto" Target="../media/image2.wdp"/><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0.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0.xml"/><Relationship Id="rId2" Type="http://schemas.openxmlformats.org/officeDocument/2006/relationships/tags" Target="../tags/tag1.xml"/><Relationship Id="rId1" Type="http://schemas.openxmlformats.org/officeDocument/2006/relationships/chart" Target="../charts/char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0.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chart" Target="../charts/char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1.xml"/><Relationship Id="rId1" Type="http://schemas.openxmlformats.org/officeDocument/2006/relationships/chart" Target="../charts/char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1.xml"/><Relationship Id="rId1" Type="http://schemas.openxmlformats.org/officeDocument/2006/relationships/chart" Target="../charts/chart4.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5.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a:duotone>
              <a:schemeClr val="bg2">
                <a:shade val="45000"/>
                <a:satMod val="135000"/>
              </a:schemeClr>
              <a:prstClr val="white"/>
            </a:duotone>
            <a:extLst>
              <a:ext uri="{BEBA8EAE-BF5A-486C-A8C5-ECC9F3942E4B}">
                <a14:imgProps xmlns:a14="http://schemas.microsoft.com/office/drawing/2010/main">
                  <a14:imgLayer r:embed="rId2">
                    <a14:imgEffect>
                      <a14:sharpenSoften amount="-38000"/>
                    </a14:imgEffect>
                  </a14:imgLayer>
                </a14:imgProps>
              </a:ext>
              <a:ext uri="{28A0092B-C50C-407E-A947-70E740481C1C}">
                <a14:useLocalDpi xmlns:a14="http://schemas.microsoft.com/office/drawing/2010/main" val="0"/>
              </a:ext>
            </a:extLst>
          </a:blip>
          <a:stretch>
            <a:fillRect/>
          </a:stretch>
        </p:blipFill>
        <p:spPr>
          <a:xfrm>
            <a:off x="0" y="1778000"/>
            <a:ext cx="12192000" cy="5080000"/>
          </a:xfrm>
          <a:prstGeom prst="rect">
            <a:avLst/>
          </a:prstGeom>
        </p:spPr>
      </p:pic>
      <p:sp>
        <p:nvSpPr>
          <p:cNvPr id="25" name="矩形 24"/>
          <p:cNvSpPr/>
          <p:nvPr/>
        </p:nvSpPr>
        <p:spPr>
          <a:xfrm>
            <a:off x="0" y="2477445"/>
            <a:ext cx="12192000" cy="4387288"/>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pic>
        <p:nvPicPr>
          <p:cNvPr id="21" name="图片 20"/>
          <p:cNvPicPr>
            <a:picLocks noChangeAspect="1"/>
          </p:cNvPicPr>
          <p:nvPr/>
        </p:nvPicPr>
        <p:blipFill rotWithShape="1">
          <a:blip r:embed="rId3">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rcRect t="29670" b="21562"/>
          <a:stretch>
            <a:fillRect/>
          </a:stretch>
        </p:blipFill>
        <p:spPr>
          <a:xfrm>
            <a:off x="0" y="1"/>
            <a:ext cx="12192000" cy="2477444"/>
          </a:xfrm>
          <a:prstGeom prst="rect">
            <a:avLst/>
          </a:prstGeom>
        </p:spPr>
      </p:pic>
      <p:sp>
        <p:nvSpPr>
          <p:cNvPr id="4" name="文本框 3"/>
          <p:cNvSpPr txBox="1"/>
          <p:nvPr/>
        </p:nvSpPr>
        <p:spPr>
          <a:xfrm>
            <a:off x="1171265" y="3140062"/>
            <a:ext cx="9849471" cy="1015663"/>
          </a:xfrm>
          <a:prstGeom prst="rect">
            <a:avLst/>
          </a:prstGeom>
          <a:noFill/>
        </p:spPr>
        <p:txBody>
          <a:bodyPr wrap="square" rtlCol="0">
            <a:spAutoFit/>
          </a:bodyPr>
          <a:lstStyle/>
          <a:p>
            <a:pPr algn="ctr"/>
            <a:r>
              <a:rPr lang="zh-CN" altLang="en-US" sz="6000" dirty="0">
                <a:solidFill>
                  <a:schemeClr val="tx1">
                    <a:lumMod val="85000"/>
                    <a:lumOff val="1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医学类论文答辩</a:t>
            </a:r>
            <a:endParaRPr lang="zh-CN" altLang="en-US" sz="6000" dirty="0">
              <a:solidFill>
                <a:schemeClr val="tx1">
                  <a:lumMod val="85000"/>
                  <a:lumOff val="1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矩形 4"/>
          <p:cNvSpPr/>
          <p:nvPr/>
        </p:nvSpPr>
        <p:spPr>
          <a:xfrm>
            <a:off x="2402614" y="4862243"/>
            <a:ext cx="7375562" cy="369332"/>
          </a:xfrm>
          <a:prstGeom prst="rect">
            <a:avLst/>
          </a:prstGeom>
        </p:spPr>
        <p:txBody>
          <a:bodyPr wrap="square">
            <a:spAutoFit/>
          </a:bodyPr>
          <a:lstStyle/>
          <a:p>
            <a:pPr algn="dist"/>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Enter </a:t>
            </a:r>
            <a:r>
              <a:rPr lang="en-US" altLang="zh-CN"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Y</a:t>
            </a:r>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our </a:t>
            </a:r>
            <a:r>
              <a:rPr lang="en-US" altLang="zh-CN"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G</a:t>
            </a:r>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raduation </a:t>
            </a:r>
            <a:r>
              <a:rPr lang="en-US" altLang="zh-CN"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R</a:t>
            </a:r>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eply </a:t>
            </a:r>
            <a:r>
              <a:rPr lang="en-US" altLang="zh-CN"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T</a:t>
            </a:r>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opic </a:t>
            </a:r>
            <a:r>
              <a:rPr lang="en-US" altLang="zh-CN"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H</a:t>
            </a:r>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ere</a:t>
            </a: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6" name="组合 5"/>
          <p:cNvGrpSpPr/>
          <p:nvPr/>
        </p:nvGrpSpPr>
        <p:grpSpPr>
          <a:xfrm>
            <a:off x="3626234" y="5915189"/>
            <a:ext cx="2293537" cy="511717"/>
            <a:chOff x="526638" y="5369825"/>
            <a:chExt cx="2451416" cy="710269"/>
          </a:xfrm>
        </p:grpSpPr>
        <p:sp>
          <p:nvSpPr>
            <p:cNvPr id="7" name="manager_87924"/>
            <p:cNvSpPr>
              <a:spLocks noChangeAspect="1"/>
            </p:cNvSpPr>
            <p:nvPr/>
          </p:nvSpPr>
          <p:spPr bwMode="auto">
            <a:xfrm>
              <a:off x="526638" y="5369825"/>
              <a:ext cx="554297" cy="609685"/>
            </a:xfrm>
            <a:custGeom>
              <a:avLst/>
              <a:gdLst>
                <a:gd name="T0" fmla="*/ 2393 w 2393"/>
                <a:gd name="T1" fmla="*/ 1949 h 2636"/>
                <a:gd name="T2" fmla="*/ 2393 w 2393"/>
                <a:gd name="T3" fmla="*/ 2536 h 2636"/>
                <a:gd name="T4" fmla="*/ 2293 w 2393"/>
                <a:gd name="T5" fmla="*/ 2636 h 2636"/>
                <a:gd name="T6" fmla="*/ 100 w 2393"/>
                <a:gd name="T7" fmla="*/ 2636 h 2636"/>
                <a:gd name="T8" fmla="*/ 0 w 2393"/>
                <a:gd name="T9" fmla="*/ 2536 h 2636"/>
                <a:gd name="T10" fmla="*/ 0 w 2393"/>
                <a:gd name="T11" fmla="*/ 1949 h 2636"/>
                <a:gd name="T12" fmla="*/ 357 w 2393"/>
                <a:gd name="T13" fmla="*/ 1481 h 2636"/>
                <a:gd name="T14" fmla="*/ 836 w 2393"/>
                <a:gd name="T15" fmla="*/ 1351 h 2636"/>
                <a:gd name="T16" fmla="*/ 949 w 2393"/>
                <a:gd name="T17" fmla="*/ 1398 h 2636"/>
                <a:gd name="T18" fmla="*/ 1197 w 2393"/>
                <a:gd name="T19" fmla="*/ 1826 h 2636"/>
                <a:gd name="T20" fmla="*/ 1444 w 2393"/>
                <a:gd name="T21" fmla="*/ 1398 h 2636"/>
                <a:gd name="T22" fmla="*/ 1557 w 2393"/>
                <a:gd name="T23" fmla="*/ 1351 h 2636"/>
                <a:gd name="T24" fmla="*/ 2036 w 2393"/>
                <a:gd name="T25" fmla="*/ 1481 h 2636"/>
                <a:gd name="T26" fmla="*/ 2393 w 2393"/>
                <a:gd name="T27" fmla="*/ 1949 h 2636"/>
                <a:gd name="T28" fmla="*/ 1197 w 2393"/>
                <a:gd name="T29" fmla="*/ 0 h 2636"/>
                <a:gd name="T30" fmla="*/ 686 w 2393"/>
                <a:gd name="T31" fmla="*/ 609 h 2636"/>
                <a:gd name="T32" fmla="*/ 1197 w 2393"/>
                <a:gd name="T33" fmla="*/ 1217 h 2636"/>
                <a:gd name="T34" fmla="*/ 1707 w 2393"/>
                <a:gd name="T35" fmla="*/ 609 h 2636"/>
                <a:gd name="T36" fmla="*/ 1197 w 2393"/>
                <a:gd name="T37" fmla="*/ 0 h 2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3" h="2636">
                  <a:moveTo>
                    <a:pt x="2393" y="1949"/>
                  </a:moveTo>
                  <a:lnTo>
                    <a:pt x="2393" y="2536"/>
                  </a:lnTo>
                  <a:cubicBezTo>
                    <a:pt x="2393" y="2591"/>
                    <a:pt x="2349" y="2636"/>
                    <a:pt x="2293" y="2636"/>
                  </a:cubicBezTo>
                  <a:lnTo>
                    <a:pt x="100" y="2636"/>
                  </a:lnTo>
                  <a:cubicBezTo>
                    <a:pt x="45" y="2636"/>
                    <a:pt x="0" y="2591"/>
                    <a:pt x="0" y="2536"/>
                  </a:cubicBezTo>
                  <a:lnTo>
                    <a:pt x="0" y="1949"/>
                  </a:lnTo>
                  <a:cubicBezTo>
                    <a:pt x="0" y="1731"/>
                    <a:pt x="147" y="1538"/>
                    <a:pt x="357" y="1481"/>
                  </a:cubicBezTo>
                  <a:lnTo>
                    <a:pt x="836" y="1351"/>
                  </a:lnTo>
                  <a:cubicBezTo>
                    <a:pt x="880" y="1339"/>
                    <a:pt x="927" y="1358"/>
                    <a:pt x="949" y="1398"/>
                  </a:cubicBezTo>
                  <a:lnTo>
                    <a:pt x="1197" y="1826"/>
                  </a:lnTo>
                  <a:lnTo>
                    <a:pt x="1444" y="1398"/>
                  </a:lnTo>
                  <a:cubicBezTo>
                    <a:pt x="1467" y="1358"/>
                    <a:pt x="1513" y="1339"/>
                    <a:pt x="1557" y="1351"/>
                  </a:cubicBezTo>
                  <a:lnTo>
                    <a:pt x="2036" y="1481"/>
                  </a:lnTo>
                  <a:cubicBezTo>
                    <a:pt x="2247" y="1538"/>
                    <a:pt x="2393" y="1731"/>
                    <a:pt x="2393" y="1949"/>
                  </a:cubicBezTo>
                  <a:close/>
                  <a:moveTo>
                    <a:pt x="1197" y="0"/>
                  </a:moveTo>
                  <a:cubicBezTo>
                    <a:pt x="915" y="0"/>
                    <a:pt x="686" y="273"/>
                    <a:pt x="686" y="609"/>
                  </a:cubicBezTo>
                  <a:cubicBezTo>
                    <a:pt x="686" y="944"/>
                    <a:pt x="915" y="1217"/>
                    <a:pt x="1197" y="1217"/>
                  </a:cubicBezTo>
                  <a:cubicBezTo>
                    <a:pt x="1478" y="1217"/>
                    <a:pt x="1707" y="944"/>
                    <a:pt x="1707" y="609"/>
                  </a:cubicBezTo>
                  <a:cubicBezTo>
                    <a:pt x="1707" y="273"/>
                    <a:pt x="1478" y="0"/>
                    <a:pt x="1197" y="0"/>
                  </a:cubicBezTo>
                  <a:close/>
                </a:path>
              </a:pathLst>
            </a:custGeom>
            <a:solidFill>
              <a:schemeClr val="accent1">
                <a:lumMod val="50000"/>
              </a:schemeClr>
            </a:solidFill>
            <a:ln>
              <a:noFill/>
            </a:ln>
          </p:spPr>
          <p:txBody>
            <a:bodyPr/>
            <a:lstStyle/>
            <a:p>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文本框 7"/>
            <p:cNvSpPr txBox="1"/>
            <p:nvPr/>
          </p:nvSpPr>
          <p:spPr>
            <a:xfrm>
              <a:off x="1080935" y="5610177"/>
              <a:ext cx="1897119" cy="469917"/>
            </a:xfrm>
            <a:prstGeom prst="rect">
              <a:avLst/>
            </a:prstGeom>
            <a:noFill/>
          </p:spPr>
          <p:txBody>
            <a:bodyPr wrap="square" rtlCol="0">
              <a:spAutoFit/>
            </a:bodyPr>
            <a:lstStyle/>
            <a:p>
              <a:r>
                <a:rPr lang="zh-CN" altLang="en-US" sz="16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答辩</a:t>
              </a:r>
              <a:r>
                <a:rPr lang="zh-CN" altLang="en-US" sz="1600" dirty="0" smtClean="0">
                  <a:latin typeface="思源黑体 CN Medium" panose="020B0600000000000000" pitchFamily="34" charset="-122"/>
                  <a:ea typeface="思源黑体 CN Medium" panose="020B0600000000000000" pitchFamily="34" charset="-122"/>
                  <a:sym typeface="思源黑体 CN Medium" panose="020B0600000000000000" pitchFamily="34" charset="-122"/>
                </a:rPr>
                <a:t>人：青课</a:t>
              </a:r>
              <a:endParaRPr lang="zh-CN" altLang="en-US" sz="16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9" name="组合 8"/>
          <p:cNvGrpSpPr/>
          <p:nvPr/>
        </p:nvGrpSpPr>
        <p:grpSpPr>
          <a:xfrm>
            <a:off x="6438370" y="5915181"/>
            <a:ext cx="2548475" cy="511717"/>
            <a:chOff x="4801971" y="5369826"/>
            <a:chExt cx="2723902" cy="710269"/>
          </a:xfrm>
        </p:grpSpPr>
        <p:sp>
          <p:nvSpPr>
            <p:cNvPr id="10" name="woman-with-collar_81990"/>
            <p:cNvSpPr>
              <a:spLocks noChangeAspect="1"/>
            </p:cNvSpPr>
            <p:nvPr/>
          </p:nvSpPr>
          <p:spPr bwMode="auto">
            <a:xfrm>
              <a:off x="4801971" y="5369826"/>
              <a:ext cx="425452" cy="609684"/>
            </a:xfrm>
            <a:custGeom>
              <a:avLst/>
              <a:gdLst>
                <a:gd name="T0" fmla="*/ 4027 w 4458"/>
                <a:gd name="T1" fmla="*/ 4195 h 6398"/>
                <a:gd name="T2" fmla="*/ 3564 w 4458"/>
                <a:gd name="T3" fmla="*/ 2441 h 6398"/>
                <a:gd name="T4" fmla="*/ 3645 w 4458"/>
                <a:gd name="T5" fmla="*/ 1697 h 6398"/>
                <a:gd name="T6" fmla="*/ 2229 w 4458"/>
                <a:gd name="T7" fmla="*/ 0 h 6398"/>
                <a:gd name="T8" fmla="*/ 813 w 4458"/>
                <a:gd name="T9" fmla="*/ 1697 h 6398"/>
                <a:gd name="T10" fmla="*/ 894 w 4458"/>
                <a:gd name="T11" fmla="*/ 2441 h 6398"/>
                <a:gd name="T12" fmla="*/ 431 w 4458"/>
                <a:gd name="T13" fmla="*/ 4195 h 6398"/>
                <a:gd name="T14" fmla="*/ 197 w 4458"/>
                <a:gd name="T15" fmla="*/ 6071 h 6398"/>
                <a:gd name="T16" fmla="*/ 3614 w 4458"/>
                <a:gd name="T17" fmla="*/ 6398 h 6398"/>
                <a:gd name="T18" fmla="*/ 4384 w 4458"/>
                <a:gd name="T19" fmla="*/ 5357 h 6398"/>
                <a:gd name="T20" fmla="*/ 1799 w 4458"/>
                <a:gd name="T21" fmla="*/ 4449 h 6398"/>
                <a:gd name="T22" fmla="*/ 1942 w 4458"/>
                <a:gd name="T23" fmla="*/ 4430 h 6398"/>
                <a:gd name="T24" fmla="*/ 2516 w 4458"/>
                <a:gd name="T25" fmla="*/ 4430 h 6398"/>
                <a:gd name="T26" fmla="*/ 2659 w 4458"/>
                <a:gd name="T27" fmla="*/ 4449 h 6398"/>
                <a:gd name="T28" fmla="*/ 3107 w 4458"/>
                <a:gd name="T29" fmla="*/ 4000 h 6398"/>
                <a:gd name="T30" fmla="*/ 3257 w 4458"/>
                <a:gd name="T31" fmla="*/ 3908 h 6398"/>
                <a:gd name="T32" fmla="*/ 2197 w 4458"/>
                <a:gd name="T33" fmla="*/ 5599 h 6398"/>
                <a:gd name="T34" fmla="*/ 1201 w 4458"/>
                <a:gd name="T35" fmla="*/ 3908 h 6398"/>
                <a:gd name="T36" fmla="*/ 1351 w 4458"/>
                <a:gd name="T37" fmla="*/ 4000 h 6398"/>
                <a:gd name="T38" fmla="*/ 2229 w 4458"/>
                <a:gd name="T39" fmla="*/ 1703 h 6398"/>
                <a:gd name="T40" fmla="*/ 3431 w 4458"/>
                <a:gd name="T41" fmla="*/ 2092 h 6398"/>
                <a:gd name="T42" fmla="*/ 3132 w 4458"/>
                <a:gd name="T43" fmla="*/ 2441 h 6398"/>
                <a:gd name="T44" fmla="*/ 2508 w 4458"/>
                <a:gd name="T45" fmla="*/ 3335 h 6398"/>
                <a:gd name="T46" fmla="*/ 2673 w 4458"/>
                <a:gd name="T47" fmla="*/ 3888 h 6398"/>
                <a:gd name="T48" fmla="*/ 2426 w 4458"/>
                <a:gd name="T49" fmla="*/ 4215 h 6398"/>
                <a:gd name="T50" fmla="*/ 2229 w 4458"/>
                <a:gd name="T51" fmla="*/ 4143 h 6398"/>
                <a:gd name="T52" fmla="*/ 2032 w 4458"/>
                <a:gd name="T53" fmla="*/ 4215 h 6398"/>
                <a:gd name="T54" fmla="*/ 1784 w 4458"/>
                <a:gd name="T55" fmla="*/ 3888 h 6398"/>
                <a:gd name="T56" fmla="*/ 1950 w 4458"/>
                <a:gd name="T57" fmla="*/ 3335 h 6398"/>
                <a:gd name="T58" fmla="*/ 1326 w 4458"/>
                <a:gd name="T59" fmla="*/ 2441 h 6398"/>
                <a:gd name="T60" fmla="*/ 1027 w 4458"/>
                <a:gd name="T61" fmla="*/ 2092 h 6398"/>
                <a:gd name="T62" fmla="*/ 2229 w 4458"/>
                <a:gd name="T63" fmla="*/ 1703 h 6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8" h="6398">
                  <a:moveTo>
                    <a:pt x="4384" y="5357"/>
                  </a:moveTo>
                  <a:lnTo>
                    <a:pt x="4027" y="4195"/>
                  </a:lnTo>
                  <a:cubicBezTo>
                    <a:pt x="3955" y="3958"/>
                    <a:pt x="3782" y="3778"/>
                    <a:pt x="3564" y="3688"/>
                  </a:cubicBezTo>
                  <a:lnTo>
                    <a:pt x="3564" y="2441"/>
                  </a:lnTo>
                  <a:cubicBezTo>
                    <a:pt x="3630" y="2362"/>
                    <a:pt x="3682" y="2264"/>
                    <a:pt x="3706" y="2153"/>
                  </a:cubicBezTo>
                  <a:cubicBezTo>
                    <a:pt x="3743" y="1985"/>
                    <a:pt x="3716" y="1823"/>
                    <a:pt x="3645" y="1697"/>
                  </a:cubicBezTo>
                  <a:cubicBezTo>
                    <a:pt x="3666" y="1634"/>
                    <a:pt x="3678" y="1553"/>
                    <a:pt x="3678" y="1449"/>
                  </a:cubicBezTo>
                  <a:cubicBezTo>
                    <a:pt x="3678" y="649"/>
                    <a:pt x="3029" y="0"/>
                    <a:pt x="2229" y="0"/>
                  </a:cubicBezTo>
                  <a:cubicBezTo>
                    <a:pt x="1429" y="0"/>
                    <a:pt x="780" y="649"/>
                    <a:pt x="780" y="1449"/>
                  </a:cubicBezTo>
                  <a:cubicBezTo>
                    <a:pt x="780" y="1553"/>
                    <a:pt x="792" y="1634"/>
                    <a:pt x="813" y="1697"/>
                  </a:cubicBezTo>
                  <a:cubicBezTo>
                    <a:pt x="742" y="1823"/>
                    <a:pt x="715" y="1985"/>
                    <a:pt x="752" y="2153"/>
                  </a:cubicBezTo>
                  <a:cubicBezTo>
                    <a:pt x="776" y="2264"/>
                    <a:pt x="828" y="2362"/>
                    <a:pt x="894" y="2441"/>
                  </a:cubicBezTo>
                  <a:lnTo>
                    <a:pt x="894" y="3688"/>
                  </a:lnTo>
                  <a:cubicBezTo>
                    <a:pt x="676" y="3778"/>
                    <a:pt x="503" y="3958"/>
                    <a:pt x="431" y="4195"/>
                  </a:cubicBezTo>
                  <a:lnTo>
                    <a:pt x="74" y="5356"/>
                  </a:lnTo>
                  <a:cubicBezTo>
                    <a:pt x="0" y="5600"/>
                    <a:pt x="46" y="5867"/>
                    <a:pt x="197" y="6071"/>
                  </a:cubicBezTo>
                  <a:cubicBezTo>
                    <a:pt x="348" y="6276"/>
                    <a:pt x="590" y="6398"/>
                    <a:pt x="844" y="6398"/>
                  </a:cubicBezTo>
                  <a:lnTo>
                    <a:pt x="3614" y="6398"/>
                  </a:lnTo>
                  <a:cubicBezTo>
                    <a:pt x="3868" y="6398"/>
                    <a:pt x="4110" y="6276"/>
                    <a:pt x="4261" y="6071"/>
                  </a:cubicBezTo>
                  <a:cubicBezTo>
                    <a:pt x="4412" y="5867"/>
                    <a:pt x="4458" y="5600"/>
                    <a:pt x="4384" y="5357"/>
                  </a:cubicBezTo>
                  <a:close/>
                  <a:moveTo>
                    <a:pt x="1569" y="4231"/>
                  </a:moveTo>
                  <a:cubicBezTo>
                    <a:pt x="1577" y="4352"/>
                    <a:pt x="1675" y="4449"/>
                    <a:pt x="1799" y="4449"/>
                  </a:cubicBezTo>
                  <a:cubicBezTo>
                    <a:pt x="1857" y="4449"/>
                    <a:pt x="1909" y="4425"/>
                    <a:pt x="1950" y="4390"/>
                  </a:cubicBezTo>
                  <a:cubicBezTo>
                    <a:pt x="1948" y="4404"/>
                    <a:pt x="1942" y="4416"/>
                    <a:pt x="1942" y="4430"/>
                  </a:cubicBezTo>
                  <a:cubicBezTo>
                    <a:pt x="1942" y="4589"/>
                    <a:pt x="2070" y="4718"/>
                    <a:pt x="2229" y="4718"/>
                  </a:cubicBezTo>
                  <a:cubicBezTo>
                    <a:pt x="2388" y="4718"/>
                    <a:pt x="2516" y="4589"/>
                    <a:pt x="2516" y="4430"/>
                  </a:cubicBezTo>
                  <a:cubicBezTo>
                    <a:pt x="2516" y="4416"/>
                    <a:pt x="2510" y="4404"/>
                    <a:pt x="2508" y="4390"/>
                  </a:cubicBezTo>
                  <a:cubicBezTo>
                    <a:pt x="2549" y="4425"/>
                    <a:pt x="2601" y="4449"/>
                    <a:pt x="2659" y="4449"/>
                  </a:cubicBezTo>
                  <a:cubicBezTo>
                    <a:pt x="2782" y="4449"/>
                    <a:pt x="2881" y="4352"/>
                    <a:pt x="2889" y="4231"/>
                  </a:cubicBezTo>
                  <a:cubicBezTo>
                    <a:pt x="3011" y="4222"/>
                    <a:pt x="3107" y="4124"/>
                    <a:pt x="3107" y="4000"/>
                  </a:cubicBezTo>
                  <a:cubicBezTo>
                    <a:pt x="3107" y="3967"/>
                    <a:pt x="3100" y="3936"/>
                    <a:pt x="3088" y="3908"/>
                  </a:cubicBezTo>
                  <a:lnTo>
                    <a:pt x="3257" y="3908"/>
                  </a:lnTo>
                  <a:cubicBezTo>
                    <a:pt x="3271" y="3908"/>
                    <a:pt x="3285" y="3910"/>
                    <a:pt x="3298" y="3911"/>
                  </a:cubicBezTo>
                  <a:cubicBezTo>
                    <a:pt x="3126" y="4341"/>
                    <a:pt x="2586" y="5604"/>
                    <a:pt x="2197" y="5599"/>
                  </a:cubicBezTo>
                  <a:cubicBezTo>
                    <a:pt x="1815" y="5594"/>
                    <a:pt x="1310" y="4342"/>
                    <a:pt x="1148" y="3912"/>
                  </a:cubicBezTo>
                  <a:cubicBezTo>
                    <a:pt x="1165" y="3910"/>
                    <a:pt x="1183" y="3908"/>
                    <a:pt x="1201" y="3908"/>
                  </a:cubicBezTo>
                  <a:lnTo>
                    <a:pt x="1370" y="3908"/>
                  </a:lnTo>
                  <a:cubicBezTo>
                    <a:pt x="1358" y="3936"/>
                    <a:pt x="1351" y="3967"/>
                    <a:pt x="1351" y="4000"/>
                  </a:cubicBezTo>
                  <a:cubicBezTo>
                    <a:pt x="1351" y="4124"/>
                    <a:pt x="1447" y="4222"/>
                    <a:pt x="1569" y="4231"/>
                  </a:cubicBezTo>
                  <a:close/>
                  <a:moveTo>
                    <a:pt x="2229" y="1703"/>
                  </a:moveTo>
                  <a:cubicBezTo>
                    <a:pt x="2725" y="1703"/>
                    <a:pt x="3162" y="1912"/>
                    <a:pt x="3423" y="1881"/>
                  </a:cubicBezTo>
                  <a:cubicBezTo>
                    <a:pt x="3443" y="1941"/>
                    <a:pt x="3448" y="2016"/>
                    <a:pt x="3431" y="2092"/>
                  </a:cubicBezTo>
                  <a:cubicBezTo>
                    <a:pt x="3404" y="2217"/>
                    <a:pt x="3321" y="2320"/>
                    <a:pt x="3231" y="2344"/>
                  </a:cubicBezTo>
                  <a:cubicBezTo>
                    <a:pt x="3184" y="2357"/>
                    <a:pt x="3146" y="2393"/>
                    <a:pt x="3132" y="2441"/>
                  </a:cubicBezTo>
                  <a:cubicBezTo>
                    <a:pt x="3033" y="2779"/>
                    <a:pt x="2832" y="3049"/>
                    <a:pt x="2581" y="3182"/>
                  </a:cubicBezTo>
                  <a:cubicBezTo>
                    <a:pt x="2525" y="3211"/>
                    <a:pt x="2496" y="3273"/>
                    <a:pt x="2508" y="3335"/>
                  </a:cubicBezTo>
                  <a:lnTo>
                    <a:pt x="2603" y="3795"/>
                  </a:lnTo>
                  <a:cubicBezTo>
                    <a:pt x="2612" y="3836"/>
                    <a:pt x="2639" y="3868"/>
                    <a:pt x="2673" y="3888"/>
                  </a:cubicBezTo>
                  <a:cubicBezTo>
                    <a:pt x="2657" y="3917"/>
                    <a:pt x="2646" y="3949"/>
                    <a:pt x="2644" y="3985"/>
                  </a:cubicBezTo>
                  <a:cubicBezTo>
                    <a:pt x="2522" y="3993"/>
                    <a:pt x="2426" y="4092"/>
                    <a:pt x="2426" y="4215"/>
                  </a:cubicBezTo>
                  <a:cubicBezTo>
                    <a:pt x="2426" y="4218"/>
                    <a:pt x="2427" y="4221"/>
                    <a:pt x="2427" y="4224"/>
                  </a:cubicBezTo>
                  <a:cubicBezTo>
                    <a:pt x="2376" y="4174"/>
                    <a:pt x="2306" y="4143"/>
                    <a:pt x="2229" y="4143"/>
                  </a:cubicBezTo>
                  <a:cubicBezTo>
                    <a:pt x="2152" y="4143"/>
                    <a:pt x="2082" y="4174"/>
                    <a:pt x="2031" y="4224"/>
                  </a:cubicBezTo>
                  <a:cubicBezTo>
                    <a:pt x="2031" y="4221"/>
                    <a:pt x="2032" y="4218"/>
                    <a:pt x="2032" y="4215"/>
                  </a:cubicBezTo>
                  <a:cubicBezTo>
                    <a:pt x="2032" y="4092"/>
                    <a:pt x="1936" y="3993"/>
                    <a:pt x="1814" y="3985"/>
                  </a:cubicBezTo>
                  <a:cubicBezTo>
                    <a:pt x="1812" y="3949"/>
                    <a:pt x="1801" y="3917"/>
                    <a:pt x="1784" y="3888"/>
                  </a:cubicBezTo>
                  <a:cubicBezTo>
                    <a:pt x="1819" y="3868"/>
                    <a:pt x="1846" y="3836"/>
                    <a:pt x="1854" y="3795"/>
                  </a:cubicBezTo>
                  <a:lnTo>
                    <a:pt x="1950" y="3335"/>
                  </a:lnTo>
                  <a:cubicBezTo>
                    <a:pt x="1962" y="3273"/>
                    <a:pt x="1933" y="3211"/>
                    <a:pt x="1877" y="3182"/>
                  </a:cubicBezTo>
                  <a:cubicBezTo>
                    <a:pt x="1626" y="3049"/>
                    <a:pt x="1425" y="2779"/>
                    <a:pt x="1326" y="2441"/>
                  </a:cubicBezTo>
                  <a:cubicBezTo>
                    <a:pt x="1312" y="2393"/>
                    <a:pt x="1274" y="2357"/>
                    <a:pt x="1226" y="2344"/>
                  </a:cubicBezTo>
                  <a:cubicBezTo>
                    <a:pt x="1136" y="2321"/>
                    <a:pt x="1054" y="2217"/>
                    <a:pt x="1027" y="2092"/>
                  </a:cubicBezTo>
                  <a:cubicBezTo>
                    <a:pt x="1010" y="2016"/>
                    <a:pt x="1015" y="1941"/>
                    <a:pt x="1034" y="1881"/>
                  </a:cubicBezTo>
                  <a:cubicBezTo>
                    <a:pt x="1295" y="1912"/>
                    <a:pt x="1733" y="1703"/>
                    <a:pt x="2229" y="1703"/>
                  </a:cubicBezTo>
                  <a:close/>
                </a:path>
              </a:pathLst>
            </a:custGeom>
            <a:solidFill>
              <a:schemeClr val="accent1">
                <a:lumMod val="50000"/>
              </a:schemeClr>
            </a:solidFill>
            <a:ln>
              <a:noFill/>
            </a:ln>
          </p:spPr>
          <p:txBody>
            <a:bodyPr/>
            <a:lstStyle/>
            <a:p>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1" name="文本框 10"/>
            <p:cNvSpPr txBox="1"/>
            <p:nvPr/>
          </p:nvSpPr>
          <p:spPr>
            <a:xfrm>
              <a:off x="5387124" y="5610178"/>
              <a:ext cx="2138749" cy="469917"/>
            </a:xfrm>
            <a:prstGeom prst="rect">
              <a:avLst/>
            </a:prstGeom>
            <a:noFill/>
          </p:spPr>
          <p:txBody>
            <a:bodyPr wrap="square" rtlCol="0">
              <a:spAutoFit/>
            </a:bodyPr>
            <a:lstStyle/>
            <a:p>
              <a:r>
                <a:rPr lang="zh-CN" altLang="en-US" sz="16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指导老师</a:t>
              </a:r>
              <a:r>
                <a:rPr lang="zh-CN" altLang="en-US" sz="1600" dirty="0" smtClean="0">
                  <a:latin typeface="思源黑体 CN Medium" panose="020B0600000000000000" pitchFamily="34" charset="-122"/>
                  <a:ea typeface="思源黑体 CN Medium" panose="020B0600000000000000" pitchFamily="34" charset="-122"/>
                  <a:sym typeface="思源黑体 CN Medium" panose="020B0600000000000000" pitchFamily="34" charset="-122"/>
                </a:rPr>
                <a:t>：青课</a:t>
              </a:r>
              <a:endParaRPr lang="zh-CN" altLang="en-US" sz="16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12" name="矩形 11"/>
          <p:cNvSpPr/>
          <p:nvPr/>
        </p:nvSpPr>
        <p:spPr>
          <a:xfrm>
            <a:off x="3801970" y="5474016"/>
            <a:ext cx="4235603" cy="457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9" name="组合 28"/>
          <p:cNvGrpSpPr/>
          <p:nvPr/>
        </p:nvGrpSpPr>
        <p:grpSpPr>
          <a:xfrm>
            <a:off x="5591645" y="1986426"/>
            <a:ext cx="1008711" cy="1074211"/>
            <a:chOff x="6090395" y="-695042"/>
            <a:chExt cx="1008711" cy="1074211"/>
          </a:xfrm>
        </p:grpSpPr>
        <p:sp>
          <p:nvSpPr>
            <p:cNvPr id="27" name="椭圆 26"/>
            <p:cNvSpPr/>
            <p:nvPr/>
          </p:nvSpPr>
          <p:spPr>
            <a:xfrm>
              <a:off x="6118889" y="-561342"/>
              <a:ext cx="940511" cy="9405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6" name="graduation-cap-circular-button_21195"/>
            <p:cNvSpPr>
              <a:spLocks noChangeAspect="1"/>
            </p:cNvSpPr>
            <p:nvPr/>
          </p:nvSpPr>
          <p:spPr bwMode="auto">
            <a:xfrm>
              <a:off x="6090395" y="-695042"/>
              <a:ext cx="1008711" cy="1007225"/>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accent1">
                <a:lumMod val="50000"/>
              </a:schemeClr>
            </a:solidFill>
            <a:ln>
              <a:noFill/>
            </a:ln>
            <a:effectLst>
              <a:outerShdw blurRad="63500" sx="97000" sy="97000" algn="ctr" rotWithShape="0">
                <a:prstClr val="black">
                  <a:alpha val="29000"/>
                </a:prstClr>
              </a:outerShdw>
            </a:effectLst>
          </p:spPr>
          <p:txBody>
            <a:bodyPr/>
            <a:lstStyle/>
            <a:p>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31" name="矩形 30"/>
          <p:cNvSpPr/>
          <p:nvPr/>
        </p:nvSpPr>
        <p:spPr>
          <a:xfrm>
            <a:off x="2630949" y="4176818"/>
            <a:ext cx="6930102" cy="606000"/>
          </a:xfrm>
          <a:prstGeom prst="rect">
            <a:avLst/>
          </a:prstGeom>
        </p:spPr>
        <p:txBody>
          <a:bodyPr wrap="none">
            <a:spAutoFit/>
          </a:bodyPr>
          <a:lstStyle/>
          <a:p>
            <a:pPr lvl="0" defTabSz="457200">
              <a:lnSpc>
                <a:spcPct val="110000"/>
              </a:lnSpc>
              <a:defRPr/>
            </a:pPr>
            <a:r>
              <a:rPr lang="zh-CN" altLang="en-US" sz="3200" dirty="0">
                <a:solidFill>
                  <a:schemeClr val="tx1">
                    <a:lumMod val="85000"/>
                    <a:lumOff val="1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开题报告教学课件汇报比赛辩论模板</a:t>
            </a:r>
            <a:endParaRPr lang="zh-CN" altLang="en-US" sz="3200" dirty="0">
              <a:solidFill>
                <a:schemeClr val="tx1">
                  <a:lumMod val="85000"/>
                  <a:lumOff val="1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32" name="组合 31"/>
          <p:cNvGrpSpPr/>
          <p:nvPr/>
        </p:nvGrpSpPr>
        <p:grpSpPr>
          <a:xfrm flipV="1">
            <a:off x="263645" y="218384"/>
            <a:ext cx="5387434" cy="75262"/>
            <a:chOff x="1236836" y="3870117"/>
            <a:chExt cx="5601265" cy="0"/>
          </a:xfrm>
        </p:grpSpPr>
        <p:cxnSp>
          <p:nvCxnSpPr>
            <p:cNvPr id="33" name="直接连接符 32"/>
            <p:cNvCxnSpPr/>
            <p:nvPr/>
          </p:nvCxnSpPr>
          <p:spPr>
            <a:xfrm>
              <a:off x="1236836" y="3870117"/>
              <a:ext cx="5601265" cy="0"/>
            </a:xfrm>
            <a:prstGeom prst="line">
              <a:avLst/>
            </a:prstGeom>
            <a:noFill/>
            <a:ln w="3175" cap="flat" cmpd="sng" algn="ctr">
              <a:solidFill>
                <a:srgbClr val="367C9A"/>
              </a:solidFill>
              <a:prstDash val="solid"/>
              <a:miter lim="800000"/>
            </a:ln>
            <a:effectLst/>
          </p:spPr>
        </p:cxnSp>
        <p:cxnSp>
          <p:nvCxnSpPr>
            <p:cNvPr id="34" name="直接连接符 33"/>
            <p:cNvCxnSpPr/>
            <p:nvPr/>
          </p:nvCxnSpPr>
          <p:spPr>
            <a:xfrm flipV="1">
              <a:off x="1236836" y="3870117"/>
              <a:ext cx="631127" cy="0"/>
            </a:xfrm>
            <a:prstGeom prst="line">
              <a:avLst/>
            </a:prstGeom>
            <a:noFill/>
            <a:ln w="50800" cap="flat" cmpd="sng" algn="ctr">
              <a:solidFill>
                <a:srgbClr val="367C9A"/>
              </a:solidFill>
              <a:prstDash val="solid"/>
              <a:miter lim="800000"/>
            </a:ln>
            <a:effectLst/>
          </p:spPr>
        </p:cxnSp>
      </p:grpSp>
      <p:sp>
        <p:nvSpPr>
          <p:cNvPr id="35" name="矩形 34"/>
          <p:cNvSpPr/>
          <p:nvPr/>
        </p:nvSpPr>
        <p:spPr>
          <a:xfrm>
            <a:off x="263645" y="366113"/>
            <a:ext cx="5486706" cy="215444"/>
          </a:xfrm>
          <a:prstGeom prst="rect">
            <a:avLst/>
          </a:prstGeom>
        </p:spPr>
        <p:txBody>
          <a:bodyPr wrap="square" lIns="0" tIns="0" rIns="0" bIns="0">
            <a:spAutoFit/>
          </a:bodyPr>
          <a:lstStyle/>
          <a:p>
            <a:pPr lvl="0" fontAlgn="base">
              <a:defRPr/>
            </a:pPr>
            <a:r>
              <a:rPr kumimoji="0" lang="zh-CN" altLang="en-US"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毕业答辩 </a:t>
            </a:r>
            <a:r>
              <a:rPr kumimoji="0" lang="en-US" altLang="zh-CN"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r>
              <a:rPr kumimoji="0" lang="zh-CN" altLang="en-US"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开题报告 </a:t>
            </a:r>
            <a:r>
              <a:rPr kumimoji="0" lang="en-US" altLang="zh-CN"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r>
              <a:rPr kumimoji="0" lang="zh-CN" altLang="en-US"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教学课件 </a:t>
            </a:r>
            <a:r>
              <a:rPr kumimoji="0" lang="en-US" altLang="zh-CN"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r>
              <a:rPr kumimoji="0" lang="zh-CN" altLang="en-US"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汇报总结</a:t>
            </a:r>
            <a:r>
              <a:rPr lang="en-US" altLang="zh-CN" sz="1400" kern="0" spc="3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r>
              <a:rPr lang="zh-CN" altLang="en-US" sz="1400" kern="0" spc="3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比赛辩论</a:t>
            </a:r>
            <a:endParaRPr kumimoji="0" lang="zh-CN" altLang="en-US"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00425" cy="6858000"/>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文本框 2"/>
          <p:cNvSpPr txBox="1"/>
          <p:nvPr/>
        </p:nvSpPr>
        <p:spPr>
          <a:xfrm>
            <a:off x="609104" y="777607"/>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1</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 name="文本框 3"/>
          <p:cNvSpPr txBox="1"/>
          <p:nvPr/>
        </p:nvSpPr>
        <p:spPr>
          <a:xfrm>
            <a:off x="609104" y="1838057"/>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2</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文本框 4"/>
          <p:cNvSpPr txBox="1"/>
          <p:nvPr/>
        </p:nvSpPr>
        <p:spPr>
          <a:xfrm>
            <a:off x="609104" y="2775396"/>
            <a:ext cx="2030877" cy="830997"/>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800" dirty="0">
                <a:solidFill>
                  <a:prstClr val="white"/>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3</a:t>
            </a:r>
            <a:endParaRPr lang="zh-CN" altLang="en-US" sz="4800" dirty="0">
              <a:solidFill>
                <a:prstClr val="white"/>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文本框 5"/>
          <p:cNvSpPr txBox="1"/>
          <p:nvPr/>
        </p:nvSpPr>
        <p:spPr>
          <a:xfrm>
            <a:off x="609104" y="3712735"/>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4</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 name="文本框 6"/>
          <p:cNvSpPr txBox="1"/>
          <p:nvPr/>
        </p:nvSpPr>
        <p:spPr>
          <a:xfrm>
            <a:off x="609104" y="4650074"/>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5</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等腰三角形 7"/>
          <p:cNvSpPr/>
          <p:nvPr/>
        </p:nvSpPr>
        <p:spPr>
          <a:xfrm rot="5400000">
            <a:off x="-31957" y="2937737"/>
            <a:ext cx="523220" cy="459306"/>
          </a:xfrm>
          <a:prstGeom prst="triangle">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 name="文本框 8"/>
          <p:cNvSpPr txBox="1"/>
          <p:nvPr/>
        </p:nvSpPr>
        <p:spPr>
          <a:xfrm>
            <a:off x="5944357" y="4756414"/>
            <a:ext cx="5032148" cy="830997"/>
          </a:xfrm>
          <a:prstGeom prst="rect">
            <a:avLst/>
          </a:prstGeom>
          <a:noFill/>
        </p:spPr>
        <p:txBody>
          <a:bodyPr wrap="none" rtlCol="0">
            <a:spAutoFit/>
          </a:bodyPr>
          <a:lstStyle/>
          <a:p>
            <a:pPr algn="ctr">
              <a:defRPr/>
            </a:pPr>
            <a:r>
              <a:rPr lang="zh-CN" altLang="en-US" sz="4800" spc="600" dirty="0">
                <a:solidFill>
                  <a:srgbClr val="44546A">
                    <a:lumMod val="50000"/>
                  </a:srgb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研究目的与意义</a:t>
            </a:r>
            <a:endParaRPr lang="zh-CN" altLang="en-US" sz="4800" spc="600" dirty="0">
              <a:solidFill>
                <a:srgbClr val="44546A">
                  <a:lumMod val="50000"/>
                </a:srgb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文本框 13"/>
          <p:cNvSpPr txBox="1"/>
          <p:nvPr/>
        </p:nvSpPr>
        <p:spPr>
          <a:xfrm>
            <a:off x="609104" y="5587411"/>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6</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6" name="组合 25"/>
          <p:cNvGrpSpPr/>
          <p:nvPr/>
        </p:nvGrpSpPr>
        <p:grpSpPr>
          <a:xfrm>
            <a:off x="6072497" y="5619215"/>
            <a:ext cx="6119503" cy="71561"/>
            <a:chOff x="6018121" y="5619215"/>
            <a:chExt cx="6119503" cy="71561"/>
          </a:xfrm>
        </p:grpSpPr>
        <p:cxnSp>
          <p:nvCxnSpPr>
            <p:cNvPr id="24" name="直接连接符 23"/>
            <p:cNvCxnSpPr/>
            <p:nvPr/>
          </p:nvCxnSpPr>
          <p:spPr>
            <a:xfrm>
              <a:off x="6018121" y="5619215"/>
              <a:ext cx="6119503"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018121" y="5619215"/>
              <a:ext cx="1515697" cy="7156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27" name="graduation-cap-circular-button_21195"/>
          <p:cNvSpPr>
            <a:spLocks noChangeAspect="1"/>
          </p:cNvSpPr>
          <p:nvPr/>
        </p:nvSpPr>
        <p:spPr bwMode="auto">
          <a:xfrm>
            <a:off x="11271004" y="305470"/>
            <a:ext cx="623783" cy="622864"/>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accent1">
              <a:lumMod val="50000"/>
            </a:schemeClr>
          </a:solidFill>
          <a:ln>
            <a:noFill/>
          </a:ln>
          <a:effectLst>
            <a:outerShdw blurRad="63500" sx="97000" sy="97000" algn="ctr" rotWithShape="0">
              <a:prstClr val="black">
                <a:alpha val="29000"/>
              </a:prstClr>
            </a:outerShdw>
          </a:effectLst>
        </p:spPr>
        <p:txBody>
          <a:bodyPr/>
          <a:lstStyle/>
          <a:p>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6" presetClass="entr" presetSubtype="2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animBg="1"/>
      <p:bldP spid="9"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09601" y="2933130"/>
            <a:ext cx="10972799" cy="310991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8" name="矩形 17"/>
          <p:cNvSpPr/>
          <p:nvPr/>
        </p:nvSpPr>
        <p:spPr>
          <a:xfrm>
            <a:off x="7480498" y="1081759"/>
            <a:ext cx="3317186" cy="4542081"/>
          </a:xfrm>
          <a:prstGeom prst="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9" name="文本框 18"/>
          <p:cNvSpPr txBox="1"/>
          <p:nvPr/>
        </p:nvSpPr>
        <p:spPr>
          <a:xfrm>
            <a:off x="867762" y="3962778"/>
            <a:ext cx="5945631" cy="7927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为客户提供有效服务，是我们工作的方向和价值评价的标尺，成就客户就是成就我</a:t>
            </a:r>
            <a:endParaRPr lang="zh-CN" altLang="en-US" sz="1600" dirty="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0" name="文本框 19"/>
          <p:cNvSpPr txBox="1"/>
          <p:nvPr/>
        </p:nvSpPr>
        <p:spPr>
          <a:xfrm>
            <a:off x="867762" y="4904955"/>
            <a:ext cx="5945631" cy="7927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为客户提供有效服务，是我们工作的方向和价值评价的标尺，成就客户就是成就我</a:t>
            </a:r>
            <a:endParaRPr lang="zh-CN" altLang="en-US" sz="1600" dirty="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1" name="文本框 7"/>
          <p:cNvSpPr txBox="1"/>
          <p:nvPr/>
        </p:nvSpPr>
        <p:spPr>
          <a:xfrm>
            <a:off x="821462" y="3290790"/>
            <a:ext cx="3725861" cy="523220"/>
          </a:xfrm>
          <a:prstGeom prst="rect">
            <a:avLst/>
          </a:prstGeom>
          <a:noFill/>
        </p:spPr>
        <p:txBody>
          <a:bodyPr wrap="square" rtlCol="0">
            <a:spAutoFit/>
          </a:bodyPr>
          <a:lstStyle/>
          <a:p>
            <a:r>
              <a:rPr lang="zh-CN" altLang="en-US" sz="2800" dirty="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在此处添加你的标题</a:t>
            </a:r>
            <a:endParaRPr lang="zh-CN" altLang="en-US" sz="2800" dirty="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2" name="矩形 21"/>
          <p:cNvSpPr/>
          <p:nvPr/>
        </p:nvSpPr>
        <p:spPr>
          <a:xfrm>
            <a:off x="7575748" y="1157959"/>
            <a:ext cx="3317186" cy="4542081"/>
          </a:xfrm>
          <a:prstGeom prst="rect">
            <a:avLst/>
          </a:prstGeom>
          <a:blipFill>
            <a:blip r:embed="rId1">
              <a:extLst>
                <a:ext uri="{28A0092B-C50C-407E-A947-70E740481C1C}">
                  <a14:useLocalDpi xmlns:a14="http://schemas.microsoft.com/office/drawing/2010/main" val="0"/>
                </a:ext>
              </a:extLst>
            </a:blip>
            <a:stretch>
              <a:fillRect l="-133661" r="-37692"/>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3" name="组合 22"/>
          <p:cNvGrpSpPr/>
          <p:nvPr/>
        </p:nvGrpSpPr>
        <p:grpSpPr>
          <a:xfrm>
            <a:off x="1234798" y="1447514"/>
            <a:ext cx="684807" cy="684807"/>
            <a:chOff x="1234798" y="4649326"/>
            <a:chExt cx="1011922" cy="1011922"/>
          </a:xfrm>
        </p:grpSpPr>
        <p:sp>
          <p:nvSpPr>
            <p:cNvPr id="24" name="椭圆 23"/>
            <p:cNvSpPr/>
            <p:nvPr/>
          </p:nvSpPr>
          <p:spPr>
            <a:xfrm>
              <a:off x="1234798" y="4649326"/>
              <a:ext cx="1011922" cy="1011922"/>
            </a:xfrm>
            <a:prstGeom prst="ellipse">
              <a:avLst/>
            </a:prstGeom>
            <a:solidFill>
              <a:schemeClr val="accent1"/>
            </a:solidFill>
            <a:ln w="25400" cap="flat" cmpd="sng" algn="ctr">
              <a:solidFill>
                <a:schemeClr val="accent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5" name="椭圆 24"/>
            <p:cNvSpPr/>
            <p:nvPr/>
          </p:nvSpPr>
          <p:spPr>
            <a:xfrm>
              <a:off x="1283148" y="4697676"/>
              <a:ext cx="915222" cy="915222"/>
            </a:xfrm>
            <a:prstGeom prst="ellipse">
              <a:avLst/>
            </a:prstGeom>
            <a:solidFill>
              <a:schemeClr val="bg1"/>
            </a:solidFill>
            <a:ln w="12700" cap="flat" cmpd="sng" algn="ctr">
              <a:solidFill>
                <a:schemeClr val="accent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6" name="Oval 22"/>
            <p:cNvSpPr/>
            <p:nvPr/>
          </p:nvSpPr>
          <p:spPr>
            <a:xfrm>
              <a:off x="1473703" y="4890451"/>
              <a:ext cx="534114" cy="529672"/>
            </a:xfrm>
            <a:custGeom>
              <a:avLst/>
              <a:gdLst>
                <a:gd name="T0" fmla="*/ 6396 w 6578"/>
                <a:gd name="T1" fmla="*/ 465 h 6533"/>
                <a:gd name="T2" fmla="*/ 5554 w 6578"/>
                <a:gd name="T3" fmla="*/ 0 h 6533"/>
                <a:gd name="T4" fmla="*/ 5284 w 6578"/>
                <a:gd name="T5" fmla="*/ 270 h 6533"/>
                <a:gd name="T6" fmla="*/ 5554 w 6578"/>
                <a:gd name="T7" fmla="*/ 541 h 6533"/>
                <a:gd name="T8" fmla="*/ 5933 w 6578"/>
                <a:gd name="T9" fmla="*/ 746 h 6533"/>
                <a:gd name="T10" fmla="*/ 5952 w 6578"/>
                <a:gd name="T11" fmla="*/ 1116 h 6533"/>
                <a:gd name="T12" fmla="*/ 5074 w 6578"/>
                <a:gd name="T13" fmla="*/ 2546 h 6533"/>
                <a:gd name="T14" fmla="*/ 5064 w 6578"/>
                <a:gd name="T15" fmla="*/ 2564 h 6533"/>
                <a:gd name="T16" fmla="*/ 4673 w 6578"/>
                <a:gd name="T17" fmla="*/ 2794 h 6533"/>
                <a:gd name="T18" fmla="*/ 4670 w 6578"/>
                <a:gd name="T19" fmla="*/ 2794 h 6533"/>
                <a:gd name="T20" fmla="*/ 4280 w 6578"/>
                <a:gd name="T21" fmla="*/ 2568 h 6533"/>
                <a:gd name="T22" fmla="*/ 4269 w 6578"/>
                <a:gd name="T23" fmla="*/ 2550 h 6533"/>
                <a:gd name="T24" fmla="*/ 3370 w 6578"/>
                <a:gd name="T25" fmla="*/ 1121 h 6533"/>
                <a:gd name="T26" fmla="*/ 3385 w 6578"/>
                <a:gd name="T27" fmla="*/ 749 h 6533"/>
                <a:gd name="T28" fmla="*/ 3765 w 6578"/>
                <a:gd name="T29" fmla="*/ 541 h 6533"/>
                <a:gd name="T30" fmla="*/ 4036 w 6578"/>
                <a:gd name="T31" fmla="*/ 270 h 6533"/>
                <a:gd name="T32" fmla="*/ 3766 w 6578"/>
                <a:gd name="T33" fmla="*/ 0 h 6533"/>
                <a:gd name="T34" fmla="*/ 2922 w 6578"/>
                <a:gd name="T35" fmla="*/ 470 h 6533"/>
                <a:gd name="T36" fmla="*/ 2897 w 6578"/>
                <a:gd name="T37" fmla="*/ 1382 h 6533"/>
                <a:gd name="T38" fmla="*/ 2908 w 6578"/>
                <a:gd name="T39" fmla="*/ 1400 h 6533"/>
                <a:gd name="T40" fmla="*/ 3808 w 6578"/>
                <a:gd name="T41" fmla="*/ 2833 h 6533"/>
                <a:gd name="T42" fmla="*/ 4397 w 6578"/>
                <a:gd name="T43" fmla="*/ 3301 h 6533"/>
                <a:gd name="T44" fmla="*/ 4397 w 6578"/>
                <a:gd name="T45" fmla="*/ 5204 h 6533"/>
                <a:gd name="T46" fmla="*/ 3752 w 6578"/>
                <a:gd name="T47" fmla="*/ 5590 h 6533"/>
                <a:gd name="T48" fmla="*/ 3106 w 6578"/>
                <a:gd name="T49" fmla="*/ 5204 h 6533"/>
                <a:gd name="T50" fmla="*/ 3106 w 6578"/>
                <a:gd name="T51" fmla="*/ 3029 h 6533"/>
                <a:gd name="T52" fmla="*/ 1918 w 6578"/>
                <a:gd name="T53" fmla="*/ 2100 h 6533"/>
                <a:gd name="T54" fmla="*/ 730 w 6578"/>
                <a:gd name="T55" fmla="*/ 3029 h 6533"/>
                <a:gd name="T56" fmla="*/ 730 w 6578"/>
                <a:gd name="T57" fmla="*/ 4621 h 6533"/>
                <a:gd name="T58" fmla="*/ 0 w 6578"/>
                <a:gd name="T59" fmla="*/ 5558 h 6533"/>
                <a:gd name="T60" fmla="*/ 1004 w 6578"/>
                <a:gd name="T61" fmla="*/ 6533 h 6533"/>
                <a:gd name="T62" fmla="*/ 2008 w 6578"/>
                <a:gd name="T63" fmla="*/ 5558 h 6533"/>
                <a:gd name="T64" fmla="*/ 1268 w 6578"/>
                <a:gd name="T65" fmla="*/ 4618 h 6533"/>
                <a:gd name="T66" fmla="*/ 1268 w 6578"/>
                <a:gd name="T67" fmla="*/ 3029 h 6533"/>
                <a:gd name="T68" fmla="*/ 1913 w 6578"/>
                <a:gd name="T69" fmla="*/ 2642 h 6533"/>
                <a:gd name="T70" fmla="*/ 2558 w 6578"/>
                <a:gd name="T71" fmla="*/ 3029 h 6533"/>
                <a:gd name="T72" fmla="*/ 2558 w 6578"/>
                <a:gd name="T73" fmla="*/ 5218 h 6533"/>
                <a:gd name="T74" fmla="*/ 2560 w 6578"/>
                <a:gd name="T75" fmla="*/ 5240 h 6533"/>
                <a:gd name="T76" fmla="*/ 3746 w 6578"/>
                <a:gd name="T77" fmla="*/ 6132 h 6533"/>
                <a:gd name="T78" fmla="*/ 4934 w 6578"/>
                <a:gd name="T79" fmla="*/ 5202 h 6533"/>
                <a:gd name="T80" fmla="*/ 4934 w 6578"/>
                <a:gd name="T81" fmla="*/ 3304 h 6533"/>
                <a:gd name="T82" fmla="*/ 5538 w 6578"/>
                <a:gd name="T83" fmla="*/ 2824 h 6533"/>
                <a:gd name="T84" fmla="*/ 6417 w 6578"/>
                <a:gd name="T85" fmla="*/ 1392 h 6533"/>
                <a:gd name="T86" fmla="*/ 6428 w 6578"/>
                <a:gd name="T87" fmla="*/ 1374 h 6533"/>
                <a:gd name="T88" fmla="*/ 6396 w 6578"/>
                <a:gd name="T89" fmla="*/ 465 h 6533"/>
                <a:gd name="T90" fmla="*/ 1466 w 6578"/>
                <a:gd name="T91" fmla="*/ 5558 h 6533"/>
                <a:gd name="T92" fmla="*/ 1004 w 6578"/>
                <a:gd name="T93" fmla="*/ 5990 h 6533"/>
                <a:gd name="T94" fmla="*/ 541 w 6578"/>
                <a:gd name="T95" fmla="*/ 5558 h 6533"/>
                <a:gd name="T96" fmla="*/ 1004 w 6578"/>
                <a:gd name="T97" fmla="*/ 5126 h 6533"/>
                <a:gd name="T98" fmla="*/ 1466 w 6578"/>
                <a:gd name="T99" fmla="*/ 5558 h 6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78" h="6533">
                  <a:moveTo>
                    <a:pt x="6396" y="465"/>
                  </a:moveTo>
                  <a:cubicBezTo>
                    <a:pt x="6218" y="174"/>
                    <a:pt x="5904" y="0"/>
                    <a:pt x="5554" y="0"/>
                  </a:cubicBezTo>
                  <a:cubicBezTo>
                    <a:pt x="5405" y="0"/>
                    <a:pt x="5284" y="121"/>
                    <a:pt x="5284" y="270"/>
                  </a:cubicBezTo>
                  <a:cubicBezTo>
                    <a:pt x="5284" y="420"/>
                    <a:pt x="5405" y="541"/>
                    <a:pt x="5554" y="541"/>
                  </a:cubicBezTo>
                  <a:cubicBezTo>
                    <a:pt x="5713" y="541"/>
                    <a:pt x="5854" y="618"/>
                    <a:pt x="5933" y="746"/>
                  </a:cubicBezTo>
                  <a:cubicBezTo>
                    <a:pt x="6004" y="861"/>
                    <a:pt x="6009" y="996"/>
                    <a:pt x="5952" y="1116"/>
                  </a:cubicBezTo>
                  <a:lnTo>
                    <a:pt x="5074" y="2546"/>
                  </a:lnTo>
                  <a:cubicBezTo>
                    <a:pt x="5070" y="2552"/>
                    <a:pt x="5068" y="2558"/>
                    <a:pt x="5064" y="2564"/>
                  </a:cubicBezTo>
                  <a:cubicBezTo>
                    <a:pt x="4990" y="2708"/>
                    <a:pt x="4844" y="2794"/>
                    <a:pt x="4673" y="2794"/>
                  </a:cubicBezTo>
                  <a:lnTo>
                    <a:pt x="4670" y="2794"/>
                  </a:lnTo>
                  <a:cubicBezTo>
                    <a:pt x="4501" y="2794"/>
                    <a:pt x="4356" y="2709"/>
                    <a:pt x="4280" y="2568"/>
                  </a:cubicBezTo>
                  <a:cubicBezTo>
                    <a:pt x="4277" y="2562"/>
                    <a:pt x="4273" y="2556"/>
                    <a:pt x="4269" y="2550"/>
                  </a:cubicBezTo>
                  <a:lnTo>
                    <a:pt x="3370" y="1121"/>
                  </a:lnTo>
                  <a:cubicBezTo>
                    <a:pt x="3310" y="1001"/>
                    <a:pt x="3316" y="866"/>
                    <a:pt x="3385" y="749"/>
                  </a:cubicBezTo>
                  <a:cubicBezTo>
                    <a:pt x="3464" y="618"/>
                    <a:pt x="3605" y="541"/>
                    <a:pt x="3765" y="541"/>
                  </a:cubicBezTo>
                  <a:cubicBezTo>
                    <a:pt x="3914" y="541"/>
                    <a:pt x="4036" y="420"/>
                    <a:pt x="4036" y="270"/>
                  </a:cubicBezTo>
                  <a:cubicBezTo>
                    <a:pt x="4036" y="121"/>
                    <a:pt x="3916" y="0"/>
                    <a:pt x="3766" y="0"/>
                  </a:cubicBezTo>
                  <a:cubicBezTo>
                    <a:pt x="3414" y="0"/>
                    <a:pt x="3100" y="176"/>
                    <a:pt x="2922" y="470"/>
                  </a:cubicBezTo>
                  <a:cubicBezTo>
                    <a:pt x="2753" y="752"/>
                    <a:pt x="2744" y="1093"/>
                    <a:pt x="2897" y="1382"/>
                  </a:cubicBezTo>
                  <a:cubicBezTo>
                    <a:pt x="2900" y="1388"/>
                    <a:pt x="2904" y="1394"/>
                    <a:pt x="2908" y="1400"/>
                  </a:cubicBezTo>
                  <a:lnTo>
                    <a:pt x="3808" y="2833"/>
                  </a:lnTo>
                  <a:cubicBezTo>
                    <a:pt x="3933" y="3065"/>
                    <a:pt x="4146" y="3230"/>
                    <a:pt x="4397" y="3301"/>
                  </a:cubicBezTo>
                  <a:lnTo>
                    <a:pt x="4397" y="5204"/>
                  </a:lnTo>
                  <a:cubicBezTo>
                    <a:pt x="4397" y="5386"/>
                    <a:pt x="4132" y="5590"/>
                    <a:pt x="3752" y="5590"/>
                  </a:cubicBezTo>
                  <a:cubicBezTo>
                    <a:pt x="3372" y="5590"/>
                    <a:pt x="3106" y="5386"/>
                    <a:pt x="3106" y="5204"/>
                  </a:cubicBezTo>
                  <a:lnTo>
                    <a:pt x="3106" y="3029"/>
                  </a:lnTo>
                  <a:cubicBezTo>
                    <a:pt x="3106" y="2508"/>
                    <a:pt x="2585" y="2100"/>
                    <a:pt x="1918" y="2100"/>
                  </a:cubicBezTo>
                  <a:cubicBezTo>
                    <a:pt x="1252" y="2100"/>
                    <a:pt x="730" y="2508"/>
                    <a:pt x="730" y="3029"/>
                  </a:cubicBezTo>
                  <a:lnTo>
                    <a:pt x="730" y="4621"/>
                  </a:lnTo>
                  <a:cubicBezTo>
                    <a:pt x="308" y="4738"/>
                    <a:pt x="0" y="5114"/>
                    <a:pt x="0" y="5558"/>
                  </a:cubicBezTo>
                  <a:cubicBezTo>
                    <a:pt x="0" y="6096"/>
                    <a:pt x="450" y="6533"/>
                    <a:pt x="1004" y="6533"/>
                  </a:cubicBezTo>
                  <a:cubicBezTo>
                    <a:pt x="1557" y="6533"/>
                    <a:pt x="2008" y="6096"/>
                    <a:pt x="2008" y="5558"/>
                  </a:cubicBezTo>
                  <a:cubicBezTo>
                    <a:pt x="2008" y="5110"/>
                    <a:pt x="1694" y="4732"/>
                    <a:pt x="1268" y="4618"/>
                  </a:cubicBezTo>
                  <a:lnTo>
                    <a:pt x="1268" y="3029"/>
                  </a:lnTo>
                  <a:cubicBezTo>
                    <a:pt x="1268" y="2846"/>
                    <a:pt x="1533" y="2642"/>
                    <a:pt x="1913" y="2642"/>
                  </a:cubicBezTo>
                  <a:cubicBezTo>
                    <a:pt x="2293" y="2642"/>
                    <a:pt x="2558" y="2846"/>
                    <a:pt x="2558" y="3029"/>
                  </a:cubicBezTo>
                  <a:lnTo>
                    <a:pt x="2558" y="5218"/>
                  </a:lnTo>
                  <a:cubicBezTo>
                    <a:pt x="2558" y="5225"/>
                    <a:pt x="2558" y="5233"/>
                    <a:pt x="2560" y="5240"/>
                  </a:cubicBezTo>
                  <a:cubicBezTo>
                    <a:pt x="2584" y="5742"/>
                    <a:pt x="3097" y="6132"/>
                    <a:pt x="3746" y="6132"/>
                  </a:cubicBezTo>
                  <a:cubicBezTo>
                    <a:pt x="4413" y="6132"/>
                    <a:pt x="4934" y="5724"/>
                    <a:pt x="4934" y="5202"/>
                  </a:cubicBezTo>
                  <a:lnTo>
                    <a:pt x="4934" y="3304"/>
                  </a:lnTo>
                  <a:cubicBezTo>
                    <a:pt x="5192" y="3233"/>
                    <a:pt x="5412" y="3062"/>
                    <a:pt x="5538" y="2824"/>
                  </a:cubicBezTo>
                  <a:lnTo>
                    <a:pt x="6417" y="1392"/>
                  </a:lnTo>
                  <a:cubicBezTo>
                    <a:pt x="6421" y="1386"/>
                    <a:pt x="6424" y="1380"/>
                    <a:pt x="6428" y="1374"/>
                  </a:cubicBezTo>
                  <a:cubicBezTo>
                    <a:pt x="6578" y="1082"/>
                    <a:pt x="6566" y="744"/>
                    <a:pt x="6396" y="465"/>
                  </a:cubicBezTo>
                  <a:close/>
                  <a:moveTo>
                    <a:pt x="1466" y="5558"/>
                  </a:moveTo>
                  <a:cubicBezTo>
                    <a:pt x="1466" y="5797"/>
                    <a:pt x="1258" y="5990"/>
                    <a:pt x="1004" y="5990"/>
                  </a:cubicBezTo>
                  <a:cubicBezTo>
                    <a:pt x="749" y="5990"/>
                    <a:pt x="541" y="5796"/>
                    <a:pt x="541" y="5558"/>
                  </a:cubicBezTo>
                  <a:cubicBezTo>
                    <a:pt x="541" y="5320"/>
                    <a:pt x="749" y="5126"/>
                    <a:pt x="1004" y="5126"/>
                  </a:cubicBezTo>
                  <a:cubicBezTo>
                    <a:pt x="1260" y="5126"/>
                    <a:pt x="1466" y="5320"/>
                    <a:pt x="1466" y="5558"/>
                  </a:cubicBezTo>
                  <a:close/>
                </a:path>
              </a:pathLst>
            </a:custGeom>
            <a:solidFill>
              <a:schemeClr val="accent1"/>
            </a:solidFill>
            <a:ln w="12700" cap="flat" cmpd="sng" algn="ctr">
              <a:solidFill>
                <a:schemeClr val="accent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27" name="Group 34"/>
          <p:cNvGrpSpPr/>
          <p:nvPr/>
        </p:nvGrpSpPr>
        <p:grpSpPr>
          <a:xfrm>
            <a:off x="3348448" y="1447514"/>
            <a:ext cx="684807" cy="684807"/>
            <a:chOff x="1234798" y="4649326"/>
            <a:chExt cx="1011922" cy="1011922"/>
          </a:xfrm>
        </p:grpSpPr>
        <p:sp>
          <p:nvSpPr>
            <p:cNvPr id="28" name="椭圆 27"/>
            <p:cNvSpPr/>
            <p:nvPr/>
          </p:nvSpPr>
          <p:spPr>
            <a:xfrm>
              <a:off x="1234798" y="4649326"/>
              <a:ext cx="1011922" cy="1011922"/>
            </a:xfrm>
            <a:prstGeom prst="ellipse">
              <a:avLst/>
            </a:prstGeom>
            <a:solidFill>
              <a:schemeClr val="accent1"/>
            </a:solidFill>
            <a:ln w="25400" cap="flat" cmpd="sng" algn="ctr">
              <a:solidFill>
                <a:schemeClr val="accent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9" name="椭圆 28"/>
            <p:cNvSpPr/>
            <p:nvPr/>
          </p:nvSpPr>
          <p:spPr>
            <a:xfrm>
              <a:off x="1283148" y="4697676"/>
              <a:ext cx="915222" cy="915222"/>
            </a:xfrm>
            <a:prstGeom prst="ellipse">
              <a:avLst/>
            </a:prstGeom>
            <a:solidFill>
              <a:schemeClr val="bg1"/>
            </a:solidFill>
            <a:ln w="12700" cap="flat" cmpd="sng" algn="ctr">
              <a:solidFill>
                <a:schemeClr val="accent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0" name="Oval 22"/>
            <p:cNvSpPr/>
            <p:nvPr/>
          </p:nvSpPr>
          <p:spPr>
            <a:xfrm>
              <a:off x="1519417" y="4888230"/>
              <a:ext cx="442684" cy="53411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95765" h="598158">
                  <a:moveTo>
                    <a:pt x="453743" y="453075"/>
                  </a:moveTo>
                  <a:cubicBezTo>
                    <a:pt x="453743" y="453075"/>
                    <a:pt x="495765" y="533199"/>
                    <a:pt x="495765" y="556200"/>
                  </a:cubicBezTo>
                  <a:cubicBezTo>
                    <a:pt x="495765" y="579454"/>
                    <a:pt x="476779" y="598158"/>
                    <a:pt x="453743" y="598158"/>
                  </a:cubicBezTo>
                  <a:cubicBezTo>
                    <a:pt x="430708" y="598158"/>
                    <a:pt x="411722" y="579454"/>
                    <a:pt x="411722" y="556200"/>
                  </a:cubicBezTo>
                  <a:cubicBezTo>
                    <a:pt x="411722" y="533199"/>
                    <a:pt x="453743" y="453075"/>
                    <a:pt x="453743" y="453075"/>
                  </a:cubicBezTo>
                  <a:close/>
                  <a:moveTo>
                    <a:pt x="261146" y="227689"/>
                  </a:moveTo>
                  <a:lnTo>
                    <a:pt x="365677" y="332042"/>
                  </a:lnTo>
                  <a:cubicBezTo>
                    <a:pt x="370739" y="337095"/>
                    <a:pt x="373017" y="344675"/>
                    <a:pt x="371498" y="352508"/>
                  </a:cubicBezTo>
                  <a:lnTo>
                    <a:pt x="370992" y="356298"/>
                  </a:lnTo>
                  <a:lnTo>
                    <a:pt x="436039" y="421487"/>
                  </a:lnTo>
                  <a:cubicBezTo>
                    <a:pt x="439836" y="425277"/>
                    <a:pt x="440089" y="431594"/>
                    <a:pt x="436039" y="435384"/>
                  </a:cubicBezTo>
                  <a:cubicBezTo>
                    <a:pt x="432243" y="439174"/>
                    <a:pt x="425915" y="439174"/>
                    <a:pt x="422119" y="435384"/>
                  </a:cubicBezTo>
                  <a:lnTo>
                    <a:pt x="356818" y="370195"/>
                  </a:lnTo>
                  <a:lnTo>
                    <a:pt x="353022" y="370953"/>
                  </a:lnTo>
                  <a:cubicBezTo>
                    <a:pt x="345176" y="372216"/>
                    <a:pt x="337583" y="370195"/>
                    <a:pt x="332521" y="365142"/>
                  </a:cubicBezTo>
                  <a:lnTo>
                    <a:pt x="248997" y="281508"/>
                  </a:lnTo>
                  <a:cubicBezTo>
                    <a:pt x="271776" y="275191"/>
                    <a:pt x="244694" y="244365"/>
                    <a:pt x="261146" y="227689"/>
                  </a:cubicBezTo>
                  <a:close/>
                  <a:moveTo>
                    <a:pt x="231747" y="187995"/>
                  </a:moveTo>
                  <a:cubicBezTo>
                    <a:pt x="225421" y="195323"/>
                    <a:pt x="218335" y="202651"/>
                    <a:pt x="210743" y="210484"/>
                  </a:cubicBezTo>
                  <a:cubicBezTo>
                    <a:pt x="203151" y="218064"/>
                    <a:pt x="195559" y="225140"/>
                    <a:pt x="188220" y="231457"/>
                  </a:cubicBezTo>
                  <a:lnTo>
                    <a:pt x="327154" y="370179"/>
                  </a:lnTo>
                  <a:cubicBezTo>
                    <a:pt x="334746" y="377507"/>
                    <a:pt x="344616" y="379781"/>
                    <a:pt x="354232" y="378012"/>
                  </a:cubicBezTo>
                  <a:lnTo>
                    <a:pt x="416740" y="440677"/>
                  </a:lnTo>
                  <a:cubicBezTo>
                    <a:pt x="423573" y="447247"/>
                    <a:pt x="434455" y="447247"/>
                    <a:pt x="441288" y="440677"/>
                  </a:cubicBezTo>
                  <a:cubicBezTo>
                    <a:pt x="447868" y="433855"/>
                    <a:pt x="447868" y="422737"/>
                    <a:pt x="441288" y="416167"/>
                  </a:cubicBezTo>
                  <a:lnTo>
                    <a:pt x="378780" y="353755"/>
                  </a:lnTo>
                  <a:cubicBezTo>
                    <a:pt x="380552" y="344153"/>
                    <a:pt x="378274" y="334046"/>
                    <a:pt x="370682" y="326718"/>
                  </a:cubicBezTo>
                  <a:close/>
                  <a:moveTo>
                    <a:pt x="59914" y="0"/>
                  </a:moveTo>
                  <a:cubicBezTo>
                    <a:pt x="75225" y="0"/>
                    <a:pt x="90535" y="5812"/>
                    <a:pt x="102176" y="17435"/>
                  </a:cubicBezTo>
                  <a:lnTo>
                    <a:pt x="178097" y="93239"/>
                  </a:lnTo>
                  <a:cubicBezTo>
                    <a:pt x="192269" y="82627"/>
                    <a:pt x="202897" y="77573"/>
                    <a:pt x="205934" y="80605"/>
                  </a:cubicBezTo>
                  <a:lnTo>
                    <a:pt x="262875" y="137459"/>
                  </a:lnTo>
                  <a:cubicBezTo>
                    <a:pt x="267177" y="141502"/>
                    <a:pt x="256042" y="159695"/>
                    <a:pt x="236556" y="182436"/>
                  </a:cubicBezTo>
                  <a:lnTo>
                    <a:pt x="375996" y="321664"/>
                  </a:lnTo>
                  <a:cubicBezTo>
                    <a:pt x="383588" y="329245"/>
                    <a:pt x="387384" y="339857"/>
                    <a:pt x="386625" y="350975"/>
                  </a:cubicBezTo>
                  <a:lnTo>
                    <a:pt x="446349" y="410861"/>
                  </a:lnTo>
                  <a:cubicBezTo>
                    <a:pt x="455966" y="420463"/>
                    <a:pt x="455966" y="436129"/>
                    <a:pt x="446349" y="445731"/>
                  </a:cubicBezTo>
                  <a:cubicBezTo>
                    <a:pt x="436733" y="455333"/>
                    <a:pt x="421043" y="455333"/>
                    <a:pt x="411679" y="445731"/>
                  </a:cubicBezTo>
                  <a:lnTo>
                    <a:pt x="351702" y="385845"/>
                  </a:lnTo>
                  <a:cubicBezTo>
                    <a:pt x="340314" y="386856"/>
                    <a:pt x="329685" y="383066"/>
                    <a:pt x="322093" y="375485"/>
                  </a:cubicBezTo>
                  <a:lnTo>
                    <a:pt x="182652" y="236258"/>
                  </a:lnTo>
                  <a:cubicBezTo>
                    <a:pt x="159876" y="255714"/>
                    <a:pt x="141908" y="266832"/>
                    <a:pt x="137606" y="262537"/>
                  </a:cubicBezTo>
                  <a:lnTo>
                    <a:pt x="80665" y="205683"/>
                  </a:lnTo>
                  <a:cubicBezTo>
                    <a:pt x="77629" y="202651"/>
                    <a:pt x="82943" y="192038"/>
                    <a:pt x="93319" y="177635"/>
                  </a:cubicBezTo>
                  <a:lnTo>
                    <a:pt x="17651" y="102083"/>
                  </a:lnTo>
                  <a:cubicBezTo>
                    <a:pt x="-5884" y="78584"/>
                    <a:pt x="-5884" y="40682"/>
                    <a:pt x="17651" y="17435"/>
                  </a:cubicBezTo>
                  <a:cubicBezTo>
                    <a:pt x="29293" y="5812"/>
                    <a:pt x="44603" y="0"/>
                    <a:pt x="59914" y="0"/>
                  </a:cubicBezTo>
                  <a:close/>
                </a:path>
              </a:pathLst>
            </a:custGeom>
            <a:solidFill>
              <a:schemeClr val="accent1"/>
            </a:solidFill>
            <a:ln w="12700" cap="flat" cmpd="sng" algn="ctr">
              <a:solidFill>
                <a:schemeClr val="accent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41" name="Group 38"/>
          <p:cNvGrpSpPr/>
          <p:nvPr/>
        </p:nvGrpSpPr>
        <p:grpSpPr>
          <a:xfrm>
            <a:off x="5462098" y="1447514"/>
            <a:ext cx="684807" cy="684807"/>
            <a:chOff x="1234798" y="4649326"/>
            <a:chExt cx="1011922" cy="1011922"/>
          </a:xfrm>
        </p:grpSpPr>
        <p:sp>
          <p:nvSpPr>
            <p:cNvPr id="42" name="椭圆 41"/>
            <p:cNvSpPr/>
            <p:nvPr/>
          </p:nvSpPr>
          <p:spPr>
            <a:xfrm>
              <a:off x="1234798" y="4649326"/>
              <a:ext cx="1011922" cy="1011922"/>
            </a:xfrm>
            <a:prstGeom prst="ellipse">
              <a:avLst/>
            </a:prstGeom>
            <a:solidFill>
              <a:schemeClr val="accent1"/>
            </a:solidFill>
            <a:ln w="25400" cap="flat" cmpd="sng" algn="ctr">
              <a:solidFill>
                <a:schemeClr val="accent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3" name="椭圆 42"/>
            <p:cNvSpPr/>
            <p:nvPr/>
          </p:nvSpPr>
          <p:spPr>
            <a:xfrm>
              <a:off x="1283148" y="4697676"/>
              <a:ext cx="915222" cy="915222"/>
            </a:xfrm>
            <a:prstGeom prst="ellipse">
              <a:avLst/>
            </a:prstGeom>
            <a:solidFill>
              <a:schemeClr val="bg1"/>
            </a:solidFill>
            <a:ln w="12700" cap="flat" cmpd="sng" algn="ctr">
              <a:solidFill>
                <a:schemeClr val="accent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4" name="Oval 22"/>
            <p:cNvSpPr/>
            <p:nvPr/>
          </p:nvSpPr>
          <p:spPr>
            <a:xfrm>
              <a:off x="1473827" y="4888230"/>
              <a:ext cx="533865" cy="534114"/>
            </a:xfrm>
            <a:custGeom>
              <a:avLst/>
              <a:gdLst>
                <a:gd name="T0" fmla="*/ 5754 w 6519"/>
                <a:gd name="T1" fmla="*/ 4984 h 6533"/>
                <a:gd name="T2" fmla="*/ 5242 w 6519"/>
                <a:gd name="T3" fmla="*/ 5181 h 6533"/>
                <a:gd name="T4" fmla="*/ 4254 w 6519"/>
                <a:gd name="T5" fmla="*/ 4140 h 6533"/>
                <a:gd name="T6" fmla="*/ 4584 w 6519"/>
                <a:gd name="T7" fmla="*/ 3260 h 6533"/>
                <a:gd name="T8" fmla="*/ 3259 w 6519"/>
                <a:gd name="T9" fmla="*/ 1935 h 6533"/>
                <a:gd name="T10" fmla="*/ 3052 w 6519"/>
                <a:gd name="T11" fmla="*/ 1951 h 6533"/>
                <a:gd name="T12" fmla="*/ 3295 w 6519"/>
                <a:gd name="T13" fmla="*/ 1035 h 6533"/>
                <a:gd name="T14" fmla="*/ 3771 w 6519"/>
                <a:gd name="T15" fmla="*/ 517 h 6533"/>
                <a:gd name="T16" fmla="*/ 3254 w 6519"/>
                <a:gd name="T17" fmla="*/ 0 h 6533"/>
                <a:gd name="T18" fmla="*/ 2746 w 6519"/>
                <a:gd name="T19" fmla="*/ 523 h 6533"/>
                <a:gd name="T20" fmla="*/ 3040 w 6519"/>
                <a:gd name="T21" fmla="*/ 988 h 6533"/>
                <a:gd name="T22" fmla="*/ 3040 w 6519"/>
                <a:gd name="T23" fmla="*/ 993 h 6533"/>
                <a:gd name="T24" fmla="*/ 2756 w 6519"/>
                <a:gd name="T25" fmla="*/ 2039 h 6533"/>
                <a:gd name="T26" fmla="*/ 2295 w 6519"/>
                <a:gd name="T27" fmla="*/ 2355 h 6533"/>
                <a:gd name="T28" fmla="*/ 1327 w 6519"/>
                <a:gd name="T29" fmla="*/ 1315 h 6533"/>
                <a:gd name="T30" fmla="*/ 1544 w 6519"/>
                <a:gd name="T31" fmla="*/ 776 h 6533"/>
                <a:gd name="T32" fmla="*/ 772 w 6519"/>
                <a:gd name="T33" fmla="*/ 4 h 6533"/>
                <a:gd name="T34" fmla="*/ 0 w 6519"/>
                <a:gd name="T35" fmla="*/ 776 h 6533"/>
                <a:gd name="T36" fmla="*/ 772 w 6519"/>
                <a:gd name="T37" fmla="*/ 1548 h 6533"/>
                <a:gd name="T38" fmla="*/ 1106 w 6519"/>
                <a:gd name="T39" fmla="*/ 1472 h 6533"/>
                <a:gd name="T40" fmla="*/ 2134 w 6519"/>
                <a:gd name="T41" fmla="*/ 2573 h 6533"/>
                <a:gd name="T42" fmla="*/ 1938 w 6519"/>
                <a:gd name="T43" fmla="*/ 3272 h 6533"/>
                <a:gd name="T44" fmla="*/ 2204 w 6519"/>
                <a:gd name="T45" fmla="*/ 4071 h 6533"/>
                <a:gd name="T46" fmla="*/ 1492 w 6519"/>
                <a:gd name="T47" fmla="*/ 4783 h 6533"/>
                <a:gd name="T48" fmla="*/ 954 w 6519"/>
                <a:gd name="T49" fmla="*/ 4617 h 6533"/>
                <a:gd name="T50" fmla="*/ 2 w 6519"/>
                <a:gd name="T51" fmla="*/ 5575 h 6533"/>
                <a:gd name="T52" fmla="*/ 954 w 6519"/>
                <a:gd name="T53" fmla="*/ 6527 h 6533"/>
                <a:gd name="T54" fmla="*/ 1906 w 6519"/>
                <a:gd name="T55" fmla="*/ 5575 h 6533"/>
                <a:gd name="T56" fmla="*/ 1683 w 6519"/>
                <a:gd name="T57" fmla="*/ 4964 h 6533"/>
                <a:gd name="T58" fmla="*/ 2382 w 6519"/>
                <a:gd name="T59" fmla="*/ 4265 h 6533"/>
                <a:gd name="T60" fmla="*/ 3256 w 6519"/>
                <a:gd name="T61" fmla="*/ 4596 h 6533"/>
                <a:gd name="T62" fmla="*/ 4052 w 6519"/>
                <a:gd name="T63" fmla="*/ 4328 h 6533"/>
                <a:gd name="T64" fmla="*/ 5068 w 6519"/>
                <a:gd name="T65" fmla="*/ 5393 h 6533"/>
                <a:gd name="T66" fmla="*/ 4975 w 6519"/>
                <a:gd name="T67" fmla="*/ 5761 h 6533"/>
                <a:gd name="T68" fmla="*/ 5747 w 6519"/>
                <a:gd name="T69" fmla="*/ 6533 h 6533"/>
                <a:gd name="T70" fmla="*/ 6519 w 6519"/>
                <a:gd name="T71" fmla="*/ 5761 h 6533"/>
                <a:gd name="T72" fmla="*/ 5754 w 6519"/>
                <a:gd name="T73" fmla="*/ 4984 h 6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19" h="6533">
                  <a:moveTo>
                    <a:pt x="5754" y="4984"/>
                  </a:moveTo>
                  <a:cubicBezTo>
                    <a:pt x="5556" y="4984"/>
                    <a:pt x="5376" y="5056"/>
                    <a:pt x="5242" y="5181"/>
                  </a:cubicBezTo>
                  <a:lnTo>
                    <a:pt x="4254" y="4140"/>
                  </a:lnTo>
                  <a:cubicBezTo>
                    <a:pt x="4460" y="3907"/>
                    <a:pt x="4584" y="3601"/>
                    <a:pt x="4584" y="3260"/>
                  </a:cubicBezTo>
                  <a:cubicBezTo>
                    <a:pt x="4584" y="2531"/>
                    <a:pt x="3988" y="1935"/>
                    <a:pt x="3259" y="1935"/>
                  </a:cubicBezTo>
                  <a:cubicBezTo>
                    <a:pt x="3192" y="1935"/>
                    <a:pt x="3119" y="1940"/>
                    <a:pt x="3052" y="1951"/>
                  </a:cubicBezTo>
                  <a:cubicBezTo>
                    <a:pt x="3052" y="1951"/>
                    <a:pt x="3295" y="1040"/>
                    <a:pt x="3295" y="1035"/>
                  </a:cubicBezTo>
                  <a:cubicBezTo>
                    <a:pt x="3564" y="1013"/>
                    <a:pt x="3771" y="792"/>
                    <a:pt x="3771" y="517"/>
                  </a:cubicBezTo>
                  <a:cubicBezTo>
                    <a:pt x="3771" y="232"/>
                    <a:pt x="3538" y="0"/>
                    <a:pt x="3254" y="0"/>
                  </a:cubicBezTo>
                  <a:cubicBezTo>
                    <a:pt x="2970" y="0"/>
                    <a:pt x="2746" y="239"/>
                    <a:pt x="2746" y="523"/>
                  </a:cubicBezTo>
                  <a:cubicBezTo>
                    <a:pt x="2746" y="729"/>
                    <a:pt x="2870" y="905"/>
                    <a:pt x="3040" y="988"/>
                  </a:cubicBezTo>
                  <a:lnTo>
                    <a:pt x="3040" y="993"/>
                  </a:lnTo>
                  <a:lnTo>
                    <a:pt x="2756" y="2039"/>
                  </a:lnTo>
                  <a:cubicBezTo>
                    <a:pt x="2580" y="2112"/>
                    <a:pt x="2423" y="2221"/>
                    <a:pt x="2295" y="2355"/>
                  </a:cubicBezTo>
                  <a:lnTo>
                    <a:pt x="1327" y="1315"/>
                  </a:lnTo>
                  <a:cubicBezTo>
                    <a:pt x="1462" y="1175"/>
                    <a:pt x="1544" y="988"/>
                    <a:pt x="1544" y="776"/>
                  </a:cubicBezTo>
                  <a:cubicBezTo>
                    <a:pt x="1544" y="352"/>
                    <a:pt x="1198" y="4"/>
                    <a:pt x="772" y="4"/>
                  </a:cubicBezTo>
                  <a:cubicBezTo>
                    <a:pt x="347" y="4"/>
                    <a:pt x="0" y="351"/>
                    <a:pt x="0" y="776"/>
                  </a:cubicBezTo>
                  <a:cubicBezTo>
                    <a:pt x="0" y="1200"/>
                    <a:pt x="347" y="1548"/>
                    <a:pt x="772" y="1548"/>
                  </a:cubicBezTo>
                  <a:cubicBezTo>
                    <a:pt x="890" y="1548"/>
                    <a:pt x="1008" y="1517"/>
                    <a:pt x="1106" y="1472"/>
                  </a:cubicBezTo>
                  <a:lnTo>
                    <a:pt x="2134" y="2573"/>
                  </a:lnTo>
                  <a:cubicBezTo>
                    <a:pt x="2010" y="2775"/>
                    <a:pt x="1938" y="3013"/>
                    <a:pt x="1938" y="3272"/>
                  </a:cubicBezTo>
                  <a:cubicBezTo>
                    <a:pt x="1938" y="3571"/>
                    <a:pt x="2040" y="3849"/>
                    <a:pt x="2204" y="4071"/>
                  </a:cubicBezTo>
                  <a:cubicBezTo>
                    <a:pt x="2204" y="4071"/>
                    <a:pt x="1498" y="4783"/>
                    <a:pt x="1492" y="4783"/>
                  </a:cubicBezTo>
                  <a:cubicBezTo>
                    <a:pt x="1338" y="4679"/>
                    <a:pt x="1156" y="4617"/>
                    <a:pt x="954" y="4617"/>
                  </a:cubicBezTo>
                  <a:cubicBezTo>
                    <a:pt x="426" y="4623"/>
                    <a:pt x="2" y="5047"/>
                    <a:pt x="2" y="5575"/>
                  </a:cubicBezTo>
                  <a:cubicBezTo>
                    <a:pt x="2" y="6103"/>
                    <a:pt x="426" y="6527"/>
                    <a:pt x="954" y="6527"/>
                  </a:cubicBezTo>
                  <a:cubicBezTo>
                    <a:pt x="1482" y="6527"/>
                    <a:pt x="1906" y="6103"/>
                    <a:pt x="1906" y="5575"/>
                  </a:cubicBezTo>
                  <a:cubicBezTo>
                    <a:pt x="1906" y="5341"/>
                    <a:pt x="1823" y="5129"/>
                    <a:pt x="1683" y="4964"/>
                  </a:cubicBezTo>
                  <a:lnTo>
                    <a:pt x="2382" y="4265"/>
                  </a:lnTo>
                  <a:cubicBezTo>
                    <a:pt x="2615" y="4472"/>
                    <a:pt x="2920" y="4596"/>
                    <a:pt x="3256" y="4596"/>
                  </a:cubicBezTo>
                  <a:cubicBezTo>
                    <a:pt x="3556" y="4596"/>
                    <a:pt x="3831" y="4497"/>
                    <a:pt x="4052" y="4328"/>
                  </a:cubicBezTo>
                  <a:cubicBezTo>
                    <a:pt x="4052" y="4328"/>
                    <a:pt x="5063" y="5389"/>
                    <a:pt x="5068" y="5393"/>
                  </a:cubicBezTo>
                  <a:cubicBezTo>
                    <a:pt x="5006" y="5503"/>
                    <a:pt x="4975" y="5627"/>
                    <a:pt x="4975" y="5761"/>
                  </a:cubicBezTo>
                  <a:cubicBezTo>
                    <a:pt x="4975" y="6185"/>
                    <a:pt x="5322" y="6533"/>
                    <a:pt x="5747" y="6533"/>
                  </a:cubicBezTo>
                  <a:cubicBezTo>
                    <a:pt x="6172" y="6533"/>
                    <a:pt x="6519" y="6187"/>
                    <a:pt x="6519" y="5761"/>
                  </a:cubicBezTo>
                  <a:cubicBezTo>
                    <a:pt x="6519" y="5336"/>
                    <a:pt x="6178" y="4984"/>
                    <a:pt x="5754" y="4984"/>
                  </a:cubicBezTo>
                  <a:close/>
                </a:path>
              </a:pathLst>
            </a:custGeom>
            <a:solidFill>
              <a:schemeClr val="accent1"/>
            </a:solidFill>
            <a:ln w="12700" cap="flat" cmpd="sng" algn="ctr">
              <a:solidFill>
                <a:schemeClr val="accent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45" name="文本框 7"/>
          <p:cNvSpPr txBox="1"/>
          <p:nvPr/>
        </p:nvSpPr>
        <p:spPr>
          <a:xfrm>
            <a:off x="714717" y="2296345"/>
            <a:ext cx="1724968" cy="400110"/>
          </a:xfrm>
          <a:prstGeom prst="rect">
            <a:avLst/>
          </a:prstGeom>
          <a:noFill/>
        </p:spPr>
        <p:txBody>
          <a:bodyPr wrap="square" rtlCol="0">
            <a:spAutoFit/>
          </a:bodyPr>
          <a:lstStyle/>
          <a:p>
            <a:pPr algn="ctr"/>
            <a:r>
              <a:rPr lang="zh-CN" altLang="en-US" sz="2000">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a:t>
            </a:r>
            <a:endParaRPr lang="zh-CN" altLang="en-US" sz="20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6" name="文本框 7"/>
          <p:cNvSpPr txBox="1"/>
          <p:nvPr/>
        </p:nvSpPr>
        <p:spPr>
          <a:xfrm>
            <a:off x="2828367" y="2296345"/>
            <a:ext cx="1724968" cy="400110"/>
          </a:xfrm>
          <a:prstGeom prst="rect">
            <a:avLst/>
          </a:prstGeom>
          <a:noFill/>
        </p:spPr>
        <p:txBody>
          <a:bodyPr wrap="square" rtlCol="0">
            <a:spAutoFit/>
          </a:bodyPr>
          <a:lstStyle/>
          <a:p>
            <a:pPr algn="ctr"/>
            <a:r>
              <a:rPr lang="zh-CN" altLang="en-US" sz="2000">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a:t>
            </a:r>
            <a:endParaRPr lang="zh-CN" altLang="en-US" sz="20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7" name="文本框 7"/>
          <p:cNvSpPr txBox="1"/>
          <p:nvPr/>
        </p:nvSpPr>
        <p:spPr>
          <a:xfrm>
            <a:off x="4942017" y="2296345"/>
            <a:ext cx="1724968" cy="400110"/>
          </a:xfrm>
          <a:prstGeom prst="rect">
            <a:avLst/>
          </a:prstGeom>
          <a:noFill/>
        </p:spPr>
        <p:txBody>
          <a:bodyPr wrap="square" rtlCol="0">
            <a:spAutoFit/>
          </a:bodyPr>
          <a:lstStyle/>
          <a:p>
            <a:pPr algn="ctr"/>
            <a:r>
              <a:rPr lang="zh-CN" altLang="en-US" sz="2000">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a:t>
            </a:r>
            <a:endParaRPr lang="zh-CN" altLang="en-US" sz="20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张-1-矩形-Rectangle"/>
          <p:cNvSpPr/>
          <p:nvPr/>
        </p:nvSpPr>
        <p:spPr>
          <a:xfrm>
            <a:off x="-4" y="2855637"/>
            <a:ext cx="12192000" cy="14631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张-2-椭圆-Oval"/>
          <p:cNvSpPr/>
          <p:nvPr/>
        </p:nvSpPr>
        <p:spPr>
          <a:xfrm>
            <a:off x="455528" y="1727200"/>
            <a:ext cx="3901440" cy="3901440"/>
          </a:xfrm>
          <a:prstGeom prst="ellipse">
            <a:avLst/>
          </a:prstGeom>
          <a:solidFill>
            <a:schemeClr val="bg1">
              <a:alpha val="95000"/>
            </a:schemeClr>
          </a:solidFill>
          <a:ln w="6350">
            <a:solidFill>
              <a:schemeClr val="accent1">
                <a:lumMod val="20000"/>
                <a:lumOff val="8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张-3-椭圆-Oval"/>
          <p:cNvSpPr/>
          <p:nvPr/>
        </p:nvSpPr>
        <p:spPr>
          <a:xfrm>
            <a:off x="4145280" y="1727200"/>
            <a:ext cx="3901440" cy="3901440"/>
          </a:xfrm>
          <a:prstGeom prst="ellipse">
            <a:avLst/>
          </a:prstGeom>
          <a:solidFill>
            <a:schemeClr val="bg1">
              <a:alpha val="95000"/>
            </a:schemeClr>
          </a:solidFill>
          <a:ln w="6350">
            <a:solidFill>
              <a:schemeClr val="accent1">
                <a:lumMod val="20000"/>
                <a:lumOff val="8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 name="张-4-椭圆-Oval"/>
          <p:cNvSpPr/>
          <p:nvPr/>
        </p:nvSpPr>
        <p:spPr>
          <a:xfrm>
            <a:off x="7835032" y="1727200"/>
            <a:ext cx="3901440" cy="3901440"/>
          </a:xfrm>
          <a:prstGeom prst="ellipse">
            <a:avLst/>
          </a:prstGeom>
          <a:solidFill>
            <a:schemeClr val="bg1">
              <a:alpha val="95000"/>
            </a:schemeClr>
          </a:solidFill>
          <a:ln w="6350">
            <a:solidFill>
              <a:schemeClr val="accent1">
                <a:lumMod val="20000"/>
                <a:lumOff val="8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张-5-矩形-Rectangle"/>
          <p:cNvSpPr/>
          <p:nvPr/>
        </p:nvSpPr>
        <p:spPr>
          <a:xfrm>
            <a:off x="4898396" y="850525"/>
            <a:ext cx="2395207"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实验研究的目的</a:t>
            </a:r>
            <a:endParaRPr kumimoji="0" lang="zh-CN" altLang="en-US" sz="24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 name="张-6-矩形-Rectangle"/>
          <p:cNvSpPr/>
          <p:nvPr/>
        </p:nvSpPr>
        <p:spPr>
          <a:xfrm>
            <a:off x="1381013" y="2569289"/>
            <a:ext cx="2050471"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写出你的目的作为标题一</a:t>
            </a:r>
            <a:endParaRPr kumimoji="0" lang="zh-CN" altLang="en-US" sz="1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0" name="张-7-矩形-Rectangle"/>
          <p:cNvSpPr/>
          <p:nvPr/>
        </p:nvSpPr>
        <p:spPr>
          <a:xfrm>
            <a:off x="1064258" y="3421618"/>
            <a:ext cx="2683980" cy="1188980"/>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在此处输入正文内容，在此处输入正文内容。在此处输入正文内容，在此处输入正文内容。在此处输入正文内容</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2" name="张-8-矩形-Rectangle"/>
          <p:cNvSpPr/>
          <p:nvPr/>
        </p:nvSpPr>
        <p:spPr>
          <a:xfrm>
            <a:off x="4745119" y="3421618"/>
            <a:ext cx="2701762" cy="1188980"/>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在此处输入正文内容，在此处输入正文内容。在此处输入正文内容，在此处输入正文内容。在此处输入正文内容</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张-9-矩形-Rectangle"/>
          <p:cNvSpPr/>
          <p:nvPr/>
        </p:nvSpPr>
        <p:spPr>
          <a:xfrm>
            <a:off x="8444940" y="3421618"/>
            <a:ext cx="2681624" cy="1188980"/>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在此处输入正文内容，在此处输入正文内容。在此处输入正文内容，在此处输入正文内容。在此处输入正文内容</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15" name="张-10-连接符-Line"/>
          <p:cNvCxnSpPr/>
          <p:nvPr/>
        </p:nvCxnSpPr>
        <p:spPr>
          <a:xfrm>
            <a:off x="1148915" y="3322080"/>
            <a:ext cx="255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张-11-连接符-Line"/>
          <p:cNvCxnSpPr/>
          <p:nvPr/>
        </p:nvCxnSpPr>
        <p:spPr>
          <a:xfrm>
            <a:off x="4838667" y="3322080"/>
            <a:ext cx="255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张-12-连接符-Line"/>
          <p:cNvCxnSpPr/>
          <p:nvPr/>
        </p:nvCxnSpPr>
        <p:spPr>
          <a:xfrm>
            <a:off x="8528419" y="3322080"/>
            <a:ext cx="2556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张-14-矩形-Rectangle"/>
          <p:cNvSpPr/>
          <p:nvPr/>
        </p:nvSpPr>
        <p:spPr>
          <a:xfrm>
            <a:off x="5070765" y="2576212"/>
            <a:ext cx="2050471"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写出你的目的作为标题二</a:t>
            </a:r>
            <a:endParaRPr kumimoji="0" lang="zh-CN" altLang="en-US" sz="1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4" name="张-15-矩形-Rectangle"/>
          <p:cNvSpPr/>
          <p:nvPr/>
        </p:nvSpPr>
        <p:spPr>
          <a:xfrm>
            <a:off x="8760517" y="2569288"/>
            <a:ext cx="2050471"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写出你的目的作为标题三</a:t>
            </a:r>
            <a:endParaRPr kumimoji="0" lang="zh-CN" altLang="en-US" sz="1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张-1-自由图形-Freeform"/>
          <p:cNvSpPr/>
          <p:nvPr/>
        </p:nvSpPr>
        <p:spPr>
          <a:xfrm>
            <a:off x="1" y="115506"/>
            <a:ext cx="6415481" cy="6742495"/>
          </a:xfrm>
          <a:custGeom>
            <a:avLst/>
            <a:gdLst>
              <a:gd name="connsiteX0" fmla="*/ 2875388 w 6415481"/>
              <a:gd name="connsiteY0" fmla="*/ 0 h 6742495"/>
              <a:gd name="connsiteX1" fmla="*/ 6415481 w 6415481"/>
              <a:gd name="connsiteY1" fmla="*/ 3540086 h 6742495"/>
              <a:gd name="connsiteX2" fmla="*/ 4410165 w 6415481"/>
              <a:gd name="connsiteY2" fmla="*/ 6731081 h 6742495"/>
              <a:gd name="connsiteX3" fmla="*/ 4384918 w 6415481"/>
              <a:gd name="connsiteY3" fmla="*/ 6742495 h 6742495"/>
              <a:gd name="connsiteX4" fmla="*/ 1365858 w 6415481"/>
              <a:gd name="connsiteY4" fmla="*/ 6742495 h 6742495"/>
              <a:gd name="connsiteX5" fmla="*/ 1340612 w 6415481"/>
              <a:gd name="connsiteY5" fmla="*/ 6731081 h 6742495"/>
              <a:gd name="connsiteX6" fmla="*/ 143680 w 6415481"/>
              <a:gd name="connsiteY6" fmla="*/ 5791910 h 6742495"/>
              <a:gd name="connsiteX7" fmla="*/ 0 w 6415481"/>
              <a:gd name="connsiteY7" fmla="*/ 5599769 h 6742495"/>
              <a:gd name="connsiteX8" fmla="*/ 0 w 6415481"/>
              <a:gd name="connsiteY8" fmla="*/ 1480403 h 6742495"/>
              <a:gd name="connsiteX9" fmla="*/ 143680 w 6415481"/>
              <a:gd name="connsiteY9" fmla="*/ 1288262 h 6742495"/>
              <a:gd name="connsiteX10" fmla="*/ 2875388 w 6415481"/>
              <a:gd name="connsiteY10" fmla="*/ 0 h 674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5481" h="6742495">
                <a:moveTo>
                  <a:pt x="2875388" y="0"/>
                </a:moveTo>
                <a:cubicBezTo>
                  <a:pt x="4830528" y="0"/>
                  <a:pt x="6415481" y="1584950"/>
                  <a:pt x="6415481" y="3540086"/>
                </a:cubicBezTo>
                <a:cubicBezTo>
                  <a:pt x="6415481" y="4945340"/>
                  <a:pt x="5596692" y="6159356"/>
                  <a:pt x="4410165" y="6731081"/>
                </a:cubicBezTo>
                <a:lnTo>
                  <a:pt x="4384918" y="6742495"/>
                </a:lnTo>
                <a:lnTo>
                  <a:pt x="1365858" y="6742495"/>
                </a:lnTo>
                <a:lnTo>
                  <a:pt x="1340612" y="6731081"/>
                </a:lnTo>
                <a:cubicBezTo>
                  <a:pt x="876319" y="6507363"/>
                  <a:pt x="468333" y="6185297"/>
                  <a:pt x="143680" y="5791910"/>
                </a:cubicBezTo>
                <a:lnTo>
                  <a:pt x="0" y="5599769"/>
                </a:lnTo>
                <a:lnTo>
                  <a:pt x="0" y="1480403"/>
                </a:lnTo>
                <a:lnTo>
                  <a:pt x="143680" y="1288262"/>
                </a:lnTo>
                <a:cubicBezTo>
                  <a:pt x="792986" y="501488"/>
                  <a:pt x="1775623" y="0"/>
                  <a:pt x="2875388" y="0"/>
                </a:cubicBezTo>
                <a:close/>
              </a:path>
            </a:pathLst>
          </a:custGeom>
          <a:noFill/>
          <a:ln w="6350">
            <a:solidFill>
              <a:schemeClr val="accent1">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2" name="张-2-自由图形-Freeform"/>
          <p:cNvSpPr/>
          <p:nvPr/>
        </p:nvSpPr>
        <p:spPr>
          <a:xfrm>
            <a:off x="1" y="0"/>
            <a:ext cx="9538971" cy="6858000"/>
          </a:xfrm>
          <a:custGeom>
            <a:avLst/>
            <a:gdLst>
              <a:gd name="connsiteX0" fmla="*/ 0 w 9538971"/>
              <a:gd name="connsiteY0" fmla="*/ 0 h 6858000"/>
              <a:gd name="connsiteX1" fmla="*/ 8336748 w 9538971"/>
              <a:gd name="connsiteY1" fmla="*/ 0 h 6858000"/>
              <a:gd name="connsiteX2" fmla="*/ 8409546 w 9538971"/>
              <a:gd name="connsiteY2" fmla="*/ 102372 h 6858000"/>
              <a:gd name="connsiteX3" fmla="*/ 9538971 w 9538971"/>
              <a:gd name="connsiteY3" fmla="*/ 3799848 h 6858000"/>
              <a:gd name="connsiteX4" fmla="*/ 8886841 w 9538971"/>
              <a:gd name="connsiteY4" fmla="*/ 6666923 h 6858000"/>
              <a:gd name="connsiteX5" fmla="*/ 8788977 w 9538971"/>
              <a:gd name="connsiteY5" fmla="*/ 6858000 h 6858000"/>
              <a:gd name="connsiteX6" fmla="*/ 0 w 95389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38971" h="6858000">
                <a:moveTo>
                  <a:pt x="0" y="0"/>
                </a:moveTo>
                <a:lnTo>
                  <a:pt x="8336748" y="0"/>
                </a:lnTo>
                <a:lnTo>
                  <a:pt x="8409546" y="102372"/>
                </a:lnTo>
                <a:cubicBezTo>
                  <a:pt x="9122606" y="1157838"/>
                  <a:pt x="9538971" y="2430220"/>
                  <a:pt x="9538971" y="3799848"/>
                </a:cubicBezTo>
                <a:cubicBezTo>
                  <a:pt x="9538971" y="4827070"/>
                  <a:pt x="9304766" y="5799590"/>
                  <a:pt x="8886841" y="6666923"/>
                </a:cubicBezTo>
                <a:lnTo>
                  <a:pt x="8788977" y="6858000"/>
                </a:lnTo>
                <a:lnTo>
                  <a:pt x="0" y="6858000"/>
                </a:lnTo>
                <a:close/>
              </a:path>
            </a:pathLst>
          </a:custGeom>
          <a:noFill/>
          <a:ln w="6350">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5" name="张-3-椭圆-Oval"/>
          <p:cNvSpPr/>
          <p:nvPr/>
        </p:nvSpPr>
        <p:spPr>
          <a:xfrm>
            <a:off x="1065688" y="1754349"/>
            <a:ext cx="3766520" cy="3766512"/>
          </a:xfrm>
          <a:prstGeom prst="ellipse">
            <a:avLst/>
          </a:prstGeom>
          <a:noFill/>
          <a:ln w="9525">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7" name="张-4-弧形-Arc"/>
          <p:cNvSpPr/>
          <p:nvPr/>
        </p:nvSpPr>
        <p:spPr>
          <a:xfrm>
            <a:off x="1290128" y="1978787"/>
            <a:ext cx="3317641" cy="3317637"/>
          </a:xfrm>
          <a:prstGeom prst="arc">
            <a:avLst>
              <a:gd name="adj1" fmla="val 10214044"/>
              <a:gd name="adj2" fmla="val 310579"/>
            </a:avLst>
          </a:prstGeom>
          <a:ln w="190500">
            <a:gradFill flip="none" rotWithShape="1">
              <a:gsLst>
                <a:gs pos="100000">
                  <a:schemeClr val="accent1">
                    <a:alpha val="40000"/>
                  </a:schemeClr>
                </a:gs>
                <a:gs pos="0">
                  <a:schemeClr val="accent1">
                    <a:alpha val="0"/>
                  </a:schemeClr>
                </a:gs>
              </a:gsLst>
              <a:lin ang="0" scaled="1"/>
              <a:tileRect/>
            </a:gradFill>
            <a:headEnd type="none" w="sm" len="sm"/>
            <a:tailEnd type="triangl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62626"/>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8" name="张-5-弧形-Arc"/>
          <p:cNvSpPr/>
          <p:nvPr/>
        </p:nvSpPr>
        <p:spPr>
          <a:xfrm rot="10800000">
            <a:off x="1290128" y="1978786"/>
            <a:ext cx="3317641" cy="3317637"/>
          </a:xfrm>
          <a:prstGeom prst="arc">
            <a:avLst>
              <a:gd name="adj1" fmla="val 10214044"/>
              <a:gd name="adj2" fmla="val 310579"/>
            </a:avLst>
          </a:prstGeom>
          <a:ln w="190500">
            <a:gradFill flip="none" rotWithShape="1">
              <a:gsLst>
                <a:gs pos="100000">
                  <a:schemeClr val="accent1">
                    <a:alpha val="40000"/>
                  </a:schemeClr>
                </a:gs>
                <a:gs pos="0">
                  <a:schemeClr val="accent1">
                    <a:alpha val="0"/>
                  </a:schemeClr>
                </a:gs>
              </a:gsLst>
              <a:lin ang="0" scaled="1"/>
              <a:tileRect/>
            </a:gradFill>
            <a:headEnd type="none" w="sm" len="sm"/>
            <a:tailEnd type="triangl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262626"/>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9" name="张-6-椭圆-Oval"/>
          <p:cNvSpPr/>
          <p:nvPr/>
        </p:nvSpPr>
        <p:spPr>
          <a:xfrm>
            <a:off x="1290129" y="1978786"/>
            <a:ext cx="3317638" cy="331763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59" name="张-18-组合-Group"/>
          <p:cNvGrpSpPr/>
          <p:nvPr/>
        </p:nvGrpSpPr>
        <p:grpSpPr>
          <a:xfrm>
            <a:off x="6306120" y="3516206"/>
            <a:ext cx="242796" cy="242796"/>
            <a:chOff x="5902644" y="1675598"/>
            <a:chExt cx="242796" cy="242796"/>
          </a:xfrm>
        </p:grpSpPr>
        <p:sp>
          <p:nvSpPr>
            <p:cNvPr id="60" name="张-18-1-椭圆-Oval"/>
            <p:cNvSpPr/>
            <p:nvPr/>
          </p:nvSpPr>
          <p:spPr>
            <a:xfrm>
              <a:off x="5902644" y="1675598"/>
              <a:ext cx="242796" cy="242796"/>
            </a:xfrm>
            <a:prstGeom prst="ellipse">
              <a:avLst/>
            </a:prstGeom>
            <a:solidFill>
              <a:schemeClr val="bg1"/>
            </a:solidFill>
            <a:ln w="28575">
              <a:solidFill>
                <a:schemeClr val="accent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1" name="张-18-2-椭圆-Oval"/>
            <p:cNvSpPr/>
            <p:nvPr/>
          </p:nvSpPr>
          <p:spPr>
            <a:xfrm>
              <a:off x="5952084" y="1725038"/>
              <a:ext cx="143916" cy="143916"/>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62" name="张-19-组合-Group"/>
          <p:cNvGrpSpPr/>
          <p:nvPr/>
        </p:nvGrpSpPr>
        <p:grpSpPr>
          <a:xfrm>
            <a:off x="5902644" y="1857182"/>
            <a:ext cx="242796" cy="3560847"/>
            <a:chOff x="5902644" y="1675598"/>
            <a:chExt cx="242796" cy="3560847"/>
          </a:xfrm>
        </p:grpSpPr>
        <p:grpSp>
          <p:nvGrpSpPr>
            <p:cNvPr id="63" name="组合 62"/>
            <p:cNvGrpSpPr/>
            <p:nvPr/>
          </p:nvGrpSpPr>
          <p:grpSpPr>
            <a:xfrm>
              <a:off x="5902644" y="1675598"/>
              <a:ext cx="242796" cy="242796"/>
              <a:chOff x="5902644" y="1675598"/>
              <a:chExt cx="242796" cy="242796"/>
            </a:xfrm>
          </p:grpSpPr>
          <p:sp>
            <p:nvSpPr>
              <p:cNvPr id="67" name="张-19-1-椭圆-Oval"/>
              <p:cNvSpPr/>
              <p:nvPr/>
            </p:nvSpPr>
            <p:spPr>
              <a:xfrm>
                <a:off x="5902644" y="1675598"/>
                <a:ext cx="242796" cy="242796"/>
              </a:xfrm>
              <a:prstGeom prst="ellipse">
                <a:avLst/>
              </a:prstGeom>
              <a:solidFill>
                <a:schemeClr val="bg1"/>
              </a:solidFill>
              <a:ln w="28575">
                <a:solidFill>
                  <a:schemeClr val="accent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8" name="张-19-2-椭圆-Oval"/>
              <p:cNvSpPr/>
              <p:nvPr/>
            </p:nvSpPr>
            <p:spPr>
              <a:xfrm>
                <a:off x="5952084" y="1725038"/>
                <a:ext cx="143916" cy="143916"/>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64" name="组合 63"/>
            <p:cNvGrpSpPr/>
            <p:nvPr/>
          </p:nvGrpSpPr>
          <p:grpSpPr>
            <a:xfrm>
              <a:off x="5902644" y="4993649"/>
              <a:ext cx="242796" cy="242796"/>
              <a:chOff x="5902644" y="1675598"/>
              <a:chExt cx="242796" cy="242796"/>
            </a:xfrm>
          </p:grpSpPr>
          <p:sp>
            <p:nvSpPr>
              <p:cNvPr id="65" name="张-19-3-椭圆-Oval"/>
              <p:cNvSpPr/>
              <p:nvPr/>
            </p:nvSpPr>
            <p:spPr>
              <a:xfrm>
                <a:off x="5902644" y="1675598"/>
                <a:ext cx="242796" cy="242796"/>
              </a:xfrm>
              <a:prstGeom prst="ellipse">
                <a:avLst/>
              </a:prstGeom>
              <a:solidFill>
                <a:schemeClr val="bg1"/>
              </a:solidFill>
              <a:ln w="28575">
                <a:solidFill>
                  <a:schemeClr val="accent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6" name="张-19-4-椭圆-Oval"/>
              <p:cNvSpPr/>
              <p:nvPr/>
            </p:nvSpPr>
            <p:spPr>
              <a:xfrm>
                <a:off x="5952084" y="1725038"/>
                <a:ext cx="143916" cy="143916"/>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grpSp>
        <p:nvGrpSpPr>
          <p:cNvPr id="2" name="组合 1"/>
          <p:cNvGrpSpPr/>
          <p:nvPr/>
        </p:nvGrpSpPr>
        <p:grpSpPr>
          <a:xfrm>
            <a:off x="6437229" y="926822"/>
            <a:ext cx="5010730" cy="5444384"/>
            <a:chOff x="6369140" y="852839"/>
            <a:chExt cx="5146908" cy="5592349"/>
          </a:xfrm>
        </p:grpSpPr>
        <p:sp>
          <p:nvSpPr>
            <p:cNvPr id="39" name="张-7-自由图形-Freeform"/>
            <p:cNvSpPr/>
            <p:nvPr/>
          </p:nvSpPr>
          <p:spPr>
            <a:xfrm>
              <a:off x="6369140" y="852839"/>
              <a:ext cx="4587537" cy="1629846"/>
            </a:xfrm>
            <a:custGeom>
              <a:avLst/>
              <a:gdLst>
                <a:gd name="connsiteX0" fmla="*/ 504176 w 4587537"/>
                <a:gd name="connsiteY0" fmla="*/ 0 h 1629846"/>
                <a:gd name="connsiteX1" fmla="*/ 4497928 w 4587537"/>
                <a:gd name="connsiteY1" fmla="*/ 0 h 1629846"/>
                <a:gd name="connsiteX2" fmla="*/ 4587537 w 4587537"/>
                <a:gd name="connsiteY2" fmla="*/ 89609 h 1629846"/>
                <a:gd name="connsiteX3" fmla="*/ 4587537 w 4587537"/>
                <a:gd name="connsiteY3" fmla="*/ 1540237 h 1629846"/>
                <a:gd name="connsiteX4" fmla="*/ 4497928 w 4587537"/>
                <a:gd name="connsiteY4" fmla="*/ 1629846 h 1629846"/>
                <a:gd name="connsiteX5" fmla="*/ 504176 w 4587537"/>
                <a:gd name="connsiteY5" fmla="*/ 1629846 h 1629846"/>
                <a:gd name="connsiteX6" fmla="*/ 414567 w 4587537"/>
                <a:gd name="connsiteY6" fmla="*/ 1540237 h 1629846"/>
                <a:gd name="connsiteX7" fmla="*/ 414567 w 4587537"/>
                <a:gd name="connsiteY7" fmla="*/ 1034992 h 1629846"/>
                <a:gd name="connsiteX8" fmla="*/ 0 w 4587537"/>
                <a:gd name="connsiteY8" fmla="*/ 1034992 h 1629846"/>
                <a:gd name="connsiteX9" fmla="*/ 414567 w 4587537"/>
                <a:gd name="connsiteY9" fmla="*/ 736770 h 1629846"/>
                <a:gd name="connsiteX10" fmla="*/ 414567 w 4587537"/>
                <a:gd name="connsiteY10" fmla="*/ 89609 h 1629846"/>
                <a:gd name="connsiteX11" fmla="*/ 504176 w 4587537"/>
                <a:gd name="connsiteY11" fmla="*/ 0 h 162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7537" h="1629846">
                  <a:moveTo>
                    <a:pt x="504176" y="0"/>
                  </a:moveTo>
                  <a:lnTo>
                    <a:pt x="4497928" y="0"/>
                  </a:lnTo>
                  <a:cubicBezTo>
                    <a:pt x="4547418" y="0"/>
                    <a:pt x="4587537" y="40119"/>
                    <a:pt x="4587537" y="89609"/>
                  </a:cubicBezTo>
                  <a:lnTo>
                    <a:pt x="4587537" y="1540237"/>
                  </a:lnTo>
                  <a:cubicBezTo>
                    <a:pt x="4587537" y="1589727"/>
                    <a:pt x="4547418" y="1629846"/>
                    <a:pt x="4497928" y="1629846"/>
                  </a:cubicBezTo>
                  <a:lnTo>
                    <a:pt x="504176" y="1629846"/>
                  </a:lnTo>
                  <a:cubicBezTo>
                    <a:pt x="454686" y="1629846"/>
                    <a:pt x="414567" y="1589727"/>
                    <a:pt x="414567" y="1540237"/>
                  </a:cubicBezTo>
                  <a:lnTo>
                    <a:pt x="414567" y="1034992"/>
                  </a:lnTo>
                  <a:lnTo>
                    <a:pt x="0" y="1034992"/>
                  </a:lnTo>
                  <a:lnTo>
                    <a:pt x="414567" y="736770"/>
                  </a:lnTo>
                  <a:lnTo>
                    <a:pt x="414567" y="89609"/>
                  </a:lnTo>
                  <a:cubicBezTo>
                    <a:pt x="414567" y="40119"/>
                    <a:pt x="454686" y="0"/>
                    <a:pt x="504176" y="0"/>
                  </a:cubicBezTo>
                  <a:close/>
                </a:path>
              </a:pathLst>
            </a:custGeom>
            <a:solidFill>
              <a:schemeClr val="bg1"/>
            </a:solidFill>
            <a:ln>
              <a:noFill/>
            </a:ln>
            <a:effectLst>
              <a:outerShdw blurRad="63500" sx="102000" sy="102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0" name="张-8-矩形-Rectangle"/>
            <p:cNvSpPr/>
            <p:nvPr/>
          </p:nvSpPr>
          <p:spPr>
            <a:xfrm>
              <a:off x="6957331" y="1046165"/>
              <a:ext cx="920761" cy="3793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意义一</a:t>
              </a:r>
              <a:endParaRPr kumimoji="0" lang="zh-CN" altLang="en-US" sz="1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1" name="张-9-矩形-Rectangle"/>
            <p:cNvSpPr/>
            <p:nvPr/>
          </p:nvSpPr>
          <p:spPr>
            <a:xfrm>
              <a:off x="6957331" y="1385017"/>
              <a:ext cx="3825722" cy="645916"/>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7" name="张-10-自由图形-Freeform"/>
            <p:cNvSpPr/>
            <p:nvPr/>
          </p:nvSpPr>
          <p:spPr>
            <a:xfrm>
              <a:off x="6369140" y="4815342"/>
              <a:ext cx="4587537" cy="1629846"/>
            </a:xfrm>
            <a:custGeom>
              <a:avLst/>
              <a:gdLst>
                <a:gd name="connsiteX0" fmla="*/ 504176 w 4587537"/>
                <a:gd name="connsiteY0" fmla="*/ 0 h 1629846"/>
                <a:gd name="connsiteX1" fmla="*/ 4497928 w 4587537"/>
                <a:gd name="connsiteY1" fmla="*/ 0 h 1629846"/>
                <a:gd name="connsiteX2" fmla="*/ 4587537 w 4587537"/>
                <a:gd name="connsiteY2" fmla="*/ 89609 h 1629846"/>
                <a:gd name="connsiteX3" fmla="*/ 4587537 w 4587537"/>
                <a:gd name="connsiteY3" fmla="*/ 1540237 h 1629846"/>
                <a:gd name="connsiteX4" fmla="*/ 4497928 w 4587537"/>
                <a:gd name="connsiteY4" fmla="*/ 1629846 h 1629846"/>
                <a:gd name="connsiteX5" fmla="*/ 504176 w 4587537"/>
                <a:gd name="connsiteY5" fmla="*/ 1629846 h 1629846"/>
                <a:gd name="connsiteX6" fmla="*/ 414567 w 4587537"/>
                <a:gd name="connsiteY6" fmla="*/ 1540237 h 1629846"/>
                <a:gd name="connsiteX7" fmla="*/ 414567 w 4587537"/>
                <a:gd name="connsiteY7" fmla="*/ 1029355 h 1629846"/>
                <a:gd name="connsiteX8" fmla="*/ 0 w 4587537"/>
                <a:gd name="connsiteY8" fmla="*/ 731133 h 1629846"/>
                <a:gd name="connsiteX9" fmla="*/ 414567 w 4587537"/>
                <a:gd name="connsiteY9" fmla="*/ 731133 h 1629846"/>
                <a:gd name="connsiteX10" fmla="*/ 414567 w 4587537"/>
                <a:gd name="connsiteY10" fmla="*/ 89609 h 1629846"/>
                <a:gd name="connsiteX11" fmla="*/ 504176 w 4587537"/>
                <a:gd name="connsiteY11" fmla="*/ 0 h 162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7537" h="1629846">
                  <a:moveTo>
                    <a:pt x="504176" y="0"/>
                  </a:moveTo>
                  <a:lnTo>
                    <a:pt x="4497928" y="0"/>
                  </a:lnTo>
                  <a:cubicBezTo>
                    <a:pt x="4547418" y="0"/>
                    <a:pt x="4587537" y="40119"/>
                    <a:pt x="4587537" y="89609"/>
                  </a:cubicBezTo>
                  <a:lnTo>
                    <a:pt x="4587537" y="1540237"/>
                  </a:lnTo>
                  <a:cubicBezTo>
                    <a:pt x="4587537" y="1589727"/>
                    <a:pt x="4547418" y="1629846"/>
                    <a:pt x="4497928" y="1629846"/>
                  </a:cubicBezTo>
                  <a:lnTo>
                    <a:pt x="504176" y="1629846"/>
                  </a:lnTo>
                  <a:cubicBezTo>
                    <a:pt x="454686" y="1629846"/>
                    <a:pt x="414567" y="1589727"/>
                    <a:pt x="414567" y="1540237"/>
                  </a:cubicBezTo>
                  <a:lnTo>
                    <a:pt x="414567" y="1029355"/>
                  </a:lnTo>
                  <a:lnTo>
                    <a:pt x="0" y="731133"/>
                  </a:lnTo>
                  <a:lnTo>
                    <a:pt x="414567" y="731133"/>
                  </a:lnTo>
                  <a:lnTo>
                    <a:pt x="414567" y="89609"/>
                  </a:lnTo>
                  <a:cubicBezTo>
                    <a:pt x="414567" y="40119"/>
                    <a:pt x="454686" y="0"/>
                    <a:pt x="504176" y="0"/>
                  </a:cubicBezTo>
                  <a:close/>
                </a:path>
              </a:pathLst>
            </a:custGeom>
            <a:solidFill>
              <a:schemeClr val="bg1"/>
            </a:solidFill>
            <a:ln>
              <a:noFill/>
            </a:ln>
            <a:effectLst>
              <a:outerShdw blurRad="63500" sx="102000" sy="102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8" name="张-11-矩形-Rectangle"/>
            <p:cNvSpPr/>
            <p:nvPr/>
          </p:nvSpPr>
          <p:spPr>
            <a:xfrm>
              <a:off x="6957331" y="4971783"/>
              <a:ext cx="920761" cy="3793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意义三</a:t>
              </a:r>
              <a:endParaRPr kumimoji="0" lang="zh-CN" altLang="en-US" sz="1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9" name="张-12-矩形-Rectangle"/>
            <p:cNvSpPr/>
            <p:nvPr/>
          </p:nvSpPr>
          <p:spPr>
            <a:xfrm>
              <a:off x="6957331" y="5392891"/>
              <a:ext cx="3825720" cy="645916"/>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50" name="张-13-组合-Group"/>
            <p:cNvGrpSpPr/>
            <p:nvPr/>
          </p:nvGrpSpPr>
          <p:grpSpPr>
            <a:xfrm>
              <a:off x="8258409" y="5004958"/>
              <a:ext cx="322263" cy="303212"/>
              <a:chOff x="7708900" y="4525963"/>
              <a:chExt cx="322263" cy="303212"/>
            </a:xfrm>
            <a:solidFill>
              <a:schemeClr val="accent1"/>
            </a:solidFill>
          </p:grpSpPr>
          <p:sp>
            <p:nvSpPr>
              <p:cNvPr id="51" name="张-13-1-自由图形-Freeform"/>
              <p:cNvSpPr>
                <a:spLocks noEditPoints="1"/>
              </p:cNvSpPr>
              <p:nvPr/>
            </p:nvSpPr>
            <p:spPr bwMode="auto">
              <a:xfrm>
                <a:off x="7708900" y="4525963"/>
                <a:ext cx="322263" cy="303212"/>
              </a:xfrm>
              <a:custGeom>
                <a:avLst/>
                <a:gdLst>
                  <a:gd name="T0" fmla="*/ 493 w 2870"/>
                  <a:gd name="T1" fmla="*/ 2694 h 2694"/>
                  <a:gd name="T2" fmla="*/ 471 w 2870"/>
                  <a:gd name="T3" fmla="*/ 2690 h 2694"/>
                  <a:gd name="T4" fmla="*/ 431 w 2870"/>
                  <a:gd name="T5" fmla="*/ 2631 h 2694"/>
                  <a:gd name="T6" fmla="*/ 431 w 2870"/>
                  <a:gd name="T7" fmla="*/ 2104 h 2694"/>
                  <a:gd name="T8" fmla="*/ 276 w 2870"/>
                  <a:gd name="T9" fmla="*/ 2104 h 2694"/>
                  <a:gd name="T10" fmla="*/ 0 w 2870"/>
                  <a:gd name="T11" fmla="*/ 1829 h 2694"/>
                  <a:gd name="T12" fmla="*/ 0 w 2870"/>
                  <a:gd name="T13" fmla="*/ 276 h 2694"/>
                  <a:gd name="T14" fmla="*/ 276 w 2870"/>
                  <a:gd name="T15" fmla="*/ 0 h 2694"/>
                  <a:gd name="T16" fmla="*/ 2594 w 2870"/>
                  <a:gd name="T17" fmla="*/ 0 h 2694"/>
                  <a:gd name="T18" fmla="*/ 2870 w 2870"/>
                  <a:gd name="T19" fmla="*/ 276 h 2694"/>
                  <a:gd name="T20" fmla="*/ 2870 w 2870"/>
                  <a:gd name="T21" fmla="*/ 1829 h 2694"/>
                  <a:gd name="T22" fmla="*/ 2594 w 2870"/>
                  <a:gd name="T23" fmla="*/ 2104 h 2694"/>
                  <a:gd name="T24" fmla="*/ 1041 w 2870"/>
                  <a:gd name="T25" fmla="*/ 2104 h 2694"/>
                  <a:gd name="T26" fmla="*/ 539 w 2870"/>
                  <a:gd name="T27" fmla="*/ 2672 h 2694"/>
                  <a:gd name="T28" fmla="*/ 493 w 2870"/>
                  <a:gd name="T29" fmla="*/ 2694 h 2694"/>
                  <a:gd name="T30" fmla="*/ 276 w 2870"/>
                  <a:gd name="T31" fmla="*/ 124 h 2694"/>
                  <a:gd name="T32" fmla="*/ 124 w 2870"/>
                  <a:gd name="T33" fmla="*/ 276 h 2694"/>
                  <a:gd name="T34" fmla="*/ 124 w 2870"/>
                  <a:gd name="T35" fmla="*/ 1829 h 2694"/>
                  <a:gd name="T36" fmla="*/ 276 w 2870"/>
                  <a:gd name="T37" fmla="*/ 1980 h 2694"/>
                  <a:gd name="T38" fmla="*/ 493 w 2870"/>
                  <a:gd name="T39" fmla="*/ 1980 h 2694"/>
                  <a:gd name="T40" fmla="*/ 555 w 2870"/>
                  <a:gd name="T41" fmla="*/ 2042 h 2694"/>
                  <a:gd name="T42" fmla="*/ 555 w 2870"/>
                  <a:gd name="T43" fmla="*/ 2467 h 2694"/>
                  <a:gd name="T44" fmla="*/ 966 w 2870"/>
                  <a:gd name="T45" fmla="*/ 2001 h 2694"/>
                  <a:gd name="T46" fmla="*/ 1012 w 2870"/>
                  <a:gd name="T47" fmla="*/ 1980 h 2694"/>
                  <a:gd name="T48" fmla="*/ 2594 w 2870"/>
                  <a:gd name="T49" fmla="*/ 1980 h 2694"/>
                  <a:gd name="T50" fmla="*/ 2745 w 2870"/>
                  <a:gd name="T51" fmla="*/ 1829 h 2694"/>
                  <a:gd name="T52" fmla="*/ 2745 w 2870"/>
                  <a:gd name="T53" fmla="*/ 276 h 2694"/>
                  <a:gd name="T54" fmla="*/ 2594 w 2870"/>
                  <a:gd name="T55" fmla="*/ 124 h 2694"/>
                  <a:gd name="T56" fmla="*/ 276 w 2870"/>
                  <a:gd name="T57" fmla="*/ 124 h 2694"/>
                  <a:gd name="T58" fmla="*/ 276 w 2870"/>
                  <a:gd name="T59" fmla="*/ 124 h 2694"/>
                  <a:gd name="T60" fmla="*/ 276 w 2870"/>
                  <a:gd name="T61" fmla="*/ 124 h 2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70" h="2694">
                    <a:moveTo>
                      <a:pt x="493" y="2694"/>
                    </a:moveTo>
                    <a:cubicBezTo>
                      <a:pt x="485" y="2694"/>
                      <a:pt x="478" y="2692"/>
                      <a:pt x="471" y="2690"/>
                    </a:cubicBezTo>
                    <a:cubicBezTo>
                      <a:pt x="447" y="2680"/>
                      <a:pt x="431" y="2657"/>
                      <a:pt x="431" y="2631"/>
                    </a:cubicBezTo>
                    <a:cubicBezTo>
                      <a:pt x="431" y="2104"/>
                      <a:pt x="431" y="2104"/>
                      <a:pt x="431" y="2104"/>
                    </a:cubicBezTo>
                    <a:cubicBezTo>
                      <a:pt x="276" y="2104"/>
                      <a:pt x="276" y="2104"/>
                      <a:pt x="276" y="2104"/>
                    </a:cubicBezTo>
                    <a:cubicBezTo>
                      <a:pt x="124" y="2104"/>
                      <a:pt x="0" y="1981"/>
                      <a:pt x="0" y="1829"/>
                    </a:cubicBezTo>
                    <a:cubicBezTo>
                      <a:pt x="0" y="276"/>
                      <a:pt x="0" y="276"/>
                      <a:pt x="0" y="276"/>
                    </a:cubicBezTo>
                    <a:cubicBezTo>
                      <a:pt x="0" y="124"/>
                      <a:pt x="124" y="0"/>
                      <a:pt x="276" y="0"/>
                    </a:cubicBezTo>
                    <a:cubicBezTo>
                      <a:pt x="2594" y="0"/>
                      <a:pt x="2594" y="0"/>
                      <a:pt x="2594" y="0"/>
                    </a:cubicBezTo>
                    <a:cubicBezTo>
                      <a:pt x="2746" y="0"/>
                      <a:pt x="2870" y="124"/>
                      <a:pt x="2870" y="276"/>
                    </a:cubicBezTo>
                    <a:cubicBezTo>
                      <a:pt x="2870" y="1829"/>
                      <a:pt x="2870" y="1829"/>
                      <a:pt x="2870" y="1829"/>
                    </a:cubicBezTo>
                    <a:cubicBezTo>
                      <a:pt x="2870" y="1981"/>
                      <a:pt x="2746" y="2104"/>
                      <a:pt x="2594" y="2104"/>
                    </a:cubicBezTo>
                    <a:cubicBezTo>
                      <a:pt x="1041" y="2104"/>
                      <a:pt x="1041" y="2104"/>
                      <a:pt x="1041" y="2104"/>
                    </a:cubicBezTo>
                    <a:cubicBezTo>
                      <a:pt x="539" y="2672"/>
                      <a:pt x="539" y="2672"/>
                      <a:pt x="539" y="2672"/>
                    </a:cubicBezTo>
                    <a:cubicBezTo>
                      <a:pt x="527" y="2686"/>
                      <a:pt x="510" y="2694"/>
                      <a:pt x="493" y="2694"/>
                    </a:cubicBezTo>
                    <a:close/>
                    <a:moveTo>
                      <a:pt x="276" y="124"/>
                    </a:moveTo>
                    <a:cubicBezTo>
                      <a:pt x="192" y="124"/>
                      <a:pt x="124" y="192"/>
                      <a:pt x="124" y="276"/>
                    </a:cubicBezTo>
                    <a:cubicBezTo>
                      <a:pt x="124" y="1829"/>
                      <a:pt x="124" y="1829"/>
                      <a:pt x="124" y="1829"/>
                    </a:cubicBezTo>
                    <a:cubicBezTo>
                      <a:pt x="124" y="1912"/>
                      <a:pt x="192" y="1980"/>
                      <a:pt x="276" y="1980"/>
                    </a:cubicBezTo>
                    <a:cubicBezTo>
                      <a:pt x="493" y="1980"/>
                      <a:pt x="493" y="1980"/>
                      <a:pt x="493" y="1980"/>
                    </a:cubicBezTo>
                    <a:cubicBezTo>
                      <a:pt x="527" y="1980"/>
                      <a:pt x="555" y="2008"/>
                      <a:pt x="555" y="2042"/>
                    </a:cubicBezTo>
                    <a:cubicBezTo>
                      <a:pt x="555" y="2467"/>
                      <a:pt x="555" y="2467"/>
                      <a:pt x="555" y="2467"/>
                    </a:cubicBezTo>
                    <a:cubicBezTo>
                      <a:pt x="966" y="2001"/>
                      <a:pt x="966" y="2001"/>
                      <a:pt x="966" y="2001"/>
                    </a:cubicBezTo>
                    <a:cubicBezTo>
                      <a:pt x="978" y="1988"/>
                      <a:pt x="995" y="1980"/>
                      <a:pt x="1012" y="1980"/>
                    </a:cubicBezTo>
                    <a:cubicBezTo>
                      <a:pt x="2594" y="1980"/>
                      <a:pt x="2594" y="1980"/>
                      <a:pt x="2594" y="1980"/>
                    </a:cubicBezTo>
                    <a:cubicBezTo>
                      <a:pt x="2677" y="1980"/>
                      <a:pt x="2745" y="1912"/>
                      <a:pt x="2745" y="1829"/>
                    </a:cubicBezTo>
                    <a:cubicBezTo>
                      <a:pt x="2745" y="276"/>
                      <a:pt x="2745" y="276"/>
                      <a:pt x="2745" y="276"/>
                    </a:cubicBezTo>
                    <a:cubicBezTo>
                      <a:pt x="2745" y="192"/>
                      <a:pt x="2677" y="124"/>
                      <a:pt x="2594" y="124"/>
                    </a:cubicBezTo>
                    <a:lnTo>
                      <a:pt x="276" y="124"/>
                    </a:lnTo>
                    <a:close/>
                    <a:moveTo>
                      <a:pt x="276" y="124"/>
                    </a:moveTo>
                    <a:cubicBezTo>
                      <a:pt x="276" y="124"/>
                      <a:pt x="276" y="124"/>
                      <a:pt x="276" y="124"/>
                    </a:cubicBezTo>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2" name="张-13-2-自由图形-Freeform"/>
              <p:cNvSpPr>
                <a:spLocks noEditPoints="1"/>
              </p:cNvSpPr>
              <p:nvPr/>
            </p:nvSpPr>
            <p:spPr bwMode="auto">
              <a:xfrm>
                <a:off x="7848600" y="4632325"/>
                <a:ext cx="41275" cy="42862"/>
              </a:xfrm>
              <a:custGeom>
                <a:avLst/>
                <a:gdLst>
                  <a:gd name="T0" fmla="*/ 186 w 372"/>
                  <a:gd name="T1" fmla="*/ 372 h 372"/>
                  <a:gd name="T2" fmla="*/ 0 w 372"/>
                  <a:gd name="T3" fmla="*/ 186 h 372"/>
                  <a:gd name="T4" fmla="*/ 186 w 372"/>
                  <a:gd name="T5" fmla="*/ 0 h 372"/>
                  <a:gd name="T6" fmla="*/ 372 w 372"/>
                  <a:gd name="T7" fmla="*/ 186 h 372"/>
                  <a:gd name="T8" fmla="*/ 186 w 372"/>
                  <a:gd name="T9" fmla="*/ 372 h 372"/>
                  <a:gd name="T10" fmla="*/ 186 w 372"/>
                  <a:gd name="T11" fmla="*/ 125 h 372"/>
                  <a:gd name="T12" fmla="*/ 125 w 372"/>
                  <a:gd name="T13" fmla="*/ 186 h 372"/>
                  <a:gd name="T14" fmla="*/ 186 w 372"/>
                  <a:gd name="T15" fmla="*/ 248 h 372"/>
                  <a:gd name="T16" fmla="*/ 248 w 372"/>
                  <a:gd name="T17" fmla="*/ 186 h 372"/>
                  <a:gd name="T18" fmla="*/ 186 w 372"/>
                  <a:gd name="T19" fmla="*/ 125 h 372"/>
                  <a:gd name="T20" fmla="*/ 186 w 372"/>
                  <a:gd name="T21" fmla="*/ 125 h 372"/>
                  <a:gd name="T22" fmla="*/ 186 w 372"/>
                  <a:gd name="T23" fmla="*/ 12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2" h="372">
                    <a:moveTo>
                      <a:pt x="186" y="372"/>
                    </a:moveTo>
                    <a:cubicBezTo>
                      <a:pt x="84" y="372"/>
                      <a:pt x="0" y="289"/>
                      <a:pt x="0" y="186"/>
                    </a:cubicBezTo>
                    <a:cubicBezTo>
                      <a:pt x="0" y="84"/>
                      <a:pt x="84" y="0"/>
                      <a:pt x="186" y="0"/>
                    </a:cubicBezTo>
                    <a:cubicBezTo>
                      <a:pt x="289" y="0"/>
                      <a:pt x="372" y="84"/>
                      <a:pt x="372" y="186"/>
                    </a:cubicBezTo>
                    <a:cubicBezTo>
                      <a:pt x="372" y="289"/>
                      <a:pt x="289" y="372"/>
                      <a:pt x="186" y="372"/>
                    </a:cubicBezTo>
                    <a:close/>
                    <a:moveTo>
                      <a:pt x="186" y="125"/>
                    </a:moveTo>
                    <a:cubicBezTo>
                      <a:pt x="152" y="125"/>
                      <a:pt x="125" y="152"/>
                      <a:pt x="125" y="186"/>
                    </a:cubicBezTo>
                    <a:cubicBezTo>
                      <a:pt x="125" y="220"/>
                      <a:pt x="152" y="248"/>
                      <a:pt x="186" y="248"/>
                    </a:cubicBezTo>
                    <a:cubicBezTo>
                      <a:pt x="220" y="248"/>
                      <a:pt x="248" y="220"/>
                      <a:pt x="248" y="186"/>
                    </a:cubicBezTo>
                    <a:cubicBezTo>
                      <a:pt x="248" y="152"/>
                      <a:pt x="220" y="125"/>
                      <a:pt x="186" y="125"/>
                    </a:cubicBezTo>
                    <a:close/>
                    <a:moveTo>
                      <a:pt x="186" y="125"/>
                    </a:moveTo>
                    <a:cubicBezTo>
                      <a:pt x="186" y="125"/>
                      <a:pt x="186" y="125"/>
                      <a:pt x="186" y="125"/>
                    </a:cubicBezTo>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3" name="张-13-3-自由图形-Freeform"/>
              <p:cNvSpPr>
                <a:spLocks noEditPoints="1"/>
              </p:cNvSpPr>
              <p:nvPr/>
            </p:nvSpPr>
            <p:spPr bwMode="auto">
              <a:xfrm>
                <a:off x="7778750" y="4632325"/>
                <a:ext cx="41275" cy="42862"/>
              </a:xfrm>
              <a:custGeom>
                <a:avLst/>
                <a:gdLst>
                  <a:gd name="T0" fmla="*/ 186 w 372"/>
                  <a:gd name="T1" fmla="*/ 372 h 372"/>
                  <a:gd name="T2" fmla="*/ 0 w 372"/>
                  <a:gd name="T3" fmla="*/ 186 h 372"/>
                  <a:gd name="T4" fmla="*/ 186 w 372"/>
                  <a:gd name="T5" fmla="*/ 0 h 372"/>
                  <a:gd name="T6" fmla="*/ 372 w 372"/>
                  <a:gd name="T7" fmla="*/ 186 h 372"/>
                  <a:gd name="T8" fmla="*/ 186 w 372"/>
                  <a:gd name="T9" fmla="*/ 372 h 372"/>
                  <a:gd name="T10" fmla="*/ 186 w 372"/>
                  <a:gd name="T11" fmla="*/ 125 h 372"/>
                  <a:gd name="T12" fmla="*/ 124 w 372"/>
                  <a:gd name="T13" fmla="*/ 186 h 372"/>
                  <a:gd name="T14" fmla="*/ 186 w 372"/>
                  <a:gd name="T15" fmla="*/ 248 h 372"/>
                  <a:gd name="T16" fmla="*/ 248 w 372"/>
                  <a:gd name="T17" fmla="*/ 186 h 372"/>
                  <a:gd name="T18" fmla="*/ 186 w 372"/>
                  <a:gd name="T19" fmla="*/ 125 h 372"/>
                  <a:gd name="T20" fmla="*/ 186 w 372"/>
                  <a:gd name="T21" fmla="*/ 125 h 372"/>
                  <a:gd name="T22" fmla="*/ 186 w 372"/>
                  <a:gd name="T23" fmla="*/ 12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2" h="372">
                    <a:moveTo>
                      <a:pt x="186" y="372"/>
                    </a:moveTo>
                    <a:cubicBezTo>
                      <a:pt x="83" y="372"/>
                      <a:pt x="0" y="289"/>
                      <a:pt x="0" y="186"/>
                    </a:cubicBezTo>
                    <a:cubicBezTo>
                      <a:pt x="0" y="84"/>
                      <a:pt x="83" y="0"/>
                      <a:pt x="186" y="0"/>
                    </a:cubicBezTo>
                    <a:cubicBezTo>
                      <a:pt x="289" y="0"/>
                      <a:pt x="372" y="84"/>
                      <a:pt x="372" y="186"/>
                    </a:cubicBezTo>
                    <a:cubicBezTo>
                      <a:pt x="372" y="289"/>
                      <a:pt x="289" y="372"/>
                      <a:pt x="186" y="372"/>
                    </a:cubicBezTo>
                    <a:close/>
                    <a:moveTo>
                      <a:pt x="186" y="125"/>
                    </a:moveTo>
                    <a:cubicBezTo>
                      <a:pt x="152" y="125"/>
                      <a:pt x="124" y="152"/>
                      <a:pt x="124" y="186"/>
                    </a:cubicBezTo>
                    <a:cubicBezTo>
                      <a:pt x="124" y="220"/>
                      <a:pt x="152" y="248"/>
                      <a:pt x="186" y="248"/>
                    </a:cubicBezTo>
                    <a:cubicBezTo>
                      <a:pt x="220" y="248"/>
                      <a:pt x="248" y="220"/>
                      <a:pt x="248" y="186"/>
                    </a:cubicBezTo>
                    <a:cubicBezTo>
                      <a:pt x="248" y="152"/>
                      <a:pt x="220" y="125"/>
                      <a:pt x="186" y="125"/>
                    </a:cubicBezTo>
                    <a:close/>
                    <a:moveTo>
                      <a:pt x="186" y="125"/>
                    </a:moveTo>
                    <a:cubicBezTo>
                      <a:pt x="186" y="125"/>
                      <a:pt x="186" y="125"/>
                      <a:pt x="186" y="125"/>
                    </a:cubicBezTo>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4" name="张-13-4-自由图形-Freeform"/>
              <p:cNvSpPr>
                <a:spLocks noEditPoints="1"/>
              </p:cNvSpPr>
              <p:nvPr/>
            </p:nvSpPr>
            <p:spPr bwMode="auto">
              <a:xfrm>
                <a:off x="7918450" y="4632325"/>
                <a:ext cx="41275" cy="42862"/>
              </a:xfrm>
              <a:custGeom>
                <a:avLst/>
                <a:gdLst>
                  <a:gd name="T0" fmla="*/ 186 w 372"/>
                  <a:gd name="T1" fmla="*/ 372 h 372"/>
                  <a:gd name="T2" fmla="*/ 0 w 372"/>
                  <a:gd name="T3" fmla="*/ 186 h 372"/>
                  <a:gd name="T4" fmla="*/ 186 w 372"/>
                  <a:gd name="T5" fmla="*/ 0 h 372"/>
                  <a:gd name="T6" fmla="*/ 372 w 372"/>
                  <a:gd name="T7" fmla="*/ 186 h 372"/>
                  <a:gd name="T8" fmla="*/ 186 w 372"/>
                  <a:gd name="T9" fmla="*/ 372 h 372"/>
                  <a:gd name="T10" fmla="*/ 186 w 372"/>
                  <a:gd name="T11" fmla="*/ 125 h 372"/>
                  <a:gd name="T12" fmla="*/ 125 w 372"/>
                  <a:gd name="T13" fmla="*/ 186 h 372"/>
                  <a:gd name="T14" fmla="*/ 186 w 372"/>
                  <a:gd name="T15" fmla="*/ 248 h 372"/>
                  <a:gd name="T16" fmla="*/ 248 w 372"/>
                  <a:gd name="T17" fmla="*/ 186 h 372"/>
                  <a:gd name="T18" fmla="*/ 186 w 372"/>
                  <a:gd name="T19" fmla="*/ 125 h 372"/>
                  <a:gd name="T20" fmla="*/ 186 w 372"/>
                  <a:gd name="T21" fmla="*/ 125 h 372"/>
                  <a:gd name="T22" fmla="*/ 186 w 372"/>
                  <a:gd name="T23" fmla="*/ 12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2" h="372">
                    <a:moveTo>
                      <a:pt x="186" y="372"/>
                    </a:moveTo>
                    <a:cubicBezTo>
                      <a:pt x="84" y="372"/>
                      <a:pt x="0" y="289"/>
                      <a:pt x="0" y="186"/>
                    </a:cubicBezTo>
                    <a:cubicBezTo>
                      <a:pt x="0" y="84"/>
                      <a:pt x="84" y="0"/>
                      <a:pt x="186" y="0"/>
                    </a:cubicBezTo>
                    <a:cubicBezTo>
                      <a:pt x="289" y="0"/>
                      <a:pt x="372" y="84"/>
                      <a:pt x="372" y="186"/>
                    </a:cubicBezTo>
                    <a:cubicBezTo>
                      <a:pt x="372" y="289"/>
                      <a:pt x="289" y="372"/>
                      <a:pt x="186" y="372"/>
                    </a:cubicBezTo>
                    <a:close/>
                    <a:moveTo>
                      <a:pt x="186" y="125"/>
                    </a:moveTo>
                    <a:cubicBezTo>
                      <a:pt x="152" y="125"/>
                      <a:pt x="125" y="152"/>
                      <a:pt x="125" y="186"/>
                    </a:cubicBezTo>
                    <a:cubicBezTo>
                      <a:pt x="125" y="220"/>
                      <a:pt x="152" y="248"/>
                      <a:pt x="186" y="248"/>
                    </a:cubicBezTo>
                    <a:cubicBezTo>
                      <a:pt x="220" y="248"/>
                      <a:pt x="248" y="220"/>
                      <a:pt x="248" y="186"/>
                    </a:cubicBezTo>
                    <a:cubicBezTo>
                      <a:pt x="248" y="152"/>
                      <a:pt x="220" y="125"/>
                      <a:pt x="186" y="125"/>
                    </a:cubicBezTo>
                    <a:close/>
                    <a:moveTo>
                      <a:pt x="186" y="125"/>
                    </a:moveTo>
                    <a:cubicBezTo>
                      <a:pt x="186" y="125"/>
                      <a:pt x="186" y="125"/>
                      <a:pt x="186" y="125"/>
                    </a:cubicBezTo>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55" name="张-14-自由图形-Freeform"/>
            <p:cNvSpPr/>
            <p:nvPr/>
          </p:nvSpPr>
          <p:spPr>
            <a:xfrm>
              <a:off x="6925786" y="2822682"/>
              <a:ext cx="4590262" cy="1629846"/>
            </a:xfrm>
            <a:custGeom>
              <a:avLst/>
              <a:gdLst>
                <a:gd name="connsiteX0" fmla="*/ 506901 w 4590262"/>
                <a:gd name="connsiteY0" fmla="*/ 0 h 1629846"/>
                <a:gd name="connsiteX1" fmla="*/ 4500653 w 4590262"/>
                <a:gd name="connsiteY1" fmla="*/ 0 h 1629846"/>
                <a:gd name="connsiteX2" fmla="*/ 4590262 w 4590262"/>
                <a:gd name="connsiteY2" fmla="*/ 89609 h 1629846"/>
                <a:gd name="connsiteX3" fmla="*/ 4590262 w 4590262"/>
                <a:gd name="connsiteY3" fmla="*/ 1540237 h 1629846"/>
                <a:gd name="connsiteX4" fmla="*/ 4500653 w 4590262"/>
                <a:gd name="connsiteY4" fmla="*/ 1629846 h 1629846"/>
                <a:gd name="connsiteX5" fmla="*/ 506901 w 4590262"/>
                <a:gd name="connsiteY5" fmla="*/ 1629846 h 1629846"/>
                <a:gd name="connsiteX6" fmla="*/ 417292 w 4590262"/>
                <a:gd name="connsiteY6" fmla="*/ 1540237 h 1629846"/>
                <a:gd name="connsiteX7" fmla="*/ 417292 w 4590262"/>
                <a:gd name="connsiteY7" fmla="*/ 964955 h 1629846"/>
                <a:gd name="connsiteX8" fmla="*/ 0 w 4590262"/>
                <a:gd name="connsiteY8" fmla="*/ 809974 h 1629846"/>
                <a:gd name="connsiteX9" fmla="*/ 417292 w 4590262"/>
                <a:gd name="connsiteY9" fmla="*/ 664773 h 1629846"/>
                <a:gd name="connsiteX10" fmla="*/ 417292 w 4590262"/>
                <a:gd name="connsiteY10" fmla="*/ 89609 h 1629846"/>
                <a:gd name="connsiteX11" fmla="*/ 506901 w 4590262"/>
                <a:gd name="connsiteY11" fmla="*/ 0 h 162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0262" h="1629846">
                  <a:moveTo>
                    <a:pt x="506901" y="0"/>
                  </a:moveTo>
                  <a:lnTo>
                    <a:pt x="4500653" y="0"/>
                  </a:lnTo>
                  <a:cubicBezTo>
                    <a:pt x="4550143" y="0"/>
                    <a:pt x="4590262" y="40119"/>
                    <a:pt x="4590262" y="89609"/>
                  </a:cubicBezTo>
                  <a:lnTo>
                    <a:pt x="4590262" y="1540237"/>
                  </a:lnTo>
                  <a:cubicBezTo>
                    <a:pt x="4590262" y="1589727"/>
                    <a:pt x="4550143" y="1629846"/>
                    <a:pt x="4500653" y="1629846"/>
                  </a:cubicBezTo>
                  <a:lnTo>
                    <a:pt x="506901" y="1629846"/>
                  </a:lnTo>
                  <a:cubicBezTo>
                    <a:pt x="457411" y="1629846"/>
                    <a:pt x="417292" y="1589727"/>
                    <a:pt x="417292" y="1540237"/>
                  </a:cubicBezTo>
                  <a:lnTo>
                    <a:pt x="417292" y="964955"/>
                  </a:lnTo>
                  <a:lnTo>
                    <a:pt x="0" y="809974"/>
                  </a:lnTo>
                  <a:lnTo>
                    <a:pt x="417292" y="664773"/>
                  </a:lnTo>
                  <a:lnTo>
                    <a:pt x="417292" y="89609"/>
                  </a:lnTo>
                  <a:cubicBezTo>
                    <a:pt x="417292" y="40119"/>
                    <a:pt x="457411" y="0"/>
                    <a:pt x="506901" y="0"/>
                  </a:cubicBezTo>
                  <a:close/>
                </a:path>
              </a:pathLst>
            </a:custGeom>
            <a:solidFill>
              <a:schemeClr val="bg1"/>
            </a:solidFill>
            <a:ln>
              <a:noFill/>
            </a:ln>
            <a:effectLst>
              <a:outerShdw blurRad="63500" sx="102000" sy="102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6" name="张-15-矩形-Rectangle"/>
            <p:cNvSpPr/>
            <p:nvPr/>
          </p:nvSpPr>
          <p:spPr>
            <a:xfrm>
              <a:off x="7516702" y="2928295"/>
              <a:ext cx="920761" cy="3793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意义二</a:t>
              </a:r>
              <a:endParaRPr kumimoji="0" lang="zh-CN" altLang="en-US" sz="1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7" name="张-16-矩形-Rectangle"/>
            <p:cNvSpPr/>
            <p:nvPr/>
          </p:nvSpPr>
          <p:spPr>
            <a:xfrm>
              <a:off x="7516702" y="3349403"/>
              <a:ext cx="3825721" cy="645916"/>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8" name="张-17-自由图形-Freeform"/>
            <p:cNvSpPr>
              <a:spLocks noEditPoints="1"/>
            </p:cNvSpPr>
            <p:nvPr/>
          </p:nvSpPr>
          <p:spPr bwMode="auto">
            <a:xfrm>
              <a:off x="8602017" y="2961666"/>
              <a:ext cx="303598" cy="302589"/>
            </a:xfrm>
            <a:custGeom>
              <a:avLst/>
              <a:gdLst>
                <a:gd name="T0" fmla="*/ 1677 w 3290"/>
                <a:gd name="T1" fmla="*/ 188 h 3277"/>
                <a:gd name="T2" fmla="*/ 3028 w 3290"/>
                <a:gd name="T3" fmla="*/ 885 h 3277"/>
                <a:gd name="T4" fmla="*/ 1677 w 3290"/>
                <a:gd name="T5" fmla="*/ 1622 h 3277"/>
                <a:gd name="T6" fmla="*/ 253 w 3290"/>
                <a:gd name="T7" fmla="*/ 885 h 3277"/>
                <a:gd name="T8" fmla="*/ 1677 w 3290"/>
                <a:gd name="T9" fmla="*/ 188 h 3277"/>
                <a:gd name="T10" fmla="*/ 1677 w 3290"/>
                <a:gd name="T11" fmla="*/ 0 h 3277"/>
                <a:gd name="T12" fmla="*/ 1620 w 3290"/>
                <a:gd name="T13" fmla="*/ 16 h 3277"/>
                <a:gd name="T14" fmla="*/ 82 w 3290"/>
                <a:gd name="T15" fmla="*/ 770 h 3277"/>
                <a:gd name="T16" fmla="*/ 8 w 3290"/>
                <a:gd name="T17" fmla="*/ 885 h 3277"/>
                <a:gd name="T18" fmla="*/ 82 w 3290"/>
                <a:gd name="T19" fmla="*/ 999 h 3277"/>
                <a:gd name="T20" fmla="*/ 1612 w 3290"/>
                <a:gd name="T21" fmla="*/ 1794 h 3277"/>
                <a:gd name="T22" fmla="*/ 1669 w 3290"/>
                <a:gd name="T23" fmla="*/ 1810 h 3277"/>
                <a:gd name="T24" fmla="*/ 1735 w 3290"/>
                <a:gd name="T25" fmla="*/ 1794 h 3277"/>
                <a:gd name="T26" fmla="*/ 3200 w 3290"/>
                <a:gd name="T27" fmla="*/ 999 h 3277"/>
                <a:gd name="T28" fmla="*/ 3265 w 3290"/>
                <a:gd name="T29" fmla="*/ 885 h 3277"/>
                <a:gd name="T30" fmla="*/ 3191 w 3290"/>
                <a:gd name="T31" fmla="*/ 770 h 3277"/>
                <a:gd name="T32" fmla="*/ 1735 w 3290"/>
                <a:gd name="T33" fmla="*/ 16 h 3277"/>
                <a:gd name="T34" fmla="*/ 1677 w 3290"/>
                <a:gd name="T35" fmla="*/ 0 h 3277"/>
                <a:gd name="T36" fmla="*/ 1694 w 3290"/>
                <a:gd name="T37" fmla="*/ 2572 h 3277"/>
                <a:gd name="T38" fmla="*/ 1596 w 3290"/>
                <a:gd name="T39" fmla="*/ 2548 h 3277"/>
                <a:gd name="T40" fmla="*/ 57 w 3290"/>
                <a:gd name="T41" fmla="*/ 1696 h 3277"/>
                <a:gd name="T42" fmla="*/ 24 w 3290"/>
                <a:gd name="T43" fmla="*/ 1573 h 3277"/>
                <a:gd name="T44" fmla="*/ 147 w 3290"/>
                <a:gd name="T45" fmla="*/ 1532 h 3277"/>
                <a:gd name="T46" fmla="*/ 1686 w 3290"/>
                <a:gd name="T47" fmla="*/ 2384 h 3277"/>
                <a:gd name="T48" fmla="*/ 1710 w 3290"/>
                <a:gd name="T49" fmla="*/ 2384 h 3277"/>
                <a:gd name="T50" fmla="*/ 3150 w 3290"/>
                <a:gd name="T51" fmla="*/ 1565 h 3277"/>
                <a:gd name="T52" fmla="*/ 3216 w 3290"/>
                <a:gd name="T53" fmla="*/ 1556 h 3277"/>
                <a:gd name="T54" fmla="*/ 3273 w 3290"/>
                <a:gd name="T55" fmla="*/ 1597 h 3277"/>
                <a:gd name="T56" fmla="*/ 3281 w 3290"/>
                <a:gd name="T57" fmla="*/ 1663 h 3277"/>
                <a:gd name="T58" fmla="*/ 3240 w 3290"/>
                <a:gd name="T59" fmla="*/ 1720 h 3277"/>
                <a:gd name="T60" fmla="*/ 1800 w 3290"/>
                <a:gd name="T61" fmla="*/ 2540 h 3277"/>
                <a:gd name="T62" fmla="*/ 1694 w 3290"/>
                <a:gd name="T63" fmla="*/ 2572 h 3277"/>
                <a:gd name="T64" fmla="*/ 1694 w 3290"/>
                <a:gd name="T65" fmla="*/ 3277 h 3277"/>
                <a:gd name="T66" fmla="*/ 1596 w 3290"/>
                <a:gd name="T67" fmla="*/ 3252 h 3277"/>
                <a:gd name="T68" fmla="*/ 57 w 3290"/>
                <a:gd name="T69" fmla="*/ 2400 h 3277"/>
                <a:gd name="T70" fmla="*/ 16 w 3290"/>
                <a:gd name="T71" fmla="*/ 2343 h 3277"/>
                <a:gd name="T72" fmla="*/ 16 w 3290"/>
                <a:gd name="T73" fmla="*/ 2277 h 3277"/>
                <a:gd name="T74" fmla="*/ 139 w 3290"/>
                <a:gd name="T75" fmla="*/ 2245 h 3277"/>
                <a:gd name="T76" fmla="*/ 1677 w 3290"/>
                <a:gd name="T77" fmla="*/ 3097 h 3277"/>
                <a:gd name="T78" fmla="*/ 1702 w 3290"/>
                <a:gd name="T79" fmla="*/ 3097 h 3277"/>
                <a:gd name="T80" fmla="*/ 3142 w 3290"/>
                <a:gd name="T81" fmla="*/ 2277 h 3277"/>
                <a:gd name="T82" fmla="*/ 3208 w 3290"/>
                <a:gd name="T83" fmla="*/ 2269 h 3277"/>
                <a:gd name="T84" fmla="*/ 3265 w 3290"/>
                <a:gd name="T85" fmla="*/ 2310 h 3277"/>
                <a:gd name="T86" fmla="*/ 3281 w 3290"/>
                <a:gd name="T87" fmla="*/ 2376 h 3277"/>
                <a:gd name="T88" fmla="*/ 3240 w 3290"/>
                <a:gd name="T89" fmla="*/ 2433 h 3277"/>
                <a:gd name="T90" fmla="*/ 1800 w 3290"/>
                <a:gd name="T91" fmla="*/ 3252 h 3277"/>
                <a:gd name="T92" fmla="*/ 1694 w 3290"/>
                <a:gd name="T93" fmla="*/ 3277 h 3277"/>
                <a:gd name="T94" fmla="*/ 1694 w 3290"/>
                <a:gd name="T95" fmla="*/ 3277 h 3277"/>
                <a:gd name="T96" fmla="*/ 1694 w 3290"/>
                <a:gd name="T97" fmla="*/ 3277 h 3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90" h="3277">
                  <a:moveTo>
                    <a:pt x="1677" y="188"/>
                  </a:moveTo>
                  <a:cubicBezTo>
                    <a:pt x="3028" y="885"/>
                    <a:pt x="3028" y="885"/>
                    <a:pt x="3028" y="885"/>
                  </a:cubicBezTo>
                  <a:cubicBezTo>
                    <a:pt x="1677" y="1622"/>
                    <a:pt x="1677" y="1622"/>
                    <a:pt x="1677" y="1622"/>
                  </a:cubicBezTo>
                  <a:cubicBezTo>
                    <a:pt x="253" y="885"/>
                    <a:pt x="253" y="885"/>
                    <a:pt x="253" y="885"/>
                  </a:cubicBezTo>
                  <a:cubicBezTo>
                    <a:pt x="1677" y="188"/>
                    <a:pt x="1677" y="188"/>
                    <a:pt x="1677" y="188"/>
                  </a:cubicBezTo>
                  <a:close/>
                  <a:moveTo>
                    <a:pt x="1677" y="0"/>
                  </a:moveTo>
                  <a:cubicBezTo>
                    <a:pt x="1661" y="0"/>
                    <a:pt x="1637" y="8"/>
                    <a:pt x="1620" y="16"/>
                  </a:cubicBezTo>
                  <a:cubicBezTo>
                    <a:pt x="82" y="770"/>
                    <a:pt x="82" y="770"/>
                    <a:pt x="82" y="770"/>
                  </a:cubicBezTo>
                  <a:cubicBezTo>
                    <a:pt x="41" y="786"/>
                    <a:pt x="8" y="836"/>
                    <a:pt x="8" y="885"/>
                  </a:cubicBezTo>
                  <a:cubicBezTo>
                    <a:pt x="8" y="934"/>
                    <a:pt x="33" y="983"/>
                    <a:pt x="82" y="999"/>
                  </a:cubicBezTo>
                  <a:cubicBezTo>
                    <a:pt x="1612" y="1794"/>
                    <a:pt x="1612" y="1794"/>
                    <a:pt x="1612" y="1794"/>
                  </a:cubicBezTo>
                  <a:cubicBezTo>
                    <a:pt x="1628" y="1802"/>
                    <a:pt x="1653" y="1810"/>
                    <a:pt x="1669" y="1810"/>
                  </a:cubicBezTo>
                  <a:cubicBezTo>
                    <a:pt x="1694" y="1810"/>
                    <a:pt x="1710" y="1802"/>
                    <a:pt x="1735" y="1794"/>
                  </a:cubicBezTo>
                  <a:cubicBezTo>
                    <a:pt x="3200" y="999"/>
                    <a:pt x="3200" y="999"/>
                    <a:pt x="3200" y="999"/>
                  </a:cubicBezTo>
                  <a:cubicBezTo>
                    <a:pt x="3240" y="975"/>
                    <a:pt x="3265" y="934"/>
                    <a:pt x="3265" y="885"/>
                  </a:cubicBezTo>
                  <a:cubicBezTo>
                    <a:pt x="3265" y="836"/>
                    <a:pt x="3240" y="795"/>
                    <a:pt x="3191" y="770"/>
                  </a:cubicBezTo>
                  <a:cubicBezTo>
                    <a:pt x="1735" y="16"/>
                    <a:pt x="1735" y="16"/>
                    <a:pt x="1735" y="16"/>
                  </a:cubicBezTo>
                  <a:cubicBezTo>
                    <a:pt x="1718" y="8"/>
                    <a:pt x="1694" y="0"/>
                    <a:pt x="1677" y="0"/>
                  </a:cubicBezTo>
                  <a:close/>
                  <a:moveTo>
                    <a:pt x="1694" y="2572"/>
                  </a:moveTo>
                  <a:cubicBezTo>
                    <a:pt x="1661" y="2572"/>
                    <a:pt x="1628" y="2564"/>
                    <a:pt x="1596" y="2548"/>
                  </a:cubicBezTo>
                  <a:cubicBezTo>
                    <a:pt x="57" y="1696"/>
                    <a:pt x="57" y="1696"/>
                    <a:pt x="57" y="1696"/>
                  </a:cubicBezTo>
                  <a:cubicBezTo>
                    <a:pt x="16" y="1671"/>
                    <a:pt x="0" y="1614"/>
                    <a:pt x="24" y="1573"/>
                  </a:cubicBezTo>
                  <a:cubicBezTo>
                    <a:pt x="49" y="1532"/>
                    <a:pt x="98" y="1516"/>
                    <a:pt x="147" y="1532"/>
                  </a:cubicBezTo>
                  <a:cubicBezTo>
                    <a:pt x="1686" y="2384"/>
                    <a:pt x="1686" y="2384"/>
                    <a:pt x="1686" y="2384"/>
                  </a:cubicBezTo>
                  <a:cubicBezTo>
                    <a:pt x="1710" y="2384"/>
                    <a:pt x="1710" y="2384"/>
                    <a:pt x="1710" y="2384"/>
                  </a:cubicBezTo>
                  <a:cubicBezTo>
                    <a:pt x="3150" y="1565"/>
                    <a:pt x="3150" y="1565"/>
                    <a:pt x="3150" y="1565"/>
                  </a:cubicBezTo>
                  <a:cubicBezTo>
                    <a:pt x="3175" y="1556"/>
                    <a:pt x="3200" y="1548"/>
                    <a:pt x="3216" y="1556"/>
                  </a:cubicBezTo>
                  <a:cubicBezTo>
                    <a:pt x="3240" y="1565"/>
                    <a:pt x="3257" y="1581"/>
                    <a:pt x="3273" y="1597"/>
                  </a:cubicBezTo>
                  <a:cubicBezTo>
                    <a:pt x="3281" y="1622"/>
                    <a:pt x="3290" y="1647"/>
                    <a:pt x="3281" y="1663"/>
                  </a:cubicBezTo>
                  <a:cubicBezTo>
                    <a:pt x="3273" y="1688"/>
                    <a:pt x="3257" y="1704"/>
                    <a:pt x="3240" y="1720"/>
                  </a:cubicBezTo>
                  <a:cubicBezTo>
                    <a:pt x="1800" y="2540"/>
                    <a:pt x="1800" y="2540"/>
                    <a:pt x="1800" y="2540"/>
                  </a:cubicBezTo>
                  <a:cubicBezTo>
                    <a:pt x="1759" y="2564"/>
                    <a:pt x="1727" y="2572"/>
                    <a:pt x="1694" y="2572"/>
                  </a:cubicBezTo>
                  <a:close/>
                  <a:moveTo>
                    <a:pt x="1694" y="3277"/>
                  </a:moveTo>
                  <a:cubicBezTo>
                    <a:pt x="1661" y="3277"/>
                    <a:pt x="1628" y="3269"/>
                    <a:pt x="1596" y="3252"/>
                  </a:cubicBezTo>
                  <a:cubicBezTo>
                    <a:pt x="57" y="2400"/>
                    <a:pt x="57" y="2400"/>
                    <a:pt x="57" y="2400"/>
                  </a:cubicBezTo>
                  <a:cubicBezTo>
                    <a:pt x="33" y="2392"/>
                    <a:pt x="16" y="2369"/>
                    <a:pt x="16" y="2343"/>
                  </a:cubicBezTo>
                  <a:cubicBezTo>
                    <a:pt x="8" y="2318"/>
                    <a:pt x="8" y="2294"/>
                    <a:pt x="16" y="2277"/>
                  </a:cubicBezTo>
                  <a:cubicBezTo>
                    <a:pt x="41" y="2236"/>
                    <a:pt x="98" y="2220"/>
                    <a:pt x="139" y="2245"/>
                  </a:cubicBezTo>
                  <a:cubicBezTo>
                    <a:pt x="1677" y="3097"/>
                    <a:pt x="1677" y="3097"/>
                    <a:pt x="1677" y="3097"/>
                  </a:cubicBezTo>
                  <a:cubicBezTo>
                    <a:pt x="1702" y="3097"/>
                    <a:pt x="1702" y="3097"/>
                    <a:pt x="1702" y="3097"/>
                  </a:cubicBezTo>
                  <a:cubicBezTo>
                    <a:pt x="3142" y="2277"/>
                    <a:pt x="3142" y="2277"/>
                    <a:pt x="3142" y="2277"/>
                  </a:cubicBezTo>
                  <a:cubicBezTo>
                    <a:pt x="3167" y="2269"/>
                    <a:pt x="3191" y="2261"/>
                    <a:pt x="3208" y="2269"/>
                  </a:cubicBezTo>
                  <a:cubicBezTo>
                    <a:pt x="3232" y="2277"/>
                    <a:pt x="3249" y="2294"/>
                    <a:pt x="3265" y="2310"/>
                  </a:cubicBezTo>
                  <a:cubicBezTo>
                    <a:pt x="3281" y="2327"/>
                    <a:pt x="3281" y="2351"/>
                    <a:pt x="3281" y="2376"/>
                  </a:cubicBezTo>
                  <a:cubicBezTo>
                    <a:pt x="3273" y="2400"/>
                    <a:pt x="3257" y="2417"/>
                    <a:pt x="3240" y="2433"/>
                  </a:cubicBezTo>
                  <a:cubicBezTo>
                    <a:pt x="1800" y="3252"/>
                    <a:pt x="1800" y="3252"/>
                    <a:pt x="1800" y="3252"/>
                  </a:cubicBezTo>
                  <a:cubicBezTo>
                    <a:pt x="1759" y="3269"/>
                    <a:pt x="1727" y="3277"/>
                    <a:pt x="1694" y="3277"/>
                  </a:cubicBezTo>
                  <a:close/>
                  <a:moveTo>
                    <a:pt x="1694" y="3277"/>
                  </a:moveTo>
                  <a:cubicBezTo>
                    <a:pt x="1694" y="3277"/>
                    <a:pt x="1694" y="3277"/>
                    <a:pt x="1694" y="3277"/>
                  </a:cubicBezTo>
                </a:path>
              </a:pathLst>
            </a:custGeom>
            <a:solidFill>
              <a:schemeClr val="accent1">
                <a:lumMod val="5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69" name="张-20-连接符-Line"/>
            <p:cNvCxnSpPr/>
            <p:nvPr/>
          </p:nvCxnSpPr>
          <p:spPr>
            <a:xfrm>
              <a:off x="7902926" y="1134511"/>
              <a:ext cx="0" cy="194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张-21-连接符-Line"/>
            <p:cNvCxnSpPr/>
            <p:nvPr/>
          </p:nvCxnSpPr>
          <p:spPr>
            <a:xfrm>
              <a:off x="8450286" y="3030836"/>
              <a:ext cx="0" cy="194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张-22-连接符-Line"/>
            <p:cNvCxnSpPr/>
            <p:nvPr/>
          </p:nvCxnSpPr>
          <p:spPr>
            <a:xfrm>
              <a:off x="8106678" y="5065775"/>
              <a:ext cx="0" cy="194933"/>
            </a:xfrm>
            <a:prstGeom prst="line">
              <a:avLst/>
            </a:prstGeom>
          </p:spPr>
          <p:style>
            <a:lnRef idx="1">
              <a:schemeClr val="accent1"/>
            </a:lnRef>
            <a:fillRef idx="0">
              <a:schemeClr val="accent1"/>
            </a:fillRef>
            <a:effectRef idx="0">
              <a:schemeClr val="accent1"/>
            </a:effectRef>
            <a:fontRef idx="minor">
              <a:schemeClr val="tx1"/>
            </a:fontRef>
          </p:style>
        </p:cxnSp>
        <p:sp>
          <p:nvSpPr>
            <p:cNvPr id="97" name="张-33-自由图形-Freeform"/>
            <p:cNvSpPr/>
            <p:nvPr/>
          </p:nvSpPr>
          <p:spPr>
            <a:xfrm>
              <a:off x="8060888" y="1115988"/>
              <a:ext cx="263764" cy="262891"/>
            </a:xfrm>
            <a:custGeom>
              <a:avLst/>
              <a:gdLst/>
              <a:ahLst/>
              <a:cxnLst>
                <a:cxn ang="0">
                  <a:pos x="wd2" y="hd2"/>
                </a:cxn>
                <a:cxn ang="5400000">
                  <a:pos x="wd2" y="hd2"/>
                </a:cxn>
                <a:cxn ang="10800000">
                  <a:pos x="wd2" y="hd2"/>
                </a:cxn>
                <a:cxn ang="16200000">
                  <a:pos x="wd2" y="hd2"/>
                </a:cxn>
              </a:cxnLst>
              <a:rect l="0" t="0" r="r" b="b"/>
              <a:pathLst>
                <a:path w="21568" h="21600" extrusionOk="0">
                  <a:moveTo>
                    <a:pt x="21516" y="939"/>
                  </a:moveTo>
                  <a:cubicBezTo>
                    <a:pt x="21516" y="887"/>
                    <a:pt x="21516" y="887"/>
                    <a:pt x="21568" y="835"/>
                  </a:cubicBezTo>
                  <a:cubicBezTo>
                    <a:pt x="21568" y="835"/>
                    <a:pt x="21568" y="835"/>
                    <a:pt x="21568" y="783"/>
                  </a:cubicBezTo>
                  <a:cubicBezTo>
                    <a:pt x="21568" y="730"/>
                    <a:pt x="21568" y="730"/>
                    <a:pt x="21568" y="678"/>
                  </a:cubicBezTo>
                  <a:cubicBezTo>
                    <a:pt x="21568" y="678"/>
                    <a:pt x="21568" y="678"/>
                    <a:pt x="21568" y="626"/>
                  </a:cubicBezTo>
                  <a:cubicBezTo>
                    <a:pt x="21568" y="574"/>
                    <a:pt x="21568" y="574"/>
                    <a:pt x="21568" y="522"/>
                  </a:cubicBezTo>
                  <a:cubicBezTo>
                    <a:pt x="21568" y="522"/>
                    <a:pt x="21568" y="522"/>
                    <a:pt x="21568" y="522"/>
                  </a:cubicBezTo>
                  <a:cubicBezTo>
                    <a:pt x="21568" y="470"/>
                    <a:pt x="21568" y="470"/>
                    <a:pt x="21516" y="417"/>
                  </a:cubicBezTo>
                  <a:cubicBezTo>
                    <a:pt x="21516" y="417"/>
                    <a:pt x="21516" y="417"/>
                    <a:pt x="21516" y="365"/>
                  </a:cubicBezTo>
                  <a:cubicBezTo>
                    <a:pt x="21516" y="365"/>
                    <a:pt x="21516" y="313"/>
                    <a:pt x="21464" y="313"/>
                  </a:cubicBezTo>
                  <a:cubicBezTo>
                    <a:pt x="21464" y="313"/>
                    <a:pt x="21464" y="313"/>
                    <a:pt x="21464" y="261"/>
                  </a:cubicBezTo>
                  <a:cubicBezTo>
                    <a:pt x="21464" y="209"/>
                    <a:pt x="21412" y="209"/>
                    <a:pt x="21412" y="157"/>
                  </a:cubicBezTo>
                  <a:cubicBezTo>
                    <a:pt x="21412" y="157"/>
                    <a:pt x="21412" y="157"/>
                    <a:pt x="21412" y="157"/>
                  </a:cubicBezTo>
                  <a:cubicBezTo>
                    <a:pt x="21412" y="157"/>
                    <a:pt x="21412" y="157"/>
                    <a:pt x="21412" y="157"/>
                  </a:cubicBezTo>
                  <a:cubicBezTo>
                    <a:pt x="21412" y="157"/>
                    <a:pt x="21412" y="157"/>
                    <a:pt x="21412" y="157"/>
                  </a:cubicBezTo>
                  <a:cubicBezTo>
                    <a:pt x="21360" y="104"/>
                    <a:pt x="21360" y="104"/>
                    <a:pt x="21308" y="104"/>
                  </a:cubicBezTo>
                  <a:cubicBezTo>
                    <a:pt x="21308" y="104"/>
                    <a:pt x="21308" y="104"/>
                    <a:pt x="21256" y="104"/>
                  </a:cubicBezTo>
                  <a:cubicBezTo>
                    <a:pt x="21256" y="104"/>
                    <a:pt x="21205" y="52"/>
                    <a:pt x="21153" y="52"/>
                  </a:cubicBezTo>
                  <a:cubicBezTo>
                    <a:pt x="21153" y="52"/>
                    <a:pt x="21153" y="52"/>
                    <a:pt x="21101" y="52"/>
                  </a:cubicBezTo>
                  <a:cubicBezTo>
                    <a:pt x="21049" y="52"/>
                    <a:pt x="21049" y="52"/>
                    <a:pt x="20997" y="0"/>
                  </a:cubicBezTo>
                  <a:cubicBezTo>
                    <a:pt x="20997" y="0"/>
                    <a:pt x="20997" y="0"/>
                    <a:pt x="20997" y="0"/>
                  </a:cubicBezTo>
                  <a:cubicBezTo>
                    <a:pt x="20945" y="0"/>
                    <a:pt x="20945" y="0"/>
                    <a:pt x="20893" y="0"/>
                  </a:cubicBezTo>
                  <a:cubicBezTo>
                    <a:pt x="20893" y="0"/>
                    <a:pt x="20893" y="0"/>
                    <a:pt x="20841" y="0"/>
                  </a:cubicBezTo>
                  <a:cubicBezTo>
                    <a:pt x="20789" y="0"/>
                    <a:pt x="20789" y="0"/>
                    <a:pt x="20737" y="0"/>
                  </a:cubicBezTo>
                  <a:cubicBezTo>
                    <a:pt x="20737" y="0"/>
                    <a:pt x="20737" y="0"/>
                    <a:pt x="20685" y="0"/>
                  </a:cubicBezTo>
                  <a:cubicBezTo>
                    <a:pt x="20633" y="0"/>
                    <a:pt x="20633" y="0"/>
                    <a:pt x="20581" y="52"/>
                  </a:cubicBezTo>
                  <a:cubicBezTo>
                    <a:pt x="20581" y="52"/>
                    <a:pt x="20581" y="52"/>
                    <a:pt x="20581" y="52"/>
                  </a:cubicBezTo>
                  <a:cubicBezTo>
                    <a:pt x="20581" y="52"/>
                    <a:pt x="20581" y="52"/>
                    <a:pt x="20581" y="52"/>
                  </a:cubicBezTo>
                  <a:lnTo>
                    <a:pt x="435" y="8400"/>
                  </a:lnTo>
                  <a:cubicBezTo>
                    <a:pt x="228" y="8504"/>
                    <a:pt x="72" y="8661"/>
                    <a:pt x="20" y="8870"/>
                  </a:cubicBezTo>
                  <a:cubicBezTo>
                    <a:pt x="-32" y="9078"/>
                    <a:pt x="20" y="9339"/>
                    <a:pt x="176" y="9496"/>
                  </a:cubicBezTo>
                  <a:lnTo>
                    <a:pt x="5887" y="15235"/>
                  </a:lnTo>
                  <a:lnTo>
                    <a:pt x="5887" y="19304"/>
                  </a:lnTo>
                  <a:cubicBezTo>
                    <a:pt x="5887" y="19565"/>
                    <a:pt x="6043" y="19826"/>
                    <a:pt x="6303" y="19930"/>
                  </a:cubicBezTo>
                  <a:cubicBezTo>
                    <a:pt x="6406" y="19983"/>
                    <a:pt x="6458" y="19983"/>
                    <a:pt x="6562" y="19983"/>
                  </a:cubicBezTo>
                  <a:cubicBezTo>
                    <a:pt x="6718" y="19983"/>
                    <a:pt x="6926" y="19930"/>
                    <a:pt x="7030" y="19774"/>
                  </a:cubicBezTo>
                  <a:lnTo>
                    <a:pt x="8691" y="18104"/>
                  </a:lnTo>
                  <a:lnTo>
                    <a:pt x="11910" y="21391"/>
                  </a:lnTo>
                  <a:cubicBezTo>
                    <a:pt x="12014" y="21496"/>
                    <a:pt x="12222" y="21600"/>
                    <a:pt x="12378" y="21600"/>
                  </a:cubicBezTo>
                  <a:cubicBezTo>
                    <a:pt x="12430" y="21600"/>
                    <a:pt x="12481" y="21600"/>
                    <a:pt x="12481" y="21600"/>
                  </a:cubicBezTo>
                  <a:cubicBezTo>
                    <a:pt x="12689" y="21548"/>
                    <a:pt x="12897" y="21391"/>
                    <a:pt x="12949" y="21183"/>
                  </a:cubicBezTo>
                  <a:lnTo>
                    <a:pt x="21516" y="939"/>
                  </a:lnTo>
                  <a:cubicBezTo>
                    <a:pt x="21516" y="991"/>
                    <a:pt x="21516" y="991"/>
                    <a:pt x="21516" y="939"/>
                  </a:cubicBezTo>
                  <a:cubicBezTo>
                    <a:pt x="21516" y="939"/>
                    <a:pt x="21516" y="939"/>
                    <a:pt x="21516" y="939"/>
                  </a:cubicBezTo>
                  <a:close/>
                  <a:moveTo>
                    <a:pt x="18089" y="2609"/>
                  </a:moveTo>
                  <a:lnTo>
                    <a:pt x="6718" y="14035"/>
                  </a:lnTo>
                  <a:lnTo>
                    <a:pt x="1993" y="9287"/>
                  </a:lnTo>
                  <a:lnTo>
                    <a:pt x="18089" y="2609"/>
                  </a:lnTo>
                  <a:close/>
                  <a:moveTo>
                    <a:pt x="7341" y="17739"/>
                  </a:moveTo>
                  <a:lnTo>
                    <a:pt x="7341" y="16644"/>
                  </a:lnTo>
                  <a:lnTo>
                    <a:pt x="7912" y="17217"/>
                  </a:lnTo>
                  <a:lnTo>
                    <a:pt x="7341" y="17739"/>
                  </a:lnTo>
                  <a:close/>
                  <a:moveTo>
                    <a:pt x="12326" y="19722"/>
                  </a:moveTo>
                  <a:lnTo>
                    <a:pt x="7653" y="14974"/>
                  </a:lnTo>
                  <a:lnTo>
                    <a:pt x="19024" y="3548"/>
                  </a:lnTo>
                  <a:lnTo>
                    <a:pt x="12326" y="19722"/>
                  </a:lnTo>
                  <a:close/>
                </a:path>
              </a:pathLst>
            </a:custGeom>
            <a:solidFill>
              <a:schemeClr val="accent1">
                <a:lumMod val="50000"/>
              </a:schemeClr>
            </a:solidFill>
            <a:ln w="12700">
              <a:miter lim="400000"/>
            </a:ln>
          </p:spPr>
          <p:txBody>
            <a:bodyPr lIns="19050" tIns="19050" rIns="19050" bIns="19050" anchor="ct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1500" b="0" i="0" u="none" strike="noStrike" kern="1200" cap="none" spc="0" normalizeH="0" baseline="0" noProof="0" dirty="0">
                <a:ln>
                  <a:noFill/>
                </a:ln>
                <a:effectLst>
                  <a:outerShdw blurRad="38100" dist="12700" dir="5400000" rotWithShape="0">
                    <a:srgbClr val="000000">
                      <a:alpha val="50000"/>
                    </a:srgbClr>
                  </a:outerShdw>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31" name="张-35-矩形-Rectangle"/>
          <p:cNvSpPr/>
          <p:nvPr/>
        </p:nvSpPr>
        <p:spPr>
          <a:xfrm>
            <a:off x="1746518" y="3637604"/>
            <a:ext cx="2404858"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你所做的研究</a:t>
            </a:r>
            <a:endParaRPr kumimoji="0" lang="en-US" altLang="zh-CN" sz="20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的意义</a:t>
            </a:r>
            <a:endParaRPr kumimoji="0" lang="zh-CN" altLang="en-US" sz="20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4" name="张-36-椭圆-Oval"/>
          <p:cNvSpPr/>
          <p:nvPr/>
        </p:nvSpPr>
        <p:spPr>
          <a:xfrm>
            <a:off x="2629887" y="2777448"/>
            <a:ext cx="703864" cy="70386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9" name="张-37-自由图形-Freeform"/>
          <p:cNvSpPr/>
          <p:nvPr/>
        </p:nvSpPr>
        <p:spPr>
          <a:xfrm>
            <a:off x="2828248" y="2928295"/>
            <a:ext cx="307142" cy="424319"/>
          </a:xfrm>
          <a:custGeom>
            <a:avLst/>
            <a:gdLst/>
            <a:ahLst/>
            <a:cxnLst>
              <a:cxn ang="0">
                <a:pos x="wd2" y="hd2"/>
              </a:cxn>
              <a:cxn ang="5400000">
                <a:pos x="wd2" y="hd2"/>
              </a:cxn>
              <a:cxn ang="10800000">
                <a:pos x="wd2" y="hd2"/>
              </a:cxn>
              <a:cxn ang="16200000">
                <a:pos x="wd2" y="hd2"/>
              </a:cxn>
            </a:cxnLst>
            <a:rect l="0" t="0" r="r" b="b"/>
            <a:pathLst>
              <a:path w="21600" h="21600" extrusionOk="0">
                <a:moveTo>
                  <a:pt x="10761" y="0"/>
                </a:moveTo>
                <a:cubicBezTo>
                  <a:pt x="10575" y="0"/>
                  <a:pt x="10393" y="51"/>
                  <a:pt x="10238" y="140"/>
                </a:cubicBezTo>
                <a:cubicBezTo>
                  <a:pt x="8066" y="1488"/>
                  <a:pt x="4277" y="4491"/>
                  <a:pt x="3161" y="9207"/>
                </a:cubicBezTo>
                <a:cubicBezTo>
                  <a:pt x="2602" y="11542"/>
                  <a:pt x="2912" y="13608"/>
                  <a:pt x="3471" y="15270"/>
                </a:cubicBezTo>
                <a:lnTo>
                  <a:pt x="252" y="17600"/>
                </a:lnTo>
                <a:cubicBezTo>
                  <a:pt x="128" y="17690"/>
                  <a:pt x="0" y="17872"/>
                  <a:pt x="0" y="18007"/>
                </a:cubicBezTo>
                <a:lnTo>
                  <a:pt x="0" y="21025"/>
                </a:lnTo>
                <a:cubicBezTo>
                  <a:pt x="0" y="21249"/>
                  <a:pt x="178" y="21426"/>
                  <a:pt x="427" y="21516"/>
                </a:cubicBezTo>
                <a:cubicBezTo>
                  <a:pt x="551" y="21561"/>
                  <a:pt x="690" y="21600"/>
                  <a:pt x="814" y="21600"/>
                </a:cubicBezTo>
                <a:cubicBezTo>
                  <a:pt x="938" y="21600"/>
                  <a:pt x="1117" y="21561"/>
                  <a:pt x="1241" y="21516"/>
                </a:cubicBezTo>
                <a:lnTo>
                  <a:pt x="7329" y="18639"/>
                </a:lnTo>
                <a:lnTo>
                  <a:pt x="8182" y="18639"/>
                </a:lnTo>
                <a:cubicBezTo>
                  <a:pt x="8182" y="18908"/>
                  <a:pt x="8194" y="19172"/>
                  <a:pt x="8318" y="19396"/>
                </a:cubicBezTo>
                <a:cubicBezTo>
                  <a:pt x="8690" y="20564"/>
                  <a:pt x="9858" y="21246"/>
                  <a:pt x="10354" y="21516"/>
                </a:cubicBezTo>
                <a:cubicBezTo>
                  <a:pt x="10478" y="21561"/>
                  <a:pt x="10676" y="21600"/>
                  <a:pt x="10800" y="21600"/>
                </a:cubicBezTo>
                <a:cubicBezTo>
                  <a:pt x="10924" y="21600"/>
                  <a:pt x="11102" y="21561"/>
                  <a:pt x="11227" y="21516"/>
                </a:cubicBezTo>
                <a:cubicBezTo>
                  <a:pt x="11723" y="21291"/>
                  <a:pt x="12910" y="20609"/>
                  <a:pt x="13282" y="19396"/>
                </a:cubicBezTo>
                <a:cubicBezTo>
                  <a:pt x="13344" y="19127"/>
                  <a:pt x="13398" y="18866"/>
                  <a:pt x="13398" y="18596"/>
                </a:cubicBezTo>
                <a:lnTo>
                  <a:pt x="14271" y="18596"/>
                </a:lnTo>
                <a:lnTo>
                  <a:pt x="20359" y="21474"/>
                </a:lnTo>
                <a:cubicBezTo>
                  <a:pt x="20483" y="21519"/>
                  <a:pt x="20662" y="21558"/>
                  <a:pt x="20786" y="21558"/>
                </a:cubicBezTo>
                <a:cubicBezTo>
                  <a:pt x="20910" y="21558"/>
                  <a:pt x="21030" y="21519"/>
                  <a:pt x="21154" y="21474"/>
                </a:cubicBezTo>
                <a:cubicBezTo>
                  <a:pt x="21402" y="21384"/>
                  <a:pt x="21600" y="21148"/>
                  <a:pt x="21600" y="20968"/>
                </a:cubicBezTo>
                <a:lnTo>
                  <a:pt x="21600" y="17965"/>
                </a:lnTo>
                <a:cubicBezTo>
                  <a:pt x="21538" y="17875"/>
                  <a:pt x="21476" y="17690"/>
                  <a:pt x="21290" y="17600"/>
                </a:cubicBezTo>
                <a:lnTo>
                  <a:pt x="18052" y="15270"/>
                </a:lnTo>
                <a:cubicBezTo>
                  <a:pt x="18610" y="13608"/>
                  <a:pt x="18920" y="11542"/>
                  <a:pt x="18362" y="9207"/>
                </a:cubicBezTo>
                <a:cubicBezTo>
                  <a:pt x="17245" y="4491"/>
                  <a:pt x="13456" y="1533"/>
                  <a:pt x="11285" y="140"/>
                </a:cubicBezTo>
                <a:cubicBezTo>
                  <a:pt x="11130" y="51"/>
                  <a:pt x="10947" y="0"/>
                  <a:pt x="10761" y="0"/>
                </a:cubicBezTo>
                <a:close/>
                <a:moveTo>
                  <a:pt x="10742" y="1347"/>
                </a:moveTo>
                <a:cubicBezTo>
                  <a:pt x="12541" y="2560"/>
                  <a:pt x="15822" y="5302"/>
                  <a:pt x="16753" y="9389"/>
                </a:cubicBezTo>
                <a:cubicBezTo>
                  <a:pt x="17497" y="12488"/>
                  <a:pt x="16574" y="15138"/>
                  <a:pt x="15706" y="16800"/>
                </a:cubicBezTo>
                <a:cubicBezTo>
                  <a:pt x="15519" y="17159"/>
                  <a:pt x="15023" y="17432"/>
                  <a:pt x="14465" y="17432"/>
                </a:cubicBezTo>
                <a:lnTo>
                  <a:pt x="12468" y="17432"/>
                </a:lnTo>
                <a:lnTo>
                  <a:pt x="7077" y="17432"/>
                </a:lnTo>
                <a:cubicBezTo>
                  <a:pt x="6519" y="17432"/>
                  <a:pt x="6022" y="17204"/>
                  <a:pt x="5836" y="16800"/>
                </a:cubicBezTo>
                <a:cubicBezTo>
                  <a:pt x="4906" y="15138"/>
                  <a:pt x="4029" y="12533"/>
                  <a:pt x="4712" y="9389"/>
                </a:cubicBezTo>
                <a:cubicBezTo>
                  <a:pt x="5642" y="5302"/>
                  <a:pt x="8943" y="2605"/>
                  <a:pt x="10742" y="1347"/>
                </a:cubicBezTo>
                <a:close/>
                <a:moveTo>
                  <a:pt x="10742" y="6737"/>
                </a:moveTo>
                <a:cubicBezTo>
                  <a:pt x="8942" y="6737"/>
                  <a:pt x="7446" y="7820"/>
                  <a:pt x="7446" y="9123"/>
                </a:cubicBezTo>
                <a:cubicBezTo>
                  <a:pt x="7446" y="10425"/>
                  <a:pt x="8942" y="11495"/>
                  <a:pt x="10742" y="11495"/>
                </a:cubicBezTo>
                <a:cubicBezTo>
                  <a:pt x="12541" y="11495"/>
                  <a:pt x="14019" y="10425"/>
                  <a:pt x="14019" y="9123"/>
                </a:cubicBezTo>
                <a:cubicBezTo>
                  <a:pt x="14019" y="7820"/>
                  <a:pt x="12541" y="6737"/>
                  <a:pt x="10742" y="6737"/>
                </a:cubicBezTo>
                <a:close/>
                <a:moveTo>
                  <a:pt x="10742" y="7902"/>
                </a:moveTo>
                <a:cubicBezTo>
                  <a:pt x="11673" y="7902"/>
                  <a:pt x="12409" y="8449"/>
                  <a:pt x="12409" y="9123"/>
                </a:cubicBezTo>
                <a:cubicBezTo>
                  <a:pt x="12409" y="9796"/>
                  <a:pt x="11673" y="10330"/>
                  <a:pt x="10742" y="10330"/>
                </a:cubicBezTo>
                <a:cubicBezTo>
                  <a:pt x="9811" y="10330"/>
                  <a:pt x="9055" y="9796"/>
                  <a:pt x="9055" y="9123"/>
                </a:cubicBezTo>
                <a:cubicBezTo>
                  <a:pt x="9055" y="8449"/>
                  <a:pt x="9811" y="7902"/>
                  <a:pt x="10742" y="7902"/>
                </a:cubicBezTo>
                <a:close/>
                <a:moveTo>
                  <a:pt x="3975" y="16533"/>
                </a:moveTo>
                <a:cubicBezTo>
                  <a:pt x="4099" y="16803"/>
                  <a:pt x="4219" y="17025"/>
                  <a:pt x="4343" y="17249"/>
                </a:cubicBezTo>
                <a:cubicBezTo>
                  <a:pt x="4529" y="17608"/>
                  <a:pt x="4898" y="17965"/>
                  <a:pt x="5332" y="18189"/>
                </a:cubicBezTo>
                <a:lnTo>
                  <a:pt x="1609" y="19944"/>
                </a:lnTo>
                <a:lnTo>
                  <a:pt x="1609" y="18232"/>
                </a:lnTo>
                <a:lnTo>
                  <a:pt x="3975" y="16533"/>
                </a:lnTo>
                <a:close/>
                <a:moveTo>
                  <a:pt x="17567" y="16533"/>
                </a:moveTo>
                <a:lnTo>
                  <a:pt x="19913" y="18232"/>
                </a:lnTo>
                <a:lnTo>
                  <a:pt x="19913" y="19944"/>
                </a:lnTo>
                <a:lnTo>
                  <a:pt x="16190" y="18189"/>
                </a:lnTo>
                <a:cubicBezTo>
                  <a:pt x="16625" y="17965"/>
                  <a:pt x="16931" y="17653"/>
                  <a:pt x="17179" y="17249"/>
                </a:cubicBezTo>
                <a:cubicBezTo>
                  <a:pt x="17303" y="17025"/>
                  <a:pt x="17443" y="16803"/>
                  <a:pt x="17567" y="16533"/>
                </a:cubicBezTo>
                <a:close/>
                <a:moveTo>
                  <a:pt x="9734" y="18596"/>
                </a:moveTo>
                <a:lnTo>
                  <a:pt x="11731" y="18596"/>
                </a:lnTo>
                <a:cubicBezTo>
                  <a:pt x="11793" y="18776"/>
                  <a:pt x="11735" y="18950"/>
                  <a:pt x="11673" y="19130"/>
                </a:cubicBezTo>
                <a:cubicBezTo>
                  <a:pt x="11486" y="19669"/>
                  <a:pt x="11114" y="20028"/>
                  <a:pt x="10742" y="20253"/>
                </a:cubicBezTo>
                <a:cubicBezTo>
                  <a:pt x="10370" y="20028"/>
                  <a:pt x="9997" y="19624"/>
                  <a:pt x="9811" y="19130"/>
                </a:cubicBezTo>
                <a:cubicBezTo>
                  <a:pt x="9749" y="18950"/>
                  <a:pt x="9734" y="18776"/>
                  <a:pt x="9734" y="18596"/>
                </a:cubicBezTo>
                <a:close/>
              </a:path>
            </a:pathLst>
          </a:custGeom>
          <a:solidFill>
            <a:schemeClr val="bg1"/>
          </a:solidFill>
          <a:ln w="12700">
            <a:miter lim="400000"/>
          </a:ln>
        </p:spPr>
        <p:txBody>
          <a:bodyPr lIns="19050" tIns="19050" rIns="19050" bIns="19050" anchor="ct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15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00425" cy="6858000"/>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文本框 2"/>
          <p:cNvSpPr txBox="1"/>
          <p:nvPr/>
        </p:nvSpPr>
        <p:spPr>
          <a:xfrm>
            <a:off x="609104" y="777607"/>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1</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 name="文本框 3"/>
          <p:cNvSpPr txBox="1"/>
          <p:nvPr/>
        </p:nvSpPr>
        <p:spPr>
          <a:xfrm>
            <a:off x="609104" y="1838057"/>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2</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文本框 4"/>
          <p:cNvSpPr txBox="1"/>
          <p:nvPr/>
        </p:nvSpPr>
        <p:spPr>
          <a:xfrm>
            <a:off x="609104" y="2775396"/>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3</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文本框 5"/>
          <p:cNvSpPr txBox="1"/>
          <p:nvPr/>
        </p:nvSpPr>
        <p:spPr>
          <a:xfrm>
            <a:off x="609104" y="3712735"/>
            <a:ext cx="2030877" cy="830997"/>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800" dirty="0">
                <a:solidFill>
                  <a:prstClr val="white"/>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4</a:t>
            </a:r>
            <a:endParaRPr lang="zh-CN" altLang="en-US" sz="4800" dirty="0">
              <a:solidFill>
                <a:prstClr val="white"/>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 name="文本框 6"/>
          <p:cNvSpPr txBox="1"/>
          <p:nvPr/>
        </p:nvSpPr>
        <p:spPr>
          <a:xfrm>
            <a:off x="609104" y="4650074"/>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5</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等腰三角形 7"/>
          <p:cNvSpPr/>
          <p:nvPr/>
        </p:nvSpPr>
        <p:spPr>
          <a:xfrm rot="5400000">
            <a:off x="-31957" y="3840283"/>
            <a:ext cx="523220" cy="459306"/>
          </a:xfrm>
          <a:prstGeom prst="triangle">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 name="文本框 8"/>
          <p:cNvSpPr txBox="1"/>
          <p:nvPr/>
        </p:nvSpPr>
        <p:spPr>
          <a:xfrm>
            <a:off x="5944357" y="4756414"/>
            <a:ext cx="5032148" cy="830997"/>
          </a:xfrm>
          <a:prstGeom prst="rect">
            <a:avLst/>
          </a:prstGeom>
          <a:noFill/>
        </p:spPr>
        <p:txBody>
          <a:bodyPr wrap="none" rtlCol="0">
            <a:spAutoFit/>
          </a:bodyPr>
          <a:lstStyle/>
          <a:p>
            <a:pPr algn="ctr">
              <a:defRPr/>
            </a:pPr>
            <a:r>
              <a:rPr lang="zh-CN" altLang="en-US" sz="4800" spc="600" dirty="0">
                <a:solidFill>
                  <a:srgbClr val="44546A">
                    <a:lumMod val="50000"/>
                  </a:srgb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研究思路及过程</a:t>
            </a:r>
            <a:endParaRPr lang="zh-CN" altLang="en-US" sz="4800" spc="600" dirty="0">
              <a:solidFill>
                <a:srgbClr val="44546A">
                  <a:lumMod val="50000"/>
                </a:srgb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文本框 13"/>
          <p:cNvSpPr txBox="1"/>
          <p:nvPr/>
        </p:nvSpPr>
        <p:spPr>
          <a:xfrm>
            <a:off x="609104" y="5587411"/>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6</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6" name="组合 25"/>
          <p:cNvGrpSpPr/>
          <p:nvPr/>
        </p:nvGrpSpPr>
        <p:grpSpPr>
          <a:xfrm>
            <a:off x="6072497" y="5619215"/>
            <a:ext cx="6119503" cy="71561"/>
            <a:chOff x="6018121" y="5619215"/>
            <a:chExt cx="6119503" cy="71561"/>
          </a:xfrm>
        </p:grpSpPr>
        <p:cxnSp>
          <p:nvCxnSpPr>
            <p:cNvPr id="24" name="直接连接符 23"/>
            <p:cNvCxnSpPr/>
            <p:nvPr/>
          </p:nvCxnSpPr>
          <p:spPr>
            <a:xfrm>
              <a:off x="6018121" y="5619215"/>
              <a:ext cx="6119503"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018121" y="5619215"/>
              <a:ext cx="1515697" cy="7156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27" name="graduation-cap-circular-button_21195"/>
          <p:cNvSpPr>
            <a:spLocks noChangeAspect="1"/>
          </p:cNvSpPr>
          <p:nvPr/>
        </p:nvSpPr>
        <p:spPr bwMode="auto">
          <a:xfrm>
            <a:off x="11271004" y="305470"/>
            <a:ext cx="623783" cy="622864"/>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accent1">
              <a:lumMod val="50000"/>
            </a:schemeClr>
          </a:solidFill>
          <a:ln>
            <a:noFill/>
          </a:ln>
          <a:effectLst>
            <a:outerShdw blurRad="63500" sx="97000" sy="97000" algn="ctr" rotWithShape="0">
              <a:prstClr val="black">
                <a:alpha val="29000"/>
              </a:prstClr>
            </a:outerShdw>
          </a:effectLst>
        </p:spPr>
        <p:txBody>
          <a:bodyPr/>
          <a:lstStyle/>
          <a:p>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6" presetClass="entr" presetSubtype="2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animBg="1"/>
      <p:bldP spid="9"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张-1-矩形-Rectangle"/>
          <p:cNvSpPr/>
          <p:nvPr/>
        </p:nvSpPr>
        <p:spPr>
          <a:xfrm>
            <a:off x="882090" y="4378210"/>
            <a:ext cx="162095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研究思路</a:t>
            </a:r>
            <a:endParaRPr kumimoji="0" lang="zh-CN" altLang="en-US" sz="2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张-2-矩形-Rectangle"/>
          <p:cNvSpPr/>
          <p:nvPr/>
        </p:nvSpPr>
        <p:spPr>
          <a:xfrm>
            <a:off x="882090" y="3281358"/>
            <a:ext cx="2024913" cy="95410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RESEARCH</a:t>
            </a:r>
            <a:endParaRPr kumimoji="0" lang="en-US" altLang="zh-CN" sz="2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THREAD</a:t>
            </a:r>
            <a:endParaRPr kumimoji="0" lang="en-US" altLang="zh-CN" sz="2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6" name="张-3-连接符-Line"/>
          <p:cNvCxnSpPr/>
          <p:nvPr/>
        </p:nvCxnSpPr>
        <p:spPr>
          <a:xfrm>
            <a:off x="1426183" y="3370070"/>
            <a:ext cx="25857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张-4-矩形-Rectangle"/>
          <p:cNvSpPr/>
          <p:nvPr/>
        </p:nvSpPr>
        <p:spPr>
          <a:xfrm>
            <a:off x="688970" y="2642589"/>
            <a:ext cx="3196880" cy="2974148"/>
          </a:xfrm>
          <a:prstGeom prst="rect">
            <a:avLst/>
          </a:prstGeom>
          <a:noFill/>
          <a:ln w="444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4472C4"/>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9" name="张-5-组合-Group"/>
          <p:cNvGrpSpPr/>
          <p:nvPr/>
        </p:nvGrpSpPr>
        <p:grpSpPr>
          <a:xfrm>
            <a:off x="5187154" y="919510"/>
            <a:ext cx="5678492" cy="5593715"/>
            <a:chOff x="5575697" y="633341"/>
            <a:chExt cx="5678492" cy="5593715"/>
          </a:xfrm>
        </p:grpSpPr>
        <p:grpSp>
          <p:nvGrpSpPr>
            <p:cNvPr id="10" name="组合 9"/>
            <p:cNvGrpSpPr/>
            <p:nvPr/>
          </p:nvGrpSpPr>
          <p:grpSpPr>
            <a:xfrm>
              <a:off x="6789785" y="1936932"/>
              <a:ext cx="3250316" cy="438910"/>
              <a:chOff x="6023289" y="2085517"/>
              <a:chExt cx="3250316" cy="438910"/>
            </a:xfrm>
          </p:grpSpPr>
          <p:sp>
            <p:nvSpPr>
              <p:cNvPr id="37" name="张-5-1-圆角矩形-RoundedRectangle"/>
              <p:cNvSpPr/>
              <p:nvPr/>
            </p:nvSpPr>
            <p:spPr>
              <a:xfrm>
                <a:off x="6023289" y="2085517"/>
                <a:ext cx="3250316" cy="438910"/>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8" name="张-5-2-矩形-Rectangle"/>
              <p:cNvSpPr/>
              <p:nvPr/>
            </p:nvSpPr>
            <p:spPr>
              <a:xfrm>
                <a:off x="7017507" y="2151084"/>
                <a:ext cx="1261884" cy="307777"/>
              </a:xfrm>
              <a:prstGeom prst="rect">
                <a:avLst/>
              </a:prstGeom>
              <a:ln>
                <a:no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输入你的内容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11" name="组合 10"/>
            <p:cNvGrpSpPr/>
            <p:nvPr/>
          </p:nvGrpSpPr>
          <p:grpSpPr>
            <a:xfrm>
              <a:off x="6789785" y="2785342"/>
              <a:ext cx="3250316" cy="438910"/>
              <a:chOff x="6023289" y="2840022"/>
              <a:chExt cx="3250316" cy="438910"/>
            </a:xfrm>
          </p:grpSpPr>
          <p:sp>
            <p:nvSpPr>
              <p:cNvPr id="35" name="张-5-3-圆角矩形-RoundedRectangle"/>
              <p:cNvSpPr/>
              <p:nvPr/>
            </p:nvSpPr>
            <p:spPr>
              <a:xfrm>
                <a:off x="6023289" y="2840022"/>
                <a:ext cx="3250316" cy="438910"/>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6" name="张-5-4-矩形-Rectangle"/>
              <p:cNvSpPr/>
              <p:nvPr/>
            </p:nvSpPr>
            <p:spPr>
              <a:xfrm>
                <a:off x="7017505" y="2905589"/>
                <a:ext cx="1261884" cy="307777"/>
              </a:xfrm>
              <a:prstGeom prst="rect">
                <a:avLst/>
              </a:prstGeom>
              <a:ln>
                <a:noFill/>
              </a:ln>
            </p:spPr>
            <p:txBody>
              <a:bodyPr wrap="none">
                <a:spAutoFit/>
              </a:bodyPr>
              <a:lstStyle/>
              <a:p>
                <a:pPr lvl="0" algn="ctr">
                  <a:defRPr/>
                </a:pPr>
                <a:r>
                  <a:rPr lang="zh-CN" altLang="en-US"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输入你的内容</a:t>
                </a:r>
                <a:endParaRPr lang="zh-CN" altLang="en-US"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12" name="组合 11"/>
            <p:cNvGrpSpPr/>
            <p:nvPr/>
          </p:nvGrpSpPr>
          <p:grpSpPr>
            <a:xfrm>
              <a:off x="5772332" y="3614146"/>
              <a:ext cx="5376768" cy="456406"/>
              <a:chOff x="6135627" y="3568434"/>
              <a:chExt cx="5376768" cy="456406"/>
            </a:xfrm>
          </p:grpSpPr>
          <p:sp>
            <p:nvSpPr>
              <p:cNvPr id="29" name="张-5-5-圆角矩形-RoundedRectangle"/>
              <p:cNvSpPr/>
              <p:nvPr/>
            </p:nvSpPr>
            <p:spPr>
              <a:xfrm>
                <a:off x="6135627" y="3585930"/>
                <a:ext cx="1708655" cy="438910"/>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1" name="张-5-6-圆角矩形-RoundedRectangle"/>
              <p:cNvSpPr/>
              <p:nvPr/>
            </p:nvSpPr>
            <p:spPr>
              <a:xfrm>
                <a:off x="9803740" y="3568434"/>
                <a:ext cx="1708655" cy="438910"/>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3" name="张-5-7-矩形-Rectangle"/>
              <p:cNvSpPr/>
              <p:nvPr/>
            </p:nvSpPr>
            <p:spPr>
              <a:xfrm>
                <a:off x="10116893" y="3634001"/>
                <a:ext cx="1261884" cy="307777"/>
              </a:xfrm>
              <a:prstGeom prst="rect">
                <a:avLst/>
              </a:prstGeom>
              <a:ln>
                <a:noFill/>
              </a:ln>
            </p:spPr>
            <p:txBody>
              <a:bodyPr wrap="none">
                <a:spAutoFit/>
              </a:bodyPr>
              <a:lstStyle/>
              <a:p>
                <a:pPr lvl="0" algn="ctr">
                  <a:defRPr/>
                </a:pPr>
                <a:r>
                  <a:rPr lang="zh-CN" altLang="en-US"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输入你的内容</a:t>
                </a:r>
                <a:endParaRPr lang="zh-CN" altLang="en-US"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4" name="张-5-8-矩形-Rectangle"/>
              <p:cNvSpPr/>
              <p:nvPr/>
            </p:nvSpPr>
            <p:spPr>
              <a:xfrm>
                <a:off x="6359012" y="3651497"/>
                <a:ext cx="1261884" cy="307777"/>
              </a:xfrm>
              <a:prstGeom prst="rect">
                <a:avLst/>
              </a:prstGeom>
              <a:ln>
                <a:noFill/>
              </a:ln>
            </p:spPr>
            <p:txBody>
              <a:bodyPr wrap="none">
                <a:spAutoFit/>
              </a:bodyPr>
              <a:lstStyle/>
              <a:p>
                <a:pPr lvl="0" algn="ctr">
                  <a:defRPr/>
                </a:pPr>
                <a:r>
                  <a:rPr lang="zh-CN" altLang="en-US"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输入你的内容</a:t>
                </a:r>
                <a:endParaRPr lang="zh-CN" altLang="en-US"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13" name="组合 12"/>
            <p:cNvGrpSpPr/>
            <p:nvPr/>
          </p:nvGrpSpPr>
          <p:grpSpPr>
            <a:xfrm>
              <a:off x="7464632" y="4482162"/>
              <a:ext cx="1900622" cy="438910"/>
              <a:chOff x="6023289" y="4346332"/>
              <a:chExt cx="1900622" cy="438910"/>
            </a:xfrm>
          </p:grpSpPr>
          <p:sp>
            <p:nvSpPr>
              <p:cNvPr id="27" name="张-5-9-圆角矩形-RoundedRectangle"/>
              <p:cNvSpPr/>
              <p:nvPr/>
            </p:nvSpPr>
            <p:spPr>
              <a:xfrm>
                <a:off x="6023289" y="4346332"/>
                <a:ext cx="1900622" cy="43891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8" name="张-5-10-矩形-Rectangle"/>
              <p:cNvSpPr/>
              <p:nvPr/>
            </p:nvSpPr>
            <p:spPr>
              <a:xfrm>
                <a:off x="6342658" y="4414599"/>
                <a:ext cx="1261884" cy="307777"/>
              </a:xfrm>
              <a:prstGeom prst="rect">
                <a:avLst/>
              </a:prstGeom>
              <a:solidFill>
                <a:schemeClr val="accent1">
                  <a:lumMod val="20000"/>
                  <a:lumOff val="80000"/>
                </a:schemeClr>
              </a:solidFill>
              <a:ln>
                <a:noFill/>
              </a:ln>
            </p:spPr>
            <p:txBody>
              <a:bodyPr wrap="none">
                <a:spAutoFit/>
              </a:bodyPr>
              <a:lstStyle/>
              <a:p>
                <a:pPr lvl="0" algn="ctr">
                  <a:defRPr/>
                </a:pPr>
                <a:r>
                  <a:rPr lang="zh-CN" altLang="en-US"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输入你的内容</a:t>
                </a:r>
                <a:endParaRPr lang="zh-CN" altLang="en-US"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14" name="组合 13"/>
            <p:cNvGrpSpPr/>
            <p:nvPr/>
          </p:nvGrpSpPr>
          <p:grpSpPr>
            <a:xfrm>
              <a:off x="7547540" y="1088522"/>
              <a:ext cx="1734806" cy="438910"/>
              <a:chOff x="6023289" y="1331012"/>
              <a:chExt cx="1734806" cy="438910"/>
            </a:xfrm>
          </p:grpSpPr>
          <p:sp>
            <p:nvSpPr>
              <p:cNvPr id="25" name="张-5-11-圆角矩形-RoundedRectangle"/>
              <p:cNvSpPr/>
              <p:nvPr/>
            </p:nvSpPr>
            <p:spPr>
              <a:xfrm>
                <a:off x="6023289" y="1331012"/>
                <a:ext cx="1734806" cy="438910"/>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6" name="张-5-12-矩形-Rectangle"/>
              <p:cNvSpPr/>
              <p:nvPr/>
            </p:nvSpPr>
            <p:spPr>
              <a:xfrm>
                <a:off x="6169982" y="1401039"/>
                <a:ext cx="1441420" cy="307777"/>
              </a:xfrm>
              <a:prstGeom prst="rect">
                <a:avLst/>
              </a:prstGeom>
              <a:ln>
                <a:no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在此处研究问题</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15" name="组合 14"/>
            <p:cNvGrpSpPr/>
            <p:nvPr/>
          </p:nvGrpSpPr>
          <p:grpSpPr>
            <a:xfrm>
              <a:off x="7801388" y="5330568"/>
              <a:ext cx="1227111" cy="438910"/>
              <a:chOff x="6023289" y="5095745"/>
              <a:chExt cx="1227111" cy="438910"/>
            </a:xfrm>
          </p:grpSpPr>
          <p:sp>
            <p:nvSpPr>
              <p:cNvPr id="23" name="张-5-13-圆角矩形-RoundedRectangle"/>
              <p:cNvSpPr/>
              <p:nvPr/>
            </p:nvSpPr>
            <p:spPr>
              <a:xfrm>
                <a:off x="6023289" y="5095745"/>
                <a:ext cx="1227111" cy="438910"/>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4" name="张-5-14-矩形-Rectangle"/>
              <p:cNvSpPr/>
              <p:nvPr/>
            </p:nvSpPr>
            <p:spPr>
              <a:xfrm>
                <a:off x="6185439" y="5169103"/>
                <a:ext cx="902811" cy="307777"/>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得到结论</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cxnSp>
          <p:nvCxnSpPr>
            <p:cNvPr id="16" name="张-5-15-连接符-Line"/>
            <p:cNvCxnSpPr/>
            <p:nvPr/>
          </p:nvCxnSpPr>
          <p:spPr>
            <a:xfrm>
              <a:off x="5575697" y="6227056"/>
              <a:ext cx="5678492"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张-5-16-连接符-Line"/>
            <p:cNvCxnSpPr/>
            <p:nvPr/>
          </p:nvCxnSpPr>
          <p:spPr>
            <a:xfrm>
              <a:off x="5575697" y="633341"/>
              <a:ext cx="5678492"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张-5-17-自选图形-Mixed"/>
            <p:cNvCxnSpPr/>
            <p:nvPr/>
          </p:nvCxnSpPr>
          <p:spPr>
            <a:xfrm>
              <a:off x="8414943" y="1592070"/>
              <a:ext cx="0" cy="280224"/>
            </a:xfrm>
            <a:prstGeom prst="straightConnector1">
              <a:avLst/>
            </a:prstGeom>
            <a:ln>
              <a:solidFill>
                <a:schemeClr val="accent1"/>
              </a:solidFill>
              <a:prstDash val="dash"/>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9" name="张-5-18-自选图形-Mixed"/>
            <p:cNvCxnSpPr/>
            <p:nvPr/>
          </p:nvCxnSpPr>
          <p:spPr>
            <a:xfrm>
              <a:off x="8414943" y="2440480"/>
              <a:ext cx="0" cy="280224"/>
            </a:xfrm>
            <a:prstGeom prst="straightConnector1">
              <a:avLst/>
            </a:prstGeom>
            <a:ln>
              <a:solidFill>
                <a:schemeClr val="accent1"/>
              </a:solidFill>
              <a:prstDash val="dash"/>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 name="张-5-19-自选图形-Mixed"/>
            <p:cNvCxnSpPr/>
            <p:nvPr/>
          </p:nvCxnSpPr>
          <p:spPr>
            <a:xfrm>
              <a:off x="8414943" y="4985710"/>
              <a:ext cx="0" cy="280224"/>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9" name="张-5-20-自选图形-Mixed"/>
            <p:cNvCxnSpPr/>
            <p:nvPr/>
          </p:nvCxnSpPr>
          <p:spPr>
            <a:xfrm>
              <a:off x="8431950" y="4266376"/>
              <a:ext cx="0" cy="215786"/>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49" name="张-6-组合-Group"/>
          <p:cNvGrpSpPr/>
          <p:nvPr/>
        </p:nvGrpSpPr>
        <p:grpSpPr>
          <a:xfrm>
            <a:off x="6790182" y="3588522"/>
            <a:ext cx="2472436" cy="1008790"/>
            <a:chOff x="6759391" y="3294173"/>
            <a:chExt cx="2472436" cy="1008790"/>
          </a:xfrm>
        </p:grpSpPr>
        <p:sp>
          <p:nvSpPr>
            <p:cNvPr id="39" name="张-6-1-弧形-Arc"/>
            <p:cNvSpPr/>
            <p:nvPr/>
          </p:nvSpPr>
          <p:spPr>
            <a:xfrm>
              <a:off x="6759391" y="3294173"/>
              <a:ext cx="2472436" cy="1008790"/>
            </a:xfrm>
            <a:prstGeom prst="arc">
              <a:avLst>
                <a:gd name="adj1" fmla="val 16200000"/>
                <a:gd name="adj2" fmla="val 21188917"/>
              </a:avLst>
            </a:prstGeom>
            <a:ln>
              <a:solidFill>
                <a:schemeClr val="accent1"/>
              </a:solidFill>
              <a:prstDash val="dash"/>
              <a:headEnd w="sm" len="sm"/>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0" name="张-6-2-弧形-Arc"/>
            <p:cNvSpPr/>
            <p:nvPr/>
          </p:nvSpPr>
          <p:spPr>
            <a:xfrm flipH="1">
              <a:off x="6767622" y="3294173"/>
              <a:ext cx="2368222" cy="1008790"/>
            </a:xfrm>
            <a:prstGeom prst="arc">
              <a:avLst>
                <a:gd name="adj1" fmla="val 16200000"/>
                <a:gd name="adj2" fmla="val 21014320"/>
              </a:avLst>
            </a:prstGeom>
            <a:ln>
              <a:solidFill>
                <a:schemeClr val="accent1"/>
              </a:solidFill>
              <a:prstDash val="dash"/>
              <a:headEnd w="sm" len="sm"/>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50" name="张-7-组合-Group"/>
          <p:cNvGrpSpPr/>
          <p:nvPr/>
        </p:nvGrpSpPr>
        <p:grpSpPr>
          <a:xfrm flipV="1">
            <a:off x="6774146" y="3634981"/>
            <a:ext cx="2472436" cy="1008790"/>
            <a:chOff x="6759391" y="3294173"/>
            <a:chExt cx="2472436" cy="1008790"/>
          </a:xfrm>
        </p:grpSpPr>
        <p:sp>
          <p:nvSpPr>
            <p:cNvPr id="51" name="张-7-1-弧形-Arc"/>
            <p:cNvSpPr/>
            <p:nvPr/>
          </p:nvSpPr>
          <p:spPr>
            <a:xfrm>
              <a:off x="6759391" y="3294173"/>
              <a:ext cx="2472436" cy="1008790"/>
            </a:xfrm>
            <a:prstGeom prst="arc">
              <a:avLst>
                <a:gd name="adj1" fmla="val 16200000"/>
                <a:gd name="adj2" fmla="val 21188917"/>
              </a:avLst>
            </a:prstGeom>
            <a:ln>
              <a:solidFill>
                <a:schemeClr val="accent1"/>
              </a:solidFill>
              <a:prstDash val="dash"/>
              <a:headEnd w="sm" len="sm"/>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2" name="张-7-2-弧形-Arc"/>
            <p:cNvSpPr/>
            <p:nvPr/>
          </p:nvSpPr>
          <p:spPr>
            <a:xfrm flipH="1">
              <a:off x="6767622" y="3294173"/>
              <a:ext cx="2368222" cy="1008790"/>
            </a:xfrm>
            <a:prstGeom prst="arc">
              <a:avLst>
                <a:gd name="adj1" fmla="val 16200000"/>
                <a:gd name="adj2" fmla="val 21014320"/>
              </a:avLst>
            </a:prstGeom>
            <a:ln>
              <a:solidFill>
                <a:schemeClr val="accent1"/>
              </a:solidFill>
              <a:prstDash val="dash"/>
              <a:headEnd w="sm" len="sm"/>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张-1-矩形-Rectangle"/>
          <p:cNvSpPr/>
          <p:nvPr/>
        </p:nvSpPr>
        <p:spPr>
          <a:xfrm>
            <a:off x="0" y="4939645"/>
            <a:ext cx="12192000" cy="1918355"/>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 name="张-12-圆角矩形-RoundedRectangle"/>
          <p:cNvSpPr/>
          <p:nvPr/>
        </p:nvSpPr>
        <p:spPr>
          <a:xfrm>
            <a:off x="623888" y="1112387"/>
            <a:ext cx="10944225" cy="5453644"/>
          </a:xfrm>
          <a:prstGeom prst="roundRect">
            <a:avLst>
              <a:gd name="adj" fmla="val 6088"/>
            </a:avLst>
          </a:prstGeom>
          <a:solidFill>
            <a:sysClr val="window" lastClr="FFFFFF"/>
          </a:solidFill>
          <a:ln w="12700" cap="flat" cmpd="sng" algn="ctr">
            <a:noFill/>
            <a:prstDash val="solid"/>
            <a:miter lim="800000"/>
          </a:ln>
          <a:effectLst>
            <a:outerShdw blurRad="444500" sx="102000" sy="102000" algn="ctr"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张-13-文本框-TextBox"/>
          <p:cNvSpPr txBox="1"/>
          <p:nvPr/>
        </p:nvSpPr>
        <p:spPr>
          <a:xfrm>
            <a:off x="1164688" y="3605428"/>
            <a:ext cx="9955069" cy="2059153"/>
          </a:xfrm>
          <a:prstGeom prst="rect">
            <a:avLst/>
          </a:prstGeom>
          <a:noFill/>
          <a:ln w="3175">
            <a:noFill/>
            <a:prstDash val="sysDash"/>
          </a:ln>
        </p:spPr>
        <p:txBody>
          <a:bodyPr wrap="square" rtlCol="0">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在此处输入正文内容在此处输入正文内容，在此处输入正文内容。在此处输入正文内容，在此处输入正文内容。在此处输入正文内容</a:t>
            </a:r>
            <a:endParaRPr kumimoji="0" lang="zh-CN" altLang="en-US" sz="20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在此处输入正文内容，在此处输入正文内容。在此处输入正文内容，在此处输入正文内容。在此处输入正文内容</a:t>
            </a:r>
            <a:endParaRPr kumimoji="0" lang="zh-CN" altLang="en-US" sz="20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张-14-文本框-TextBox"/>
          <p:cNvSpPr txBox="1"/>
          <p:nvPr/>
        </p:nvSpPr>
        <p:spPr>
          <a:xfrm>
            <a:off x="1150111" y="1259582"/>
            <a:ext cx="23222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研究依据</a:t>
            </a:r>
            <a:endParaRPr kumimoji="0" lang="zh-CN" altLang="en-US" sz="3200" b="1" i="0" u="none" strike="noStrike" kern="120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 name="张-15-文本框-TextBox"/>
          <p:cNvSpPr txBox="1"/>
          <p:nvPr/>
        </p:nvSpPr>
        <p:spPr>
          <a:xfrm>
            <a:off x="1150111" y="2518418"/>
            <a:ext cx="1665431" cy="67819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a:t>
            </a:r>
            <a:endParaRPr kumimoji="0" lang="en-US" altLang="zh-CN" sz="28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张-16-文本框-TextBox"/>
          <p:cNvSpPr txBox="1"/>
          <p:nvPr/>
        </p:nvSpPr>
        <p:spPr>
          <a:xfrm>
            <a:off x="3495914" y="2559167"/>
            <a:ext cx="1478492" cy="59452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关键词一</a:t>
            </a:r>
            <a:endParaRPr kumimoji="0" lang="en-US" altLang="zh-CN"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2" name="张-17-文本框-TextBox"/>
          <p:cNvSpPr txBox="1"/>
          <p:nvPr/>
        </p:nvSpPr>
        <p:spPr>
          <a:xfrm>
            <a:off x="1134145" y="1807236"/>
            <a:ext cx="197481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2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RESEARCH BASIS</a:t>
            </a:r>
            <a:endParaRPr kumimoji="0" lang="zh-CN" altLang="en-US" sz="1400" b="1" i="0" u="none" strike="noStrike" kern="1200" cap="none" spc="2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3" name="张-18-文本框-TextBox"/>
          <p:cNvSpPr txBox="1"/>
          <p:nvPr/>
        </p:nvSpPr>
        <p:spPr>
          <a:xfrm>
            <a:off x="6066758" y="2559167"/>
            <a:ext cx="1478492" cy="59452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关键词二</a:t>
            </a:r>
            <a:endParaRPr kumimoji="0" lang="en-US" altLang="zh-CN"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张-19-文本框-TextBox"/>
          <p:cNvSpPr txBox="1"/>
          <p:nvPr/>
        </p:nvSpPr>
        <p:spPr>
          <a:xfrm>
            <a:off x="8637602" y="2559167"/>
            <a:ext cx="1478492" cy="59452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关键词三</a:t>
            </a:r>
            <a:endParaRPr kumimoji="0" lang="en-US" altLang="zh-CN"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张-3-矩形-Rectangle"/>
          <p:cNvSpPr/>
          <p:nvPr/>
        </p:nvSpPr>
        <p:spPr>
          <a:xfrm>
            <a:off x="580296" y="1258707"/>
            <a:ext cx="1980029"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研究过程</a:t>
            </a:r>
            <a:endParaRPr kumimoji="0" lang="zh-CN" altLang="en-US" sz="3200" b="1" i="0" u="none" strike="noStrike" kern="120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张-4-矩形-Rectangle"/>
          <p:cNvSpPr/>
          <p:nvPr/>
        </p:nvSpPr>
        <p:spPr>
          <a:xfrm>
            <a:off x="580296" y="2947797"/>
            <a:ext cx="2379382" cy="1475340"/>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2019.03</a:t>
            </a:r>
            <a:endParaRPr kumimoji="0" lang="en-US" altLang="zh-CN"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再写之前，首先整理好你所写论文的要点，将其复制粘贴到这个位置，本文档内容由千库网编辑提供</a:t>
            </a:r>
            <a:endParaRPr kumimoji="0" lang="en-US" altLang="zh-CN"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张-5-矩形-Rectangle"/>
          <p:cNvSpPr/>
          <p:nvPr/>
        </p:nvSpPr>
        <p:spPr>
          <a:xfrm>
            <a:off x="3364136" y="1694577"/>
            <a:ext cx="2628087" cy="1475340"/>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2019.05</a:t>
            </a:r>
            <a:endParaRPr kumimoji="0" lang="en-US" altLang="zh-CN"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再写之前，首先整理好你所写论文的要点，将其复制粘贴到这个位置，本文档内容由千库网编辑提供</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 name="张-6-矩形-Rectangle"/>
          <p:cNvSpPr/>
          <p:nvPr/>
        </p:nvSpPr>
        <p:spPr>
          <a:xfrm>
            <a:off x="4157708" y="3440959"/>
            <a:ext cx="1911603" cy="958276"/>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2019.08</a:t>
            </a:r>
            <a:endParaRPr kumimoji="0" lang="en-US" altLang="zh-CN"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再写之前，首先整理好你所写论文的要点，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张-7-矩形-Rectangle"/>
          <p:cNvSpPr/>
          <p:nvPr/>
        </p:nvSpPr>
        <p:spPr>
          <a:xfrm>
            <a:off x="6629403" y="1669549"/>
            <a:ext cx="2542985" cy="1475340"/>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2020.01</a:t>
            </a:r>
            <a:endParaRPr kumimoji="0" lang="en-US" altLang="zh-CN"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再写之前，首先整理好你所写论文的要点，将其复制粘贴到这个位置，本文档内容由千库网编辑提供</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 name="张-8-矩形-Rectangle"/>
          <p:cNvSpPr/>
          <p:nvPr/>
        </p:nvSpPr>
        <p:spPr>
          <a:xfrm>
            <a:off x="7267340" y="3440959"/>
            <a:ext cx="2349188" cy="958276"/>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2020.02</a:t>
            </a:r>
            <a:endParaRPr kumimoji="0" lang="en-US" altLang="zh-CN"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再写之前，首先整理好你所写论文的要点</a:t>
            </a:r>
            <a:endParaRPr kumimoji="0" lang="en-US" altLang="zh-CN"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0" name="张-9-矩形-Rectangle"/>
          <p:cNvSpPr/>
          <p:nvPr/>
        </p:nvSpPr>
        <p:spPr>
          <a:xfrm>
            <a:off x="9809568" y="1872880"/>
            <a:ext cx="1802136" cy="958276"/>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2020.04</a:t>
            </a:r>
            <a:endParaRPr kumimoji="0" lang="en-US" altLang="zh-CN"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再写之前，首先整理好你所写论文的要点，</a:t>
            </a:r>
            <a:endParaRPr kumimoji="0" lang="en-US" altLang="zh-CN"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11" name="张-10-连接符-Line"/>
          <p:cNvCxnSpPr/>
          <p:nvPr/>
        </p:nvCxnSpPr>
        <p:spPr>
          <a:xfrm>
            <a:off x="742856" y="4515876"/>
            <a:ext cx="0" cy="127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张-11-连接符-Line"/>
          <p:cNvCxnSpPr/>
          <p:nvPr/>
        </p:nvCxnSpPr>
        <p:spPr>
          <a:xfrm>
            <a:off x="3526696" y="3206329"/>
            <a:ext cx="0" cy="2581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张-12-连接符-Line"/>
          <p:cNvCxnSpPr/>
          <p:nvPr/>
        </p:nvCxnSpPr>
        <p:spPr>
          <a:xfrm>
            <a:off x="4320268" y="4515876"/>
            <a:ext cx="0" cy="127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张-13-连接符-Line"/>
          <p:cNvCxnSpPr/>
          <p:nvPr/>
        </p:nvCxnSpPr>
        <p:spPr>
          <a:xfrm>
            <a:off x="6791963" y="3206329"/>
            <a:ext cx="0" cy="2581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张-14-连接符-Line"/>
          <p:cNvCxnSpPr/>
          <p:nvPr/>
        </p:nvCxnSpPr>
        <p:spPr>
          <a:xfrm>
            <a:off x="7429900" y="4454714"/>
            <a:ext cx="0" cy="1333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张-15-连接符-Line"/>
          <p:cNvCxnSpPr/>
          <p:nvPr/>
        </p:nvCxnSpPr>
        <p:spPr>
          <a:xfrm>
            <a:off x="9972128" y="2947797"/>
            <a:ext cx="0" cy="2840099"/>
          </a:xfrm>
          <a:prstGeom prst="line">
            <a:avLst/>
          </a:prstGeom>
        </p:spPr>
        <p:style>
          <a:lnRef idx="1">
            <a:schemeClr val="accent1"/>
          </a:lnRef>
          <a:fillRef idx="0">
            <a:schemeClr val="accent1"/>
          </a:fillRef>
          <a:effectRef idx="0">
            <a:schemeClr val="accent1"/>
          </a:effectRef>
          <a:fontRef idx="minor">
            <a:schemeClr val="tx1"/>
          </a:fontRef>
        </p:style>
      </p:cxnSp>
      <p:sp>
        <p:nvSpPr>
          <p:cNvPr id="17" name="张-16-自选图形-Round2SameRectangle"/>
          <p:cNvSpPr/>
          <p:nvPr/>
        </p:nvSpPr>
        <p:spPr>
          <a:xfrm>
            <a:off x="132637" y="5793456"/>
            <a:ext cx="11926727" cy="591765"/>
          </a:xfrm>
          <a:prstGeom prst="round2SameRect">
            <a:avLst>
              <a:gd name="adj1" fmla="val 26447"/>
              <a:gd name="adj2" fmla="val 0"/>
            </a:avLst>
          </a:prstGeom>
          <a:gradFill>
            <a:gsLst>
              <a:gs pos="20000">
                <a:schemeClr val="accent1">
                  <a:lumMod val="50000"/>
                </a:schemeClr>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18" name="张-17-组合-Group"/>
          <p:cNvGrpSpPr/>
          <p:nvPr/>
        </p:nvGrpSpPr>
        <p:grpSpPr>
          <a:xfrm>
            <a:off x="742856" y="5916337"/>
            <a:ext cx="10442575" cy="346002"/>
            <a:chOff x="874713" y="3126214"/>
            <a:chExt cx="10442575" cy="605572"/>
          </a:xfrm>
        </p:grpSpPr>
        <p:cxnSp>
          <p:nvCxnSpPr>
            <p:cNvPr id="19" name="张-17-1-连接符-Line"/>
            <p:cNvCxnSpPr/>
            <p:nvPr/>
          </p:nvCxnSpPr>
          <p:spPr>
            <a:xfrm>
              <a:off x="874713"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张-17-2-连接符-Line"/>
            <p:cNvCxnSpPr/>
            <p:nvPr/>
          </p:nvCxnSpPr>
          <p:spPr>
            <a:xfrm>
              <a:off x="99902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张-17-3-连接符-Line"/>
            <p:cNvCxnSpPr/>
            <p:nvPr/>
          </p:nvCxnSpPr>
          <p:spPr>
            <a:xfrm>
              <a:off x="112334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张-17-4-连接符-Line"/>
            <p:cNvCxnSpPr/>
            <p:nvPr/>
          </p:nvCxnSpPr>
          <p:spPr>
            <a:xfrm>
              <a:off x="124766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张-17-5-连接符-Line"/>
            <p:cNvCxnSpPr/>
            <p:nvPr/>
          </p:nvCxnSpPr>
          <p:spPr>
            <a:xfrm>
              <a:off x="137197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张-17-6-连接符-Line"/>
            <p:cNvCxnSpPr/>
            <p:nvPr/>
          </p:nvCxnSpPr>
          <p:spPr>
            <a:xfrm>
              <a:off x="162060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张-17-7-连接符-Line"/>
            <p:cNvCxnSpPr/>
            <p:nvPr/>
          </p:nvCxnSpPr>
          <p:spPr>
            <a:xfrm>
              <a:off x="186924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张-17-8-连接符-Line"/>
            <p:cNvCxnSpPr/>
            <p:nvPr/>
          </p:nvCxnSpPr>
          <p:spPr>
            <a:xfrm>
              <a:off x="149629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张-17-9-连接符-Line"/>
            <p:cNvCxnSpPr/>
            <p:nvPr/>
          </p:nvCxnSpPr>
          <p:spPr>
            <a:xfrm>
              <a:off x="174492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张-17-10-连接符-Line"/>
            <p:cNvCxnSpPr/>
            <p:nvPr/>
          </p:nvCxnSpPr>
          <p:spPr>
            <a:xfrm>
              <a:off x="199355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张-17-11-连接符-Line"/>
            <p:cNvCxnSpPr/>
            <p:nvPr/>
          </p:nvCxnSpPr>
          <p:spPr>
            <a:xfrm>
              <a:off x="211787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张-17-12-连接符-Line"/>
            <p:cNvCxnSpPr/>
            <p:nvPr/>
          </p:nvCxnSpPr>
          <p:spPr>
            <a:xfrm>
              <a:off x="224218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张-17-13-连接符-Line"/>
            <p:cNvCxnSpPr/>
            <p:nvPr/>
          </p:nvCxnSpPr>
          <p:spPr>
            <a:xfrm>
              <a:off x="2366505"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张-17-14-连接符-Line"/>
            <p:cNvCxnSpPr/>
            <p:nvPr/>
          </p:nvCxnSpPr>
          <p:spPr>
            <a:xfrm>
              <a:off x="249082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张-17-15-连接符-Line"/>
            <p:cNvCxnSpPr/>
            <p:nvPr/>
          </p:nvCxnSpPr>
          <p:spPr>
            <a:xfrm>
              <a:off x="261513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张-17-16-连接符-Line"/>
            <p:cNvCxnSpPr/>
            <p:nvPr/>
          </p:nvCxnSpPr>
          <p:spPr>
            <a:xfrm>
              <a:off x="273945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张-17-17-连接符-Line"/>
            <p:cNvCxnSpPr/>
            <p:nvPr/>
          </p:nvCxnSpPr>
          <p:spPr>
            <a:xfrm>
              <a:off x="286376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张-17-18-连接符-Line"/>
            <p:cNvCxnSpPr/>
            <p:nvPr/>
          </p:nvCxnSpPr>
          <p:spPr>
            <a:xfrm>
              <a:off x="298808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张-17-19-连接符-Line"/>
            <p:cNvCxnSpPr/>
            <p:nvPr/>
          </p:nvCxnSpPr>
          <p:spPr>
            <a:xfrm>
              <a:off x="311240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张-17-20-连接符-Line"/>
            <p:cNvCxnSpPr/>
            <p:nvPr/>
          </p:nvCxnSpPr>
          <p:spPr>
            <a:xfrm>
              <a:off x="323671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张-17-21-连接符-Line"/>
            <p:cNvCxnSpPr/>
            <p:nvPr/>
          </p:nvCxnSpPr>
          <p:spPr>
            <a:xfrm>
              <a:off x="336103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张-17-22-连接符-Line"/>
            <p:cNvCxnSpPr/>
            <p:nvPr/>
          </p:nvCxnSpPr>
          <p:spPr>
            <a:xfrm>
              <a:off x="348534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张-17-23-连接符-Line"/>
            <p:cNvCxnSpPr/>
            <p:nvPr/>
          </p:nvCxnSpPr>
          <p:spPr>
            <a:xfrm>
              <a:off x="360966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张-17-24-连接符-Line"/>
            <p:cNvCxnSpPr/>
            <p:nvPr/>
          </p:nvCxnSpPr>
          <p:spPr>
            <a:xfrm>
              <a:off x="373398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张-17-25-连接符-Line"/>
            <p:cNvCxnSpPr/>
            <p:nvPr/>
          </p:nvCxnSpPr>
          <p:spPr>
            <a:xfrm>
              <a:off x="3858297"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张-17-26-连接符-Line"/>
            <p:cNvCxnSpPr/>
            <p:nvPr/>
          </p:nvCxnSpPr>
          <p:spPr>
            <a:xfrm>
              <a:off x="398261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张-17-27-连接符-Line"/>
            <p:cNvCxnSpPr/>
            <p:nvPr/>
          </p:nvCxnSpPr>
          <p:spPr>
            <a:xfrm>
              <a:off x="410692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张-17-28-连接符-Line"/>
            <p:cNvCxnSpPr/>
            <p:nvPr/>
          </p:nvCxnSpPr>
          <p:spPr>
            <a:xfrm>
              <a:off x="423124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张-17-29-连接符-Line"/>
            <p:cNvCxnSpPr/>
            <p:nvPr/>
          </p:nvCxnSpPr>
          <p:spPr>
            <a:xfrm>
              <a:off x="435556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张-17-30-连接符-Line"/>
            <p:cNvCxnSpPr/>
            <p:nvPr/>
          </p:nvCxnSpPr>
          <p:spPr>
            <a:xfrm>
              <a:off x="447987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张-17-31-连接符-Line"/>
            <p:cNvCxnSpPr/>
            <p:nvPr/>
          </p:nvCxnSpPr>
          <p:spPr>
            <a:xfrm>
              <a:off x="460419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张-17-32-连接符-Line"/>
            <p:cNvCxnSpPr/>
            <p:nvPr/>
          </p:nvCxnSpPr>
          <p:spPr>
            <a:xfrm>
              <a:off x="472850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张-17-33-连接符-Line"/>
            <p:cNvCxnSpPr/>
            <p:nvPr/>
          </p:nvCxnSpPr>
          <p:spPr>
            <a:xfrm>
              <a:off x="485282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张-17-34-连接符-Line"/>
            <p:cNvCxnSpPr/>
            <p:nvPr/>
          </p:nvCxnSpPr>
          <p:spPr>
            <a:xfrm>
              <a:off x="497714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张-17-35-连接符-Line"/>
            <p:cNvCxnSpPr/>
            <p:nvPr/>
          </p:nvCxnSpPr>
          <p:spPr>
            <a:xfrm>
              <a:off x="510145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张-17-36-连接符-Line"/>
            <p:cNvCxnSpPr/>
            <p:nvPr/>
          </p:nvCxnSpPr>
          <p:spPr>
            <a:xfrm>
              <a:off x="522577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张-17-37-连接符-Line"/>
            <p:cNvCxnSpPr/>
            <p:nvPr/>
          </p:nvCxnSpPr>
          <p:spPr>
            <a:xfrm>
              <a:off x="5350089"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张-17-38-连接符-Line"/>
            <p:cNvCxnSpPr/>
            <p:nvPr/>
          </p:nvCxnSpPr>
          <p:spPr>
            <a:xfrm>
              <a:off x="547440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张-17-39-连接符-Line"/>
            <p:cNvCxnSpPr/>
            <p:nvPr/>
          </p:nvCxnSpPr>
          <p:spPr>
            <a:xfrm>
              <a:off x="559872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张-17-40-连接符-Line"/>
            <p:cNvCxnSpPr/>
            <p:nvPr/>
          </p:nvCxnSpPr>
          <p:spPr>
            <a:xfrm>
              <a:off x="572303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张-17-41-连接符-Line"/>
            <p:cNvCxnSpPr/>
            <p:nvPr/>
          </p:nvCxnSpPr>
          <p:spPr>
            <a:xfrm>
              <a:off x="584735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张-17-42-连接符-Line"/>
            <p:cNvCxnSpPr/>
            <p:nvPr/>
          </p:nvCxnSpPr>
          <p:spPr>
            <a:xfrm>
              <a:off x="597166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张-17-43-连接符-Line"/>
            <p:cNvCxnSpPr/>
            <p:nvPr/>
          </p:nvCxnSpPr>
          <p:spPr>
            <a:xfrm>
              <a:off x="609598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张-17-44-连接符-Line"/>
            <p:cNvCxnSpPr/>
            <p:nvPr/>
          </p:nvCxnSpPr>
          <p:spPr>
            <a:xfrm>
              <a:off x="622030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张-17-45-连接符-Line"/>
            <p:cNvCxnSpPr/>
            <p:nvPr/>
          </p:nvCxnSpPr>
          <p:spPr>
            <a:xfrm>
              <a:off x="634461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张-17-46-连接符-Line"/>
            <p:cNvCxnSpPr/>
            <p:nvPr/>
          </p:nvCxnSpPr>
          <p:spPr>
            <a:xfrm>
              <a:off x="646893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张-17-47-连接符-Line"/>
            <p:cNvCxnSpPr/>
            <p:nvPr/>
          </p:nvCxnSpPr>
          <p:spPr>
            <a:xfrm>
              <a:off x="659324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张-17-48-连接符-Line"/>
            <p:cNvCxnSpPr/>
            <p:nvPr/>
          </p:nvCxnSpPr>
          <p:spPr>
            <a:xfrm>
              <a:off x="671756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张-17-49-连接符-Line"/>
            <p:cNvCxnSpPr/>
            <p:nvPr/>
          </p:nvCxnSpPr>
          <p:spPr>
            <a:xfrm>
              <a:off x="6841881"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张-17-50-连接符-Line"/>
            <p:cNvCxnSpPr/>
            <p:nvPr/>
          </p:nvCxnSpPr>
          <p:spPr>
            <a:xfrm>
              <a:off x="696619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张-17-51-连接符-Line"/>
            <p:cNvCxnSpPr/>
            <p:nvPr/>
          </p:nvCxnSpPr>
          <p:spPr>
            <a:xfrm>
              <a:off x="709051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张-17-52-连接符-Line"/>
            <p:cNvCxnSpPr/>
            <p:nvPr/>
          </p:nvCxnSpPr>
          <p:spPr>
            <a:xfrm>
              <a:off x="721482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张-17-53-连接符-Line"/>
            <p:cNvCxnSpPr/>
            <p:nvPr/>
          </p:nvCxnSpPr>
          <p:spPr>
            <a:xfrm>
              <a:off x="733914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张-17-54-连接符-Line"/>
            <p:cNvCxnSpPr/>
            <p:nvPr/>
          </p:nvCxnSpPr>
          <p:spPr>
            <a:xfrm>
              <a:off x="746346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张-17-55-连接符-Line"/>
            <p:cNvCxnSpPr/>
            <p:nvPr/>
          </p:nvCxnSpPr>
          <p:spPr>
            <a:xfrm>
              <a:off x="758777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张-17-56-连接符-Line"/>
            <p:cNvCxnSpPr/>
            <p:nvPr/>
          </p:nvCxnSpPr>
          <p:spPr>
            <a:xfrm>
              <a:off x="771209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张-17-57-连接符-Line"/>
            <p:cNvCxnSpPr/>
            <p:nvPr/>
          </p:nvCxnSpPr>
          <p:spPr>
            <a:xfrm>
              <a:off x="783640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张-17-58-连接符-Line"/>
            <p:cNvCxnSpPr/>
            <p:nvPr/>
          </p:nvCxnSpPr>
          <p:spPr>
            <a:xfrm>
              <a:off x="796072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张-17-59-连接符-Line"/>
            <p:cNvCxnSpPr/>
            <p:nvPr/>
          </p:nvCxnSpPr>
          <p:spPr>
            <a:xfrm>
              <a:off x="808504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张-17-60-连接符-Line"/>
            <p:cNvCxnSpPr/>
            <p:nvPr/>
          </p:nvCxnSpPr>
          <p:spPr>
            <a:xfrm>
              <a:off x="820935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张-17-61-连接符-Line"/>
            <p:cNvCxnSpPr/>
            <p:nvPr/>
          </p:nvCxnSpPr>
          <p:spPr>
            <a:xfrm>
              <a:off x="8333673"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张-17-62-连接符-Line"/>
            <p:cNvCxnSpPr/>
            <p:nvPr/>
          </p:nvCxnSpPr>
          <p:spPr>
            <a:xfrm>
              <a:off x="845798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张-17-63-连接符-Line"/>
            <p:cNvCxnSpPr/>
            <p:nvPr/>
          </p:nvCxnSpPr>
          <p:spPr>
            <a:xfrm>
              <a:off x="858230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张-17-64-连接符-Line"/>
            <p:cNvCxnSpPr/>
            <p:nvPr/>
          </p:nvCxnSpPr>
          <p:spPr>
            <a:xfrm>
              <a:off x="870662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张-17-65-连接符-Line"/>
            <p:cNvCxnSpPr/>
            <p:nvPr/>
          </p:nvCxnSpPr>
          <p:spPr>
            <a:xfrm>
              <a:off x="883093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张-17-66-连接符-Line"/>
            <p:cNvCxnSpPr/>
            <p:nvPr/>
          </p:nvCxnSpPr>
          <p:spPr>
            <a:xfrm>
              <a:off x="895525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张-17-67-连接符-Line"/>
            <p:cNvCxnSpPr/>
            <p:nvPr/>
          </p:nvCxnSpPr>
          <p:spPr>
            <a:xfrm>
              <a:off x="907956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张-17-68-连接符-Line"/>
            <p:cNvCxnSpPr/>
            <p:nvPr/>
          </p:nvCxnSpPr>
          <p:spPr>
            <a:xfrm>
              <a:off x="920388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张-17-69-连接符-Line"/>
            <p:cNvCxnSpPr/>
            <p:nvPr/>
          </p:nvCxnSpPr>
          <p:spPr>
            <a:xfrm>
              <a:off x="932820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张-17-70-连接符-Line"/>
            <p:cNvCxnSpPr/>
            <p:nvPr/>
          </p:nvCxnSpPr>
          <p:spPr>
            <a:xfrm>
              <a:off x="945251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张-17-71-连接符-Line"/>
            <p:cNvCxnSpPr/>
            <p:nvPr/>
          </p:nvCxnSpPr>
          <p:spPr>
            <a:xfrm>
              <a:off x="957683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张-17-72-连接符-Line"/>
            <p:cNvCxnSpPr/>
            <p:nvPr/>
          </p:nvCxnSpPr>
          <p:spPr>
            <a:xfrm>
              <a:off x="970114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张-17-73-连接符-Line"/>
            <p:cNvCxnSpPr/>
            <p:nvPr/>
          </p:nvCxnSpPr>
          <p:spPr>
            <a:xfrm>
              <a:off x="9825465"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张-17-74-连接符-Line"/>
            <p:cNvCxnSpPr/>
            <p:nvPr/>
          </p:nvCxnSpPr>
          <p:spPr>
            <a:xfrm>
              <a:off x="994978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张-17-75-连接符-Line"/>
            <p:cNvCxnSpPr/>
            <p:nvPr/>
          </p:nvCxnSpPr>
          <p:spPr>
            <a:xfrm>
              <a:off x="1007409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张-17-76-连接符-Line"/>
            <p:cNvCxnSpPr/>
            <p:nvPr/>
          </p:nvCxnSpPr>
          <p:spPr>
            <a:xfrm>
              <a:off x="1019841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张-17-77-连接符-Line"/>
            <p:cNvCxnSpPr/>
            <p:nvPr/>
          </p:nvCxnSpPr>
          <p:spPr>
            <a:xfrm>
              <a:off x="1044704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张-17-78-连接符-Line"/>
            <p:cNvCxnSpPr/>
            <p:nvPr/>
          </p:nvCxnSpPr>
          <p:spPr>
            <a:xfrm>
              <a:off x="1069567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张-17-79-连接符-Line"/>
            <p:cNvCxnSpPr/>
            <p:nvPr/>
          </p:nvCxnSpPr>
          <p:spPr>
            <a:xfrm>
              <a:off x="1032272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张-17-80-连接符-Line"/>
            <p:cNvCxnSpPr/>
            <p:nvPr/>
          </p:nvCxnSpPr>
          <p:spPr>
            <a:xfrm>
              <a:off x="1057136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张-17-81-连接符-Line"/>
            <p:cNvCxnSpPr/>
            <p:nvPr/>
          </p:nvCxnSpPr>
          <p:spPr>
            <a:xfrm>
              <a:off x="1081999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张-17-82-连接符-Line"/>
            <p:cNvCxnSpPr/>
            <p:nvPr/>
          </p:nvCxnSpPr>
          <p:spPr>
            <a:xfrm>
              <a:off x="1094430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张-17-83-连接符-Line"/>
            <p:cNvCxnSpPr/>
            <p:nvPr/>
          </p:nvCxnSpPr>
          <p:spPr>
            <a:xfrm>
              <a:off x="1106862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张-17-84-连接符-Line"/>
            <p:cNvCxnSpPr/>
            <p:nvPr/>
          </p:nvCxnSpPr>
          <p:spPr>
            <a:xfrm>
              <a:off x="1119294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张-17-85-连接符-Line"/>
            <p:cNvCxnSpPr/>
            <p:nvPr/>
          </p:nvCxnSpPr>
          <p:spPr>
            <a:xfrm>
              <a:off x="11317288"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张-30-矩形-Rectangle"/>
          <p:cNvSpPr/>
          <p:nvPr/>
        </p:nvSpPr>
        <p:spPr>
          <a:xfrm>
            <a:off x="0" y="4335938"/>
            <a:ext cx="12237845" cy="2536634"/>
          </a:xfrm>
          <a:prstGeom prst="rect">
            <a:avLst/>
          </a:prstGeom>
          <a:blipFill>
            <a:blip r:embed="rId1"/>
            <a:stretch>
              <a:fillRect l="-10716" t="-138416" r="-11056" b="-7487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3" name="张-30-矩形-Rectangle"/>
          <p:cNvSpPr/>
          <p:nvPr/>
        </p:nvSpPr>
        <p:spPr>
          <a:xfrm>
            <a:off x="-22922" y="4321366"/>
            <a:ext cx="12237845" cy="2536634"/>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3" name="张-11-矩形-Rectangle"/>
          <p:cNvSpPr>
            <a:spLocks noChangeArrowheads="1"/>
          </p:cNvSpPr>
          <p:nvPr/>
        </p:nvSpPr>
        <p:spPr bwMode="auto">
          <a:xfrm>
            <a:off x="442215" y="1288180"/>
            <a:ext cx="19732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研究方法</a:t>
            </a:r>
            <a:endParaRPr kumimoji="0" lang="zh-CN" altLang="en-US" sz="3200" b="1" i="0" u="none" strike="noStrike" kern="120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14" name="张-12-连接符-Line"/>
          <p:cNvCxnSpPr/>
          <p:nvPr/>
        </p:nvCxnSpPr>
        <p:spPr>
          <a:xfrm>
            <a:off x="975359" y="5175509"/>
            <a:ext cx="3414532" cy="0"/>
          </a:xfrm>
          <a:prstGeom prst="line">
            <a:avLst/>
          </a:prstGeom>
          <a:ln w="127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16" name="张-13-文本框-TextBox"/>
          <p:cNvSpPr txBox="1">
            <a:spLocks noChangeArrowheads="1"/>
          </p:cNvSpPr>
          <p:nvPr/>
        </p:nvSpPr>
        <p:spPr bwMode="auto">
          <a:xfrm>
            <a:off x="442216" y="2096900"/>
            <a:ext cx="437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在此处输入相关正文内容在此处输入相关正文内容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7" name="张-14-文本框-TextBox"/>
          <p:cNvSpPr txBox="1">
            <a:spLocks noChangeArrowheads="1"/>
          </p:cNvSpPr>
          <p:nvPr/>
        </p:nvSpPr>
        <p:spPr bwMode="auto">
          <a:xfrm>
            <a:off x="442215" y="3045154"/>
            <a:ext cx="4785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在此处输入正文内容该段文本由千库网</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8" name="张-15-文本框-TextBox"/>
          <p:cNvSpPr txBox="1">
            <a:spLocks noChangeArrowheads="1"/>
          </p:cNvSpPr>
          <p:nvPr/>
        </p:nvSpPr>
        <p:spPr bwMode="auto">
          <a:xfrm>
            <a:off x="442216" y="2571027"/>
            <a:ext cx="437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在此处输入相关正文内容在此处输入相关正文内容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9" name="张-16-文本框-TextBox"/>
          <p:cNvSpPr txBox="1">
            <a:spLocks noChangeArrowheads="1"/>
          </p:cNvSpPr>
          <p:nvPr/>
        </p:nvSpPr>
        <p:spPr bwMode="auto">
          <a:xfrm>
            <a:off x="442215" y="3519280"/>
            <a:ext cx="47859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在此处输入正文内容该段文本由千库网</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 name="组合 1"/>
          <p:cNvGrpSpPr/>
          <p:nvPr/>
        </p:nvGrpSpPr>
        <p:grpSpPr>
          <a:xfrm>
            <a:off x="5952213" y="1288180"/>
            <a:ext cx="5658143" cy="2454859"/>
            <a:chOff x="6178456" y="1165002"/>
            <a:chExt cx="5658143" cy="2454859"/>
          </a:xfrm>
        </p:grpSpPr>
        <p:sp>
          <p:nvSpPr>
            <p:cNvPr id="24" name="张-17-矩形-Rectangle"/>
            <p:cNvSpPr/>
            <p:nvPr/>
          </p:nvSpPr>
          <p:spPr>
            <a:xfrm>
              <a:off x="6178456" y="2235760"/>
              <a:ext cx="1345663" cy="402639"/>
            </a:xfrm>
            <a:prstGeom prst="rect">
              <a:avLst/>
            </a:prstGeom>
            <a:solidFill>
              <a:schemeClr val="accent1">
                <a:lumMod val="75000"/>
              </a:schemeClr>
            </a:solidFill>
            <a:ln>
              <a:noFill/>
            </a:ln>
            <a:effectLst>
              <a:outerShdw blurRad="241300" dist="889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r>
                <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思路一</a:t>
              </a: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5" name="张-18-矩形-Rectangle"/>
            <p:cNvSpPr/>
            <p:nvPr/>
          </p:nvSpPr>
          <p:spPr>
            <a:xfrm>
              <a:off x="8075100" y="1442661"/>
              <a:ext cx="1488706" cy="402639"/>
            </a:xfrm>
            <a:prstGeom prst="rect">
              <a:avLst/>
            </a:prstGeom>
            <a:solidFill>
              <a:schemeClr val="tx1">
                <a:lumMod val="65000"/>
                <a:lumOff val="35000"/>
              </a:schemeClr>
            </a:solidFill>
            <a:ln>
              <a:noFill/>
            </a:ln>
            <a:effectLst>
              <a:outerShdw blurRad="241300" dist="889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思路二</a:t>
              </a: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7" name="张-19-矩形-Rectangle"/>
            <p:cNvSpPr/>
            <p:nvPr/>
          </p:nvSpPr>
          <p:spPr>
            <a:xfrm>
              <a:off x="8075100" y="2939564"/>
              <a:ext cx="1488706" cy="402639"/>
            </a:xfrm>
            <a:prstGeom prst="rect">
              <a:avLst/>
            </a:prstGeom>
            <a:solidFill>
              <a:schemeClr val="tx1">
                <a:lumMod val="65000"/>
                <a:lumOff val="35000"/>
              </a:schemeClr>
            </a:solidFill>
            <a:ln>
              <a:noFill/>
            </a:ln>
            <a:effectLst>
              <a:outerShdw blurRad="241300" dist="889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思路二</a:t>
              </a: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8" name="张-20-矩形-Rectangle"/>
            <p:cNvSpPr/>
            <p:nvPr/>
          </p:nvSpPr>
          <p:spPr>
            <a:xfrm>
              <a:off x="10114786" y="1165002"/>
              <a:ext cx="1721813" cy="402639"/>
            </a:xfrm>
            <a:prstGeom prst="rect">
              <a:avLst/>
            </a:prstGeom>
            <a:solidFill>
              <a:schemeClr val="bg1"/>
            </a:solidFill>
            <a:ln>
              <a:noFill/>
            </a:ln>
            <a:effectLst>
              <a:outerShdw blurRad="241300" dist="889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思路三</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9" name="张-21-矩形-Rectangle"/>
            <p:cNvSpPr/>
            <p:nvPr/>
          </p:nvSpPr>
          <p:spPr>
            <a:xfrm>
              <a:off x="10114786" y="1720320"/>
              <a:ext cx="1721813" cy="402639"/>
            </a:xfrm>
            <a:prstGeom prst="rect">
              <a:avLst/>
            </a:prstGeom>
            <a:solidFill>
              <a:schemeClr val="bg1"/>
            </a:solidFill>
            <a:ln>
              <a:noFill/>
            </a:ln>
            <a:effectLst>
              <a:outerShdw blurRad="241300" dist="889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思路三</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2" name="张-22-矩形-Rectangle"/>
            <p:cNvSpPr/>
            <p:nvPr/>
          </p:nvSpPr>
          <p:spPr>
            <a:xfrm>
              <a:off x="10114786" y="2661905"/>
              <a:ext cx="1721813" cy="402639"/>
            </a:xfrm>
            <a:prstGeom prst="rect">
              <a:avLst/>
            </a:prstGeom>
            <a:solidFill>
              <a:schemeClr val="bg1"/>
            </a:solidFill>
            <a:ln>
              <a:noFill/>
            </a:ln>
            <a:effectLst>
              <a:outerShdw blurRad="241300" dist="889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思路三</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3" name="张-23-矩形-Rectangle"/>
            <p:cNvSpPr/>
            <p:nvPr/>
          </p:nvSpPr>
          <p:spPr>
            <a:xfrm>
              <a:off x="10114786" y="3217222"/>
              <a:ext cx="1721813" cy="402639"/>
            </a:xfrm>
            <a:prstGeom prst="rect">
              <a:avLst/>
            </a:prstGeom>
            <a:solidFill>
              <a:schemeClr val="bg1"/>
            </a:solidFill>
            <a:ln>
              <a:noFill/>
            </a:ln>
            <a:effectLst>
              <a:outerShdw blurRad="241300" dist="889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思路三</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34" name="张-24-自选图形-Mixed"/>
            <p:cNvCxnSpPr/>
            <p:nvPr/>
          </p:nvCxnSpPr>
          <p:spPr>
            <a:xfrm flipV="1">
              <a:off x="7524118" y="1649989"/>
              <a:ext cx="550981" cy="764911"/>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张-25-自选图形-Mixed"/>
            <p:cNvCxnSpPr/>
            <p:nvPr/>
          </p:nvCxnSpPr>
          <p:spPr>
            <a:xfrm>
              <a:off x="7525798" y="2421777"/>
              <a:ext cx="550981" cy="752246"/>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张-26-自选图形-Mixed"/>
            <p:cNvCxnSpPr>
              <a:stCxn id="25" idx="3"/>
              <a:endCxn id="28" idx="1"/>
            </p:cNvCxnSpPr>
            <p:nvPr/>
          </p:nvCxnSpPr>
          <p:spPr>
            <a:xfrm flipV="1">
              <a:off x="9563806" y="1366321"/>
              <a:ext cx="550980" cy="277659"/>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张-27-自选图形-Mixed"/>
            <p:cNvCxnSpPr>
              <a:stCxn id="25" idx="3"/>
              <a:endCxn id="29" idx="1"/>
            </p:cNvCxnSpPr>
            <p:nvPr/>
          </p:nvCxnSpPr>
          <p:spPr>
            <a:xfrm>
              <a:off x="9563806" y="1643980"/>
              <a:ext cx="550980" cy="277659"/>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张-28-自选图形-Mixed"/>
            <p:cNvCxnSpPr>
              <a:stCxn id="27" idx="3"/>
              <a:endCxn id="32" idx="1"/>
            </p:cNvCxnSpPr>
            <p:nvPr/>
          </p:nvCxnSpPr>
          <p:spPr>
            <a:xfrm flipV="1">
              <a:off x="9563806" y="2863225"/>
              <a:ext cx="550980" cy="277659"/>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张-29-自选图形-Mixed"/>
            <p:cNvCxnSpPr>
              <a:stCxn id="27" idx="3"/>
              <a:endCxn id="33" idx="1"/>
            </p:cNvCxnSpPr>
            <p:nvPr/>
          </p:nvCxnSpPr>
          <p:spPr>
            <a:xfrm>
              <a:off x="9563806" y="3140884"/>
              <a:ext cx="550980" cy="277658"/>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7" name="张-31-圆角矩形-RoundedRectangle"/>
          <p:cNvSpPr/>
          <p:nvPr/>
        </p:nvSpPr>
        <p:spPr>
          <a:xfrm>
            <a:off x="583381" y="4685195"/>
            <a:ext cx="1721813" cy="402639"/>
          </a:xfrm>
          <a:prstGeom prst="roundRect">
            <a:avLst>
              <a:gd name="adj" fmla="val 50000"/>
            </a:avLst>
          </a:prstGeom>
          <a:solidFill>
            <a:schemeClr val="bg1"/>
          </a:solidFill>
          <a:ln>
            <a:noFill/>
          </a:ln>
          <a:effectLst>
            <a:outerShdw blurRad="241300" dist="889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优点</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09" name="张-32-矩形-Rectangle"/>
          <p:cNvSpPr/>
          <p:nvPr/>
        </p:nvSpPr>
        <p:spPr>
          <a:xfrm>
            <a:off x="6851287" y="5208011"/>
            <a:ext cx="4844255" cy="908903"/>
          </a:xfrm>
          <a:prstGeom prst="rect">
            <a:avLst/>
          </a:prstGeom>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在此处输入正文内容，在此处输入正文内容。在此处输入正文内容，在此处输入正文内容。在此处输入正文内容在此处输入正文内容，在此处输入正文内容。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10" name="张-33-圆角矩形-RoundedRectangle"/>
          <p:cNvSpPr/>
          <p:nvPr/>
        </p:nvSpPr>
        <p:spPr>
          <a:xfrm>
            <a:off x="6903786" y="4685195"/>
            <a:ext cx="1721813" cy="402639"/>
          </a:xfrm>
          <a:prstGeom prst="roundRect">
            <a:avLst>
              <a:gd name="adj" fmla="val 50000"/>
            </a:avLst>
          </a:prstGeom>
          <a:solidFill>
            <a:schemeClr val="bg1"/>
          </a:solidFill>
          <a:ln>
            <a:noFill/>
          </a:ln>
          <a:effectLst>
            <a:outerShdw blurRad="241300" dist="889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缺点</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11" name="张-34-矩形-Rectangle"/>
          <p:cNvSpPr/>
          <p:nvPr/>
        </p:nvSpPr>
        <p:spPr>
          <a:xfrm>
            <a:off x="576868" y="5201920"/>
            <a:ext cx="4844255" cy="9089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在此处输入正文内容，在此处输入正文内容。在此处输入正文内容，在此处输入正文内容。在此处输入正文内容在此处输入正文内容，在此处输入正文内容。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00425" cy="6858000"/>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文本框 2"/>
          <p:cNvSpPr txBox="1"/>
          <p:nvPr/>
        </p:nvSpPr>
        <p:spPr>
          <a:xfrm>
            <a:off x="609104" y="777607"/>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1</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 name="文本框 3"/>
          <p:cNvSpPr txBox="1"/>
          <p:nvPr/>
        </p:nvSpPr>
        <p:spPr>
          <a:xfrm>
            <a:off x="609104" y="1838057"/>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2</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文本框 4"/>
          <p:cNvSpPr txBox="1"/>
          <p:nvPr/>
        </p:nvSpPr>
        <p:spPr>
          <a:xfrm>
            <a:off x="609104" y="2775396"/>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3</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文本框 5"/>
          <p:cNvSpPr txBox="1"/>
          <p:nvPr/>
        </p:nvSpPr>
        <p:spPr>
          <a:xfrm>
            <a:off x="609104" y="3712735"/>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4</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 name="文本框 6"/>
          <p:cNvSpPr txBox="1"/>
          <p:nvPr/>
        </p:nvSpPr>
        <p:spPr>
          <a:xfrm>
            <a:off x="609104" y="4650074"/>
            <a:ext cx="2030877" cy="830997"/>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800" dirty="0">
                <a:solidFill>
                  <a:prstClr val="white"/>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5</a:t>
            </a:r>
            <a:endParaRPr lang="zh-CN" altLang="en-US" sz="4800" dirty="0">
              <a:solidFill>
                <a:prstClr val="white"/>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等腰三角形 7"/>
          <p:cNvSpPr/>
          <p:nvPr/>
        </p:nvSpPr>
        <p:spPr>
          <a:xfrm rot="5400000">
            <a:off x="-31957" y="4835919"/>
            <a:ext cx="523220" cy="459306"/>
          </a:xfrm>
          <a:prstGeom prst="triangle">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 name="文本框 8"/>
          <p:cNvSpPr txBox="1"/>
          <p:nvPr/>
        </p:nvSpPr>
        <p:spPr>
          <a:xfrm>
            <a:off x="5944357" y="4756414"/>
            <a:ext cx="5032148" cy="830997"/>
          </a:xfrm>
          <a:prstGeom prst="rect">
            <a:avLst/>
          </a:prstGeom>
          <a:noFill/>
        </p:spPr>
        <p:txBody>
          <a:bodyPr wrap="none" rtlCol="0">
            <a:spAutoFit/>
          </a:bodyPr>
          <a:lstStyle/>
          <a:p>
            <a:pPr algn="ctr">
              <a:defRPr/>
            </a:pPr>
            <a:r>
              <a:rPr lang="zh-CN" altLang="en-US" sz="4800" spc="600" dirty="0">
                <a:solidFill>
                  <a:srgbClr val="44546A">
                    <a:lumMod val="50000"/>
                  </a:srgb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研究结果与结论</a:t>
            </a:r>
            <a:endParaRPr lang="zh-CN" altLang="en-US" sz="4800" spc="600" dirty="0">
              <a:solidFill>
                <a:srgbClr val="44546A">
                  <a:lumMod val="50000"/>
                </a:srgb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文本框 13"/>
          <p:cNvSpPr txBox="1"/>
          <p:nvPr/>
        </p:nvSpPr>
        <p:spPr>
          <a:xfrm>
            <a:off x="609104" y="5587411"/>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6</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6" name="组合 25"/>
          <p:cNvGrpSpPr/>
          <p:nvPr/>
        </p:nvGrpSpPr>
        <p:grpSpPr>
          <a:xfrm>
            <a:off x="6072497" y="5619215"/>
            <a:ext cx="6119503" cy="71561"/>
            <a:chOff x="6018121" y="5619215"/>
            <a:chExt cx="6119503" cy="71561"/>
          </a:xfrm>
        </p:grpSpPr>
        <p:cxnSp>
          <p:nvCxnSpPr>
            <p:cNvPr id="24" name="直接连接符 23"/>
            <p:cNvCxnSpPr/>
            <p:nvPr/>
          </p:nvCxnSpPr>
          <p:spPr>
            <a:xfrm>
              <a:off x="6018121" y="5619215"/>
              <a:ext cx="6119503"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018121" y="5619215"/>
              <a:ext cx="1515697" cy="7156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27" name="graduation-cap-circular-button_21195"/>
          <p:cNvSpPr>
            <a:spLocks noChangeAspect="1"/>
          </p:cNvSpPr>
          <p:nvPr/>
        </p:nvSpPr>
        <p:spPr bwMode="auto">
          <a:xfrm>
            <a:off x="11271004" y="305470"/>
            <a:ext cx="623783" cy="622864"/>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accent1">
              <a:lumMod val="50000"/>
            </a:schemeClr>
          </a:solidFill>
          <a:ln>
            <a:noFill/>
          </a:ln>
          <a:effectLst>
            <a:outerShdw blurRad="63500" sx="97000" sy="97000" algn="ctr" rotWithShape="0">
              <a:prstClr val="black">
                <a:alpha val="29000"/>
              </a:prstClr>
            </a:outerShdw>
          </a:effectLst>
        </p:spPr>
        <p:txBody>
          <a:bodyPr/>
          <a:lstStyle/>
          <a:p>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6" presetClass="entr" presetSubtype="2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animBg="1"/>
      <p:bldP spid="9"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rotWithShape="1">
          <a:blip r:embed="rId1">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rcRect t="29670" b="35860"/>
          <a:stretch>
            <a:fillRect/>
          </a:stretch>
        </p:blipFill>
        <p:spPr>
          <a:xfrm>
            <a:off x="0" y="1"/>
            <a:ext cx="12192000" cy="1751076"/>
          </a:xfrm>
          <a:prstGeom prst="rect">
            <a:avLst/>
          </a:prstGeom>
        </p:spPr>
      </p:pic>
      <p:sp>
        <p:nvSpPr>
          <p:cNvPr id="3" name="文本框 2"/>
          <p:cNvSpPr txBox="1"/>
          <p:nvPr/>
        </p:nvSpPr>
        <p:spPr>
          <a:xfrm>
            <a:off x="1415166" y="2639552"/>
            <a:ext cx="1535164" cy="830997"/>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3600" b="0" i="0" u="none" strike="noStrike" cap="none" spc="0" normalizeH="0" baseline="0">
                <a:ln>
                  <a:noFill/>
                </a:ln>
                <a:solidFill>
                  <a:srgbClr val="44546A"/>
                </a:solidFill>
                <a:effectLst/>
                <a:uLnTx/>
                <a:uFillTx/>
                <a:latin typeface="Impact" panose="020B0806030902050204" pitchFamily="34" charset="0"/>
                <a:ea typeface="微软雅黑"/>
              </a:defRPr>
            </a:lvl1pPr>
          </a:lstStyle>
          <a:p>
            <a:r>
              <a:rPr lang="en-US" altLang="zh-CN" sz="32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a:t>
            </a:r>
            <a:r>
              <a:rPr lang="en-US" altLang="zh-CN" sz="48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1</a:t>
            </a:r>
            <a:endParaRPr lang="zh-CN" altLang="en-US" sz="32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4" name="直接连接符 3"/>
          <p:cNvCxnSpPr/>
          <p:nvPr/>
        </p:nvCxnSpPr>
        <p:spPr>
          <a:xfrm>
            <a:off x="3301772" y="2809340"/>
            <a:ext cx="0" cy="5292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88912" y="2725504"/>
            <a:ext cx="1569660" cy="461665"/>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0" i="0" u="none" strike="noStrike" cap="none" spc="300" normalizeH="0" baseline="0">
                <a:ln>
                  <a:noFill/>
                </a:ln>
                <a:solidFill>
                  <a:prstClr val="black"/>
                </a:solidFill>
                <a:effectLst/>
                <a:uLnTx/>
                <a:uFillTx/>
                <a:latin typeface="微软雅黑" panose="020B0503020204020204" pitchFamily="34" charset="-122"/>
                <a:ea typeface="微软雅黑" panose="020B0503020204020204" pitchFamily="34" charset="-122"/>
              </a:defRPr>
            </a:lvl1pPr>
          </a:lstStyle>
          <a:p>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研究背景</a:t>
            </a: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文本框 5"/>
          <p:cNvSpPr txBox="1"/>
          <p:nvPr/>
        </p:nvSpPr>
        <p:spPr>
          <a:xfrm>
            <a:off x="3388912" y="3095745"/>
            <a:ext cx="1363771" cy="276999"/>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0" i="0" u="none" strike="noStrike" cap="none" spc="300" normalizeH="0" baseline="0">
                <a:ln>
                  <a:noFill/>
                </a:ln>
                <a:solidFill>
                  <a:prstClr val="black"/>
                </a:solidFill>
                <a:effectLst/>
                <a:uLnTx/>
                <a:uFillTx/>
                <a:latin typeface="微软雅黑" panose="020B0503020204020204" pitchFamily="34" charset="-122"/>
                <a:ea typeface="微软雅黑" panose="020B0503020204020204" pitchFamily="34" charset="-122"/>
              </a:defRPr>
            </a:lvl1pPr>
          </a:lstStyle>
          <a:p>
            <a:pPr lvl="0">
              <a:defRPr/>
            </a:pPr>
            <a:r>
              <a:rPr lang="en-US" altLang="zh-CN" sz="1200" i="1" spc="100" dirty="0">
                <a:solidFill>
                  <a:prstClr val="white">
                    <a:lumMod val="50000"/>
                  </a:prstClr>
                </a:solidFill>
                <a:latin typeface="思源黑体 CN Medium" panose="020B0600000000000000" pitchFamily="34" charset="-122"/>
                <a:ea typeface="思源黑体 CN Medium" panose="020B0600000000000000" pitchFamily="34" charset="-122"/>
                <a:cs typeface="Arial" panose="020B0604020202020204" pitchFamily="34" charset="0"/>
                <a:sym typeface="思源黑体 CN Medium" panose="020B0600000000000000" pitchFamily="34" charset="-122"/>
              </a:rPr>
              <a:t>BACKGROUND</a:t>
            </a:r>
            <a:endParaRPr lang="en-US" altLang="zh-CN" sz="1200" i="1" spc="100" dirty="0">
              <a:solidFill>
                <a:prstClr val="white">
                  <a:lumMod val="50000"/>
                </a:prstClr>
              </a:solidFill>
              <a:latin typeface="思源黑体 CN Medium" panose="020B0600000000000000" pitchFamily="34" charset="-122"/>
              <a:ea typeface="思源黑体 CN Medium" panose="020B0600000000000000" pitchFamily="34" charset="-122"/>
              <a:cs typeface="Arial" panose="020B0604020202020204" pitchFamily="34" charset="0"/>
              <a:sym typeface="思源黑体 CN Medium" panose="020B0600000000000000" pitchFamily="34" charset="-122"/>
            </a:endParaRPr>
          </a:p>
        </p:txBody>
      </p:sp>
      <p:sp>
        <p:nvSpPr>
          <p:cNvPr id="8" name="文本框 7"/>
          <p:cNvSpPr txBox="1"/>
          <p:nvPr/>
        </p:nvSpPr>
        <p:spPr>
          <a:xfrm>
            <a:off x="1429234" y="3582356"/>
            <a:ext cx="1535164" cy="830997"/>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3600" b="0" i="0" u="none" strike="noStrike" cap="none" spc="0" normalizeH="0" baseline="0">
                <a:ln>
                  <a:noFill/>
                </a:ln>
                <a:solidFill>
                  <a:srgbClr val="44546A"/>
                </a:solidFill>
                <a:effectLst/>
                <a:uLnTx/>
                <a:uFillTx/>
                <a:latin typeface="Impact" panose="020B0806030902050204" pitchFamily="34" charset="0"/>
                <a:ea typeface="微软雅黑"/>
              </a:defRPr>
            </a:lvl1pPr>
          </a:lstStyle>
          <a:p>
            <a:r>
              <a:rPr lang="en-US" altLang="zh-CN" sz="32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a:t>
            </a:r>
            <a:r>
              <a:rPr lang="en-US" altLang="zh-CN" sz="48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2</a:t>
            </a:r>
            <a:endParaRPr lang="zh-CN" altLang="en-US" sz="32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9" name="直接连接符 8"/>
          <p:cNvCxnSpPr/>
          <p:nvPr/>
        </p:nvCxnSpPr>
        <p:spPr>
          <a:xfrm>
            <a:off x="3315840" y="3752144"/>
            <a:ext cx="0" cy="5292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402980" y="3668308"/>
            <a:ext cx="1569660" cy="461665"/>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0" i="0" u="none" strike="noStrike" cap="none" spc="300" normalizeH="0" baseline="0">
                <a:ln>
                  <a:noFill/>
                </a:ln>
                <a:solidFill>
                  <a:prstClr val="black"/>
                </a:solidFill>
                <a:effectLst/>
                <a:uLnTx/>
                <a:uFillTx/>
                <a:latin typeface="微软雅黑" panose="020B0503020204020204" pitchFamily="34" charset="-122"/>
                <a:ea typeface="微软雅黑" panose="020B0503020204020204" pitchFamily="34" charset="-122"/>
              </a:defRPr>
            </a:lvl1pPr>
          </a:lstStyle>
          <a:p>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研究目的</a:t>
            </a: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1" name="文本框 10"/>
          <p:cNvSpPr txBox="1"/>
          <p:nvPr/>
        </p:nvSpPr>
        <p:spPr>
          <a:xfrm>
            <a:off x="3402980" y="4038549"/>
            <a:ext cx="1077539" cy="276999"/>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0" i="0" u="none" strike="noStrike" cap="none" spc="300" normalizeH="0" baseline="0">
                <a:ln>
                  <a:noFill/>
                </a:ln>
                <a:solidFill>
                  <a:prstClr val="black"/>
                </a:solidFill>
                <a:effectLst/>
                <a:uLnTx/>
                <a:uFillTx/>
                <a:latin typeface="微软雅黑" panose="020B0503020204020204" pitchFamily="34" charset="-122"/>
                <a:ea typeface="微软雅黑" panose="020B0503020204020204" pitchFamily="34" charset="-122"/>
              </a:defRPr>
            </a:lvl1pPr>
          </a:lstStyle>
          <a:p>
            <a:pPr lvl="0">
              <a:defRPr/>
            </a:pPr>
            <a:r>
              <a:rPr lang="en-US" altLang="zh-CN" sz="1200" i="1" spc="100" dirty="0">
                <a:solidFill>
                  <a:prstClr val="white">
                    <a:lumMod val="50000"/>
                  </a:prstClr>
                </a:solidFill>
                <a:latin typeface="思源黑体 CN Medium" panose="020B0600000000000000" pitchFamily="34" charset="-122"/>
                <a:ea typeface="思源黑体 CN Medium" panose="020B0600000000000000" pitchFamily="34" charset="-122"/>
                <a:cs typeface="Arial" panose="020B0604020202020204" pitchFamily="34" charset="0"/>
                <a:sym typeface="思源黑体 CN Medium" panose="020B0600000000000000" pitchFamily="34" charset="-122"/>
              </a:rPr>
              <a:t>RESEARCH</a:t>
            </a:r>
            <a:endParaRPr lang="en-US" altLang="zh-CN" sz="1200" i="1" spc="100" dirty="0">
              <a:solidFill>
                <a:prstClr val="white">
                  <a:lumMod val="50000"/>
                </a:prstClr>
              </a:solidFill>
              <a:latin typeface="思源黑体 CN Medium" panose="020B0600000000000000" pitchFamily="34" charset="-122"/>
              <a:ea typeface="思源黑体 CN Medium" panose="020B0600000000000000" pitchFamily="34" charset="-122"/>
              <a:cs typeface="Arial" panose="020B0604020202020204" pitchFamily="34" charset="0"/>
              <a:sym typeface="思源黑体 CN Medium" panose="020B0600000000000000" pitchFamily="34" charset="-122"/>
            </a:endParaRPr>
          </a:p>
        </p:txBody>
      </p:sp>
      <p:sp>
        <p:nvSpPr>
          <p:cNvPr id="13" name="文本框 12"/>
          <p:cNvSpPr txBox="1"/>
          <p:nvPr/>
        </p:nvSpPr>
        <p:spPr>
          <a:xfrm>
            <a:off x="1410278" y="4525160"/>
            <a:ext cx="1535164" cy="830997"/>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3600" b="0" i="0" u="none" strike="noStrike" cap="none" spc="0" normalizeH="0" baseline="0">
                <a:ln>
                  <a:noFill/>
                </a:ln>
                <a:solidFill>
                  <a:srgbClr val="44546A"/>
                </a:solidFill>
                <a:effectLst/>
                <a:uLnTx/>
                <a:uFillTx/>
                <a:latin typeface="Impact" panose="020B0806030902050204" pitchFamily="34" charset="0"/>
                <a:ea typeface="微软雅黑"/>
              </a:defRPr>
            </a:lvl1pPr>
          </a:lstStyle>
          <a:p>
            <a:r>
              <a:rPr lang="en-US" altLang="zh-CN" sz="32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a:t>
            </a:r>
            <a:r>
              <a:rPr lang="en-US" altLang="zh-CN" sz="48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3</a:t>
            </a:r>
            <a:endParaRPr lang="zh-CN" altLang="en-US" sz="32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14" name="直接连接符 13"/>
          <p:cNvCxnSpPr/>
          <p:nvPr/>
        </p:nvCxnSpPr>
        <p:spPr>
          <a:xfrm>
            <a:off x="3296884" y="4694948"/>
            <a:ext cx="0" cy="5292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84024" y="4611112"/>
            <a:ext cx="1569660" cy="461665"/>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0" i="0" u="none" strike="noStrike" cap="none" spc="300" normalizeH="0" baseline="0">
                <a:ln>
                  <a:noFill/>
                </a:ln>
                <a:solidFill>
                  <a:prstClr val="black"/>
                </a:solidFill>
                <a:effectLst/>
                <a:uLnTx/>
                <a:uFillTx/>
                <a:latin typeface="微软雅黑" panose="020B0503020204020204" pitchFamily="34" charset="-122"/>
                <a:ea typeface="微软雅黑" panose="020B0503020204020204" pitchFamily="34" charset="-122"/>
              </a:defRPr>
            </a:lvl1pPr>
          </a:lstStyle>
          <a:p>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研究设计</a:t>
            </a: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6" name="文本框 15"/>
          <p:cNvSpPr txBox="1"/>
          <p:nvPr/>
        </p:nvSpPr>
        <p:spPr>
          <a:xfrm>
            <a:off x="3384024" y="4981353"/>
            <a:ext cx="1420197" cy="276999"/>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0" i="0" u="none" strike="noStrike" cap="none" spc="300" normalizeH="0" baseline="0">
                <a:ln>
                  <a:noFill/>
                </a:ln>
                <a:solidFill>
                  <a:prstClr val="black"/>
                </a:solidFill>
                <a:effectLst/>
                <a:uLnTx/>
                <a:uFillTx/>
                <a:latin typeface="微软雅黑" panose="020B0503020204020204" pitchFamily="34" charset="-122"/>
                <a:ea typeface="微软雅黑" panose="020B0503020204020204" pitchFamily="34" charset="-122"/>
              </a:defRPr>
            </a:lvl1pPr>
          </a:lstStyle>
          <a:p>
            <a:pPr lvl="0">
              <a:defRPr/>
            </a:pPr>
            <a:r>
              <a:rPr lang="en-US" altLang="zh-CN" sz="1200" i="1" spc="100" dirty="0">
                <a:solidFill>
                  <a:prstClr val="white">
                    <a:lumMod val="50000"/>
                  </a:prstClr>
                </a:solidFill>
                <a:latin typeface="思源黑体 CN Medium" panose="020B0600000000000000" pitchFamily="34" charset="-122"/>
                <a:ea typeface="思源黑体 CN Medium" panose="020B0600000000000000" pitchFamily="34" charset="-122"/>
                <a:cs typeface="Arial" panose="020B0604020202020204" pitchFamily="34" charset="0"/>
                <a:sym typeface="思源黑体 CN Medium" panose="020B0600000000000000" pitchFamily="34" charset="-122"/>
              </a:rPr>
              <a:t>STUDY DESIGN</a:t>
            </a:r>
            <a:endParaRPr lang="en-US" altLang="zh-CN" sz="1200" i="1" spc="100" dirty="0">
              <a:solidFill>
                <a:prstClr val="white">
                  <a:lumMod val="50000"/>
                </a:prstClr>
              </a:solidFill>
              <a:latin typeface="思源黑体 CN Medium" panose="020B0600000000000000" pitchFamily="34" charset="-122"/>
              <a:ea typeface="思源黑体 CN Medium" panose="020B0600000000000000" pitchFamily="34" charset="-122"/>
              <a:cs typeface="Arial" panose="020B0604020202020204" pitchFamily="34" charset="0"/>
              <a:sym typeface="思源黑体 CN Medium" panose="020B0600000000000000" pitchFamily="34" charset="-122"/>
            </a:endParaRPr>
          </a:p>
        </p:txBody>
      </p:sp>
      <p:sp>
        <p:nvSpPr>
          <p:cNvPr id="18" name="文本框 17"/>
          <p:cNvSpPr txBox="1"/>
          <p:nvPr/>
        </p:nvSpPr>
        <p:spPr>
          <a:xfrm>
            <a:off x="5922460" y="3668308"/>
            <a:ext cx="1535164" cy="830997"/>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3600" b="0" i="0" u="none" strike="noStrike" cap="none" spc="0" normalizeH="0" baseline="0">
                <a:ln>
                  <a:noFill/>
                </a:ln>
                <a:solidFill>
                  <a:srgbClr val="44546A"/>
                </a:solidFill>
                <a:effectLst/>
                <a:uLnTx/>
                <a:uFillTx/>
                <a:latin typeface="Impact" panose="020B0806030902050204" pitchFamily="34" charset="0"/>
                <a:ea typeface="微软雅黑"/>
              </a:defRPr>
            </a:lvl1pPr>
          </a:lstStyle>
          <a:p>
            <a:r>
              <a:rPr lang="en-US" altLang="zh-CN" sz="32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a:t>
            </a:r>
            <a:r>
              <a:rPr lang="en-US" altLang="zh-CN" sz="48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4</a:t>
            </a:r>
            <a:endParaRPr lang="zh-CN" altLang="en-US" sz="32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19" name="直接连接符 18"/>
          <p:cNvCxnSpPr/>
          <p:nvPr/>
        </p:nvCxnSpPr>
        <p:spPr>
          <a:xfrm>
            <a:off x="7809066" y="3838096"/>
            <a:ext cx="0" cy="5292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896206" y="3754260"/>
            <a:ext cx="1569660" cy="461665"/>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0" i="0" u="none" strike="noStrike" cap="none" spc="300" normalizeH="0" baseline="0">
                <a:ln>
                  <a:noFill/>
                </a:ln>
                <a:solidFill>
                  <a:prstClr val="black"/>
                </a:solidFill>
                <a:effectLst/>
                <a:uLnTx/>
                <a:uFillTx/>
                <a:latin typeface="微软雅黑" panose="020B0503020204020204" pitchFamily="34" charset="-122"/>
                <a:ea typeface="微软雅黑" panose="020B0503020204020204" pitchFamily="34" charset="-122"/>
              </a:defRPr>
            </a:lvl1pPr>
          </a:lstStyle>
          <a:p>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研究方法</a:t>
            </a: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1" name="文本框 20"/>
          <p:cNvSpPr txBox="1"/>
          <p:nvPr/>
        </p:nvSpPr>
        <p:spPr>
          <a:xfrm>
            <a:off x="7896206" y="4124501"/>
            <a:ext cx="1019831" cy="276999"/>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0" i="0" u="none" strike="noStrike" cap="none" spc="300" normalizeH="0" baseline="0">
                <a:ln>
                  <a:noFill/>
                </a:ln>
                <a:solidFill>
                  <a:prstClr val="black"/>
                </a:solidFill>
                <a:effectLst/>
                <a:uLnTx/>
                <a:uFillTx/>
                <a:latin typeface="微软雅黑" panose="020B0503020204020204" pitchFamily="34" charset="-122"/>
                <a:ea typeface="微软雅黑" panose="020B0503020204020204" pitchFamily="34" charset="-122"/>
              </a:defRPr>
            </a:lvl1pPr>
          </a:lstStyle>
          <a:p>
            <a:pPr lvl="0">
              <a:defRPr/>
            </a:pPr>
            <a:r>
              <a:rPr lang="en-US" altLang="zh-CN" sz="1200" i="1" spc="100" dirty="0">
                <a:solidFill>
                  <a:prstClr val="white">
                    <a:lumMod val="50000"/>
                  </a:prstClr>
                </a:solidFill>
                <a:latin typeface="思源黑体 CN Medium" panose="020B0600000000000000" pitchFamily="34" charset="-122"/>
                <a:ea typeface="思源黑体 CN Medium" panose="020B0600000000000000" pitchFamily="34" charset="-122"/>
                <a:cs typeface="Arial" panose="020B0604020202020204" pitchFamily="34" charset="0"/>
                <a:sym typeface="思源黑体 CN Medium" panose="020B0600000000000000" pitchFamily="34" charset="-122"/>
              </a:rPr>
              <a:t>METHODS</a:t>
            </a:r>
            <a:endParaRPr lang="en-US" altLang="zh-CN" sz="1200" i="1" spc="100" dirty="0">
              <a:solidFill>
                <a:prstClr val="white">
                  <a:lumMod val="50000"/>
                </a:prstClr>
              </a:solidFill>
              <a:latin typeface="思源黑体 CN Medium" panose="020B0600000000000000" pitchFamily="34" charset="-122"/>
              <a:ea typeface="思源黑体 CN Medium" panose="020B0600000000000000" pitchFamily="34" charset="-122"/>
              <a:cs typeface="Arial" panose="020B0604020202020204" pitchFamily="34" charset="0"/>
              <a:sym typeface="思源黑体 CN Medium" panose="020B0600000000000000" pitchFamily="34" charset="-122"/>
            </a:endParaRPr>
          </a:p>
        </p:txBody>
      </p:sp>
      <p:sp>
        <p:nvSpPr>
          <p:cNvPr id="23" name="文本框 22"/>
          <p:cNvSpPr txBox="1"/>
          <p:nvPr/>
        </p:nvSpPr>
        <p:spPr>
          <a:xfrm>
            <a:off x="5936528" y="4611112"/>
            <a:ext cx="1535164" cy="830997"/>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3600" b="0" i="0" u="none" strike="noStrike" cap="none" spc="0" normalizeH="0" baseline="0">
                <a:ln>
                  <a:noFill/>
                </a:ln>
                <a:solidFill>
                  <a:srgbClr val="44546A"/>
                </a:solidFill>
                <a:effectLst/>
                <a:uLnTx/>
                <a:uFillTx/>
                <a:latin typeface="Impact" panose="020B0806030902050204" pitchFamily="34" charset="0"/>
                <a:ea typeface="微软雅黑"/>
              </a:defRPr>
            </a:lvl1pPr>
          </a:lstStyle>
          <a:p>
            <a:r>
              <a:rPr lang="en-US" altLang="zh-CN" sz="32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a:t>
            </a:r>
            <a:r>
              <a:rPr lang="en-US" altLang="zh-CN" sz="48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5</a:t>
            </a:r>
            <a:endParaRPr lang="zh-CN" altLang="en-US" sz="32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24" name="直接连接符 23"/>
          <p:cNvCxnSpPr/>
          <p:nvPr/>
        </p:nvCxnSpPr>
        <p:spPr>
          <a:xfrm>
            <a:off x="7823134" y="4780900"/>
            <a:ext cx="0" cy="5292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910274" y="4697064"/>
            <a:ext cx="1569660" cy="461665"/>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0" i="0" u="none" strike="noStrike" cap="none" spc="300" normalizeH="0" baseline="0">
                <a:ln>
                  <a:noFill/>
                </a:ln>
                <a:solidFill>
                  <a:prstClr val="black"/>
                </a:solidFill>
                <a:effectLst/>
                <a:uLnTx/>
                <a:uFillTx/>
                <a:latin typeface="微软雅黑" panose="020B0503020204020204" pitchFamily="34" charset="-122"/>
                <a:ea typeface="微软雅黑" panose="020B0503020204020204" pitchFamily="34" charset="-122"/>
              </a:defRPr>
            </a:lvl1pPr>
          </a:lstStyle>
          <a:p>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预期结果</a:t>
            </a: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6" name="文本框 25"/>
          <p:cNvSpPr txBox="1"/>
          <p:nvPr/>
        </p:nvSpPr>
        <p:spPr>
          <a:xfrm>
            <a:off x="7910274" y="5067305"/>
            <a:ext cx="919291" cy="276999"/>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0" i="0" u="none" strike="noStrike" cap="none" spc="300" normalizeH="0" baseline="0">
                <a:ln>
                  <a:noFill/>
                </a:ln>
                <a:solidFill>
                  <a:prstClr val="black"/>
                </a:solidFill>
                <a:effectLst/>
                <a:uLnTx/>
                <a:uFillTx/>
                <a:latin typeface="微软雅黑" panose="020B0503020204020204" pitchFamily="34" charset="-122"/>
                <a:ea typeface="微软雅黑" panose="020B0503020204020204" pitchFamily="34" charset="-122"/>
              </a:defRPr>
            </a:lvl1pPr>
          </a:lstStyle>
          <a:p>
            <a:pPr lvl="0">
              <a:defRPr/>
            </a:pPr>
            <a:r>
              <a:rPr lang="en-US" altLang="zh-CN" sz="1200" i="1" spc="100" dirty="0">
                <a:solidFill>
                  <a:prstClr val="white">
                    <a:lumMod val="50000"/>
                  </a:prstClr>
                </a:solidFill>
                <a:latin typeface="思源黑体 CN Medium" panose="020B0600000000000000" pitchFamily="34" charset="-122"/>
                <a:ea typeface="思源黑体 CN Medium" panose="020B0600000000000000" pitchFamily="34" charset="-122"/>
                <a:cs typeface="Arial" panose="020B0604020202020204" pitchFamily="34" charset="0"/>
                <a:sym typeface="思源黑体 CN Medium" panose="020B0600000000000000" pitchFamily="34" charset="-122"/>
              </a:rPr>
              <a:t>RESULTS</a:t>
            </a:r>
            <a:endParaRPr lang="en-US" altLang="zh-CN" sz="1200" i="1" spc="100" dirty="0">
              <a:solidFill>
                <a:prstClr val="white">
                  <a:lumMod val="50000"/>
                </a:prstClr>
              </a:solidFill>
              <a:latin typeface="思源黑体 CN Medium" panose="020B0600000000000000" pitchFamily="34" charset="-122"/>
              <a:ea typeface="思源黑体 CN Medium" panose="020B0600000000000000" pitchFamily="34" charset="-122"/>
              <a:cs typeface="Arial" panose="020B0604020202020204" pitchFamily="34" charset="0"/>
              <a:sym typeface="思源黑体 CN Medium" panose="020B0600000000000000" pitchFamily="34" charset="-122"/>
            </a:endParaRPr>
          </a:p>
        </p:txBody>
      </p:sp>
      <p:sp>
        <p:nvSpPr>
          <p:cNvPr id="71" name="文本框 70"/>
          <p:cNvSpPr txBox="1"/>
          <p:nvPr/>
        </p:nvSpPr>
        <p:spPr>
          <a:xfrm>
            <a:off x="5936528" y="5553914"/>
            <a:ext cx="1535164" cy="830997"/>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3600" b="0" i="0" u="none" strike="noStrike" cap="none" spc="0" normalizeH="0" baseline="0">
                <a:ln>
                  <a:noFill/>
                </a:ln>
                <a:solidFill>
                  <a:srgbClr val="44546A"/>
                </a:solidFill>
                <a:effectLst/>
                <a:uLnTx/>
                <a:uFillTx/>
                <a:latin typeface="Impact" panose="020B0806030902050204" pitchFamily="34" charset="0"/>
                <a:ea typeface="微软雅黑"/>
              </a:defRPr>
            </a:lvl1pPr>
          </a:lstStyle>
          <a:p>
            <a:r>
              <a:rPr lang="en-US" altLang="zh-CN" sz="32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a:t>
            </a:r>
            <a:r>
              <a:rPr lang="en-US" altLang="zh-CN" sz="48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6</a:t>
            </a:r>
            <a:endParaRPr lang="zh-CN" altLang="en-US" sz="32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72" name="直接连接符 71"/>
          <p:cNvCxnSpPr/>
          <p:nvPr/>
        </p:nvCxnSpPr>
        <p:spPr>
          <a:xfrm>
            <a:off x="7823134" y="5723702"/>
            <a:ext cx="0" cy="5292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7910274" y="5639866"/>
            <a:ext cx="1569660" cy="461665"/>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0" i="0" u="none" strike="noStrike" cap="none" spc="300" normalizeH="0" baseline="0">
                <a:ln>
                  <a:noFill/>
                </a:ln>
                <a:solidFill>
                  <a:prstClr val="black"/>
                </a:solidFill>
                <a:effectLst/>
                <a:uLnTx/>
                <a:uFillTx/>
                <a:latin typeface="微软雅黑" panose="020B0503020204020204" pitchFamily="34" charset="-122"/>
                <a:ea typeface="微软雅黑" panose="020B0503020204020204" pitchFamily="34" charset="-122"/>
              </a:defRPr>
            </a:lvl1pPr>
          </a:lstStyle>
          <a:p>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研究计划</a:t>
            </a: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4" name="文本框 73"/>
          <p:cNvSpPr txBox="1"/>
          <p:nvPr/>
        </p:nvSpPr>
        <p:spPr>
          <a:xfrm>
            <a:off x="7910274" y="6010107"/>
            <a:ext cx="1022139" cy="276999"/>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0" i="0" u="none" strike="noStrike" cap="none" spc="300" normalizeH="0" baseline="0">
                <a:ln>
                  <a:noFill/>
                </a:ln>
                <a:solidFill>
                  <a:prstClr val="black"/>
                </a:solidFill>
                <a:effectLst/>
                <a:uLnTx/>
                <a:uFillTx/>
                <a:latin typeface="微软雅黑" panose="020B0503020204020204" pitchFamily="34" charset="-122"/>
                <a:ea typeface="微软雅黑" panose="020B0503020204020204" pitchFamily="34" charset="-122"/>
              </a:defRPr>
            </a:lvl1pPr>
          </a:lstStyle>
          <a:p>
            <a:pPr lvl="0">
              <a:defRPr/>
            </a:pPr>
            <a:r>
              <a:rPr lang="en-US" altLang="zh-CN" sz="1200" i="1" spc="100" dirty="0">
                <a:solidFill>
                  <a:prstClr val="white">
                    <a:lumMod val="50000"/>
                  </a:prstClr>
                </a:solidFill>
                <a:latin typeface="思源黑体 CN Medium" panose="020B0600000000000000" pitchFamily="34" charset="-122"/>
                <a:ea typeface="思源黑体 CN Medium" panose="020B0600000000000000" pitchFamily="34" charset="-122"/>
                <a:cs typeface="Arial" panose="020B0604020202020204" pitchFamily="34" charset="0"/>
                <a:sym typeface="思源黑体 CN Medium" panose="020B0600000000000000" pitchFamily="34" charset="-122"/>
              </a:rPr>
              <a:t>PROGRAM</a:t>
            </a:r>
            <a:endParaRPr lang="en-US" altLang="zh-CN" sz="1200" i="1" spc="100" dirty="0">
              <a:solidFill>
                <a:prstClr val="white">
                  <a:lumMod val="50000"/>
                </a:prstClr>
              </a:solidFill>
              <a:latin typeface="思源黑体 CN Medium" panose="020B0600000000000000" pitchFamily="34" charset="-122"/>
              <a:ea typeface="思源黑体 CN Medium" panose="020B0600000000000000" pitchFamily="34" charset="-122"/>
              <a:cs typeface="Arial" panose="020B0604020202020204" pitchFamily="34" charset="0"/>
              <a:sym typeface="思源黑体 CN Medium" panose="020B0600000000000000" pitchFamily="34" charset="-122"/>
            </a:endParaRPr>
          </a:p>
        </p:txBody>
      </p:sp>
      <p:sp>
        <p:nvSpPr>
          <p:cNvPr id="2" name="矩形 1"/>
          <p:cNvSpPr/>
          <p:nvPr/>
        </p:nvSpPr>
        <p:spPr>
          <a:xfrm>
            <a:off x="9479934" y="1415332"/>
            <a:ext cx="2001749" cy="1680413"/>
          </a:xfrm>
          <a:prstGeom prst="rect">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7" name="组合 26"/>
          <p:cNvGrpSpPr/>
          <p:nvPr/>
        </p:nvGrpSpPr>
        <p:grpSpPr>
          <a:xfrm>
            <a:off x="9616808" y="1618516"/>
            <a:ext cx="1728000" cy="1274045"/>
            <a:chOff x="9333163" y="742121"/>
            <a:chExt cx="1728000" cy="1274045"/>
          </a:xfrm>
        </p:grpSpPr>
        <p:sp>
          <p:nvSpPr>
            <p:cNvPr id="28" name="张-10-文本框-TextBox"/>
            <p:cNvSpPr txBox="1"/>
            <p:nvPr/>
          </p:nvSpPr>
          <p:spPr>
            <a:xfrm>
              <a:off x="9402778" y="1587431"/>
              <a:ext cx="1588770"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CONTENTS</a:t>
              </a:r>
              <a:endParaRPr kumimoji="0" lang="zh-CN" altLang="en-US" sz="20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9" name="张-11-文本框-TextBox"/>
            <p:cNvSpPr txBox="1"/>
            <p:nvPr/>
          </p:nvSpPr>
          <p:spPr>
            <a:xfrm>
              <a:off x="9333163" y="742121"/>
              <a:ext cx="1728000"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目录</a:t>
              </a:r>
              <a:endParaRPr kumimoji="0" lang="zh-CN" altLang="en-US" sz="4800" b="1"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30" name="张-13-连接符-Line"/>
            <p:cNvCxnSpPr/>
            <p:nvPr/>
          </p:nvCxnSpPr>
          <p:spPr>
            <a:xfrm>
              <a:off x="9422895" y="2016166"/>
              <a:ext cx="15485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张-1-矩形-Rectangle"/>
          <p:cNvSpPr/>
          <p:nvPr/>
        </p:nvSpPr>
        <p:spPr>
          <a:xfrm>
            <a:off x="1276029" y="2266984"/>
            <a:ext cx="144783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1">
                    <a:lumMod val="50000"/>
                  </a:scheme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结论一：</a:t>
            </a:r>
            <a:endParaRPr kumimoji="0" lang="zh-CN" altLang="en-US" sz="2400" b="0" i="0" u="none" strike="noStrike" kern="1200" cap="none" spc="0" normalizeH="0" baseline="0" noProof="0" dirty="0">
              <a:ln>
                <a:noFill/>
              </a:ln>
              <a:solidFill>
                <a:schemeClr val="accent1">
                  <a:lumMod val="50000"/>
                </a:scheme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张-2-文本框-TextBox"/>
          <p:cNvSpPr txBox="1"/>
          <p:nvPr/>
        </p:nvSpPr>
        <p:spPr bwMode="auto">
          <a:xfrm>
            <a:off x="2999578" y="2266984"/>
            <a:ext cx="7935688" cy="1015663"/>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defPPr>
              <a:defRPr lang="zh-CN"/>
            </a:defPPr>
            <a:lvl1pPr marR="0" lvl="0" indent="0" fontAlgn="auto">
              <a:lnSpc>
                <a:spcPct val="100000"/>
              </a:lnSpc>
              <a:spcBef>
                <a:spcPct val="20000"/>
              </a:spcBef>
              <a:spcAft>
                <a:spcPts val="0"/>
              </a:spcAft>
              <a:buClr>
                <a:srgbClr val="E1B40C"/>
              </a:buClr>
              <a:buSzTx/>
              <a:buFontTx/>
              <a:buNone/>
              <a:defRPr kumimoji="0" sz="1600" b="0" i="0" u="none" strike="noStrike" cap="none" spc="0" normalizeH="0" baseline="0">
                <a:ln>
                  <a:noFill/>
                </a:ln>
                <a:solidFill>
                  <a:prstClr val="black">
                    <a:lumMod val="50000"/>
                    <a:lumOff val="50000"/>
                  </a:prstClr>
                </a:solidFill>
                <a:effectLst/>
                <a:uLnTx/>
                <a:uFillTx/>
              </a:defRPr>
            </a:lvl1pPr>
          </a:lstStyle>
          <a:p>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在此处输入正文内容，在此处输入相关正文内容。在此处输入正文内容，在此处输入相关正文内容。在此处输入正文内容在此处输入正文内容，在此处输入相关正文内容</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 name="张-3-矩形-Rectangle"/>
          <p:cNvSpPr/>
          <p:nvPr/>
        </p:nvSpPr>
        <p:spPr>
          <a:xfrm>
            <a:off x="1304198" y="4357088"/>
            <a:ext cx="144783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1">
                    <a:lumMod val="50000"/>
                  </a:scheme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结论二：</a:t>
            </a:r>
            <a:endParaRPr kumimoji="0" lang="zh-CN" altLang="en-US" sz="2400" b="1" i="0" u="none" strike="noStrike" kern="1200" cap="none" spc="0" normalizeH="0" baseline="0" noProof="0" dirty="0">
              <a:ln>
                <a:noFill/>
              </a:ln>
              <a:solidFill>
                <a:schemeClr val="accent1">
                  <a:lumMod val="50000"/>
                </a:scheme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张-4-文本框-TextBox"/>
          <p:cNvSpPr txBox="1"/>
          <p:nvPr/>
        </p:nvSpPr>
        <p:spPr bwMode="auto">
          <a:xfrm>
            <a:off x="3027747" y="4357088"/>
            <a:ext cx="7860054" cy="1754326"/>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defPPr>
              <a:defRPr lang="zh-CN"/>
            </a:defPPr>
            <a:lvl1pPr marR="0" lvl="0" indent="0" fontAlgn="auto">
              <a:lnSpc>
                <a:spcPct val="100000"/>
              </a:lnSpc>
              <a:spcBef>
                <a:spcPct val="20000"/>
              </a:spcBef>
              <a:spcAft>
                <a:spcPts val="0"/>
              </a:spcAft>
              <a:buClr>
                <a:srgbClr val="E1B40C"/>
              </a:buClr>
              <a:buSzTx/>
              <a:buFontTx/>
              <a:buNone/>
              <a:defRPr kumimoji="0" sz="1600" b="0" i="0" u="none" strike="noStrike" cap="none" spc="0" normalizeH="0" baseline="0">
                <a:ln>
                  <a:noFill/>
                </a:ln>
                <a:solidFill>
                  <a:prstClr val="black">
                    <a:lumMod val="50000"/>
                    <a:lumOff val="50000"/>
                  </a:prstClr>
                </a:solidFill>
                <a:effectLst/>
                <a:uLnTx/>
                <a:uFillTx/>
              </a:defRPr>
            </a:lvl1pPr>
          </a:lstStyle>
          <a:p>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在此处输入相关正文内容在此处输入相关正文内容</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在此处输入相关正文内容在此处输入相关正文内容</a:t>
            </a:r>
            <a:endParaRPr lang="en-US" altLang="zh-CN" sz="20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在此处输入正文内容，在此处输入相关正文内容。在此处输入正文内容，在此处输入相关正文内容。在此处输入正文内容在此处输入正文内容，在此处输入相关正文内容</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1" name="张-5-文本框-TextBox"/>
          <p:cNvSpPr txBox="1"/>
          <p:nvPr/>
        </p:nvSpPr>
        <p:spPr>
          <a:xfrm>
            <a:off x="807097" y="1274830"/>
            <a:ext cx="1826141" cy="584775"/>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3200" b="0" i="0" u="none" strike="noStrike" cap="none" spc="0" normalizeH="0" baseline="0">
                <a:ln>
                  <a:noFill/>
                </a:ln>
                <a:solidFill>
                  <a:srgbClr val="4472C4"/>
                </a:solidFill>
                <a:effectLst/>
                <a:uLnTx/>
                <a:uFillTx/>
              </a:defRPr>
            </a:lvl1pPr>
          </a:lstStyle>
          <a:p>
            <a:r>
              <a:rPr lang="zh-CN" altLang="en-US" dirty="0">
                <a:solidFill>
                  <a:schemeClr val="accent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研究结论</a:t>
            </a:r>
            <a:endParaRPr lang="zh-CN" altLang="en-US" dirty="0">
              <a:solidFill>
                <a:schemeClr val="accent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12" name="张-6-连接符-Line"/>
          <p:cNvCxnSpPr/>
          <p:nvPr/>
        </p:nvCxnSpPr>
        <p:spPr>
          <a:xfrm>
            <a:off x="1476427" y="3919193"/>
            <a:ext cx="94588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张-7-自由图形-Freeform"/>
          <p:cNvSpPr/>
          <p:nvPr/>
        </p:nvSpPr>
        <p:spPr>
          <a:xfrm>
            <a:off x="318549" y="1413110"/>
            <a:ext cx="305305" cy="308215"/>
          </a:xfrm>
          <a:custGeom>
            <a:avLst/>
            <a:gdLst/>
            <a:ahLst/>
            <a:cxnLst>
              <a:cxn ang="0">
                <a:pos x="wd2" y="hd2"/>
              </a:cxn>
              <a:cxn ang="5400000">
                <a:pos x="wd2" y="hd2"/>
              </a:cxn>
              <a:cxn ang="10800000">
                <a:pos x="wd2" y="hd2"/>
              </a:cxn>
              <a:cxn ang="16200000">
                <a:pos x="wd2" y="hd2"/>
              </a:cxn>
            </a:cxnLst>
            <a:rect l="0" t="0" r="r" b="b"/>
            <a:pathLst>
              <a:path w="21460" h="21561" extrusionOk="0">
                <a:moveTo>
                  <a:pt x="10349" y="100"/>
                </a:moveTo>
                <a:lnTo>
                  <a:pt x="223" y="7471"/>
                </a:lnTo>
                <a:cubicBezTo>
                  <a:pt x="89" y="7605"/>
                  <a:pt x="0" y="7794"/>
                  <a:pt x="0" y="7971"/>
                </a:cubicBezTo>
                <a:cubicBezTo>
                  <a:pt x="0" y="8149"/>
                  <a:pt x="131" y="8327"/>
                  <a:pt x="265" y="8415"/>
                </a:cubicBezTo>
                <a:lnTo>
                  <a:pt x="10405" y="15342"/>
                </a:lnTo>
                <a:cubicBezTo>
                  <a:pt x="10494" y="15387"/>
                  <a:pt x="10578" y="15426"/>
                  <a:pt x="10712" y="15426"/>
                </a:cubicBezTo>
                <a:cubicBezTo>
                  <a:pt x="10801" y="15426"/>
                  <a:pt x="10930" y="15390"/>
                  <a:pt x="11019" y="15301"/>
                </a:cubicBezTo>
                <a:lnTo>
                  <a:pt x="21159" y="8193"/>
                </a:lnTo>
                <a:cubicBezTo>
                  <a:pt x="21293" y="8104"/>
                  <a:pt x="21382" y="7971"/>
                  <a:pt x="21382" y="7749"/>
                </a:cubicBezTo>
                <a:cubicBezTo>
                  <a:pt x="21382" y="7527"/>
                  <a:pt x="21293" y="7338"/>
                  <a:pt x="21159" y="7249"/>
                </a:cubicBezTo>
                <a:lnTo>
                  <a:pt x="11019" y="100"/>
                </a:lnTo>
                <a:cubicBezTo>
                  <a:pt x="10840" y="-33"/>
                  <a:pt x="10528" y="-33"/>
                  <a:pt x="10349" y="100"/>
                </a:cubicBezTo>
                <a:close/>
                <a:moveTo>
                  <a:pt x="10712" y="1308"/>
                </a:moveTo>
                <a:lnTo>
                  <a:pt x="19862" y="7749"/>
                </a:lnTo>
                <a:lnTo>
                  <a:pt x="10712" y="14135"/>
                </a:lnTo>
                <a:lnTo>
                  <a:pt x="1562" y="7916"/>
                </a:lnTo>
                <a:lnTo>
                  <a:pt x="10712" y="1308"/>
                </a:lnTo>
                <a:close/>
                <a:moveTo>
                  <a:pt x="20978" y="10220"/>
                </a:moveTo>
                <a:cubicBezTo>
                  <a:pt x="20833" y="10198"/>
                  <a:pt x="20679" y="10242"/>
                  <a:pt x="20545" y="10331"/>
                </a:cubicBezTo>
                <a:lnTo>
                  <a:pt x="10726" y="17216"/>
                </a:lnTo>
                <a:lnTo>
                  <a:pt x="907" y="10498"/>
                </a:lnTo>
                <a:cubicBezTo>
                  <a:pt x="639" y="10320"/>
                  <a:pt x="290" y="10370"/>
                  <a:pt x="112" y="10637"/>
                </a:cubicBezTo>
                <a:cubicBezTo>
                  <a:pt x="-67" y="10903"/>
                  <a:pt x="-31" y="11264"/>
                  <a:pt x="237" y="11442"/>
                </a:cubicBezTo>
                <a:lnTo>
                  <a:pt x="10377" y="18369"/>
                </a:lnTo>
                <a:cubicBezTo>
                  <a:pt x="10467" y="18413"/>
                  <a:pt x="10550" y="18452"/>
                  <a:pt x="10684" y="18452"/>
                </a:cubicBezTo>
                <a:cubicBezTo>
                  <a:pt x="10773" y="18452"/>
                  <a:pt x="10910" y="18413"/>
                  <a:pt x="11089" y="18369"/>
                </a:cubicBezTo>
                <a:lnTo>
                  <a:pt x="21215" y="11261"/>
                </a:lnTo>
                <a:cubicBezTo>
                  <a:pt x="21483" y="11083"/>
                  <a:pt x="21533" y="10723"/>
                  <a:pt x="21354" y="10456"/>
                </a:cubicBezTo>
                <a:cubicBezTo>
                  <a:pt x="21265" y="10323"/>
                  <a:pt x="21123" y="10242"/>
                  <a:pt x="20978" y="10220"/>
                </a:cubicBezTo>
                <a:close/>
                <a:moveTo>
                  <a:pt x="20978" y="13330"/>
                </a:moveTo>
                <a:cubicBezTo>
                  <a:pt x="20833" y="13307"/>
                  <a:pt x="20679" y="13352"/>
                  <a:pt x="20545" y="13441"/>
                </a:cubicBezTo>
                <a:lnTo>
                  <a:pt x="10726" y="20326"/>
                </a:lnTo>
                <a:lnTo>
                  <a:pt x="907" y="13607"/>
                </a:lnTo>
                <a:cubicBezTo>
                  <a:pt x="639" y="13430"/>
                  <a:pt x="290" y="13479"/>
                  <a:pt x="112" y="13746"/>
                </a:cubicBezTo>
                <a:cubicBezTo>
                  <a:pt x="-67" y="14013"/>
                  <a:pt x="-31" y="14373"/>
                  <a:pt x="237" y="14551"/>
                </a:cubicBezTo>
                <a:lnTo>
                  <a:pt x="10377" y="21478"/>
                </a:lnTo>
                <a:cubicBezTo>
                  <a:pt x="10467" y="21523"/>
                  <a:pt x="10550" y="21561"/>
                  <a:pt x="10684" y="21561"/>
                </a:cubicBezTo>
                <a:cubicBezTo>
                  <a:pt x="10773" y="21561"/>
                  <a:pt x="10910" y="21567"/>
                  <a:pt x="11089" y="21478"/>
                </a:cubicBezTo>
                <a:lnTo>
                  <a:pt x="21215" y="14371"/>
                </a:lnTo>
                <a:cubicBezTo>
                  <a:pt x="21483" y="14193"/>
                  <a:pt x="21533" y="13832"/>
                  <a:pt x="21354" y="13566"/>
                </a:cubicBezTo>
                <a:cubicBezTo>
                  <a:pt x="21265" y="13432"/>
                  <a:pt x="21123" y="13352"/>
                  <a:pt x="20978" y="13330"/>
                </a:cubicBezTo>
                <a:close/>
              </a:path>
            </a:pathLst>
          </a:custGeom>
          <a:solidFill>
            <a:schemeClr val="accent1">
              <a:lumMod val="60000"/>
              <a:lumOff val="40000"/>
            </a:schemeClr>
          </a:solidFill>
          <a:ln w="12700">
            <a:miter lim="400000"/>
          </a:ln>
        </p:spPr>
        <p:txBody>
          <a:bodyPr lIns="19050" tIns="19050" rIns="19050" bIns="19050" anchor="ct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1500" b="0" i="0" u="none" strike="noStrike" kern="1200" cap="none" spc="0" normalizeH="0" baseline="0" noProof="0" dirty="0">
              <a:ln>
                <a:noFill/>
              </a:ln>
              <a:effectLst>
                <a:outerShdw blurRad="38100" dist="12700" dir="5400000" rotWithShape="0">
                  <a:srgbClr val="000000">
                    <a:alpha val="50000"/>
                  </a:srgbClr>
                </a:outerShdw>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张-1-图片-Picture"/>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rot="5400000">
            <a:off x="-716440" y="2971214"/>
            <a:ext cx="4895848" cy="2145347"/>
          </a:xfrm>
          <a:prstGeom prst="rect">
            <a:avLst/>
          </a:prstGeom>
        </p:spPr>
      </p:pic>
      <p:sp>
        <p:nvSpPr>
          <p:cNvPr id="14" name="张-7-矩形-Rectangle"/>
          <p:cNvSpPr/>
          <p:nvPr/>
        </p:nvSpPr>
        <p:spPr>
          <a:xfrm>
            <a:off x="658813" y="1595962"/>
            <a:ext cx="2145347" cy="489585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张-2-矩形-Rectangle"/>
          <p:cNvSpPr/>
          <p:nvPr/>
        </p:nvSpPr>
        <p:spPr>
          <a:xfrm>
            <a:off x="2804160" y="1595962"/>
            <a:ext cx="8729028" cy="489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4" name="张-3-组合-Group"/>
          <p:cNvGrpSpPr/>
          <p:nvPr/>
        </p:nvGrpSpPr>
        <p:grpSpPr>
          <a:xfrm>
            <a:off x="3509116" y="2148636"/>
            <a:ext cx="6931634" cy="954949"/>
            <a:chOff x="4000526" y="2071088"/>
            <a:chExt cx="6931634" cy="954949"/>
          </a:xfrm>
        </p:grpSpPr>
        <p:sp>
          <p:nvSpPr>
            <p:cNvPr id="5" name="张-3-1-矩形-Rectangle"/>
            <p:cNvSpPr>
              <a:spLocks noChangeArrowheads="1"/>
            </p:cNvSpPr>
            <p:nvPr/>
          </p:nvSpPr>
          <p:spPr bwMode="auto">
            <a:xfrm>
              <a:off x="4000526" y="2378497"/>
              <a:ext cx="6931634" cy="647540"/>
            </a:xfrm>
            <a:prstGeom prst="rect">
              <a:avLst/>
            </a:prstGeom>
            <a:noFill/>
            <a:ln w="9525" algn="ctr">
              <a:noFill/>
              <a:miter lim="800000"/>
            </a:ln>
          </p:spPr>
          <p:txBody>
            <a:bodyPr wrap="square" lIns="36000" tIns="36000" rIns="36000" bIns="36000" anchor="ctr">
              <a:spAutoFit/>
            </a:bodyPr>
            <a:lstStyle/>
            <a:p>
              <a:pPr marL="0" marR="0" lvl="0" indent="0" algn="l" defTabSz="914400" rtl="0" eaLnBrk="1" fontAlgn="auto" latinLnBrk="1" hangingPunct="1">
                <a:lnSpc>
                  <a:spcPct val="120000"/>
                </a:lnSpc>
                <a:spcBef>
                  <a:spcPts val="0"/>
                </a:spcBef>
                <a:spcAft>
                  <a:spcPts val="0"/>
                </a:spcAft>
                <a:buClr>
                  <a:srgbClr val="0066CC"/>
                </a:buClr>
                <a:buSzTx/>
                <a:buFontTx/>
                <a:buNone/>
                <a:defRPr/>
              </a:pPr>
              <a:r>
                <a:rPr kumimoji="1" lang="zh-CN" altLang="en-US" sz="16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在此处输入正文内容，在此处输入相关正文内容。在此处输入正文内容，在此处输入相关正文内容。</a:t>
              </a:r>
              <a:endParaRPr kumimoji="1" lang="zh-CN" altLang="en-US" sz="16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张-3-2-文本框-TextBox"/>
            <p:cNvSpPr txBox="1"/>
            <p:nvPr/>
          </p:nvSpPr>
          <p:spPr>
            <a:xfrm>
              <a:off x="4000527" y="2071088"/>
              <a:ext cx="830580" cy="349125"/>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结论一</a:t>
              </a:r>
              <a:endParaRPr kumimoji="0" lang="zh-CN" altLang="en-US" sz="16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7" name="张-4-组合-Group"/>
          <p:cNvGrpSpPr/>
          <p:nvPr/>
        </p:nvGrpSpPr>
        <p:grpSpPr>
          <a:xfrm>
            <a:off x="3509116" y="3582888"/>
            <a:ext cx="6931634" cy="938172"/>
            <a:chOff x="4000526" y="3395843"/>
            <a:chExt cx="6931634" cy="938172"/>
          </a:xfrm>
        </p:grpSpPr>
        <p:sp>
          <p:nvSpPr>
            <p:cNvPr id="8" name="张-4-1-矩形-Rectangle"/>
            <p:cNvSpPr>
              <a:spLocks noChangeArrowheads="1"/>
            </p:cNvSpPr>
            <p:nvPr/>
          </p:nvSpPr>
          <p:spPr bwMode="auto">
            <a:xfrm>
              <a:off x="4000526" y="3686475"/>
              <a:ext cx="6931634" cy="647540"/>
            </a:xfrm>
            <a:prstGeom prst="rect">
              <a:avLst/>
            </a:prstGeom>
            <a:noFill/>
            <a:ln w="9525" algn="ctr">
              <a:noFill/>
              <a:miter lim="800000"/>
            </a:ln>
          </p:spPr>
          <p:txBody>
            <a:bodyPr wrap="square" lIns="36000" tIns="36000" rIns="36000" bIns="36000" anchor="ctr">
              <a:spAutoFit/>
            </a:bodyPr>
            <a:lstStyle/>
            <a:p>
              <a:pPr marL="0" marR="0" lvl="0" indent="0" algn="l" defTabSz="914400" rtl="0" eaLnBrk="1" fontAlgn="auto" latinLnBrk="1" hangingPunct="1">
                <a:lnSpc>
                  <a:spcPct val="120000"/>
                </a:lnSpc>
                <a:spcBef>
                  <a:spcPts val="0"/>
                </a:spcBef>
                <a:spcAft>
                  <a:spcPts val="0"/>
                </a:spcAft>
                <a:buClr>
                  <a:srgbClr val="0066CC"/>
                </a:buClr>
                <a:buSzTx/>
                <a:buFontTx/>
                <a:buNone/>
                <a:defRPr/>
              </a:pPr>
              <a:r>
                <a:rPr kumimoji="1" lang="zh-CN" altLang="en-US" sz="16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在此处输入正文内容，在此处输入相关正文内容。在此处输入正文内容，在此处输入相关正文内容。</a:t>
              </a:r>
              <a:endParaRPr kumimoji="1" lang="zh-CN" altLang="en-US" sz="16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 name="张-4-2-文本框-TextBox"/>
            <p:cNvSpPr txBox="1"/>
            <p:nvPr/>
          </p:nvSpPr>
          <p:spPr>
            <a:xfrm>
              <a:off x="4000527" y="3395843"/>
              <a:ext cx="830580" cy="318924"/>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结论二</a:t>
              </a:r>
              <a:endParaRPr kumimoji="0" lang="zh-CN" altLang="en-US" sz="16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10" name="张-5-组合-Group"/>
          <p:cNvGrpSpPr/>
          <p:nvPr/>
        </p:nvGrpSpPr>
        <p:grpSpPr>
          <a:xfrm>
            <a:off x="3509116" y="5010774"/>
            <a:ext cx="6830034" cy="942431"/>
            <a:chOff x="4000526" y="4723985"/>
            <a:chExt cx="6830034" cy="942431"/>
          </a:xfrm>
        </p:grpSpPr>
        <p:sp>
          <p:nvSpPr>
            <p:cNvPr id="11" name="张-5-1-矩形-Rectangle"/>
            <p:cNvSpPr>
              <a:spLocks noChangeArrowheads="1"/>
            </p:cNvSpPr>
            <p:nvPr/>
          </p:nvSpPr>
          <p:spPr bwMode="auto">
            <a:xfrm>
              <a:off x="4000526" y="5018876"/>
              <a:ext cx="6830034" cy="647540"/>
            </a:xfrm>
            <a:prstGeom prst="rect">
              <a:avLst/>
            </a:prstGeom>
            <a:noFill/>
            <a:ln w="9525" algn="ctr">
              <a:noFill/>
              <a:miter lim="800000"/>
            </a:ln>
          </p:spPr>
          <p:txBody>
            <a:bodyPr wrap="square" lIns="36000" tIns="36000" rIns="36000" bIns="36000" anchor="ctr">
              <a:spAutoFit/>
            </a:bodyPr>
            <a:lstStyle/>
            <a:p>
              <a:pPr marL="0" marR="0" lvl="0" indent="0" algn="l" defTabSz="914400" rtl="0" eaLnBrk="1" fontAlgn="auto" latinLnBrk="1" hangingPunct="1">
                <a:lnSpc>
                  <a:spcPct val="120000"/>
                </a:lnSpc>
                <a:spcBef>
                  <a:spcPts val="0"/>
                </a:spcBef>
                <a:spcAft>
                  <a:spcPts val="0"/>
                </a:spcAft>
                <a:buClr>
                  <a:srgbClr val="0066CC"/>
                </a:buClr>
                <a:buSzTx/>
                <a:buFontTx/>
                <a:buNone/>
                <a:defRPr/>
              </a:pPr>
              <a:r>
                <a:rPr kumimoji="1" lang="zh-CN" altLang="en-US" sz="16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在此处输入正文内容，在此处输入相关正文内容。在此处输入正文内容，在此处输入相关正文内容。</a:t>
              </a:r>
              <a:endParaRPr kumimoji="1" lang="zh-CN" altLang="en-US" sz="16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2" name="张-5-2-文本框-TextBox"/>
            <p:cNvSpPr txBox="1"/>
            <p:nvPr/>
          </p:nvSpPr>
          <p:spPr>
            <a:xfrm>
              <a:off x="4000527" y="4723985"/>
              <a:ext cx="830580" cy="318924"/>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结论三</a:t>
              </a:r>
              <a:endParaRPr kumimoji="0" lang="zh-CN" altLang="en-US" sz="16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13" name="张-6-矩形-Rectangle"/>
          <p:cNvSpPr>
            <a:spLocks noChangeArrowheads="1"/>
          </p:cNvSpPr>
          <p:nvPr/>
        </p:nvSpPr>
        <p:spPr bwMode="auto">
          <a:xfrm>
            <a:off x="569119" y="997250"/>
            <a:ext cx="145250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eaLnBrk="0" hangingPunct="0">
              <a:spcBef>
                <a:spcPct val="20000"/>
              </a:spcBef>
              <a:buClr>
                <a:schemeClr val="accent2"/>
              </a:buClr>
              <a:buFont typeface="Wingdings" panose="05000000000000000000" pitchFamily="2" charset="2"/>
              <a:buChar char="o"/>
              <a:defRPr sz="2600">
                <a:solidFill>
                  <a:schemeClr val="tx1"/>
                </a:solidFill>
              </a:defRPr>
            </a:lvl1pPr>
            <a:lvl2pPr marL="908050" indent="-436880" eaLnBrk="0" hangingPunct="0">
              <a:spcBef>
                <a:spcPct val="20000"/>
              </a:spcBef>
              <a:buClr>
                <a:schemeClr val="accent2"/>
              </a:buClr>
              <a:buFont typeface="Wingdings" panose="05000000000000000000" pitchFamily="2" charset="2"/>
              <a:buChar char="n"/>
              <a:defRPr sz="2200">
                <a:solidFill>
                  <a:schemeClr val="tx1"/>
                </a:solidFill>
              </a:defRPr>
            </a:lvl2pPr>
            <a:lvl3pPr marL="1304925" indent="-395605" eaLnBrk="0" hangingPunct="0">
              <a:spcBef>
                <a:spcPct val="20000"/>
              </a:spcBef>
              <a:buClr>
                <a:schemeClr val="accent2"/>
              </a:buClr>
              <a:buFont typeface="Wingdings" panose="05000000000000000000" pitchFamily="2" charset="2"/>
              <a:buChar char="o"/>
              <a:defRPr sz="2100">
                <a:solidFill>
                  <a:schemeClr val="tx1"/>
                </a:solidFill>
              </a:defRPr>
            </a:lvl3pPr>
            <a:lvl4pPr marL="1694180" indent="-387350" eaLnBrk="0" hangingPunct="0">
              <a:spcBef>
                <a:spcPct val="20000"/>
              </a:spcBef>
              <a:buClr>
                <a:schemeClr val="accent2"/>
              </a:buClr>
              <a:buFont typeface="Wingdings" panose="05000000000000000000" pitchFamily="2" charset="2"/>
              <a:buChar char="n"/>
              <a:defRPr>
                <a:solidFill>
                  <a:schemeClr val="tx1"/>
                </a:solidFill>
              </a:defRPr>
            </a:lvl4pPr>
            <a:lvl5pPr marL="2094230" indent="-398780" eaLnBrk="0" hangingPunct="0">
              <a:spcBef>
                <a:spcPct val="25000"/>
              </a:spcBef>
              <a:buClr>
                <a:schemeClr val="accent2"/>
              </a:buClr>
              <a:buFont typeface="Wingdings" panose="05000000000000000000" pitchFamily="2" charset="2"/>
              <a:buChar char="§"/>
              <a:defRPr>
                <a:solidFill>
                  <a:schemeClr val="tx1"/>
                </a:solidFill>
              </a:defRPr>
            </a:lvl5pPr>
            <a:lvl6pPr marL="2551430" indent="-398780" eaLnBrk="0" fontAlgn="base" hangingPunct="0">
              <a:spcBef>
                <a:spcPct val="25000"/>
              </a:spcBef>
              <a:spcAft>
                <a:spcPct val="0"/>
              </a:spcAft>
              <a:buClr>
                <a:schemeClr val="accent2"/>
              </a:buClr>
              <a:buFont typeface="Wingdings" panose="05000000000000000000" pitchFamily="2" charset="2"/>
              <a:buChar char="§"/>
              <a:defRPr>
                <a:solidFill>
                  <a:schemeClr val="tx1"/>
                </a:solidFill>
              </a:defRPr>
            </a:lvl6pPr>
            <a:lvl7pPr marL="3008630" indent="-398780" eaLnBrk="0" fontAlgn="base" hangingPunct="0">
              <a:spcBef>
                <a:spcPct val="25000"/>
              </a:spcBef>
              <a:spcAft>
                <a:spcPct val="0"/>
              </a:spcAft>
              <a:buClr>
                <a:schemeClr val="accent2"/>
              </a:buClr>
              <a:buFont typeface="Wingdings" panose="05000000000000000000" pitchFamily="2" charset="2"/>
              <a:buChar char="§"/>
              <a:defRPr>
                <a:solidFill>
                  <a:schemeClr val="tx1"/>
                </a:solidFill>
              </a:defRPr>
            </a:lvl7pPr>
            <a:lvl8pPr marL="3465830" indent="-398780" eaLnBrk="0" fontAlgn="base" hangingPunct="0">
              <a:spcBef>
                <a:spcPct val="25000"/>
              </a:spcBef>
              <a:spcAft>
                <a:spcPct val="0"/>
              </a:spcAft>
              <a:buClr>
                <a:schemeClr val="accent2"/>
              </a:buClr>
              <a:buFont typeface="Wingdings" panose="05000000000000000000" pitchFamily="2" charset="2"/>
              <a:buChar char="§"/>
              <a:defRPr>
                <a:solidFill>
                  <a:schemeClr val="tx1"/>
                </a:solidFill>
              </a:defRPr>
            </a:lvl8pPr>
            <a:lvl9pPr marL="3923030" indent="-398780" eaLnBrk="0" fontAlgn="base" hangingPunct="0">
              <a:spcBef>
                <a:spcPct val="25000"/>
              </a:spcBef>
              <a:spcAft>
                <a:spcPct val="0"/>
              </a:spcAft>
              <a:buClr>
                <a:schemeClr val="accent2"/>
              </a:buClr>
              <a:buFont typeface="Wingdings" panose="05000000000000000000" pitchFamily="2" charset="2"/>
              <a:buChar char="§"/>
              <a:defRPr>
                <a:solidFill>
                  <a:schemeClr val="tx1"/>
                </a:solidFill>
              </a:defRPr>
            </a:lvl9pPr>
          </a:lstStyle>
          <a:p>
            <a:pPr marL="469900" marR="0" lvl="0" indent="-469900" algn="l" defTabSz="914400" rtl="0" eaLnBrk="0" fontAlgn="auto" latinLnBrk="0" hangingPunct="0">
              <a:lnSpc>
                <a:spcPct val="100000"/>
              </a:lnSpc>
              <a:spcBef>
                <a:spcPct val="20000"/>
              </a:spcBef>
              <a:spcAft>
                <a:spcPts val="0"/>
              </a:spcAft>
              <a:buClr>
                <a:srgbClr val="ED7D31"/>
              </a:buClr>
              <a:buSzTx/>
              <a:buFont typeface="Wingdings" panose="05000000000000000000" pitchFamily="2" charset="2"/>
              <a:buNone/>
              <a:defRPr/>
            </a:pPr>
            <a:r>
              <a:rPr kumimoji="0" lang="zh-CN" altLang="en-US" sz="24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实验结论</a:t>
            </a:r>
            <a:endParaRPr kumimoji="0" lang="zh-CN" altLang="en-US" sz="24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15" name="张-8-连接符-Line"/>
          <p:cNvCxnSpPr/>
          <p:nvPr/>
        </p:nvCxnSpPr>
        <p:spPr>
          <a:xfrm>
            <a:off x="3552270" y="3312684"/>
            <a:ext cx="693928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6" name="张-9-连接符-Line"/>
          <p:cNvCxnSpPr/>
          <p:nvPr/>
        </p:nvCxnSpPr>
        <p:spPr>
          <a:xfrm>
            <a:off x="3552270" y="4775724"/>
            <a:ext cx="693928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7" name="张-10-组合-Group"/>
          <p:cNvGrpSpPr>
            <a:grpSpLocks noChangeAspect="1"/>
          </p:cNvGrpSpPr>
          <p:nvPr/>
        </p:nvGrpSpPr>
        <p:grpSpPr bwMode="auto">
          <a:xfrm>
            <a:off x="1426146" y="3728611"/>
            <a:ext cx="610680" cy="630554"/>
            <a:chOff x="3" y="1"/>
            <a:chExt cx="5101" cy="5267"/>
          </a:xfrm>
          <a:solidFill>
            <a:schemeClr val="accent1">
              <a:lumMod val="50000"/>
            </a:schemeClr>
          </a:solidFill>
        </p:grpSpPr>
        <p:sp>
          <p:nvSpPr>
            <p:cNvPr id="18" name="张-10-1-自由图形-Freeform"/>
            <p:cNvSpPr>
              <a:spLocks noEditPoints="1"/>
            </p:cNvSpPr>
            <p:nvPr/>
          </p:nvSpPr>
          <p:spPr bwMode="auto">
            <a:xfrm>
              <a:off x="1508" y="1366"/>
              <a:ext cx="2715" cy="204"/>
            </a:xfrm>
            <a:custGeom>
              <a:avLst/>
              <a:gdLst>
                <a:gd name="T0" fmla="*/ 62 w 1661"/>
                <a:gd name="T1" fmla="*/ 125 h 125"/>
                <a:gd name="T2" fmla="*/ 0 w 1661"/>
                <a:gd name="T3" fmla="*/ 63 h 125"/>
                <a:gd name="T4" fmla="*/ 62 w 1661"/>
                <a:gd name="T5" fmla="*/ 0 h 125"/>
                <a:gd name="T6" fmla="*/ 1599 w 1661"/>
                <a:gd name="T7" fmla="*/ 0 h 125"/>
                <a:gd name="T8" fmla="*/ 1661 w 1661"/>
                <a:gd name="T9" fmla="*/ 63 h 125"/>
                <a:gd name="T10" fmla="*/ 1599 w 1661"/>
                <a:gd name="T11" fmla="*/ 125 h 125"/>
                <a:gd name="T12" fmla="*/ 62 w 1661"/>
                <a:gd name="T13" fmla="*/ 125 h 125"/>
                <a:gd name="T14" fmla="*/ 62 w 1661"/>
                <a:gd name="T15" fmla="*/ 125 h 125"/>
                <a:gd name="T16" fmla="*/ 62 w 1661"/>
                <a:gd name="T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1" h="125">
                  <a:moveTo>
                    <a:pt x="62" y="125"/>
                  </a:moveTo>
                  <a:cubicBezTo>
                    <a:pt x="31" y="125"/>
                    <a:pt x="0" y="94"/>
                    <a:pt x="0" y="63"/>
                  </a:cubicBezTo>
                  <a:cubicBezTo>
                    <a:pt x="0" y="32"/>
                    <a:pt x="31" y="0"/>
                    <a:pt x="62" y="0"/>
                  </a:cubicBezTo>
                  <a:cubicBezTo>
                    <a:pt x="1599" y="0"/>
                    <a:pt x="1599" y="0"/>
                    <a:pt x="1599" y="0"/>
                  </a:cubicBezTo>
                  <a:cubicBezTo>
                    <a:pt x="1630" y="0"/>
                    <a:pt x="1661" y="32"/>
                    <a:pt x="1661" y="63"/>
                  </a:cubicBezTo>
                  <a:cubicBezTo>
                    <a:pt x="1661" y="94"/>
                    <a:pt x="1630" y="125"/>
                    <a:pt x="1599" y="125"/>
                  </a:cubicBezTo>
                  <a:lnTo>
                    <a:pt x="62" y="125"/>
                  </a:lnTo>
                  <a:close/>
                  <a:moveTo>
                    <a:pt x="62" y="125"/>
                  </a:moveTo>
                  <a:cubicBezTo>
                    <a:pt x="62" y="125"/>
                    <a:pt x="62" y="125"/>
                    <a:pt x="62" y="1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9" name="张-10-2-自由图形-Freeform"/>
            <p:cNvSpPr>
              <a:spLocks noEditPoints="1"/>
            </p:cNvSpPr>
            <p:nvPr/>
          </p:nvSpPr>
          <p:spPr bwMode="auto">
            <a:xfrm>
              <a:off x="1508" y="2424"/>
              <a:ext cx="2436" cy="205"/>
            </a:xfrm>
            <a:custGeom>
              <a:avLst/>
              <a:gdLst>
                <a:gd name="T0" fmla="*/ 62 w 1490"/>
                <a:gd name="T1" fmla="*/ 125 h 125"/>
                <a:gd name="T2" fmla="*/ 0 w 1490"/>
                <a:gd name="T3" fmla="*/ 62 h 125"/>
                <a:gd name="T4" fmla="*/ 62 w 1490"/>
                <a:gd name="T5" fmla="*/ 0 h 125"/>
                <a:gd name="T6" fmla="*/ 1427 w 1490"/>
                <a:gd name="T7" fmla="*/ 0 h 125"/>
                <a:gd name="T8" fmla="*/ 1490 w 1490"/>
                <a:gd name="T9" fmla="*/ 62 h 125"/>
                <a:gd name="T10" fmla="*/ 1427 w 1490"/>
                <a:gd name="T11" fmla="*/ 125 h 125"/>
                <a:gd name="T12" fmla="*/ 62 w 1490"/>
                <a:gd name="T13" fmla="*/ 125 h 125"/>
                <a:gd name="T14" fmla="*/ 62 w 1490"/>
                <a:gd name="T15" fmla="*/ 125 h 125"/>
                <a:gd name="T16" fmla="*/ 62 w 1490"/>
                <a:gd name="T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0" h="125">
                  <a:moveTo>
                    <a:pt x="62" y="125"/>
                  </a:moveTo>
                  <a:cubicBezTo>
                    <a:pt x="31" y="125"/>
                    <a:pt x="0" y="93"/>
                    <a:pt x="0" y="62"/>
                  </a:cubicBezTo>
                  <a:cubicBezTo>
                    <a:pt x="0" y="31"/>
                    <a:pt x="31" y="0"/>
                    <a:pt x="62" y="0"/>
                  </a:cubicBezTo>
                  <a:cubicBezTo>
                    <a:pt x="1427" y="0"/>
                    <a:pt x="1427" y="0"/>
                    <a:pt x="1427" y="0"/>
                  </a:cubicBezTo>
                  <a:cubicBezTo>
                    <a:pt x="1459" y="0"/>
                    <a:pt x="1490" y="31"/>
                    <a:pt x="1490" y="62"/>
                  </a:cubicBezTo>
                  <a:cubicBezTo>
                    <a:pt x="1490" y="93"/>
                    <a:pt x="1459" y="125"/>
                    <a:pt x="1427" y="125"/>
                  </a:cubicBezTo>
                  <a:lnTo>
                    <a:pt x="62" y="125"/>
                  </a:lnTo>
                  <a:close/>
                  <a:moveTo>
                    <a:pt x="62" y="125"/>
                  </a:moveTo>
                  <a:cubicBezTo>
                    <a:pt x="62" y="125"/>
                    <a:pt x="62" y="125"/>
                    <a:pt x="62" y="1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0" name="张-10-3-自由图形-Freeform"/>
            <p:cNvSpPr>
              <a:spLocks noEditPoints="1"/>
            </p:cNvSpPr>
            <p:nvPr/>
          </p:nvSpPr>
          <p:spPr bwMode="auto">
            <a:xfrm>
              <a:off x="3" y="1"/>
              <a:ext cx="4974" cy="5267"/>
            </a:xfrm>
            <a:custGeom>
              <a:avLst/>
              <a:gdLst>
                <a:gd name="T0" fmla="*/ 62 w 3043"/>
                <a:gd name="T1" fmla="*/ 3215 h 3223"/>
                <a:gd name="T2" fmla="*/ 0 w 3043"/>
                <a:gd name="T3" fmla="*/ 3152 h 3223"/>
                <a:gd name="T4" fmla="*/ 0 w 3043"/>
                <a:gd name="T5" fmla="*/ 63 h 3223"/>
                <a:gd name="T6" fmla="*/ 62 w 3043"/>
                <a:gd name="T7" fmla="*/ 0 h 3223"/>
                <a:gd name="T8" fmla="*/ 2980 w 3043"/>
                <a:gd name="T9" fmla="*/ 0 h 3223"/>
                <a:gd name="T10" fmla="*/ 3043 w 3043"/>
                <a:gd name="T11" fmla="*/ 63 h 3223"/>
                <a:gd name="T12" fmla="*/ 3043 w 3043"/>
                <a:gd name="T13" fmla="*/ 1670 h 3223"/>
                <a:gd name="T14" fmla="*/ 2980 w 3043"/>
                <a:gd name="T15" fmla="*/ 1733 h 3223"/>
                <a:gd name="T16" fmla="*/ 2918 w 3043"/>
                <a:gd name="T17" fmla="*/ 1670 h 3223"/>
                <a:gd name="T18" fmla="*/ 2918 w 3043"/>
                <a:gd name="T19" fmla="*/ 211 h 3223"/>
                <a:gd name="T20" fmla="*/ 2832 w 3043"/>
                <a:gd name="T21" fmla="*/ 125 h 3223"/>
                <a:gd name="T22" fmla="*/ 211 w 3043"/>
                <a:gd name="T23" fmla="*/ 125 h 3223"/>
                <a:gd name="T24" fmla="*/ 125 w 3043"/>
                <a:gd name="T25" fmla="*/ 211 h 3223"/>
                <a:gd name="T26" fmla="*/ 125 w 3043"/>
                <a:gd name="T27" fmla="*/ 3012 h 3223"/>
                <a:gd name="T28" fmla="*/ 211 w 3043"/>
                <a:gd name="T29" fmla="*/ 3098 h 3223"/>
                <a:gd name="T30" fmla="*/ 1904 w 3043"/>
                <a:gd name="T31" fmla="*/ 3098 h 3223"/>
                <a:gd name="T32" fmla="*/ 1919 w 3043"/>
                <a:gd name="T33" fmla="*/ 3106 h 3223"/>
                <a:gd name="T34" fmla="*/ 1950 w 3043"/>
                <a:gd name="T35" fmla="*/ 3160 h 3223"/>
                <a:gd name="T36" fmla="*/ 1919 w 3043"/>
                <a:gd name="T37" fmla="*/ 3215 h 3223"/>
                <a:gd name="T38" fmla="*/ 1904 w 3043"/>
                <a:gd name="T39" fmla="*/ 3223 h 3223"/>
                <a:gd name="T40" fmla="*/ 62 w 3043"/>
                <a:gd name="T41" fmla="*/ 3215 h 3223"/>
                <a:gd name="T42" fmla="*/ 62 w 3043"/>
                <a:gd name="T43" fmla="*/ 3215 h 3223"/>
                <a:gd name="T44" fmla="*/ 62 w 3043"/>
                <a:gd name="T45" fmla="*/ 3215 h 3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3" h="3223">
                  <a:moveTo>
                    <a:pt x="62" y="3215"/>
                  </a:moveTo>
                  <a:cubicBezTo>
                    <a:pt x="31" y="3215"/>
                    <a:pt x="0" y="3184"/>
                    <a:pt x="0" y="3152"/>
                  </a:cubicBezTo>
                  <a:cubicBezTo>
                    <a:pt x="0" y="63"/>
                    <a:pt x="0" y="63"/>
                    <a:pt x="0" y="63"/>
                  </a:cubicBezTo>
                  <a:cubicBezTo>
                    <a:pt x="0" y="32"/>
                    <a:pt x="31" y="0"/>
                    <a:pt x="62" y="0"/>
                  </a:cubicBezTo>
                  <a:cubicBezTo>
                    <a:pt x="2980" y="0"/>
                    <a:pt x="2980" y="0"/>
                    <a:pt x="2980" y="0"/>
                  </a:cubicBezTo>
                  <a:cubicBezTo>
                    <a:pt x="3012" y="0"/>
                    <a:pt x="3043" y="32"/>
                    <a:pt x="3043" y="63"/>
                  </a:cubicBezTo>
                  <a:cubicBezTo>
                    <a:pt x="3043" y="1670"/>
                    <a:pt x="3043" y="1670"/>
                    <a:pt x="3043" y="1670"/>
                  </a:cubicBezTo>
                  <a:cubicBezTo>
                    <a:pt x="3043" y="1701"/>
                    <a:pt x="3012" y="1733"/>
                    <a:pt x="2980" y="1733"/>
                  </a:cubicBezTo>
                  <a:cubicBezTo>
                    <a:pt x="2949" y="1733"/>
                    <a:pt x="2918" y="1709"/>
                    <a:pt x="2918" y="1670"/>
                  </a:cubicBezTo>
                  <a:cubicBezTo>
                    <a:pt x="2918" y="211"/>
                    <a:pt x="2918" y="211"/>
                    <a:pt x="2918" y="211"/>
                  </a:cubicBezTo>
                  <a:cubicBezTo>
                    <a:pt x="2918" y="149"/>
                    <a:pt x="2895" y="125"/>
                    <a:pt x="2832" y="125"/>
                  </a:cubicBezTo>
                  <a:cubicBezTo>
                    <a:pt x="211" y="125"/>
                    <a:pt x="211" y="125"/>
                    <a:pt x="211" y="125"/>
                  </a:cubicBezTo>
                  <a:cubicBezTo>
                    <a:pt x="148" y="125"/>
                    <a:pt x="125" y="149"/>
                    <a:pt x="125" y="211"/>
                  </a:cubicBezTo>
                  <a:cubicBezTo>
                    <a:pt x="125" y="3012"/>
                    <a:pt x="125" y="3012"/>
                    <a:pt x="125" y="3012"/>
                  </a:cubicBezTo>
                  <a:cubicBezTo>
                    <a:pt x="125" y="3074"/>
                    <a:pt x="148" y="3098"/>
                    <a:pt x="211" y="3098"/>
                  </a:cubicBezTo>
                  <a:cubicBezTo>
                    <a:pt x="1904" y="3098"/>
                    <a:pt x="1904" y="3098"/>
                    <a:pt x="1904" y="3098"/>
                  </a:cubicBezTo>
                  <a:cubicBezTo>
                    <a:pt x="1919" y="3106"/>
                    <a:pt x="1919" y="3106"/>
                    <a:pt x="1919" y="3106"/>
                  </a:cubicBezTo>
                  <a:cubicBezTo>
                    <a:pt x="1943" y="3113"/>
                    <a:pt x="1950" y="3137"/>
                    <a:pt x="1950" y="3160"/>
                  </a:cubicBezTo>
                  <a:cubicBezTo>
                    <a:pt x="1950" y="3184"/>
                    <a:pt x="1935" y="3207"/>
                    <a:pt x="1919" y="3215"/>
                  </a:cubicBezTo>
                  <a:cubicBezTo>
                    <a:pt x="1904" y="3223"/>
                    <a:pt x="1904" y="3223"/>
                    <a:pt x="1904" y="3223"/>
                  </a:cubicBezTo>
                  <a:lnTo>
                    <a:pt x="62" y="3215"/>
                  </a:lnTo>
                  <a:close/>
                  <a:moveTo>
                    <a:pt x="62" y="3215"/>
                  </a:moveTo>
                  <a:cubicBezTo>
                    <a:pt x="62" y="3215"/>
                    <a:pt x="62" y="3215"/>
                    <a:pt x="62" y="32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1" name="张-10-4-自由图形-Freeform"/>
            <p:cNvSpPr>
              <a:spLocks noEditPoints="1"/>
            </p:cNvSpPr>
            <p:nvPr/>
          </p:nvSpPr>
          <p:spPr bwMode="auto">
            <a:xfrm>
              <a:off x="1508" y="3495"/>
              <a:ext cx="1695" cy="204"/>
            </a:xfrm>
            <a:custGeom>
              <a:avLst/>
              <a:gdLst>
                <a:gd name="T0" fmla="*/ 62 w 1037"/>
                <a:gd name="T1" fmla="*/ 125 h 125"/>
                <a:gd name="T2" fmla="*/ 0 w 1037"/>
                <a:gd name="T3" fmla="*/ 63 h 125"/>
                <a:gd name="T4" fmla="*/ 62 w 1037"/>
                <a:gd name="T5" fmla="*/ 0 h 125"/>
                <a:gd name="T6" fmla="*/ 975 w 1037"/>
                <a:gd name="T7" fmla="*/ 0 h 125"/>
                <a:gd name="T8" fmla="*/ 1037 w 1037"/>
                <a:gd name="T9" fmla="*/ 63 h 125"/>
                <a:gd name="T10" fmla="*/ 975 w 1037"/>
                <a:gd name="T11" fmla="*/ 125 h 125"/>
                <a:gd name="T12" fmla="*/ 62 w 1037"/>
                <a:gd name="T13" fmla="*/ 125 h 125"/>
                <a:gd name="T14" fmla="*/ 62 w 1037"/>
                <a:gd name="T15" fmla="*/ 125 h 125"/>
                <a:gd name="T16" fmla="*/ 62 w 1037"/>
                <a:gd name="T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125">
                  <a:moveTo>
                    <a:pt x="62" y="125"/>
                  </a:moveTo>
                  <a:cubicBezTo>
                    <a:pt x="31" y="125"/>
                    <a:pt x="0" y="94"/>
                    <a:pt x="0" y="63"/>
                  </a:cubicBezTo>
                  <a:cubicBezTo>
                    <a:pt x="0" y="31"/>
                    <a:pt x="31" y="0"/>
                    <a:pt x="62" y="0"/>
                  </a:cubicBezTo>
                  <a:cubicBezTo>
                    <a:pt x="975" y="0"/>
                    <a:pt x="975" y="0"/>
                    <a:pt x="975" y="0"/>
                  </a:cubicBezTo>
                  <a:cubicBezTo>
                    <a:pt x="1006" y="0"/>
                    <a:pt x="1037" y="31"/>
                    <a:pt x="1037" y="63"/>
                  </a:cubicBezTo>
                  <a:cubicBezTo>
                    <a:pt x="1037" y="94"/>
                    <a:pt x="1006" y="125"/>
                    <a:pt x="975" y="125"/>
                  </a:cubicBezTo>
                  <a:lnTo>
                    <a:pt x="62" y="125"/>
                  </a:lnTo>
                  <a:close/>
                  <a:moveTo>
                    <a:pt x="62" y="125"/>
                  </a:moveTo>
                  <a:cubicBezTo>
                    <a:pt x="62" y="125"/>
                    <a:pt x="62" y="125"/>
                    <a:pt x="62" y="1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2" name="张-10-5-自由图形-Freeform"/>
            <p:cNvSpPr>
              <a:spLocks noEditPoints="1"/>
            </p:cNvSpPr>
            <p:nvPr/>
          </p:nvSpPr>
          <p:spPr bwMode="auto">
            <a:xfrm>
              <a:off x="794" y="1302"/>
              <a:ext cx="332" cy="332"/>
            </a:xfrm>
            <a:custGeom>
              <a:avLst/>
              <a:gdLst>
                <a:gd name="T0" fmla="*/ 101 w 203"/>
                <a:gd name="T1" fmla="*/ 203 h 203"/>
                <a:gd name="T2" fmla="*/ 31 w 203"/>
                <a:gd name="T3" fmla="*/ 172 h 203"/>
                <a:gd name="T4" fmla="*/ 0 w 203"/>
                <a:gd name="T5" fmla="*/ 102 h 203"/>
                <a:gd name="T6" fmla="*/ 31 w 203"/>
                <a:gd name="T7" fmla="*/ 31 h 203"/>
                <a:gd name="T8" fmla="*/ 101 w 203"/>
                <a:gd name="T9" fmla="*/ 0 h 203"/>
                <a:gd name="T10" fmla="*/ 171 w 203"/>
                <a:gd name="T11" fmla="*/ 31 h 203"/>
                <a:gd name="T12" fmla="*/ 203 w 203"/>
                <a:gd name="T13" fmla="*/ 102 h 203"/>
                <a:gd name="T14" fmla="*/ 171 w 203"/>
                <a:gd name="T15" fmla="*/ 172 h 203"/>
                <a:gd name="T16" fmla="*/ 101 w 203"/>
                <a:gd name="T17" fmla="*/ 203 h 203"/>
                <a:gd name="T18" fmla="*/ 101 w 203"/>
                <a:gd name="T19" fmla="*/ 203 h 203"/>
                <a:gd name="T20" fmla="*/ 101 w 203"/>
                <a:gd name="T21"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03">
                  <a:moveTo>
                    <a:pt x="101" y="203"/>
                  </a:moveTo>
                  <a:cubicBezTo>
                    <a:pt x="78" y="203"/>
                    <a:pt x="47" y="195"/>
                    <a:pt x="31" y="172"/>
                  </a:cubicBezTo>
                  <a:cubicBezTo>
                    <a:pt x="15" y="156"/>
                    <a:pt x="0" y="125"/>
                    <a:pt x="0" y="102"/>
                  </a:cubicBezTo>
                  <a:cubicBezTo>
                    <a:pt x="0" y="78"/>
                    <a:pt x="8" y="47"/>
                    <a:pt x="31" y="31"/>
                  </a:cubicBezTo>
                  <a:cubicBezTo>
                    <a:pt x="47" y="16"/>
                    <a:pt x="78" y="0"/>
                    <a:pt x="101" y="0"/>
                  </a:cubicBezTo>
                  <a:cubicBezTo>
                    <a:pt x="125" y="0"/>
                    <a:pt x="156" y="8"/>
                    <a:pt x="171" y="31"/>
                  </a:cubicBezTo>
                  <a:cubicBezTo>
                    <a:pt x="187" y="47"/>
                    <a:pt x="203" y="78"/>
                    <a:pt x="203" y="102"/>
                  </a:cubicBezTo>
                  <a:cubicBezTo>
                    <a:pt x="203" y="125"/>
                    <a:pt x="195" y="156"/>
                    <a:pt x="171" y="172"/>
                  </a:cubicBezTo>
                  <a:cubicBezTo>
                    <a:pt x="148" y="188"/>
                    <a:pt x="125" y="203"/>
                    <a:pt x="101" y="203"/>
                  </a:cubicBezTo>
                  <a:close/>
                  <a:moveTo>
                    <a:pt x="101" y="203"/>
                  </a:moveTo>
                  <a:cubicBezTo>
                    <a:pt x="101" y="203"/>
                    <a:pt x="101" y="203"/>
                    <a:pt x="101" y="20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3" name="张-10-6-自由图形-Freeform"/>
            <p:cNvSpPr>
              <a:spLocks noEditPoints="1"/>
            </p:cNvSpPr>
            <p:nvPr/>
          </p:nvSpPr>
          <p:spPr bwMode="auto">
            <a:xfrm>
              <a:off x="3140" y="3380"/>
              <a:ext cx="1964" cy="1594"/>
            </a:xfrm>
            <a:custGeom>
              <a:avLst/>
              <a:gdLst>
                <a:gd name="T0" fmla="*/ 390 w 1202"/>
                <a:gd name="T1" fmla="*/ 975 h 975"/>
                <a:gd name="T2" fmla="*/ 351 w 1202"/>
                <a:gd name="T3" fmla="*/ 952 h 975"/>
                <a:gd name="T4" fmla="*/ 24 w 1202"/>
                <a:gd name="T5" fmla="*/ 507 h 975"/>
                <a:gd name="T6" fmla="*/ 24 w 1202"/>
                <a:gd name="T7" fmla="*/ 453 h 975"/>
                <a:gd name="T8" fmla="*/ 47 w 1202"/>
                <a:gd name="T9" fmla="*/ 445 h 975"/>
                <a:gd name="T10" fmla="*/ 86 w 1202"/>
                <a:gd name="T11" fmla="*/ 460 h 975"/>
                <a:gd name="T12" fmla="*/ 398 w 1202"/>
                <a:gd name="T13" fmla="*/ 710 h 975"/>
                <a:gd name="T14" fmla="*/ 1147 w 1202"/>
                <a:gd name="T15" fmla="*/ 16 h 975"/>
                <a:gd name="T16" fmla="*/ 1178 w 1202"/>
                <a:gd name="T17" fmla="*/ 0 h 975"/>
                <a:gd name="T18" fmla="*/ 1194 w 1202"/>
                <a:gd name="T19" fmla="*/ 8 h 975"/>
                <a:gd name="T20" fmla="*/ 1186 w 1202"/>
                <a:gd name="T21" fmla="*/ 55 h 975"/>
                <a:gd name="T22" fmla="*/ 422 w 1202"/>
                <a:gd name="T23" fmla="*/ 952 h 975"/>
                <a:gd name="T24" fmla="*/ 390 w 1202"/>
                <a:gd name="T25" fmla="*/ 975 h 975"/>
                <a:gd name="T26" fmla="*/ 390 w 1202"/>
                <a:gd name="T27" fmla="*/ 975 h 975"/>
                <a:gd name="T28" fmla="*/ 390 w 1202"/>
                <a:gd name="T29" fmla="*/ 975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2" h="975">
                  <a:moveTo>
                    <a:pt x="390" y="975"/>
                  </a:moveTo>
                  <a:cubicBezTo>
                    <a:pt x="375" y="975"/>
                    <a:pt x="359" y="960"/>
                    <a:pt x="351" y="952"/>
                  </a:cubicBezTo>
                  <a:cubicBezTo>
                    <a:pt x="24" y="507"/>
                    <a:pt x="24" y="507"/>
                    <a:pt x="24" y="507"/>
                  </a:cubicBezTo>
                  <a:cubicBezTo>
                    <a:pt x="16" y="499"/>
                    <a:pt x="0" y="468"/>
                    <a:pt x="24" y="453"/>
                  </a:cubicBezTo>
                  <a:cubicBezTo>
                    <a:pt x="31" y="445"/>
                    <a:pt x="39" y="445"/>
                    <a:pt x="47" y="445"/>
                  </a:cubicBezTo>
                  <a:cubicBezTo>
                    <a:pt x="55" y="445"/>
                    <a:pt x="70" y="453"/>
                    <a:pt x="86" y="460"/>
                  </a:cubicBezTo>
                  <a:cubicBezTo>
                    <a:pt x="398" y="710"/>
                    <a:pt x="398" y="710"/>
                    <a:pt x="398" y="710"/>
                  </a:cubicBezTo>
                  <a:cubicBezTo>
                    <a:pt x="1147" y="16"/>
                    <a:pt x="1147" y="16"/>
                    <a:pt x="1147" y="16"/>
                  </a:cubicBezTo>
                  <a:cubicBezTo>
                    <a:pt x="1155" y="8"/>
                    <a:pt x="1171" y="0"/>
                    <a:pt x="1178" y="0"/>
                  </a:cubicBezTo>
                  <a:cubicBezTo>
                    <a:pt x="1186" y="0"/>
                    <a:pt x="1186" y="0"/>
                    <a:pt x="1194" y="8"/>
                  </a:cubicBezTo>
                  <a:cubicBezTo>
                    <a:pt x="1194" y="8"/>
                    <a:pt x="1202" y="23"/>
                    <a:pt x="1186" y="55"/>
                  </a:cubicBezTo>
                  <a:cubicBezTo>
                    <a:pt x="422" y="952"/>
                    <a:pt x="422" y="952"/>
                    <a:pt x="422" y="952"/>
                  </a:cubicBezTo>
                  <a:cubicBezTo>
                    <a:pt x="422" y="960"/>
                    <a:pt x="406" y="975"/>
                    <a:pt x="390" y="975"/>
                  </a:cubicBezTo>
                  <a:close/>
                  <a:moveTo>
                    <a:pt x="390" y="975"/>
                  </a:moveTo>
                  <a:cubicBezTo>
                    <a:pt x="390" y="975"/>
                    <a:pt x="390" y="975"/>
                    <a:pt x="390" y="97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4" name="张-10-7-自由图形-Freeform"/>
            <p:cNvSpPr>
              <a:spLocks noEditPoints="1"/>
            </p:cNvSpPr>
            <p:nvPr/>
          </p:nvSpPr>
          <p:spPr bwMode="auto">
            <a:xfrm>
              <a:off x="819" y="3431"/>
              <a:ext cx="331" cy="332"/>
            </a:xfrm>
            <a:custGeom>
              <a:avLst/>
              <a:gdLst>
                <a:gd name="T0" fmla="*/ 102 w 203"/>
                <a:gd name="T1" fmla="*/ 203 h 203"/>
                <a:gd name="T2" fmla="*/ 32 w 203"/>
                <a:gd name="T3" fmla="*/ 172 h 203"/>
                <a:gd name="T4" fmla="*/ 0 w 203"/>
                <a:gd name="T5" fmla="*/ 102 h 203"/>
                <a:gd name="T6" fmla="*/ 32 w 203"/>
                <a:gd name="T7" fmla="*/ 31 h 203"/>
                <a:gd name="T8" fmla="*/ 102 w 203"/>
                <a:gd name="T9" fmla="*/ 0 h 203"/>
                <a:gd name="T10" fmla="*/ 172 w 203"/>
                <a:gd name="T11" fmla="*/ 31 h 203"/>
                <a:gd name="T12" fmla="*/ 203 w 203"/>
                <a:gd name="T13" fmla="*/ 102 h 203"/>
                <a:gd name="T14" fmla="*/ 172 w 203"/>
                <a:gd name="T15" fmla="*/ 172 h 203"/>
                <a:gd name="T16" fmla="*/ 102 w 203"/>
                <a:gd name="T17" fmla="*/ 203 h 203"/>
                <a:gd name="T18" fmla="*/ 102 w 203"/>
                <a:gd name="T19" fmla="*/ 203 h 203"/>
                <a:gd name="T20" fmla="*/ 102 w 203"/>
                <a:gd name="T21"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03">
                  <a:moveTo>
                    <a:pt x="102" y="203"/>
                  </a:moveTo>
                  <a:cubicBezTo>
                    <a:pt x="78" y="203"/>
                    <a:pt x="47" y="195"/>
                    <a:pt x="32" y="172"/>
                  </a:cubicBezTo>
                  <a:cubicBezTo>
                    <a:pt x="16" y="148"/>
                    <a:pt x="0" y="133"/>
                    <a:pt x="0" y="102"/>
                  </a:cubicBezTo>
                  <a:cubicBezTo>
                    <a:pt x="0" y="70"/>
                    <a:pt x="8" y="47"/>
                    <a:pt x="32" y="31"/>
                  </a:cubicBezTo>
                  <a:cubicBezTo>
                    <a:pt x="55" y="16"/>
                    <a:pt x="78" y="0"/>
                    <a:pt x="102" y="0"/>
                  </a:cubicBezTo>
                  <a:cubicBezTo>
                    <a:pt x="125" y="0"/>
                    <a:pt x="156" y="8"/>
                    <a:pt x="172" y="31"/>
                  </a:cubicBezTo>
                  <a:cubicBezTo>
                    <a:pt x="188" y="55"/>
                    <a:pt x="203" y="78"/>
                    <a:pt x="203" y="102"/>
                  </a:cubicBezTo>
                  <a:cubicBezTo>
                    <a:pt x="203" y="125"/>
                    <a:pt x="195" y="156"/>
                    <a:pt x="172" y="172"/>
                  </a:cubicBezTo>
                  <a:cubicBezTo>
                    <a:pt x="156" y="195"/>
                    <a:pt x="133" y="203"/>
                    <a:pt x="102" y="203"/>
                  </a:cubicBezTo>
                  <a:close/>
                  <a:moveTo>
                    <a:pt x="102" y="203"/>
                  </a:moveTo>
                  <a:cubicBezTo>
                    <a:pt x="102" y="203"/>
                    <a:pt x="102" y="203"/>
                    <a:pt x="102" y="20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5" name="张-10-8-自由图形-Freeform"/>
            <p:cNvSpPr>
              <a:spLocks noEditPoints="1"/>
            </p:cNvSpPr>
            <p:nvPr/>
          </p:nvSpPr>
          <p:spPr bwMode="auto">
            <a:xfrm>
              <a:off x="819" y="2374"/>
              <a:ext cx="331" cy="330"/>
            </a:xfrm>
            <a:custGeom>
              <a:avLst/>
              <a:gdLst>
                <a:gd name="T0" fmla="*/ 102 w 203"/>
                <a:gd name="T1" fmla="*/ 202 h 202"/>
                <a:gd name="T2" fmla="*/ 32 w 203"/>
                <a:gd name="T3" fmla="*/ 171 h 202"/>
                <a:gd name="T4" fmla="*/ 0 w 203"/>
                <a:gd name="T5" fmla="*/ 101 h 202"/>
                <a:gd name="T6" fmla="*/ 32 w 203"/>
                <a:gd name="T7" fmla="*/ 31 h 202"/>
                <a:gd name="T8" fmla="*/ 102 w 203"/>
                <a:gd name="T9" fmla="*/ 0 h 202"/>
                <a:gd name="T10" fmla="*/ 172 w 203"/>
                <a:gd name="T11" fmla="*/ 31 h 202"/>
                <a:gd name="T12" fmla="*/ 203 w 203"/>
                <a:gd name="T13" fmla="*/ 101 h 202"/>
                <a:gd name="T14" fmla="*/ 172 w 203"/>
                <a:gd name="T15" fmla="*/ 171 h 202"/>
                <a:gd name="T16" fmla="*/ 102 w 203"/>
                <a:gd name="T17" fmla="*/ 202 h 202"/>
                <a:gd name="T18" fmla="*/ 102 w 203"/>
                <a:gd name="T19" fmla="*/ 202 h 202"/>
                <a:gd name="T20" fmla="*/ 102 w 203"/>
                <a:gd name="T21"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02">
                  <a:moveTo>
                    <a:pt x="102" y="202"/>
                  </a:moveTo>
                  <a:cubicBezTo>
                    <a:pt x="78" y="202"/>
                    <a:pt x="47" y="195"/>
                    <a:pt x="32" y="171"/>
                  </a:cubicBezTo>
                  <a:cubicBezTo>
                    <a:pt x="16" y="156"/>
                    <a:pt x="0" y="124"/>
                    <a:pt x="0" y="101"/>
                  </a:cubicBezTo>
                  <a:cubicBezTo>
                    <a:pt x="0" y="78"/>
                    <a:pt x="8" y="46"/>
                    <a:pt x="32" y="31"/>
                  </a:cubicBezTo>
                  <a:cubicBezTo>
                    <a:pt x="55" y="15"/>
                    <a:pt x="78" y="0"/>
                    <a:pt x="102" y="0"/>
                  </a:cubicBezTo>
                  <a:cubicBezTo>
                    <a:pt x="125" y="0"/>
                    <a:pt x="156" y="7"/>
                    <a:pt x="172" y="31"/>
                  </a:cubicBezTo>
                  <a:cubicBezTo>
                    <a:pt x="188" y="54"/>
                    <a:pt x="203" y="78"/>
                    <a:pt x="203" y="101"/>
                  </a:cubicBezTo>
                  <a:cubicBezTo>
                    <a:pt x="203" y="124"/>
                    <a:pt x="195" y="156"/>
                    <a:pt x="172" y="171"/>
                  </a:cubicBezTo>
                  <a:cubicBezTo>
                    <a:pt x="156" y="195"/>
                    <a:pt x="133" y="202"/>
                    <a:pt x="102" y="202"/>
                  </a:cubicBezTo>
                  <a:close/>
                  <a:moveTo>
                    <a:pt x="102" y="202"/>
                  </a:moveTo>
                  <a:cubicBezTo>
                    <a:pt x="102" y="202"/>
                    <a:pt x="102" y="202"/>
                    <a:pt x="102" y="20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26" name="张-11-矩形-Rectangle"/>
          <p:cNvSpPr/>
          <p:nvPr/>
        </p:nvSpPr>
        <p:spPr>
          <a:xfrm>
            <a:off x="2804160" y="2224836"/>
            <a:ext cx="54864" cy="83194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7" name="张-12-矩形-Rectangle"/>
          <p:cNvSpPr/>
          <p:nvPr/>
        </p:nvSpPr>
        <p:spPr>
          <a:xfrm>
            <a:off x="2804160" y="3633012"/>
            <a:ext cx="54864" cy="83194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8" name="张-13-矩形-Rectangle"/>
          <p:cNvSpPr/>
          <p:nvPr/>
        </p:nvSpPr>
        <p:spPr>
          <a:xfrm>
            <a:off x="2804160" y="5077764"/>
            <a:ext cx="54864" cy="83194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张-1-组合-Group"/>
          <p:cNvGrpSpPr/>
          <p:nvPr/>
        </p:nvGrpSpPr>
        <p:grpSpPr>
          <a:xfrm>
            <a:off x="874713" y="1770396"/>
            <a:ext cx="2433027" cy="0"/>
            <a:chOff x="7460343" y="1311756"/>
            <a:chExt cx="2433027" cy="0"/>
          </a:xfrm>
        </p:grpSpPr>
        <p:cxnSp>
          <p:nvCxnSpPr>
            <p:cNvPr id="3" name="张-1-1-连接符-Line"/>
            <p:cNvCxnSpPr/>
            <p:nvPr/>
          </p:nvCxnSpPr>
          <p:spPr>
            <a:xfrm>
              <a:off x="7460343" y="1311756"/>
              <a:ext cx="2433027"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张-1-2-连接符-Line"/>
            <p:cNvCxnSpPr/>
            <p:nvPr/>
          </p:nvCxnSpPr>
          <p:spPr>
            <a:xfrm>
              <a:off x="7460343" y="1311756"/>
              <a:ext cx="589713"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 name="张-2-矩形-Rectangle"/>
          <p:cNvSpPr/>
          <p:nvPr/>
        </p:nvSpPr>
        <p:spPr>
          <a:xfrm>
            <a:off x="-4456" y="6329021"/>
            <a:ext cx="12196456" cy="528979"/>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8" name="张-4-文本框-TextBox"/>
          <p:cNvSpPr txBox="1"/>
          <p:nvPr/>
        </p:nvSpPr>
        <p:spPr>
          <a:xfrm>
            <a:off x="6489742" y="3429000"/>
            <a:ext cx="4828992" cy="1631216"/>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defPPr>
              <a:defRPr lang="zh-CN"/>
            </a:defPPr>
            <a:lvl1pPr marR="0" lvl="0" indent="0" fontAlgn="auto">
              <a:lnSpc>
                <a:spcPct val="100000"/>
              </a:lnSpc>
              <a:spcBef>
                <a:spcPct val="20000"/>
              </a:spcBef>
              <a:spcAft>
                <a:spcPts val="0"/>
              </a:spcAft>
              <a:buClr>
                <a:srgbClr val="E1B40C"/>
              </a:buClr>
              <a:buSzTx/>
              <a:buFontTx/>
              <a:buNone/>
              <a:defRPr kumimoji="0" sz="1600" b="0" i="0" u="none" strike="noStrike" cap="none" spc="0" normalizeH="0" baseline="0">
                <a:ln>
                  <a:noFill/>
                </a:ln>
                <a:solidFill>
                  <a:prstClr val="black">
                    <a:lumMod val="50000"/>
                    <a:lumOff val="50000"/>
                  </a:prstClr>
                </a:solidFill>
                <a:effectLst/>
                <a:uLnTx/>
                <a:uFillTx/>
              </a:defRPr>
            </a:lvl1pPr>
          </a:lstStyle>
          <a:p>
            <a:r>
              <a:rPr lang="zh-CN" altLang="en-US" sz="20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在此处输入正文内容，在此处输入相关正文内容。在此处输入正文内容，在此处输入相关正文内容。在此处输入正文内容在此处输入正文内容，在此处输入相关正文内容。在此处输入正文内容</a:t>
            </a:r>
            <a:endParaRPr lang="zh-CN" altLang="en-US" sz="20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9" name="张-5-文本框-TextBox"/>
          <p:cNvSpPr txBox="1"/>
          <p:nvPr/>
        </p:nvSpPr>
        <p:spPr>
          <a:xfrm>
            <a:off x="6489742" y="1828712"/>
            <a:ext cx="23222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研究结论</a:t>
            </a:r>
            <a:endParaRPr kumimoji="0" lang="zh-CN" altLang="en-US" sz="3200" b="1" i="0" u="none" strike="noStrike" kern="120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0" name="张-6-文本框-TextBox"/>
          <p:cNvSpPr txBox="1"/>
          <p:nvPr/>
        </p:nvSpPr>
        <p:spPr>
          <a:xfrm>
            <a:off x="6489742" y="2681978"/>
            <a:ext cx="1665431" cy="46897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a:t>
            </a:r>
            <a:endParaRPr kumimoji="0" lang="en-US" altLang="zh-CN" sz="1800" b="1" i="0" u="none" strike="noStrike" kern="1200" cap="none" spc="0" normalizeH="0" baseline="0" noProof="0" dirty="0">
              <a:ln>
                <a:noFill/>
              </a:ln>
              <a:solidFill>
                <a:prstClr val="black">
                  <a:lumMod val="75000"/>
                  <a:lumOff val="2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1" name="张-7-文本框-TextBox"/>
          <p:cNvSpPr txBox="1"/>
          <p:nvPr/>
        </p:nvSpPr>
        <p:spPr>
          <a:xfrm>
            <a:off x="7752427" y="2702337"/>
            <a:ext cx="1478492" cy="42710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关键词一</a:t>
            </a:r>
            <a:endParaRPr kumimoji="0" lang="en-US" altLang="zh-CN" sz="1600" b="0" i="0" u="none" strike="noStrike" kern="1200" cap="none" spc="0" normalizeH="0" baseline="0" noProof="0" dirty="0">
              <a:ln>
                <a:noFill/>
              </a:ln>
              <a:solidFill>
                <a:prstClr val="black">
                  <a:lumMod val="75000"/>
                  <a:lumOff val="2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2" name="张-8-文本框-TextBox"/>
          <p:cNvSpPr txBox="1"/>
          <p:nvPr/>
        </p:nvSpPr>
        <p:spPr>
          <a:xfrm>
            <a:off x="6489742" y="2395029"/>
            <a:ext cx="2206501"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RESEARCH  RESULT</a:t>
            </a:r>
            <a:endParaRPr kumimoji="0" lang="zh-CN" altLang="en-US" sz="1400" b="1" i="0" u="none" strike="noStrike" kern="1200" cap="none" spc="20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3" name="张-9-文本框-TextBox"/>
          <p:cNvSpPr txBox="1"/>
          <p:nvPr/>
        </p:nvSpPr>
        <p:spPr>
          <a:xfrm>
            <a:off x="8828173" y="2702337"/>
            <a:ext cx="1478492" cy="42710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关键词二</a:t>
            </a:r>
            <a:endParaRPr kumimoji="0" lang="en-US" altLang="zh-CN" sz="1600" b="0" i="0" u="none" strike="noStrike" kern="1200" cap="none" spc="0" normalizeH="0" baseline="0" noProof="0" dirty="0">
              <a:ln>
                <a:noFill/>
              </a:ln>
              <a:solidFill>
                <a:prstClr val="black">
                  <a:lumMod val="75000"/>
                  <a:lumOff val="25000"/>
                </a:prstClr>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6" name="ïŝļïḋè"/>
          <p:cNvGrpSpPr/>
          <p:nvPr/>
        </p:nvGrpSpPr>
        <p:grpSpPr>
          <a:xfrm>
            <a:off x="680066" y="2314914"/>
            <a:ext cx="5473176" cy="3469590"/>
            <a:chOff x="2270125" y="0"/>
            <a:chExt cx="7651750" cy="6646863"/>
          </a:xfrm>
          <a:solidFill>
            <a:schemeClr val="tx2">
              <a:lumMod val="20000"/>
              <a:lumOff val="80000"/>
            </a:schemeClr>
          </a:solidFill>
        </p:grpSpPr>
        <p:sp>
          <p:nvSpPr>
            <p:cNvPr id="27" name="íṥḻiďê"/>
            <p:cNvSpPr/>
            <p:nvPr/>
          </p:nvSpPr>
          <p:spPr bwMode="auto">
            <a:xfrm>
              <a:off x="2635250" y="0"/>
              <a:ext cx="101600" cy="6646863"/>
            </a:xfrm>
            <a:custGeom>
              <a:avLst/>
              <a:gdLst>
                <a:gd name="T0" fmla="*/ 8 w 64"/>
                <a:gd name="T1" fmla="*/ 3847 h 4187"/>
                <a:gd name="T2" fmla="*/ 8 w 64"/>
                <a:gd name="T3" fmla="*/ 3847 h 4187"/>
                <a:gd name="T4" fmla="*/ 13 w 64"/>
                <a:gd name="T5" fmla="*/ 3997 h 4187"/>
                <a:gd name="T6" fmla="*/ 18 w 64"/>
                <a:gd name="T7" fmla="*/ 4103 h 4187"/>
                <a:gd name="T8" fmla="*/ 21 w 64"/>
                <a:gd name="T9" fmla="*/ 4139 h 4187"/>
                <a:gd name="T10" fmla="*/ 24 w 64"/>
                <a:gd name="T11" fmla="*/ 4166 h 4187"/>
                <a:gd name="T12" fmla="*/ 28 w 64"/>
                <a:gd name="T13" fmla="*/ 4182 h 4187"/>
                <a:gd name="T14" fmla="*/ 29 w 64"/>
                <a:gd name="T15" fmla="*/ 4185 h 4187"/>
                <a:gd name="T16" fmla="*/ 31 w 64"/>
                <a:gd name="T17" fmla="*/ 4187 h 4187"/>
                <a:gd name="T18" fmla="*/ 31 w 64"/>
                <a:gd name="T19" fmla="*/ 4187 h 4187"/>
                <a:gd name="T20" fmla="*/ 33 w 64"/>
                <a:gd name="T21" fmla="*/ 4185 h 4187"/>
                <a:gd name="T22" fmla="*/ 34 w 64"/>
                <a:gd name="T23" fmla="*/ 4182 h 4187"/>
                <a:gd name="T24" fmla="*/ 39 w 64"/>
                <a:gd name="T25" fmla="*/ 4166 h 4187"/>
                <a:gd name="T26" fmla="*/ 42 w 64"/>
                <a:gd name="T27" fmla="*/ 4139 h 4187"/>
                <a:gd name="T28" fmla="*/ 44 w 64"/>
                <a:gd name="T29" fmla="*/ 4103 h 4187"/>
                <a:gd name="T30" fmla="*/ 51 w 64"/>
                <a:gd name="T31" fmla="*/ 3998 h 4187"/>
                <a:gd name="T32" fmla="*/ 56 w 64"/>
                <a:gd name="T33" fmla="*/ 3849 h 4187"/>
                <a:gd name="T34" fmla="*/ 56 w 64"/>
                <a:gd name="T35" fmla="*/ 3849 h 4187"/>
                <a:gd name="T36" fmla="*/ 8 w 64"/>
                <a:gd name="T37" fmla="*/ 3847 h 4187"/>
                <a:gd name="T38" fmla="*/ 31 w 64"/>
                <a:gd name="T39" fmla="*/ 0 h 4187"/>
                <a:gd name="T40" fmla="*/ 31 w 64"/>
                <a:gd name="T41" fmla="*/ 0 h 4187"/>
                <a:gd name="T42" fmla="*/ 29 w 64"/>
                <a:gd name="T43" fmla="*/ 7 h 4187"/>
                <a:gd name="T44" fmla="*/ 28 w 64"/>
                <a:gd name="T45" fmla="*/ 26 h 4187"/>
                <a:gd name="T46" fmla="*/ 24 w 64"/>
                <a:gd name="T47" fmla="*/ 98 h 4187"/>
                <a:gd name="T48" fmla="*/ 19 w 64"/>
                <a:gd name="T49" fmla="*/ 363 h 4187"/>
                <a:gd name="T50" fmla="*/ 13 w 64"/>
                <a:gd name="T51" fmla="*/ 752 h 4187"/>
                <a:gd name="T52" fmla="*/ 10 w 64"/>
                <a:gd name="T53" fmla="*/ 1220 h 4187"/>
                <a:gd name="T54" fmla="*/ 1 w 64"/>
                <a:gd name="T55" fmla="*/ 2224 h 4187"/>
                <a:gd name="T56" fmla="*/ 0 w 64"/>
                <a:gd name="T57" fmla="*/ 3027 h 4187"/>
                <a:gd name="T58" fmla="*/ 0 w 64"/>
                <a:gd name="T59" fmla="*/ 3027 h 4187"/>
                <a:gd name="T60" fmla="*/ 0 w 64"/>
                <a:gd name="T61" fmla="*/ 3263 h 4187"/>
                <a:gd name="T62" fmla="*/ 1 w 64"/>
                <a:gd name="T63" fmla="*/ 3471 h 4187"/>
                <a:gd name="T64" fmla="*/ 3 w 64"/>
                <a:gd name="T65" fmla="*/ 3654 h 4187"/>
                <a:gd name="T66" fmla="*/ 6 w 64"/>
                <a:gd name="T67" fmla="*/ 3808 h 4187"/>
                <a:gd name="T68" fmla="*/ 6 w 64"/>
                <a:gd name="T69" fmla="*/ 3808 h 4187"/>
                <a:gd name="T70" fmla="*/ 57 w 64"/>
                <a:gd name="T71" fmla="*/ 3806 h 4187"/>
                <a:gd name="T72" fmla="*/ 57 w 64"/>
                <a:gd name="T73" fmla="*/ 3806 h 4187"/>
                <a:gd name="T74" fmla="*/ 59 w 64"/>
                <a:gd name="T75" fmla="*/ 3652 h 4187"/>
                <a:gd name="T76" fmla="*/ 62 w 64"/>
                <a:gd name="T77" fmla="*/ 3470 h 4187"/>
                <a:gd name="T78" fmla="*/ 62 w 64"/>
                <a:gd name="T79" fmla="*/ 3261 h 4187"/>
                <a:gd name="T80" fmla="*/ 64 w 64"/>
                <a:gd name="T81" fmla="*/ 3027 h 4187"/>
                <a:gd name="T82" fmla="*/ 64 w 64"/>
                <a:gd name="T83" fmla="*/ 3027 h 4187"/>
                <a:gd name="T84" fmla="*/ 60 w 64"/>
                <a:gd name="T85" fmla="*/ 2224 h 4187"/>
                <a:gd name="T86" fmla="*/ 54 w 64"/>
                <a:gd name="T87" fmla="*/ 1220 h 4187"/>
                <a:gd name="T88" fmla="*/ 49 w 64"/>
                <a:gd name="T89" fmla="*/ 752 h 4187"/>
                <a:gd name="T90" fmla="*/ 44 w 64"/>
                <a:gd name="T91" fmla="*/ 363 h 4187"/>
                <a:gd name="T92" fmla="*/ 38 w 64"/>
                <a:gd name="T93" fmla="*/ 98 h 4187"/>
                <a:gd name="T94" fmla="*/ 34 w 64"/>
                <a:gd name="T95" fmla="*/ 26 h 4187"/>
                <a:gd name="T96" fmla="*/ 33 w 64"/>
                <a:gd name="T97" fmla="*/ 7 h 4187"/>
                <a:gd name="T98" fmla="*/ 31 w 64"/>
                <a:gd name="T99" fmla="*/ 0 h 4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4" h="4187">
                  <a:moveTo>
                    <a:pt x="8" y="3847"/>
                  </a:moveTo>
                  <a:lnTo>
                    <a:pt x="8" y="3847"/>
                  </a:lnTo>
                  <a:lnTo>
                    <a:pt x="13" y="3997"/>
                  </a:lnTo>
                  <a:lnTo>
                    <a:pt x="18" y="4103"/>
                  </a:lnTo>
                  <a:lnTo>
                    <a:pt x="21" y="4139"/>
                  </a:lnTo>
                  <a:lnTo>
                    <a:pt x="24" y="4166"/>
                  </a:lnTo>
                  <a:lnTo>
                    <a:pt x="28" y="4182"/>
                  </a:lnTo>
                  <a:lnTo>
                    <a:pt x="29" y="4185"/>
                  </a:lnTo>
                  <a:lnTo>
                    <a:pt x="31" y="4187"/>
                  </a:lnTo>
                  <a:lnTo>
                    <a:pt x="31" y="4187"/>
                  </a:lnTo>
                  <a:lnTo>
                    <a:pt x="33" y="4185"/>
                  </a:lnTo>
                  <a:lnTo>
                    <a:pt x="34" y="4182"/>
                  </a:lnTo>
                  <a:lnTo>
                    <a:pt x="39" y="4166"/>
                  </a:lnTo>
                  <a:lnTo>
                    <a:pt x="42" y="4139"/>
                  </a:lnTo>
                  <a:lnTo>
                    <a:pt x="44" y="4103"/>
                  </a:lnTo>
                  <a:lnTo>
                    <a:pt x="51" y="3998"/>
                  </a:lnTo>
                  <a:lnTo>
                    <a:pt x="56" y="3849"/>
                  </a:lnTo>
                  <a:lnTo>
                    <a:pt x="56" y="3849"/>
                  </a:lnTo>
                  <a:lnTo>
                    <a:pt x="8" y="3847"/>
                  </a:lnTo>
                  <a:close/>
                  <a:moveTo>
                    <a:pt x="31" y="0"/>
                  </a:moveTo>
                  <a:lnTo>
                    <a:pt x="31" y="0"/>
                  </a:lnTo>
                  <a:lnTo>
                    <a:pt x="29" y="7"/>
                  </a:lnTo>
                  <a:lnTo>
                    <a:pt x="28" y="26"/>
                  </a:lnTo>
                  <a:lnTo>
                    <a:pt x="24" y="98"/>
                  </a:lnTo>
                  <a:lnTo>
                    <a:pt x="19" y="363"/>
                  </a:lnTo>
                  <a:lnTo>
                    <a:pt x="13" y="752"/>
                  </a:lnTo>
                  <a:lnTo>
                    <a:pt x="10" y="1220"/>
                  </a:lnTo>
                  <a:lnTo>
                    <a:pt x="1" y="2224"/>
                  </a:lnTo>
                  <a:lnTo>
                    <a:pt x="0" y="3027"/>
                  </a:lnTo>
                  <a:lnTo>
                    <a:pt x="0" y="3027"/>
                  </a:lnTo>
                  <a:lnTo>
                    <a:pt x="0" y="3263"/>
                  </a:lnTo>
                  <a:lnTo>
                    <a:pt x="1" y="3471"/>
                  </a:lnTo>
                  <a:lnTo>
                    <a:pt x="3" y="3654"/>
                  </a:lnTo>
                  <a:lnTo>
                    <a:pt x="6" y="3808"/>
                  </a:lnTo>
                  <a:lnTo>
                    <a:pt x="6" y="3808"/>
                  </a:lnTo>
                  <a:lnTo>
                    <a:pt x="57" y="3806"/>
                  </a:lnTo>
                  <a:lnTo>
                    <a:pt x="57" y="3806"/>
                  </a:lnTo>
                  <a:lnTo>
                    <a:pt x="59" y="3652"/>
                  </a:lnTo>
                  <a:lnTo>
                    <a:pt x="62" y="3470"/>
                  </a:lnTo>
                  <a:lnTo>
                    <a:pt x="62" y="3261"/>
                  </a:lnTo>
                  <a:lnTo>
                    <a:pt x="64" y="3027"/>
                  </a:lnTo>
                  <a:lnTo>
                    <a:pt x="64" y="3027"/>
                  </a:lnTo>
                  <a:lnTo>
                    <a:pt x="60" y="2224"/>
                  </a:lnTo>
                  <a:lnTo>
                    <a:pt x="54" y="1220"/>
                  </a:lnTo>
                  <a:lnTo>
                    <a:pt x="49" y="752"/>
                  </a:lnTo>
                  <a:lnTo>
                    <a:pt x="44" y="363"/>
                  </a:lnTo>
                  <a:lnTo>
                    <a:pt x="38" y="98"/>
                  </a:lnTo>
                  <a:lnTo>
                    <a:pt x="34" y="26"/>
                  </a:lnTo>
                  <a:lnTo>
                    <a:pt x="33" y="7"/>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6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8" name="ïṩļîḓê"/>
            <p:cNvSpPr/>
            <p:nvPr/>
          </p:nvSpPr>
          <p:spPr bwMode="auto">
            <a:xfrm>
              <a:off x="2270125" y="6024563"/>
              <a:ext cx="7651750" cy="101600"/>
            </a:xfrm>
            <a:custGeom>
              <a:avLst/>
              <a:gdLst>
                <a:gd name="T0" fmla="*/ 4406 w 4820"/>
                <a:gd name="T1" fmla="*/ 19 h 64"/>
                <a:gd name="T2" fmla="*/ 4403 w 4820"/>
                <a:gd name="T3" fmla="*/ 44 h 64"/>
                <a:gd name="T4" fmla="*/ 4790 w 4820"/>
                <a:gd name="T5" fmla="*/ 36 h 64"/>
                <a:gd name="T6" fmla="*/ 4820 w 4820"/>
                <a:gd name="T7" fmla="*/ 33 h 64"/>
                <a:gd name="T8" fmla="*/ 4820 w 4820"/>
                <a:gd name="T9" fmla="*/ 33 h 64"/>
                <a:gd name="T10" fmla="*/ 4812 w 4820"/>
                <a:gd name="T11" fmla="*/ 31 h 64"/>
                <a:gd name="T12" fmla="*/ 4708 w 4820"/>
                <a:gd name="T13" fmla="*/ 26 h 64"/>
                <a:gd name="T14" fmla="*/ 1336 w 4820"/>
                <a:gd name="T15" fmla="*/ 0 h 64"/>
                <a:gd name="T16" fmla="*/ 999 w 4820"/>
                <a:gd name="T17" fmla="*/ 1 h 64"/>
                <a:gd name="T18" fmla="*/ 476 w 4820"/>
                <a:gd name="T19" fmla="*/ 6 h 64"/>
                <a:gd name="T20" fmla="*/ 287 w 4820"/>
                <a:gd name="T21" fmla="*/ 11 h 64"/>
                <a:gd name="T22" fmla="*/ 236 w 4820"/>
                <a:gd name="T23" fmla="*/ 13 h 64"/>
                <a:gd name="T24" fmla="*/ 59 w 4820"/>
                <a:gd name="T25" fmla="*/ 21 h 64"/>
                <a:gd name="T26" fmla="*/ 3 w 4820"/>
                <a:gd name="T27" fmla="*/ 29 h 64"/>
                <a:gd name="T28" fmla="*/ 0 w 4820"/>
                <a:gd name="T29" fmla="*/ 33 h 64"/>
                <a:gd name="T30" fmla="*/ 2 w 4820"/>
                <a:gd name="T31" fmla="*/ 34 h 64"/>
                <a:gd name="T32" fmla="*/ 15 w 4820"/>
                <a:gd name="T33" fmla="*/ 38 h 64"/>
                <a:gd name="T34" fmla="*/ 133 w 4820"/>
                <a:gd name="T35" fmla="*/ 47 h 64"/>
                <a:gd name="T36" fmla="*/ 238 w 4820"/>
                <a:gd name="T37" fmla="*/ 52 h 64"/>
                <a:gd name="T38" fmla="*/ 286 w 4820"/>
                <a:gd name="T39" fmla="*/ 54 h 64"/>
                <a:gd name="T40" fmla="*/ 712 w 4820"/>
                <a:gd name="T41" fmla="*/ 62 h 64"/>
                <a:gd name="T42" fmla="*/ 1336 w 4820"/>
                <a:gd name="T43" fmla="*/ 64 h 64"/>
                <a:gd name="T44" fmla="*/ 1991 w 4820"/>
                <a:gd name="T45" fmla="*/ 62 h 64"/>
                <a:gd name="T46" fmla="*/ 3691 w 4820"/>
                <a:gd name="T47" fmla="*/ 52 h 64"/>
                <a:gd name="T48" fmla="*/ 4400 w 4820"/>
                <a:gd name="T49" fmla="*/ 44 h 64"/>
                <a:gd name="T50" fmla="*/ 4397 w 4820"/>
                <a:gd name="T51" fmla="*/ 19 h 64"/>
                <a:gd name="T52" fmla="*/ 4022 w 4820"/>
                <a:gd name="T53" fmla="*/ 15 h 64"/>
                <a:gd name="T54" fmla="*/ 3578 w 4820"/>
                <a:gd name="T55" fmla="*/ 11 h 64"/>
                <a:gd name="T56" fmla="*/ 3574 w 4820"/>
                <a:gd name="T57" fmla="*/ 38 h 64"/>
                <a:gd name="T58" fmla="*/ 3573 w 4820"/>
                <a:gd name="T59" fmla="*/ 41 h 64"/>
                <a:gd name="T60" fmla="*/ 3573 w 4820"/>
                <a:gd name="T61" fmla="*/ 38 h 64"/>
                <a:gd name="T62" fmla="*/ 3568 w 4820"/>
                <a:gd name="T63" fmla="*/ 11 h 64"/>
                <a:gd name="T64" fmla="*/ 2751 w 4820"/>
                <a:gd name="T65" fmla="*/ 5 h 64"/>
                <a:gd name="T66" fmla="*/ 2747 w 4820"/>
                <a:gd name="T67" fmla="*/ 31 h 64"/>
                <a:gd name="T68" fmla="*/ 2746 w 4820"/>
                <a:gd name="T69" fmla="*/ 41 h 64"/>
                <a:gd name="T70" fmla="*/ 2746 w 4820"/>
                <a:gd name="T71" fmla="*/ 41 h 64"/>
                <a:gd name="T72" fmla="*/ 2742 w 4820"/>
                <a:gd name="T73" fmla="*/ 31 h 64"/>
                <a:gd name="T74" fmla="*/ 2741 w 4820"/>
                <a:gd name="T75" fmla="*/ 5 h 64"/>
                <a:gd name="T76" fmla="*/ 1923 w 4820"/>
                <a:gd name="T77" fmla="*/ 1 h 64"/>
                <a:gd name="T78" fmla="*/ 1918 w 4820"/>
                <a:gd name="T79" fmla="*/ 38 h 64"/>
                <a:gd name="T80" fmla="*/ 1917 w 4820"/>
                <a:gd name="T81" fmla="*/ 41 h 64"/>
                <a:gd name="T82" fmla="*/ 1915 w 4820"/>
                <a:gd name="T83" fmla="*/ 38 h 64"/>
                <a:gd name="T84" fmla="*/ 1912 w 4820"/>
                <a:gd name="T85" fmla="*/ 1 h 64"/>
                <a:gd name="T86" fmla="*/ 1336 w 4820"/>
                <a:gd name="T8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20" h="64">
                  <a:moveTo>
                    <a:pt x="4406" y="19"/>
                  </a:moveTo>
                  <a:lnTo>
                    <a:pt x="4406" y="19"/>
                  </a:lnTo>
                  <a:lnTo>
                    <a:pt x="4403" y="44"/>
                  </a:lnTo>
                  <a:lnTo>
                    <a:pt x="4403" y="44"/>
                  </a:lnTo>
                  <a:lnTo>
                    <a:pt x="4707" y="39"/>
                  </a:lnTo>
                  <a:lnTo>
                    <a:pt x="4790" y="36"/>
                  </a:lnTo>
                  <a:lnTo>
                    <a:pt x="4812" y="34"/>
                  </a:lnTo>
                  <a:lnTo>
                    <a:pt x="4820" y="33"/>
                  </a:lnTo>
                  <a:lnTo>
                    <a:pt x="4820" y="33"/>
                  </a:lnTo>
                  <a:lnTo>
                    <a:pt x="4820" y="33"/>
                  </a:lnTo>
                  <a:lnTo>
                    <a:pt x="4820" y="33"/>
                  </a:lnTo>
                  <a:lnTo>
                    <a:pt x="4812" y="31"/>
                  </a:lnTo>
                  <a:lnTo>
                    <a:pt x="4790" y="29"/>
                  </a:lnTo>
                  <a:lnTo>
                    <a:pt x="4708" y="26"/>
                  </a:lnTo>
                  <a:lnTo>
                    <a:pt x="4406" y="19"/>
                  </a:lnTo>
                  <a:close/>
                  <a:moveTo>
                    <a:pt x="1336" y="0"/>
                  </a:moveTo>
                  <a:lnTo>
                    <a:pt x="1336" y="0"/>
                  </a:lnTo>
                  <a:lnTo>
                    <a:pt x="999" y="1"/>
                  </a:lnTo>
                  <a:lnTo>
                    <a:pt x="714" y="3"/>
                  </a:lnTo>
                  <a:lnTo>
                    <a:pt x="476" y="6"/>
                  </a:lnTo>
                  <a:lnTo>
                    <a:pt x="287" y="11"/>
                  </a:lnTo>
                  <a:lnTo>
                    <a:pt x="287" y="11"/>
                  </a:lnTo>
                  <a:lnTo>
                    <a:pt x="236" y="13"/>
                  </a:lnTo>
                  <a:lnTo>
                    <a:pt x="236" y="13"/>
                  </a:lnTo>
                  <a:lnTo>
                    <a:pt x="133" y="16"/>
                  </a:lnTo>
                  <a:lnTo>
                    <a:pt x="59" y="21"/>
                  </a:lnTo>
                  <a:lnTo>
                    <a:pt x="15" y="28"/>
                  </a:lnTo>
                  <a:lnTo>
                    <a:pt x="3" y="29"/>
                  </a:lnTo>
                  <a:lnTo>
                    <a:pt x="2" y="31"/>
                  </a:lnTo>
                  <a:lnTo>
                    <a:pt x="0" y="33"/>
                  </a:lnTo>
                  <a:lnTo>
                    <a:pt x="0" y="33"/>
                  </a:lnTo>
                  <a:lnTo>
                    <a:pt x="2" y="34"/>
                  </a:lnTo>
                  <a:lnTo>
                    <a:pt x="3" y="36"/>
                  </a:lnTo>
                  <a:lnTo>
                    <a:pt x="15" y="38"/>
                  </a:lnTo>
                  <a:lnTo>
                    <a:pt x="59" y="42"/>
                  </a:lnTo>
                  <a:lnTo>
                    <a:pt x="133" y="47"/>
                  </a:lnTo>
                  <a:lnTo>
                    <a:pt x="238" y="52"/>
                  </a:lnTo>
                  <a:lnTo>
                    <a:pt x="238" y="52"/>
                  </a:lnTo>
                  <a:lnTo>
                    <a:pt x="286" y="54"/>
                  </a:lnTo>
                  <a:lnTo>
                    <a:pt x="286" y="54"/>
                  </a:lnTo>
                  <a:lnTo>
                    <a:pt x="474" y="59"/>
                  </a:lnTo>
                  <a:lnTo>
                    <a:pt x="712" y="62"/>
                  </a:lnTo>
                  <a:lnTo>
                    <a:pt x="999" y="64"/>
                  </a:lnTo>
                  <a:lnTo>
                    <a:pt x="1336" y="64"/>
                  </a:lnTo>
                  <a:lnTo>
                    <a:pt x="1336" y="64"/>
                  </a:lnTo>
                  <a:lnTo>
                    <a:pt x="1991" y="62"/>
                  </a:lnTo>
                  <a:lnTo>
                    <a:pt x="2833" y="59"/>
                  </a:lnTo>
                  <a:lnTo>
                    <a:pt x="3691" y="52"/>
                  </a:lnTo>
                  <a:lnTo>
                    <a:pt x="4075" y="49"/>
                  </a:lnTo>
                  <a:lnTo>
                    <a:pt x="4400" y="44"/>
                  </a:lnTo>
                  <a:lnTo>
                    <a:pt x="4400" y="44"/>
                  </a:lnTo>
                  <a:lnTo>
                    <a:pt x="4397" y="19"/>
                  </a:lnTo>
                  <a:lnTo>
                    <a:pt x="4397" y="19"/>
                  </a:lnTo>
                  <a:lnTo>
                    <a:pt x="4022" y="15"/>
                  </a:lnTo>
                  <a:lnTo>
                    <a:pt x="3578" y="11"/>
                  </a:lnTo>
                  <a:lnTo>
                    <a:pt x="3578" y="11"/>
                  </a:lnTo>
                  <a:lnTo>
                    <a:pt x="3576" y="33"/>
                  </a:lnTo>
                  <a:lnTo>
                    <a:pt x="3574" y="38"/>
                  </a:lnTo>
                  <a:lnTo>
                    <a:pt x="3573" y="41"/>
                  </a:lnTo>
                  <a:lnTo>
                    <a:pt x="3573" y="41"/>
                  </a:lnTo>
                  <a:lnTo>
                    <a:pt x="3573" y="41"/>
                  </a:lnTo>
                  <a:lnTo>
                    <a:pt x="3573" y="38"/>
                  </a:lnTo>
                  <a:lnTo>
                    <a:pt x="3571" y="33"/>
                  </a:lnTo>
                  <a:lnTo>
                    <a:pt x="3568" y="11"/>
                  </a:lnTo>
                  <a:lnTo>
                    <a:pt x="3568" y="11"/>
                  </a:lnTo>
                  <a:lnTo>
                    <a:pt x="2751" y="5"/>
                  </a:lnTo>
                  <a:lnTo>
                    <a:pt x="2751" y="5"/>
                  </a:lnTo>
                  <a:lnTo>
                    <a:pt x="2747" y="31"/>
                  </a:lnTo>
                  <a:lnTo>
                    <a:pt x="2747" y="38"/>
                  </a:lnTo>
                  <a:lnTo>
                    <a:pt x="2746" y="41"/>
                  </a:lnTo>
                  <a:lnTo>
                    <a:pt x="2746" y="41"/>
                  </a:lnTo>
                  <a:lnTo>
                    <a:pt x="2746" y="41"/>
                  </a:lnTo>
                  <a:lnTo>
                    <a:pt x="2744" y="38"/>
                  </a:lnTo>
                  <a:lnTo>
                    <a:pt x="2742" y="31"/>
                  </a:lnTo>
                  <a:lnTo>
                    <a:pt x="2741" y="5"/>
                  </a:lnTo>
                  <a:lnTo>
                    <a:pt x="2741" y="5"/>
                  </a:lnTo>
                  <a:lnTo>
                    <a:pt x="1923" y="1"/>
                  </a:lnTo>
                  <a:lnTo>
                    <a:pt x="1923" y="1"/>
                  </a:lnTo>
                  <a:lnTo>
                    <a:pt x="1920" y="31"/>
                  </a:lnTo>
                  <a:lnTo>
                    <a:pt x="1918" y="38"/>
                  </a:lnTo>
                  <a:lnTo>
                    <a:pt x="1917" y="41"/>
                  </a:lnTo>
                  <a:lnTo>
                    <a:pt x="1917" y="41"/>
                  </a:lnTo>
                  <a:lnTo>
                    <a:pt x="1917" y="41"/>
                  </a:lnTo>
                  <a:lnTo>
                    <a:pt x="1915" y="38"/>
                  </a:lnTo>
                  <a:lnTo>
                    <a:pt x="1915" y="31"/>
                  </a:lnTo>
                  <a:lnTo>
                    <a:pt x="1912" y="1"/>
                  </a:lnTo>
                  <a:lnTo>
                    <a:pt x="1912" y="1"/>
                  </a:lnTo>
                  <a:lnTo>
                    <a:pt x="13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6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0" name="ïṥļide"/>
            <p:cNvSpPr/>
            <p:nvPr/>
          </p:nvSpPr>
          <p:spPr bwMode="auto">
            <a:xfrm>
              <a:off x="2944813" y="533400"/>
              <a:ext cx="6945313" cy="58738"/>
            </a:xfrm>
            <a:custGeom>
              <a:avLst/>
              <a:gdLst>
                <a:gd name="T0" fmla="*/ 3981 w 4375"/>
                <a:gd name="T1" fmla="*/ 12 h 37"/>
                <a:gd name="T2" fmla="*/ 3981 w 4375"/>
                <a:gd name="T3" fmla="*/ 25 h 37"/>
                <a:gd name="T4" fmla="*/ 4347 w 4375"/>
                <a:gd name="T5" fmla="*/ 20 h 37"/>
                <a:gd name="T6" fmla="*/ 4375 w 4375"/>
                <a:gd name="T7" fmla="*/ 19 h 37"/>
                <a:gd name="T8" fmla="*/ 4375 w 4375"/>
                <a:gd name="T9" fmla="*/ 19 h 37"/>
                <a:gd name="T10" fmla="*/ 4269 w 4375"/>
                <a:gd name="T11" fmla="*/ 15 h 37"/>
                <a:gd name="T12" fmla="*/ 3154 w 4375"/>
                <a:gd name="T13" fmla="*/ 7 h 37"/>
                <a:gd name="T14" fmla="*/ 3154 w 4375"/>
                <a:gd name="T15" fmla="*/ 30 h 37"/>
                <a:gd name="T16" fmla="*/ 3970 w 4375"/>
                <a:gd name="T17" fmla="*/ 25 h 37"/>
                <a:gd name="T18" fmla="*/ 3970 w 4375"/>
                <a:gd name="T19" fmla="*/ 12 h 37"/>
                <a:gd name="T20" fmla="*/ 3154 w 4375"/>
                <a:gd name="T21" fmla="*/ 7 h 37"/>
                <a:gd name="T22" fmla="*/ 2326 w 4375"/>
                <a:gd name="T23" fmla="*/ 4 h 37"/>
                <a:gd name="T24" fmla="*/ 2326 w 4375"/>
                <a:gd name="T25" fmla="*/ 33 h 37"/>
                <a:gd name="T26" fmla="*/ 3143 w 4375"/>
                <a:gd name="T27" fmla="*/ 30 h 37"/>
                <a:gd name="T28" fmla="*/ 3143 w 4375"/>
                <a:gd name="T29" fmla="*/ 7 h 37"/>
                <a:gd name="T30" fmla="*/ 658 w 4375"/>
                <a:gd name="T31" fmla="*/ 2 h 37"/>
                <a:gd name="T32" fmla="*/ 368 w 4375"/>
                <a:gd name="T33" fmla="*/ 5 h 37"/>
                <a:gd name="T34" fmla="*/ 39 w 4375"/>
                <a:gd name="T35" fmla="*/ 14 h 37"/>
                <a:gd name="T36" fmla="*/ 2 w 4375"/>
                <a:gd name="T37" fmla="*/ 17 h 37"/>
                <a:gd name="T38" fmla="*/ 0 w 4375"/>
                <a:gd name="T39" fmla="*/ 19 h 37"/>
                <a:gd name="T40" fmla="*/ 10 w 4375"/>
                <a:gd name="T41" fmla="*/ 22 h 37"/>
                <a:gd name="T42" fmla="*/ 163 w 4375"/>
                <a:gd name="T43" fmla="*/ 28 h 37"/>
                <a:gd name="T44" fmla="*/ 657 w 4375"/>
                <a:gd name="T45" fmla="*/ 35 h 37"/>
                <a:gd name="T46" fmla="*/ 658 w 4375"/>
                <a:gd name="T47" fmla="*/ 2 h 37"/>
                <a:gd name="T48" fmla="*/ 1498 w 4375"/>
                <a:gd name="T49" fmla="*/ 2 h 37"/>
                <a:gd name="T50" fmla="*/ 1498 w 4375"/>
                <a:gd name="T51" fmla="*/ 37 h 37"/>
                <a:gd name="T52" fmla="*/ 2314 w 4375"/>
                <a:gd name="T53" fmla="*/ 33 h 37"/>
                <a:gd name="T54" fmla="*/ 2314 w 4375"/>
                <a:gd name="T55" fmla="*/ 4 h 37"/>
                <a:gd name="T56" fmla="*/ 1213 w 4375"/>
                <a:gd name="T57" fmla="*/ 0 h 37"/>
                <a:gd name="T58" fmla="*/ 671 w 4375"/>
                <a:gd name="T59" fmla="*/ 2 h 37"/>
                <a:gd name="T60" fmla="*/ 671 w 4375"/>
                <a:gd name="T61" fmla="*/ 35 h 37"/>
                <a:gd name="T62" fmla="*/ 1213 w 4375"/>
                <a:gd name="T63" fmla="*/ 37 h 37"/>
                <a:gd name="T64" fmla="*/ 1487 w 4375"/>
                <a:gd name="T65" fmla="*/ 37 h 37"/>
                <a:gd name="T66" fmla="*/ 1487 w 4375"/>
                <a:gd name="T67" fmla="*/ 2 h 37"/>
                <a:gd name="T68" fmla="*/ 1213 w 4375"/>
                <a:gd name="T6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75" h="37">
                  <a:moveTo>
                    <a:pt x="3981" y="12"/>
                  </a:moveTo>
                  <a:lnTo>
                    <a:pt x="3981" y="12"/>
                  </a:lnTo>
                  <a:lnTo>
                    <a:pt x="3981" y="25"/>
                  </a:lnTo>
                  <a:lnTo>
                    <a:pt x="3981" y="25"/>
                  </a:lnTo>
                  <a:lnTo>
                    <a:pt x="4269" y="22"/>
                  </a:lnTo>
                  <a:lnTo>
                    <a:pt x="4347" y="20"/>
                  </a:lnTo>
                  <a:lnTo>
                    <a:pt x="4375" y="19"/>
                  </a:lnTo>
                  <a:lnTo>
                    <a:pt x="4375" y="19"/>
                  </a:lnTo>
                  <a:lnTo>
                    <a:pt x="4375" y="19"/>
                  </a:lnTo>
                  <a:lnTo>
                    <a:pt x="4375" y="19"/>
                  </a:lnTo>
                  <a:lnTo>
                    <a:pt x="4347" y="17"/>
                  </a:lnTo>
                  <a:lnTo>
                    <a:pt x="4269" y="15"/>
                  </a:lnTo>
                  <a:lnTo>
                    <a:pt x="3981" y="12"/>
                  </a:lnTo>
                  <a:close/>
                  <a:moveTo>
                    <a:pt x="3154" y="7"/>
                  </a:moveTo>
                  <a:lnTo>
                    <a:pt x="3154" y="7"/>
                  </a:lnTo>
                  <a:lnTo>
                    <a:pt x="3154" y="30"/>
                  </a:lnTo>
                  <a:lnTo>
                    <a:pt x="3154" y="30"/>
                  </a:lnTo>
                  <a:lnTo>
                    <a:pt x="3970" y="25"/>
                  </a:lnTo>
                  <a:lnTo>
                    <a:pt x="3970" y="25"/>
                  </a:lnTo>
                  <a:lnTo>
                    <a:pt x="3970" y="12"/>
                  </a:lnTo>
                  <a:lnTo>
                    <a:pt x="3970" y="12"/>
                  </a:lnTo>
                  <a:lnTo>
                    <a:pt x="3154" y="7"/>
                  </a:lnTo>
                  <a:close/>
                  <a:moveTo>
                    <a:pt x="2326" y="4"/>
                  </a:moveTo>
                  <a:lnTo>
                    <a:pt x="2326" y="4"/>
                  </a:lnTo>
                  <a:lnTo>
                    <a:pt x="2326" y="33"/>
                  </a:lnTo>
                  <a:lnTo>
                    <a:pt x="2326" y="33"/>
                  </a:lnTo>
                  <a:lnTo>
                    <a:pt x="3143" y="30"/>
                  </a:lnTo>
                  <a:lnTo>
                    <a:pt x="3143" y="30"/>
                  </a:lnTo>
                  <a:lnTo>
                    <a:pt x="3143" y="7"/>
                  </a:lnTo>
                  <a:lnTo>
                    <a:pt x="3143" y="7"/>
                  </a:lnTo>
                  <a:lnTo>
                    <a:pt x="2326" y="4"/>
                  </a:lnTo>
                  <a:close/>
                  <a:moveTo>
                    <a:pt x="658" y="2"/>
                  </a:moveTo>
                  <a:lnTo>
                    <a:pt x="658" y="2"/>
                  </a:lnTo>
                  <a:lnTo>
                    <a:pt x="368" y="5"/>
                  </a:lnTo>
                  <a:lnTo>
                    <a:pt x="163" y="9"/>
                  </a:lnTo>
                  <a:lnTo>
                    <a:pt x="39" y="14"/>
                  </a:lnTo>
                  <a:lnTo>
                    <a:pt x="10" y="15"/>
                  </a:lnTo>
                  <a:lnTo>
                    <a:pt x="2" y="17"/>
                  </a:lnTo>
                  <a:lnTo>
                    <a:pt x="0" y="19"/>
                  </a:lnTo>
                  <a:lnTo>
                    <a:pt x="0" y="19"/>
                  </a:lnTo>
                  <a:lnTo>
                    <a:pt x="2" y="20"/>
                  </a:lnTo>
                  <a:lnTo>
                    <a:pt x="10" y="22"/>
                  </a:lnTo>
                  <a:lnTo>
                    <a:pt x="39" y="23"/>
                  </a:lnTo>
                  <a:lnTo>
                    <a:pt x="163" y="28"/>
                  </a:lnTo>
                  <a:lnTo>
                    <a:pt x="368" y="32"/>
                  </a:lnTo>
                  <a:lnTo>
                    <a:pt x="657" y="35"/>
                  </a:lnTo>
                  <a:lnTo>
                    <a:pt x="657" y="35"/>
                  </a:lnTo>
                  <a:lnTo>
                    <a:pt x="658" y="2"/>
                  </a:lnTo>
                  <a:close/>
                  <a:moveTo>
                    <a:pt x="1498" y="2"/>
                  </a:moveTo>
                  <a:lnTo>
                    <a:pt x="1498" y="2"/>
                  </a:lnTo>
                  <a:lnTo>
                    <a:pt x="1498" y="37"/>
                  </a:lnTo>
                  <a:lnTo>
                    <a:pt x="1498" y="37"/>
                  </a:lnTo>
                  <a:lnTo>
                    <a:pt x="2314" y="33"/>
                  </a:lnTo>
                  <a:lnTo>
                    <a:pt x="2314" y="33"/>
                  </a:lnTo>
                  <a:lnTo>
                    <a:pt x="2314" y="4"/>
                  </a:lnTo>
                  <a:lnTo>
                    <a:pt x="2314" y="4"/>
                  </a:lnTo>
                  <a:lnTo>
                    <a:pt x="1498" y="2"/>
                  </a:lnTo>
                  <a:close/>
                  <a:moveTo>
                    <a:pt x="1213" y="0"/>
                  </a:moveTo>
                  <a:lnTo>
                    <a:pt x="1213" y="0"/>
                  </a:lnTo>
                  <a:lnTo>
                    <a:pt x="671" y="2"/>
                  </a:lnTo>
                  <a:lnTo>
                    <a:pt x="671" y="2"/>
                  </a:lnTo>
                  <a:lnTo>
                    <a:pt x="671" y="35"/>
                  </a:lnTo>
                  <a:lnTo>
                    <a:pt x="671" y="35"/>
                  </a:lnTo>
                  <a:lnTo>
                    <a:pt x="1213" y="37"/>
                  </a:lnTo>
                  <a:lnTo>
                    <a:pt x="1213" y="37"/>
                  </a:lnTo>
                  <a:lnTo>
                    <a:pt x="1487" y="37"/>
                  </a:lnTo>
                  <a:lnTo>
                    <a:pt x="1487" y="37"/>
                  </a:lnTo>
                  <a:lnTo>
                    <a:pt x="1487" y="2"/>
                  </a:lnTo>
                  <a:lnTo>
                    <a:pt x="1487" y="2"/>
                  </a:lnTo>
                  <a:lnTo>
                    <a:pt x="12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6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1" name="íśliḋê"/>
            <p:cNvSpPr/>
            <p:nvPr/>
          </p:nvSpPr>
          <p:spPr bwMode="auto">
            <a:xfrm>
              <a:off x="3971925" y="0"/>
              <a:ext cx="53975" cy="5902325"/>
            </a:xfrm>
            <a:custGeom>
              <a:avLst/>
              <a:gdLst>
                <a:gd name="T0" fmla="*/ 0 w 34"/>
                <a:gd name="T1" fmla="*/ 2976 h 3718"/>
                <a:gd name="T2" fmla="*/ 0 w 34"/>
                <a:gd name="T3" fmla="*/ 2976 h 3718"/>
                <a:gd name="T4" fmla="*/ 3 w 34"/>
                <a:gd name="T5" fmla="*/ 3302 h 3718"/>
                <a:gd name="T6" fmla="*/ 6 w 34"/>
                <a:gd name="T7" fmla="*/ 3534 h 3718"/>
                <a:gd name="T8" fmla="*/ 10 w 34"/>
                <a:gd name="T9" fmla="*/ 3614 h 3718"/>
                <a:gd name="T10" fmla="*/ 11 w 34"/>
                <a:gd name="T11" fmla="*/ 3672 h 3718"/>
                <a:gd name="T12" fmla="*/ 14 w 34"/>
                <a:gd name="T13" fmla="*/ 3706 h 3718"/>
                <a:gd name="T14" fmla="*/ 16 w 34"/>
                <a:gd name="T15" fmla="*/ 3714 h 3718"/>
                <a:gd name="T16" fmla="*/ 18 w 34"/>
                <a:gd name="T17" fmla="*/ 3718 h 3718"/>
                <a:gd name="T18" fmla="*/ 18 w 34"/>
                <a:gd name="T19" fmla="*/ 3718 h 3718"/>
                <a:gd name="T20" fmla="*/ 19 w 34"/>
                <a:gd name="T21" fmla="*/ 3714 h 3718"/>
                <a:gd name="T22" fmla="*/ 21 w 34"/>
                <a:gd name="T23" fmla="*/ 3706 h 3718"/>
                <a:gd name="T24" fmla="*/ 23 w 34"/>
                <a:gd name="T25" fmla="*/ 3672 h 3718"/>
                <a:gd name="T26" fmla="*/ 26 w 34"/>
                <a:gd name="T27" fmla="*/ 3614 h 3718"/>
                <a:gd name="T28" fmla="*/ 28 w 34"/>
                <a:gd name="T29" fmla="*/ 3534 h 3718"/>
                <a:gd name="T30" fmla="*/ 32 w 34"/>
                <a:gd name="T31" fmla="*/ 3302 h 3718"/>
                <a:gd name="T32" fmla="*/ 34 w 34"/>
                <a:gd name="T33" fmla="*/ 2976 h 3718"/>
                <a:gd name="T34" fmla="*/ 34 w 34"/>
                <a:gd name="T35" fmla="*/ 2976 h 3718"/>
                <a:gd name="T36" fmla="*/ 0 w 34"/>
                <a:gd name="T37" fmla="*/ 2976 h 3718"/>
                <a:gd name="T38" fmla="*/ 1 w 34"/>
                <a:gd name="T39" fmla="*/ 2107 h 3718"/>
                <a:gd name="T40" fmla="*/ 1 w 34"/>
                <a:gd name="T41" fmla="*/ 2107 h 3718"/>
                <a:gd name="T42" fmla="*/ 0 w 34"/>
                <a:gd name="T43" fmla="*/ 2687 h 3718"/>
                <a:gd name="T44" fmla="*/ 0 w 34"/>
                <a:gd name="T45" fmla="*/ 2687 h 3718"/>
                <a:gd name="T46" fmla="*/ 0 w 34"/>
                <a:gd name="T47" fmla="*/ 2943 h 3718"/>
                <a:gd name="T48" fmla="*/ 0 w 34"/>
                <a:gd name="T49" fmla="*/ 2943 h 3718"/>
                <a:gd name="T50" fmla="*/ 34 w 34"/>
                <a:gd name="T51" fmla="*/ 2943 h 3718"/>
                <a:gd name="T52" fmla="*/ 34 w 34"/>
                <a:gd name="T53" fmla="*/ 2943 h 3718"/>
                <a:gd name="T54" fmla="*/ 34 w 34"/>
                <a:gd name="T55" fmla="*/ 2687 h 3718"/>
                <a:gd name="T56" fmla="*/ 34 w 34"/>
                <a:gd name="T57" fmla="*/ 2687 h 3718"/>
                <a:gd name="T58" fmla="*/ 34 w 34"/>
                <a:gd name="T59" fmla="*/ 2107 h 3718"/>
                <a:gd name="T60" fmla="*/ 34 w 34"/>
                <a:gd name="T61" fmla="*/ 2107 h 3718"/>
                <a:gd name="T62" fmla="*/ 1 w 34"/>
                <a:gd name="T63" fmla="*/ 2107 h 3718"/>
                <a:gd name="T64" fmla="*/ 5 w 34"/>
                <a:gd name="T65" fmla="*/ 1239 h 3718"/>
                <a:gd name="T66" fmla="*/ 5 w 34"/>
                <a:gd name="T67" fmla="*/ 1239 h 3718"/>
                <a:gd name="T68" fmla="*/ 1 w 34"/>
                <a:gd name="T69" fmla="*/ 2075 h 3718"/>
                <a:gd name="T70" fmla="*/ 1 w 34"/>
                <a:gd name="T71" fmla="*/ 2075 h 3718"/>
                <a:gd name="T72" fmla="*/ 34 w 34"/>
                <a:gd name="T73" fmla="*/ 2075 h 3718"/>
                <a:gd name="T74" fmla="*/ 34 w 34"/>
                <a:gd name="T75" fmla="*/ 2075 h 3718"/>
                <a:gd name="T76" fmla="*/ 31 w 34"/>
                <a:gd name="T77" fmla="*/ 1239 h 3718"/>
                <a:gd name="T78" fmla="*/ 31 w 34"/>
                <a:gd name="T79" fmla="*/ 1239 h 3718"/>
                <a:gd name="T80" fmla="*/ 5 w 34"/>
                <a:gd name="T81" fmla="*/ 1239 h 3718"/>
                <a:gd name="T82" fmla="*/ 18 w 34"/>
                <a:gd name="T83" fmla="*/ 0 h 3718"/>
                <a:gd name="T84" fmla="*/ 18 w 34"/>
                <a:gd name="T85" fmla="*/ 0 h 3718"/>
                <a:gd name="T86" fmla="*/ 16 w 34"/>
                <a:gd name="T87" fmla="*/ 25 h 3718"/>
                <a:gd name="T88" fmla="*/ 14 w 34"/>
                <a:gd name="T89" fmla="*/ 92 h 3718"/>
                <a:gd name="T90" fmla="*/ 11 w 34"/>
                <a:gd name="T91" fmla="*/ 338 h 3718"/>
                <a:gd name="T92" fmla="*/ 11 w 34"/>
                <a:gd name="T93" fmla="*/ 338 h 3718"/>
                <a:gd name="T94" fmla="*/ 10 w 34"/>
                <a:gd name="T95" fmla="*/ 371 h 3718"/>
                <a:gd name="T96" fmla="*/ 10 w 34"/>
                <a:gd name="T97" fmla="*/ 371 h 3718"/>
                <a:gd name="T98" fmla="*/ 6 w 34"/>
                <a:gd name="T99" fmla="*/ 753 h 3718"/>
                <a:gd name="T100" fmla="*/ 5 w 34"/>
                <a:gd name="T101" fmla="*/ 1206 h 3718"/>
                <a:gd name="T102" fmla="*/ 5 w 34"/>
                <a:gd name="T103" fmla="*/ 1206 h 3718"/>
                <a:gd name="T104" fmla="*/ 31 w 34"/>
                <a:gd name="T105" fmla="*/ 1206 h 3718"/>
                <a:gd name="T106" fmla="*/ 31 w 34"/>
                <a:gd name="T107" fmla="*/ 1206 h 3718"/>
                <a:gd name="T108" fmla="*/ 28 w 34"/>
                <a:gd name="T109" fmla="*/ 753 h 3718"/>
                <a:gd name="T110" fmla="*/ 24 w 34"/>
                <a:gd name="T111" fmla="*/ 371 h 3718"/>
                <a:gd name="T112" fmla="*/ 24 w 34"/>
                <a:gd name="T113" fmla="*/ 371 h 3718"/>
                <a:gd name="T114" fmla="*/ 24 w 34"/>
                <a:gd name="T115" fmla="*/ 338 h 3718"/>
                <a:gd name="T116" fmla="*/ 24 w 34"/>
                <a:gd name="T117" fmla="*/ 338 h 3718"/>
                <a:gd name="T118" fmla="*/ 21 w 34"/>
                <a:gd name="T119" fmla="*/ 92 h 3718"/>
                <a:gd name="T120" fmla="*/ 19 w 34"/>
                <a:gd name="T121" fmla="*/ 25 h 3718"/>
                <a:gd name="T122" fmla="*/ 18 w 34"/>
                <a:gd name="T123"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3718">
                  <a:moveTo>
                    <a:pt x="0" y="2976"/>
                  </a:moveTo>
                  <a:lnTo>
                    <a:pt x="0" y="2976"/>
                  </a:lnTo>
                  <a:lnTo>
                    <a:pt x="3" y="3302"/>
                  </a:lnTo>
                  <a:lnTo>
                    <a:pt x="6" y="3534"/>
                  </a:lnTo>
                  <a:lnTo>
                    <a:pt x="10" y="3614"/>
                  </a:lnTo>
                  <a:lnTo>
                    <a:pt x="11" y="3672"/>
                  </a:lnTo>
                  <a:lnTo>
                    <a:pt x="14" y="3706"/>
                  </a:lnTo>
                  <a:lnTo>
                    <a:pt x="16" y="3714"/>
                  </a:lnTo>
                  <a:lnTo>
                    <a:pt x="18" y="3718"/>
                  </a:lnTo>
                  <a:lnTo>
                    <a:pt x="18" y="3718"/>
                  </a:lnTo>
                  <a:lnTo>
                    <a:pt x="19" y="3714"/>
                  </a:lnTo>
                  <a:lnTo>
                    <a:pt x="21" y="3706"/>
                  </a:lnTo>
                  <a:lnTo>
                    <a:pt x="23" y="3672"/>
                  </a:lnTo>
                  <a:lnTo>
                    <a:pt x="26" y="3614"/>
                  </a:lnTo>
                  <a:lnTo>
                    <a:pt x="28" y="3534"/>
                  </a:lnTo>
                  <a:lnTo>
                    <a:pt x="32" y="3302"/>
                  </a:lnTo>
                  <a:lnTo>
                    <a:pt x="34" y="2976"/>
                  </a:lnTo>
                  <a:lnTo>
                    <a:pt x="34" y="2976"/>
                  </a:lnTo>
                  <a:lnTo>
                    <a:pt x="0" y="2976"/>
                  </a:lnTo>
                  <a:close/>
                  <a:moveTo>
                    <a:pt x="1" y="2107"/>
                  </a:moveTo>
                  <a:lnTo>
                    <a:pt x="1" y="2107"/>
                  </a:lnTo>
                  <a:lnTo>
                    <a:pt x="0" y="2687"/>
                  </a:lnTo>
                  <a:lnTo>
                    <a:pt x="0" y="2687"/>
                  </a:lnTo>
                  <a:lnTo>
                    <a:pt x="0" y="2943"/>
                  </a:lnTo>
                  <a:lnTo>
                    <a:pt x="0" y="2943"/>
                  </a:lnTo>
                  <a:lnTo>
                    <a:pt x="34" y="2943"/>
                  </a:lnTo>
                  <a:lnTo>
                    <a:pt x="34" y="2943"/>
                  </a:lnTo>
                  <a:lnTo>
                    <a:pt x="34" y="2687"/>
                  </a:lnTo>
                  <a:lnTo>
                    <a:pt x="34" y="2687"/>
                  </a:lnTo>
                  <a:lnTo>
                    <a:pt x="34" y="2107"/>
                  </a:lnTo>
                  <a:lnTo>
                    <a:pt x="34" y="2107"/>
                  </a:lnTo>
                  <a:lnTo>
                    <a:pt x="1" y="2107"/>
                  </a:lnTo>
                  <a:close/>
                  <a:moveTo>
                    <a:pt x="5" y="1239"/>
                  </a:moveTo>
                  <a:lnTo>
                    <a:pt x="5" y="1239"/>
                  </a:lnTo>
                  <a:lnTo>
                    <a:pt x="1" y="2075"/>
                  </a:lnTo>
                  <a:lnTo>
                    <a:pt x="1" y="2075"/>
                  </a:lnTo>
                  <a:lnTo>
                    <a:pt x="34" y="2075"/>
                  </a:lnTo>
                  <a:lnTo>
                    <a:pt x="34" y="2075"/>
                  </a:lnTo>
                  <a:lnTo>
                    <a:pt x="31" y="1239"/>
                  </a:lnTo>
                  <a:lnTo>
                    <a:pt x="31" y="1239"/>
                  </a:lnTo>
                  <a:lnTo>
                    <a:pt x="5" y="1239"/>
                  </a:lnTo>
                  <a:close/>
                  <a:moveTo>
                    <a:pt x="18" y="0"/>
                  </a:moveTo>
                  <a:lnTo>
                    <a:pt x="18" y="0"/>
                  </a:lnTo>
                  <a:lnTo>
                    <a:pt x="16" y="25"/>
                  </a:lnTo>
                  <a:lnTo>
                    <a:pt x="14" y="92"/>
                  </a:lnTo>
                  <a:lnTo>
                    <a:pt x="11" y="338"/>
                  </a:lnTo>
                  <a:lnTo>
                    <a:pt x="11" y="338"/>
                  </a:lnTo>
                  <a:lnTo>
                    <a:pt x="10" y="371"/>
                  </a:lnTo>
                  <a:lnTo>
                    <a:pt x="10" y="371"/>
                  </a:lnTo>
                  <a:lnTo>
                    <a:pt x="6" y="753"/>
                  </a:lnTo>
                  <a:lnTo>
                    <a:pt x="5" y="1206"/>
                  </a:lnTo>
                  <a:lnTo>
                    <a:pt x="5" y="1206"/>
                  </a:lnTo>
                  <a:lnTo>
                    <a:pt x="31" y="1206"/>
                  </a:lnTo>
                  <a:lnTo>
                    <a:pt x="31" y="1206"/>
                  </a:lnTo>
                  <a:lnTo>
                    <a:pt x="28" y="753"/>
                  </a:lnTo>
                  <a:lnTo>
                    <a:pt x="24" y="371"/>
                  </a:lnTo>
                  <a:lnTo>
                    <a:pt x="24" y="371"/>
                  </a:lnTo>
                  <a:lnTo>
                    <a:pt x="24" y="338"/>
                  </a:lnTo>
                  <a:lnTo>
                    <a:pt x="24" y="338"/>
                  </a:lnTo>
                  <a:lnTo>
                    <a:pt x="21" y="92"/>
                  </a:lnTo>
                  <a:lnTo>
                    <a:pt x="19" y="25"/>
                  </a:ln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6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9" name="ï$ḷîdé"/>
            <p:cNvSpPr/>
            <p:nvPr/>
          </p:nvSpPr>
          <p:spPr bwMode="auto">
            <a:xfrm>
              <a:off x="5286375" y="187325"/>
              <a:ext cx="55563" cy="5902325"/>
            </a:xfrm>
            <a:custGeom>
              <a:avLst/>
              <a:gdLst>
                <a:gd name="T0" fmla="*/ 35 w 35"/>
                <a:gd name="T1" fmla="*/ 2858 h 3718"/>
                <a:gd name="T2" fmla="*/ 0 w 35"/>
                <a:gd name="T3" fmla="*/ 2858 h 3718"/>
                <a:gd name="T4" fmla="*/ 4 w 35"/>
                <a:gd name="T5" fmla="*/ 3404 h 3718"/>
                <a:gd name="T6" fmla="*/ 12 w 35"/>
                <a:gd name="T7" fmla="*/ 3678 h 3718"/>
                <a:gd name="T8" fmla="*/ 15 w 35"/>
                <a:gd name="T9" fmla="*/ 3708 h 3718"/>
                <a:gd name="T10" fmla="*/ 17 w 35"/>
                <a:gd name="T11" fmla="*/ 3718 h 3718"/>
                <a:gd name="T12" fmla="*/ 17 w 35"/>
                <a:gd name="T13" fmla="*/ 3718 h 3718"/>
                <a:gd name="T14" fmla="*/ 18 w 35"/>
                <a:gd name="T15" fmla="*/ 3715 h 3718"/>
                <a:gd name="T16" fmla="*/ 23 w 35"/>
                <a:gd name="T17" fmla="*/ 3678 h 3718"/>
                <a:gd name="T18" fmla="*/ 27 w 35"/>
                <a:gd name="T19" fmla="*/ 3575 h 3718"/>
                <a:gd name="T20" fmla="*/ 33 w 35"/>
                <a:gd name="T21" fmla="*/ 3165 h 3718"/>
                <a:gd name="T22" fmla="*/ 33 w 35"/>
                <a:gd name="T23" fmla="*/ 1989 h 3718"/>
                <a:gd name="T24" fmla="*/ 0 w 35"/>
                <a:gd name="T25" fmla="*/ 1989 h 3718"/>
                <a:gd name="T26" fmla="*/ 0 w 35"/>
                <a:gd name="T27" fmla="*/ 2687 h 3718"/>
                <a:gd name="T28" fmla="*/ 0 w 35"/>
                <a:gd name="T29" fmla="*/ 2823 h 3718"/>
                <a:gd name="T30" fmla="*/ 35 w 35"/>
                <a:gd name="T31" fmla="*/ 2823 h 3718"/>
                <a:gd name="T32" fmla="*/ 35 w 35"/>
                <a:gd name="T33" fmla="*/ 2687 h 3718"/>
                <a:gd name="T34" fmla="*/ 33 w 35"/>
                <a:gd name="T35" fmla="*/ 1989 h 3718"/>
                <a:gd name="T36" fmla="*/ 30 w 35"/>
                <a:gd name="T37" fmla="*/ 1121 h 3718"/>
                <a:gd name="T38" fmla="*/ 5 w 35"/>
                <a:gd name="T39" fmla="*/ 1123 h 3718"/>
                <a:gd name="T40" fmla="*/ 2 w 35"/>
                <a:gd name="T41" fmla="*/ 1955 h 3718"/>
                <a:gd name="T42" fmla="*/ 33 w 35"/>
                <a:gd name="T43" fmla="*/ 1955 h 3718"/>
                <a:gd name="T44" fmla="*/ 17 w 35"/>
                <a:gd name="T45" fmla="*/ 0 h 3718"/>
                <a:gd name="T46" fmla="*/ 15 w 35"/>
                <a:gd name="T47" fmla="*/ 15 h 3718"/>
                <a:gd name="T48" fmla="*/ 12 w 35"/>
                <a:gd name="T49" fmla="*/ 220 h 3718"/>
                <a:gd name="T50" fmla="*/ 12 w 35"/>
                <a:gd name="T51" fmla="*/ 255 h 3718"/>
                <a:gd name="T52" fmla="*/ 9 w 35"/>
                <a:gd name="T53" fmla="*/ 622 h 3718"/>
                <a:gd name="T54" fmla="*/ 5 w 35"/>
                <a:gd name="T55" fmla="*/ 1088 h 3718"/>
                <a:gd name="T56" fmla="*/ 30 w 35"/>
                <a:gd name="T57" fmla="*/ 1088 h 3718"/>
                <a:gd name="T58" fmla="*/ 23 w 35"/>
                <a:gd name="T59" fmla="*/ 255 h 3718"/>
                <a:gd name="T60" fmla="*/ 23 w 35"/>
                <a:gd name="T61" fmla="*/ 220 h 3718"/>
                <a:gd name="T62" fmla="*/ 20 w 35"/>
                <a:gd name="T63" fmla="*/ 59 h 3718"/>
                <a:gd name="T64" fmla="*/ 17 w 35"/>
                <a:gd name="T65"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3718">
                  <a:moveTo>
                    <a:pt x="35" y="2858"/>
                  </a:moveTo>
                  <a:lnTo>
                    <a:pt x="35" y="2858"/>
                  </a:lnTo>
                  <a:lnTo>
                    <a:pt x="0" y="2858"/>
                  </a:lnTo>
                  <a:lnTo>
                    <a:pt x="0" y="2858"/>
                  </a:lnTo>
                  <a:lnTo>
                    <a:pt x="2" y="3165"/>
                  </a:lnTo>
                  <a:lnTo>
                    <a:pt x="4" y="3404"/>
                  </a:lnTo>
                  <a:lnTo>
                    <a:pt x="7" y="3575"/>
                  </a:lnTo>
                  <a:lnTo>
                    <a:pt x="12" y="3678"/>
                  </a:lnTo>
                  <a:lnTo>
                    <a:pt x="12" y="3678"/>
                  </a:lnTo>
                  <a:lnTo>
                    <a:pt x="15" y="3708"/>
                  </a:lnTo>
                  <a:lnTo>
                    <a:pt x="15" y="3715"/>
                  </a:lnTo>
                  <a:lnTo>
                    <a:pt x="17" y="3718"/>
                  </a:lnTo>
                  <a:lnTo>
                    <a:pt x="17" y="3718"/>
                  </a:lnTo>
                  <a:lnTo>
                    <a:pt x="17" y="3718"/>
                  </a:lnTo>
                  <a:lnTo>
                    <a:pt x="17" y="3718"/>
                  </a:lnTo>
                  <a:lnTo>
                    <a:pt x="18" y="3715"/>
                  </a:lnTo>
                  <a:lnTo>
                    <a:pt x="20" y="3708"/>
                  </a:lnTo>
                  <a:lnTo>
                    <a:pt x="23" y="3678"/>
                  </a:lnTo>
                  <a:lnTo>
                    <a:pt x="23" y="3678"/>
                  </a:lnTo>
                  <a:lnTo>
                    <a:pt x="27" y="3575"/>
                  </a:lnTo>
                  <a:lnTo>
                    <a:pt x="30" y="3404"/>
                  </a:lnTo>
                  <a:lnTo>
                    <a:pt x="33" y="3165"/>
                  </a:lnTo>
                  <a:lnTo>
                    <a:pt x="35" y="2858"/>
                  </a:lnTo>
                  <a:close/>
                  <a:moveTo>
                    <a:pt x="33" y="1989"/>
                  </a:moveTo>
                  <a:lnTo>
                    <a:pt x="33" y="1989"/>
                  </a:lnTo>
                  <a:lnTo>
                    <a:pt x="0" y="1989"/>
                  </a:lnTo>
                  <a:lnTo>
                    <a:pt x="0" y="1989"/>
                  </a:lnTo>
                  <a:lnTo>
                    <a:pt x="0" y="2687"/>
                  </a:lnTo>
                  <a:lnTo>
                    <a:pt x="0" y="2687"/>
                  </a:lnTo>
                  <a:lnTo>
                    <a:pt x="0" y="2823"/>
                  </a:lnTo>
                  <a:lnTo>
                    <a:pt x="0" y="2823"/>
                  </a:lnTo>
                  <a:lnTo>
                    <a:pt x="35" y="2823"/>
                  </a:lnTo>
                  <a:lnTo>
                    <a:pt x="35" y="2823"/>
                  </a:lnTo>
                  <a:lnTo>
                    <a:pt x="35" y="2687"/>
                  </a:lnTo>
                  <a:lnTo>
                    <a:pt x="35" y="2687"/>
                  </a:lnTo>
                  <a:lnTo>
                    <a:pt x="33" y="1989"/>
                  </a:lnTo>
                  <a:close/>
                  <a:moveTo>
                    <a:pt x="30" y="1121"/>
                  </a:moveTo>
                  <a:lnTo>
                    <a:pt x="30" y="1121"/>
                  </a:lnTo>
                  <a:lnTo>
                    <a:pt x="5" y="1123"/>
                  </a:lnTo>
                  <a:lnTo>
                    <a:pt x="5" y="1123"/>
                  </a:lnTo>
                  <a:lnTo>
                    <a:pt x="2" y="1955"/>
                  </a:lnTo>
                  <a:lnTo>
                    <a:pt x="2" y="1955"/>
                  </a:lnTo>
                  <a:lnTo>
                    <a:pt x="33" y="1955"/>
                  </a:lnTo>
                  <a:lnTo>
                    <a:pt x="33" y="1955"/>
                  </a:lnTo>
                  <a:lnTo>
                    <a:pt x="30" y="1121"/>
                  </a:lnTo>
                  <a:close/>
                  <a:moveTo>
                    <a:pt x="17" y="0"/>
                  </a:moveTo>
                  <a:lnTo>
                    <a:pt x="17" y="0"/>
                  </a:lnTo>
                  <a:lnTo>
                    <a:pt x="15" y="15"/>
                  </a:lnTo>
                  <a:lnTo>
                    <a:pt x="15" y="59"/>
                  </a:lnTo>
                  <a:lnTo>
                    <a:pt x="12" y="220"/>
                  </a:lnTo>
                  <a:lnTo>
                    <a:pt x="12" y="220"/>
                  </a:lnTo>
                  <a:lnTo>
                    <a:pt x="12" y="255"/>
                  </a:lnTo>
                  <a:lnTo>
                    <a:pt x="12" y="255"/>
                  </a:lnTo>
                  <a:lnTo>
                    <a:pt x="9" y="622"/>
                  </a:lnTo>
                  <a:lnTo>
                    <a:pt x="5" y="1088"/>
                  </a:lnTo>
                  <a:lnTo>
                    <a:pt x="5" y="1088"/>
                  </a:lnTo>
                  <a:lnTo>
                    <a:pt x="30" y="1088"/>
                  </a:lnTo>
                  <a:lnTo>
                    <a:pt x="30" y="1088"/>
                  </a:lnTo>
                  <a:lnTo>
                    <a:pt x="27" y="622"/>
                  </a:lnTo>
                  <a:lnTo>
                    <a:pt x="23" y="255"/>
                  </a:lnTo>
                  <a:lnTo>
                    <a:pt x="23" y="255"/>
                  </a:lnTo>
                  <a:lnTo>
                    <a:pt x="23" y="220"/>
                  </a:lnTo>
                  <a:lnTo>
                    <a:pt x="23" y="220"/>
                  </a:lnTo>
                  <a:lnTo>
                    <a:pt x="20" y="59"/>
                  </a:lnTo>
                  <a:lnTo>
                    <a:pt x="18" y="15"/>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6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0" name="îslïďê"/>
            <p:cNvSpPr/>
            <p:nvPr/>
          </p:nvSpPr>
          <p:spPr bwMode="auto">
            <a:xfrm>
              <a:off x="6600825" y="187325"/>
              <a:ext cx="53975" cy="5902325"/>
            </a:xfrm>
            <a:custGeom>
              <a:avLst/>
              <a:gdLst>
                <a:gd name="T0" fmla="*/ 34 w 34"/>
                <a:gd name="T1" fmla="*/ 2856 h 3718"/>
                <a:gd name="T2" fmla="*/ 0 w 34"/>
                <a:gd name="T3" fmla="*/ 2856 h 3718"/>
                <a:gd name="T4" fmla="*/ 4 w 34"/>
                <a:gd name="T5" fmla="*/ 3409 h 3718"/>
                <a:gd name="T6" fmla="*/ 13 w 34"/>
                <a:gd name="T7" fmla="*/ 3682 h 3718"/>
                <a:gd name="T8" fmla="*/ 14 w 34"/>
                <a:gd name="T9" fmla="*/ 3708 h 3718"/>
                <a:gd name="T10" fmla="*/ 18 w 34"/>
                <a:gd name="T11" fmla="*/ 3718 h 3718"/>
                <a:gd name="T12" fmla="*/ 18 w 34"/>
                <a:gd name="T13" fmla="*/ 3718 h 3718"/>
                <a:gd name="T14" fmla="*/ 19 w 34"/>
                <a:gd name="T15" fmla="*/ 3715 h 3718"/>
                <a:gd name="T16" fmla="*/ 23 w 34"/>
                <a:gd name="T17" fmla="*/ 3682 h 3718"/>
                <a:gd name="T18" fmla="*/ 27 w 34"/>
                <a:gd name="T19" fmla="*/ 3580 h 3718"/>
                <a:gd name="T20" fmla="*/ 32 w 34"/>
                <a:gd name="T21" fmla="*/ 3168 h 3718"/>
                <a:gd name="T22" fmla="*/ 34 w 34"/>
                <a:gd name="T23" fmla="*/ 1988 h 3718"/>
                <a:gd name="T24" fmla="*/ 1 w 34"/>
                <a:gd name="T25" fmla="*/ 1988 h 3718"/>
                <a:gd name="T26" fmla="*/ 0 w 34"/>
                <a:gd name="T27" fmla="*/ 2687 h 3718"/>
                <a:gd name="T28" fmla="*/ 0 w 34"/>
                <a:gd name="T29" fmla="*/ 2827 h 3718"/>
                <a:gd name="T30" fmla="*/ 34 w 34"/>
                <a:gd name="T31" fmla="*/ 2827 h 3718"/>
                <a:gd name="T32" fmla="*/ 34 w 34"/>
                <a:gd name="T33" fmla="*/ 2687 h 3718"/>
                <a:gd name="T34" fmla="*/ 34 w 34"/>
                <a:gd name="T35" fmla="*/ 1988 h 3718"/>
                <a:gd name="T36" fmla="*/ 29 w 34"/>
                <a:gd name="T37" fmla="*/ 1120 h 3718"/>
                <a:gd name="T38" fmla="*/ 4 w 34"/>
                <a:gd name="T39" fmla="*/ 1120 h 3718"/>
                <a:gd name="T40" fmla="*/ 1 w 34"/>
                <a:gd name="T41" fmla="*/ 1958 h 3718"/>
                <a:gd name="T42" fmla="*/ 34 w 34"/>
                <a:gd name="T43" fmla="*/ 1958 h 3718"/>
                <a:gd name="T44" fmla="*/ 18 w 34"/>
                <a:gd name="T45" fmla="*/ 0 h 3718"/>
                <a:gd name="T46" fmla="*/ 16 w 34"/>
                <a:gd name="T47" fmla="*/ 15 h 3718"/>
                <a:gd name="T48" fmla="*/ 11 w 34"/>
                <a:gd name="T49" fmla="*/ 222 h 3718"/>
                <a:gd name="T50" fmla="*/ 11 w 34"/>
                <a:gd name="T51" fmla="*/ 251 h 3718"/>
                <a:gd name="T52" fmla="*/ 8 w 34"/>
                <a:gd name="T53" fmla="*/ 622 h 3718"/>
                <a:gd name="T54" fmla="*/ 4 w 34"/>
                <a:gd name="T55" fmla="*/ 1090 h 3718"/>
                <a:gd name="T56" fmla="*/ 29 w 34"/>
                <a:gd name="T57" fmla="*/ 1090 h 3718"/>
                <a:gd name="T58" fmla="*/ 23 w 34"/>
                <a:gd name="T59" fmla="*/ 251 h 3718"/>
                <a:gd name="T60" fmla="*/ 23 w 34"/>
                <a:gd name="T61" fmla="*/ 222 h 3718"/>
                <a:gd name="T62" fmla="*/ 21 w 34"/>
                <a:gd name="T63" fmla="*/ 59 h 3718"/>
                <a:gd name="T64" fmla="*/ 18 w 34"/>
                <a:gd name="T65"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 h="3718">
                  <a:moveTo>
                    <a:pt x="34" y="2856"/>
                  </a:moveTo>
                  <a:lnTo>
                    <a:pt x="34" y="2856"/>
                  </a:lnTo>
                  <a:lnTo>
                    <a:pt x="0" y="2856"/>
                  </a:lnTo>
                  <a:lnTo>
                    <a:pt x="0" y="2856"/>
                  </a:lnTo>
                  <a:lnTo>
                    <a:pt x="1" y="3168"/>
                  </a:lnTo>
                  <a:lnTo>
                    <a:pt x="4" y="3409"/>
                  </a:lnTo>
                  <a:lnTo>
                    <a:pt x="8" y="3580"/>
                  </a:lnTo>
                  <a:lnTo>
                    <a:pt x="13" y="3682"/>
                  </a:lnTo>
                  <a:lnTo>
                    <a:pt x="13" y="3682"/>
                  </a:lnTo>
                  <a:lnTo>
                    <a:pt x="14" y="3708"/>
                  </a:lnTo>
                  <a:lnTo>
                    <a:pt x="16" y="3715"/>
                  </a:lnTo>
                  <a:lnTo>
                    <a:pt x="18" y="3718"/>
                  </a:lnTo>
                  <a:lnTo>
                    <a:pt x="18" y="3718"/>
                  </a:lnTo>
                  <a:lnTo>
                    <a:pt x="18" y="3718"/>
                  </a:lnTo>
                  <a:lnTo>
                    <a:pt x="18" y="3718"/>
                  </a:lnTo>
                  <a:lnTo>
                    <a:pt x="19" y="3715"/>
                  </a:lnTo>
                  <a:lnTo>
                    <a:pt x="19" y="3708"/>
                  </a:lnTo>
                  <a:lnTo>
                    <a:pt x="23" y="3682"/>
                  </a:lnTo>
                  <a:lnTo>
                    <a:pt x="23" y="3682"/>
                  </a:lnTo>
                  <a:lnTo>
                    <a:pt x="27" y="3580"/>
                  </a:lnTo>
                  <a:lnTo>
                    <a:pt x="31" y="3409"/>
                  </a:lnTo>
                  <a:lnTo>
                    <a:pt x="32" y="3168"/>
                  </a:lnTo>
                  <a:lnTo>
                    <a:pt x="34" y="2856"/>
                  </a:lnTo>
                  <a:close/>
                  <a:moveTo>
                    <a:pt x="34" y="1988"/>
                  </a:moveTo>
                  <a:lnTo>
                    <a:pt x="34" y="1988"/>
                  </a:lnTo>
                  <a:lnTo>
                    <a:pt x="1" y="1988"/>
                  </a:lnTo>
                  <a:lnTo>
                    <a:pt x="1" y="1988"/>
                  </a:lnTo>
                  <a:lnTo>
                    <a:pt x="0" y="2687"/>
                  </a:lnTo>
                  <a:lnTo>
                    <a:pt x="0" y="2687"/>
                  </a:lnTo>
                  <a:lnTo>
                    <a:pt x="0" y="2827"/>
                  </a:lnTo>
                  <a:lnTo>
                    <a:pt x="0" y="2827"/>
                  </a:lnTo>
                  <a:lnTo>
                    <a:pt x="34" y="2827"/>
                  </a:lnTo>
                  <a:lnTo>
                    <a:pt x="34" y="2827"/>
                  </a:lnTo>
                  <a:lnTo>
                    <a:pt x="34" y="2687"/>
                  </a:lnTo>
                  <a:lnTo>
                    <a:pt x="34" y="2687"/>
                  </a:lnTo>
                  <a:lnTo>
                    <a:pt x="34" y="1988"/>
                  </a:lnTo>
                  <a:close/>
                  <a:moveTo>
                    <a:pt x="29" y="1120"/>
                  </a:moveTo>
                  <a:lnTo>
                    <a:pt x="29" y="1120"/>
                  </a:lnTo>
                  <a:lnTo>
                    <a:pt x="4" y="1120"/>
                  </a:lnTo>
                  <a:lnTo>
                    <a:pt x="4" y="1120"/>
                  </a:lnTo>
                  <a:lnTo>
                    <a:pt x="1" y="1958"/>
                  </a:lnTo>
                  <a:lnTo>
                    <a:pt x="1" y="1958"/>
                  </a:lnTo>
                  <a:lnTo>
                    <a:pt x="34" y="1958"/>
                  </a:lnTo>
                  <a:lnTo>
                    <a:pt x="34" y="1958"/>
                  </a:lnTo>
                  <a:lnTo>
                    <a:pt x="29" y="1120"/>
                  </a:lnTo>
                  <a:close/>
                  <a:moveTo>
                    <a:pt x="18" y="0"/>
                  </a:moveTo>
                  <a:lnTo>
                    <a:pt x="18" y="0"/>
                  </a:lnTo>
                  <a:lnTo>
                    <a:pt x="16" y="15"/>
                  </a:lnTo>
                  <a:lnTo>
                    <a:pt x="14" y="59"/>
                  </a:lnTo>
                  <a:lnTo>
                    <a:pt x="11" y="222"/>
                  </a:lnTo>
                  <a:lnTo>
                    <a:pt x="11" y="222"/>
                  </a:lnTo>
                  <a:lnTo>
                    <a:pt x="11" y="251"/>
                  </a:lnTo>
                  <a:lnTo>
                    <a:pt x="11" y="251"/>
                  </a:lnTo>
                  <a:lnTo>
                    <a:pt x="8" y="622"/>
                  </a:lnTo>
                  <a:lnTo>
                    <a:pt x="4" y="1090"/>
                  </a:lnTo>
                  <a:lnTo>
                    <a:pt x="4" y="1090"/>
                  </a:lnTo>
                  <a:lnTo>
                    <a:pt x="29" y="1090"/>
                  </a:lnTo>
                  <a:lnTo>
                    <a:pt x="29" y="1090"/>
                  </a:lnTo>
                  <a:lnTo>
                    <a:pt x="27" y="622"/>
                  </a:lnTo>
                  <a:lnTo>
                    <a:pt x="23" y="251"/>
                  </a:lnTo>
                  <a:lnTo>
                    <a:pt x="23" y="251"/>
                  </a:lnTo>
                  <a:lnTo>
                    <a:pt x="23" y="222"/>
                  </a:lnTo>
                  <a:lnTo>
                    <a:pt x="23" y="222"/>
                  </a:lnTo>
                  <a:lnTo>
                    <a:pt x="21" y="59"/>
                  </a:lnTo>
                  <a:lnTo>
                    <a:pt x="19" y="15"/>
                  </a:ln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6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1" name="íšlîḓè"/>
            <p:cNvSpPr/>
            <p:nvPr/>
          </p:nvSpPr>
          <p:spPr bwMode="auto">
            <a:xfrm>
              <a:off x="7915275" y="187325"/>
              <a:ext cx="55563" cy="5902325"/>
            </a:xfrm>
            <a:custGeom>
              <a:avLst/>
              <a:gdLst>
                <a:gd name="T0" fmla="*/ 35 w 35"/>
                <a:gd name="T1" fmla="*/ 2853 h 3718"/>
                <a:gd name="T2" fmla="*/ 0 w 35"/>
                <a:gd name="T3" fmla="*/ 2853 h 3718"/>
                <a:gd name="T4" fmla="*/ 4 w 35"/>
                <a:gd name="T5" fmla="*/ 3416 h 3718"/>
                <a:gd name="T6" fmla="*/ 10 w 35"/>
                <a:gd name="T7" fmla="*/ 3647 h 3718"/>
                <a:gd name="T8" fmla="*/ 12 w 35"/>
                <a:gd name="T9" fmla="*/ 3688 h 3718"/>
                <a:gd name="T10" fmla="*/ 17 w 35"/>
                <a:gd name="T11" fmla="*/ 3715 h 3718"/>
                <a:gd name="T12" fmla="*/ 17 w 35"/>
                <a:gd name="T13" fmla="*/ 3718 h 3718"/>
                <a:gd name="T14" fmla="*/ 17 w 35"/>
                <a:gd name="T15" fmla="*/ 3718 h 3718"/>
                <a:gd name="T16" fmla="*/ 20 w 35"/>
                <a:gd name="T17" fmla="*/ 3710 h 3718"/>
                <a:gd name="T18" fmla="*/ 22 w 35"/>
                <a:gd name="T19" fmla="*/ 3688 h 3718"/>
                <a:gd name="T20" fmla="*/ 27 w 35"/>
                <a:gd name="T21" fmla="*/ 3588 h 3718"/>
                <a:gd name="T22" fmla="*/ 33 w 35"/>
                <a:gd name="T23" fmla="*/ 3171 h 3718"/>
                <a:gd name="T24" fmla="*/ 33 w 35"/>
                <a:gd name="T25" fmla="*/ 1985 h 3718"/>
                <a:gd name="T26" fmla="*/ 2 w 35"/>
                <a:gd name="T27" fmla="*/ 1985 h 3718"/>
                <a:gd name="T28" fmla="*/ 0 w 35"/>
                <a:gd name="T29" fmla="*/ 2687 h 3718"/>
                <a:gd name="T30" fmla="*/ 0 w 35"/>
                <a:gd name="T31" fmla="*/ 2828 h 3718"/>
                <a:gd name="T32" fmla="*/ 35 w 35"/>
                <a:gd name="T33" fmla="*/ 2830 h 3718"/>
                <a:gd name="T34" fmla="*/ 35 w 35"/>
                <a:gd name="T35" fmla="*/ 2687 h 3718"/>
                <a:gd name="T36" fmla="*/ 33 w 35"/>
                <a:gd name="T37" fmla="*/ 1985 h 3718"/>
                <a:gd name="T38" fmla="*/ 30 w 35"/>
                <a:gd name="T39" fmla="*/ 1116 h 3718"/>
                <a:gd name="T40" fmla="*/ 5 w 35"/>
                <a:gd name="T41" fmla="*/ 1116 h 3718"/>
                <a:gd name="T42" fmla="*/ 2 w 35"/>
                <a:gd name="T43" fmla="*/ 1962 h 3718"/>
                <a:gd name="T44" fmla="*/ 33 w 35"/>
                <a:gd name="T45" fmla="*/ 1962 h 3718"/>
                <a:gd name="T46" fmla="*/ 17 w 35"/>
                <a:gd name="T47" fmla="*/ 0 h 3718"/>
                <a:gd name="T48" fmla="*/ 15 w 35"/>
                <a:gd name="T49" fmla="*/ 17 h 3718"/>
                <a:gd name="T50" fmla="*/ 12 w 35"/>
                <a:gd name="T51" fmla="*/ 225 h 3718"/>
                <a:gd name="T52" fmla="*/ 12 w 35"/>
                <a:gd name="T53" fmla="*/ 248 h 3718"/>
                <a:gd name="T54" fmla="*/ 9 w 35"/>
                <a:gd name="T55" fmla="*/ 621 h 3718"/>
                <a:gd name="T56" fmla="*/ 5 w 35"/>
                <a:gd name="T57" fmla="*/ 1093 h 3718"/>
                <a:gd name="T58" fmla="*/ 30 w 35"/>
                <a:gd name="T59" fmla="*/ 1093 h 3718"/>
                <a:gd name="T60" fmla="*/ 23 w 35"/>
                <a:gd name="T61" fmla="*/ 248 h 3718"/>
                <a:gd name="T62" fmla="*/ 23 w 35"/>
                <a:gd name="T63" fmla="*/ 225 h 3718"/>
                <a:gd name="T64" fmla="*/ 20 w 35"/>
                <a:gd name="T65" fmla="*/ 61 h 3718"/>
                <a:gd name="T66" fmla="*/ 17 w 35"/>
                <a:gd name="T67"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718">
                  <a:moveTo>
                    <a:pt x="35" y="2853"/>
                  </a:moveTo>
                  <a:lnTo>
                    <a:pt x="35" y="2853"/>
                  </a:lnTo>
                  <a:lnTo>
                    <a:pt x="0" y="2853"/>
                  </a:lnTo>
                  <a:lnTo>
                    <a:pt x="0" y="2853"/>
                  </a:lnTo>
                  <a:lnTo>
                    <a:pt x="2" y="3171"/>
                  </a:lnTo>
                  <a:lnTo>
                    <a:pt x="4" y="3416"/>
                  </a:lnTo>
                  <a:lnTo>
                    <a:pt x="9" y="3588"/>
                  </a:lnTo>
                  <a:lnTo>
                    <a:pt x="10" y="3647"/>
                  </a:lnTo>
                  <a:lnTo>
                    <a:pt x="12" y="3688"/>
                  </a:lnTo>
                  <a:lnTo>
                    <a:pt x="12" y="3688"/>
                  </a:lnTo>
                  <a:lnTo>
                    <a:pt x="15" y="3710"/>
                  </a:lnTo>
                  <a:lnTo>
                    <a:pt x="17" y="3715"/>
                  </a:lnTo>
                  <a:lnTo>
                    <a:pt x="17" y="3718"/>
                  </a:lnTo>
                  <a:lnTo>
                    <a:pt x="17" y="3718"/>
                  </a:lnTo>
                  <a:lnTo>
                    <a:pt x="17" y="3718"/>
                  </a:lnTo>
                  <a:lnTo>
                    <a:pt x="17" y="3718"/>
                  </a:lnTo>
                  <a:lnTo>
                    <a:pt x="18" y="3715"/>
                  </a:lnTo>
                  <a:lnTo>
                    <a:pt x="20" y="3710"/>
                  </a:lnTo>
                  <a:lnTo>
                    <a:pt x="22" y="3688"/>
                  </a:lnTo>
                  <a:lnTo>
                    <a:pt x="22" y="3688"/>
                  </a:lnTo>
                  <a:lnTo>
                    <a:pt x="25" y="3647"/>
                  </a:lnTo>
                  <a:lnTo>
                    <a:pt x="27" y="3588"/>
                  </a:lnTo>
                  <a:lnTo>
                    <a:pt x="30" y="3417"/>
                  </a:lnTo>
                  <a:lnTo>
                    <a:pt x="33" y="3171"/>
                  </a:lnTo>
                  <a:lnTo>
                    <a:pt x="35" y="2853"/>
                  </a:lnTo>
                  <a:close/>
                  <a:moveTo>
                    <a:pt x="33" y="1985"/>
                  </a:moveTo>
                  <a:lnTo>
                    <a:pt x="33" y="1985"/>
                  </a:lnTo>
                  <a:lnTo>
                    <a:pt x="2" y="1985"/>
                  </a:lnTo>
                  <a:lnTo>
                    <a:pt x="2" y="1985"/>
                  </a:lnTo>
                  <a:lnTo>
                    <a:pt x="0" y="2687"/>
                  </a:lnTo>
                  <a:lnTo>
                    <a:pt x="0" y="2687"/>
                  </a:lnTo>
                  <a:lnTo>
                    <a:pt x="0" y="2828"/>
                  </a:lnTo>
                  <a:lnTo>
                    <a:pt x="0" y="2828"/>
                  </a:lnTo>
                  <a:lnTo>
                    <a:pt x="35" y="2830"/>
                  </a:lnTo>
                  <a:lnTo>
                    <a:pt x="35" y="2830"/>
                  </a:lnTo>
                  <a:lnTo>
                    <a:pt x="35" y="2687"/>
                  </a:lnTo>
                  <a:lnTo>
                    <a:pt x="35" y="2687"/>
                  </a:lnTo>
                  <a:lnTo>
                    <a:pt x="33" y="1985"/>
                  </a:lnTo>
                  <a:close/>
                  <a:moveTo>
                    <a:pt x="30" y="1116"/>
                  </a:moveTo>
                  <a:lnTo>
                    <a:pt x="30" y="1116"/>
                  </a:lnTo>
                  <a:lnTo>
                    <a:pt x="5" y="1116"/>
                  </a:lnTo>
                  <a:lnTo>
                    <a:pt x="5" y="1116"/>
                  </a:lnTo>
                  <a:lnTo>
                    <a:pt x="2" y="1962"/>
                  </a:lnTo>
                  <a:lnTo>
                    <a:pt x="2" y="1962"/>
                  </a:lnTo>
                  <a:lnTo>
                    <a:pt x="33" y="1962"/>
                  </a:lnTo>
                  <a:lnTo>
                    <a:pt x="33" y="1962"/>
                  </a:lnTo>
                  <a:lnTo>
                    <a:pt x="30" y="1116"/>
                  </a:lnTo>
                  <a:close/>
                  <a:moveTo>
                    <a:pt x="17" y="0"/>
                  </a:moveTo>
                  <a:lnTo>
                    <a:pt x="17" y="0"/>
                  </a:lnTo>
                  <a:lnTo>
                    <a:pt x="15" y="17"/>
                  </a:lnTo>
                  <a:lnTo>
                    <a:pt x="15" y="61"/>
                  </a:lnTo>
                  <a:lnTo>
                    <a:pt x="12" y="225"/>
                  </a:lnTo>
                  <a:lnTo>
                    <a:pt x="12" y="225"/>
                  </a:lnTo>
                  <a:lnTo>
                    <a:pt x="12" y="248"/>
                  </a:lnTo>
                  <a:lnTo>
                    <a:pt x="12" y="248"/>
                  </a:lnTo>
                  <a:lnTo>
                    <a:pt x="9" y="621"/>
                  </a:lnTo>
                  <a:lnTo>
                    <a:pt x="5" y="1093"/>
                  </a:lnTo>
                  <a:lnTo>
                    <a:pt x="5" y="1093"/>
                  </a:lnTo>
                  <a:lnTo>
                    <a:pt x="30" y="1093"/>
                  </a:lnTo>
                  <a:lnTo>
                    <a:pt x="30" y="1093"/>
                  </a:lnTo>
                  <a:lnTo>
                    <a:pt x="27" y="621"/>
                  </a:lnTo>
                  <a:lnTo>
                    <a:pt x="23" y="248"/>
                  </a:lnTo>
                  <a:lnTo>
                    <a:pt x="23" y="248"/>
                  </a:lnTo>
                  <a:lnTo>
                    <a:pt x="23" y="225"/>
                  </a:lnTo>
                  <a:lnTo>
                    <a:pt x="23" y="225"/>
                  </a:lnTo>
                  <a:lnTo>
                    <a:pt x="20" y="61"/>
                  </a:lnTo>
                  <a:lnTo>
                    <a:pt x="18" y="17"/>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6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2" name="îṥlíḋé"/>
            <p:cNvSpPr/>
            <p:nvPr/>
          </p:nvSpPr>
          <p:spPr bwMode="auto">
            <a:xfrm>
              <a:off x="9228138" y="200025"/>
              <a:ext cx="55563" cy="5902325"/>
            </a:xfrm>
            <a:custGeom>
              <a:avLst/>
              <a:gdLst>
                <a:gd name="T0" fmla="*/ 35 w 35"/>
                <a:gd name="T1" fmla="*/ 2840 h 3718"/>
                <a:gd name="T2" fmla="*/ 0 w 35"/>
                <a:gd name="T3" fmla="*/ 2840 h 3718"/>
                <a:gd name="T4" fmla="*/ 5 w 35"/>
                <a:gd name="T5" fmla="*/ 3414 h 3718"/>
                <a:gd name="T6" fmla="*/ 12 w 35"/>
                <a:gd name="T7" fmla="*/ 3647 h 3718"/>
                <a:gd name="T8" fmla="*/ 14 w 35"/>
                <a:gd name="T9" fmla="*/ 3688 h 3718"/>
                <a:gd name="T10" fmla="*/ 17 w 35"/>
                <a:gd name="T11" fmla="*/ 3713 h 3718"/>
                <a:gd name="T12" fmla="*/ 19 w 35"/>
                <a:gd name="T13" fmla="*/ 3718 h 3718"/>
                <a:gd name="T14" fmla="*/ 19 w 35"/>
                <a:gd name="T15" fmla="*/ 3718 h 3718"/>
                <a:gd name="T16" fmla="*/ 20 w 35"/>
                <a:gd name="T17" fmla="*/ 3713 h 3718"/>
                <a:gd name="T18" fmla="*/ 23 w 35"/>
                <a:gd name="T19" fmla="*/ 3688 h 3718"/>
                <a:gd name="T20" fmla="*/ 28 w 35"/>
                <a:gd name="T21" fmla="*/ 3588 h 3718"/>
                <a:gd name="T22" fmla="*/ 35 w 35"/>
                <a:gd name="T23" fmla="*/ 3165 h 3718"/>
                <a:gd name="T24" fmla="*/ 35 w 35"/>
                <a:gd name="T25" fmla="*/ 1972 h 3718"/>
                <a:gd name="T26" fmla="*/ 2 w 35"/>
                <a:gd name="T27" fmla="*/ 1972 h 3718"/>
                <a:gd name="T28" fmla="*/ 0 w 35"/>
                <a:gd name="T29" fmla="*/ 2687 h 3718"/>
                <a:gd name="T30" fmla="*/ 0 w 35"/>
                <a:gd name="T31" fmla="*/ 2827 h 3718"/>
                <a:gd name="T32" fmla="*/ 35 w 35"/>
                <a:gd name="T33" fmla="*/ 2827 h 3718"/>
                <a:gd name="T34" fmla="*/ 35 w 35"/>
                <a:gd name="T35" fmla="*/ 2687 h 3718"/>
                <a:gd name="T36" fmla="*/ 35 w 35"/>
                <a:gd name="T37" fmla="*/ 1972 h 3718"/>
                <a:gd name="T38" fmla="*/ 30 w 35"/>
                <a:gd name="T39" fmla="*/ 1103 h 3718"/>
                <a:gd name="T40" fmla="*/ 5 w 35"/>
                <a:gd name="T41" fmla="*/ 1103 h 3718"/>
                <a:gd name="T42" fmla="*/ 2 w 35"/>
                <a:gd name="T43" fmla="*/ 1958 h 3718"/>
                <a:gd name="T44" fmla="*/ 35 w 35"/>
                <a:gd name="T45" fmla="*/ 1958 h 3718"/>
                <a:gd name="T46" fmla="*/ 19 w 35"/>
                <a:gd name="T47" fmla="*/ 0 h 3718"/>
                <a:gd name="T48" fmla="*/ 17 w 35"/>
                <a:gd name="T49" fmla="*/ 15 h 3718"/>
                <a:gd name="T50" fmla="*/ 12 w 35"/>
                <a:gd name="T51" fmla="*/ 222 h 3718"/>
                <a:gd name="T52" fmla="*/ 12 w 35"/>
                <a:gd name="T53" fmla="*/ 235 h 3718"/>
                <a:gd name="T54" fmla="*/ 9 w 35"/>
                <a:gd name="T55" fmla="*/ 611 h 3718"/>
                <a:gd name="T56" fmla="*/ 5 w 35"/>
                <a:gd name="T57" fmla="*/ 1090 h 3718"/>
                <a:gd name="T58" fmla="*/ 30 w 35"/>
                <a:gd name="T59" fmla="*/ 1090 h 3718"/>
                <a:gd name="T60" fmla="*/ 23 w 35"/>
                <a:gd name="T61" fmla="*/ 235 h 3718"/>
                <a:gd name="T62" fmla="*/ 23 w 35"/>
                <a:gd name="T63" fmla="*/ 222 h 3718"/>
                <a:gd name="T64" fmla="*/ 22 w 35"/>
                <a:gd name="T65" fmla="*/ 59 h 3718"/>
                <a:gd name="T66" fmla="*/ 19 w 35"/>
                <a:gd name="T67" fmla="*/ 0 h 3718"/>
                <a:gd name="T68" fmla="*/ 19 w 35"/>
                <a:gd name="T69"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 h="3718">
                  <a:moveTo>
                    <a:pt x="35" y="2840"/>
                  </a:moveTo>
                  <a:lnTo>
                    <a:pt x="35" y="2840"/>
                  </a:lnTo>
                  <a:lnTo>
                    <a:pt x="0" y="2840"/>
                  </a:lnTo>
                  <a:lnTo>
                    <a:pt x="0" y="2840"/>
                  </a:lnTo>
                  <a:lnTo>
                    <a:pt x="2" y="3165"/>
                  </a:lnTo>
                  <a:lnTo>
                    <a:pt x="5" y="3414"/>
                  </a:lnTo>
                  <a:lnTo>
                    <a:pt x="9" y="3588"/>
                  </a:lnTo>
                  <a:lnTo>
                    <a:pt x="12" y="3647"/>
                  </a:lnTo>
                  <a:lnTo>
                    <a:pt x="14" y="3688"/>
                  </a:lnTo>
                  <a:lnTo>
                    <a:pt x="14" y="3688"/>
                  </a:lnTo>
                  <a:lnTo>
                    <a:pt x="17" y="3713"/>
                  </a:lnTo>
                  <a:lnTo>
                    <a:pt x="17" y="3713"/>
                  </a:lnTo>
                  <a:lnTo>
                    <a:pt x="19" y="3718"/>
                  </a:lnTo>
                  <a:lnTo>
                    <a:pt x="19" y="3718"/>
                  </a:lnTo>
                  <a:lnTo>
                    <a:pt x="19" y="3718"/>
                  </a:lnTo>
                  <a:lnTo>
                    <a:pt x="19" y="3718"/>
                  </a:lnTo>
                  <a:lnTo>
                    <a:pt x="20" y="3713"/>
                  </a:lnTo>
                  <a:lnTo>
                    <a:pt x="20" y="3713"/>
                  </a:lnTo>
                  <a:lnTo>
                    <a:pt x="23" y="3688"/>
                  </a:lnTo>
                  <a:lnTo>
                    <a:pt x="23" y="3688"/>
                  </a:lnTo>
                  <a:lnTo>
                    <a:pt x="25" y="3647"/>
                  </a:lnTo>
                  <a:lnTo>
                    <a:pt x="28" y="3588"/>
                  </a:lnTo>
                  <a:lnTo>
                    <a:pt x="32" y="3414"/>
                  </a:lnTo>
                  <a:lnTo>
                    <a:pt x="35" y="3165"/>
                  </a:lnTo>
                  <a:lnTo>
                    <a:pt x="35" y="2840"/>
                  </a:lnTo>
                  <a:close/>
                  <a:moveTo>
                    <a:pt x="35" y="1972"/>
                  </a:moveTo>
                  <a:lnTo>
                    <a:pt x="35" y="1972"/>
                  </a:lnTo>
                  <a:lnTo>
                    <a:pt x="2" y="1972"/>
                  </a:lnTo>
                  <a:lnTo>
                    <a:pt x="2" y="1972"/>
                  </a:lnTo>
                  <a:lnTo>
                    <a:pt x="0" y="2687"/>
                  </a:lnTo>
                  <a:lnTo>
                    <a:pt x="0" y="2687"/>
                  </a:lnTo>
                  <a:lnTo>
                    <a:pt x="0" y="2827"/>
                  </a:lnTo>
                  <a:lnTo>
                    <a:pt x="0" y="2827"/>
                  </a:lnTo>
                  <a:lnTo>
                    <a:pt x="35" y="2827"/>
                  </a:lnTo>
                  <a:lnTo>
                    <a:pt x="35" y="2827"/>
                  </a:lnTo>
                  <a:lnTo>
                    <a:pt x="35" y="2687"/>
                  </a:lnTo>
                  <a:lnTo>
                    <a:pt x="35" y="2687"/>
                  </a:lnTo>
                  <a:lnTo>
                    <a:pt x="35" y="1972"/>
                  </a:lnTo>
                  <a:close/>
                  <a:moveTo>
                    <a:pt x="30" y="1103"/>
                  </a:moveTo>
                  <a:lnTo>
                    <a:pt x="30" y="1103"/>
                  </a:lnTo>
                  <a:lnTo>
                    <a:pt x="5" y="1103"/>
                  </a:lnTo>
                  <a:lnTo>
                    <a:pt x="5" y="1103"/>
                  </a:lnTo>
                  <a:lnTo>
                    <a:pt x="2" y="1958"/>
                  </a:lnTo>
                  <a:lnTo>
                    <a:pt x="2" y="1958"/>
                  </a:lnTo>
                  <a:lnTo>
                    <a:pt x="35" y="1958"/>
                  </a:lnTo>
                  <a:lnTo>
                    <a:pt x="35" y="1958"/>
                  </a:lnTo>
                  <a:lnTo>
                    <a:pt x="30" y="1103"/>
                  </a:lnTo>
                  <a:close/>
                  <a:moveTo>
                    <a:pt x="19" y="0"/>
                  </a:moveTo>
                  <a:lnTo>
                    <a:pt x="19" y="0"/>
                  </a:lnTo>
                  <a:lnTo>
                    <a:pt x="17" y="15"/>
                  </a:lnTo>
                  <a:lnTo>
                    <a:pt x="15" y="59"/>
                  </a:lnTo>
                  <a:lnTo>
                    <a:pt x="12" y="222"/>
                  </a:lnTo>
                  <a:lnTo>
                    <a:pt x="12" y="222"/>
                  </a:lnTo>
                  <a:lnTo>
                    <a:pt x="12" y="235"/>
                  </a:lnTo>
                  <a:lnTo>
                    <a:pt x="12" y="235"/>
                  </a:lnTo>
                  <a:lnTo>
                    <a:pt x="9" y="611"/>
                  </a:lnTo>
                  <a:lnTo>
                    <a:pt x="5" y="1090"/>
                  </a:lnTo>
                  <a:lnTo>
                    <a:pt x="5" y="1090"/>
                  </a:lnTo>
                  <a:lnTo>
                    <a:pt x="30" y="1090"/>
                  </a:lnTo>
                  <a:lnTo>
                    <a:pt x="30" y="1090"/>
                  </a:lnTo>
                  <a:lnTo>
                    <a:pt x="28" y="611"/>
                  </a:lnTo>
                  <a:lnTo>
                    <a:pt x="23" y="235"/>
                  </a:lnTo>
                  <a:lnTo>
                    <a:pt x="23" y="235"/>
                  </a:lnTo>
                  <a:lnTo>
                    <a:pt x="23" y="222"/>
                  </a:lnTo>
                  <a:lnTo>
                    <a:pt x="23" y="222"/>
                  </a:lnTo>
                  <a:lnTo>
                    <a:pt x="22" y="59"/>
                  </a:lnTo>
                  <a:lnTo>
                    <a:pt x="20" y="17"/>
                  </a:lnTo>
                  <a:lnTo>
                    <a:pt x="19"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6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3" name="ísļïďê"/>
            <p:cNvSpPr/>
            <p:nvPr/>
          </p:nvSpPr>
          <p:spPr bwMode="auto">
            <a:xfrm>
              <a:off x="2944813" y="1912938"/>
              <a:ext cx="6945313" cy="57150"/>
            </a:xfrm>
            <a:custGeom>
              <a:avLst/>
              <a:gdLst>
                <a:gd name="T0" fmla="*/ 1213 w 4375"/>
                <a:gd name="T1" fmla="*/ 0 h 36"/>
                <a:gd name="T2" fmla="*/ 678 w 4375"/>
                <a:gd name="T3" fmla="*/ 1 h 36"/>
                <a:gd name="T4" fmla="*/ 652 w 4375"/>
                <a:gd name="T5" fmla="*/ 1 h 36"/>
                <a:gd name="T6" fmla="*/ 161 w 4375"/>
                <a:gd name="T7" fmla="*/ 8 h 36"/>
                <a:gd name="T8" fmla="*/ 10 w 4375"/>
                <a:gd name="T9" fmla="*/ 15 h 36"/>
                <a:gd name="T10" fmla="*/ 0 w 4375"/>
                <a:gd name="T11" fmla="*/ 18 h 36"/>
                <a:gd name="T12" fmla="*/ 2 w 4375"/>
                <a:gd name="T13" fmla="*/ 19 h 36"/>
                <a:gd name="T14" fmla="*/ 39 w 4375"/>
                <a:gd name="T15" fmla="*/ 23 h 36"/>
                <a:gd name="T16" fmla="*/ 364 w 4375"/>
                <a:gd name="T17" fmla="*/ 31 h 36"/>
                <a:gd name="T18" fmla="*/ 652 w 4375"/>
                <a:gd name="T19" fmla="*/ 34 h 36"/>
                <a:gd name="T20" fmla="*/ 678 w 4375"/>
                <a:gd name="T21" fmla="*/ 34 h 36"/>
                <a:gd name="T22" fmla="*/ 1213 w 4375"/>
                <a:gd name="T23" fmla="*/ 36 h 36"/>
                <a:gd name="T24" fmla="*/ 1480 w 4375"/>
                <a:gd name="T25" fmla="*/ 36 h 36"/>
                <a:gd name="T26" fmla="*/ 1505 w 4375"/>
                <a:gd name="T27" fmla="*/ 34 h 36"/>
                <a:gd name="T28" fmla="*/ 2307 w 4375"/>
                <a:gd name="T29" fmla="*/ 33 h 36"/>
                <a:gd name="T30" fmla="*/ 2332 w 4375"/>
                <a:gd name="T31" fmla="*/ 33 h 36"/>
                <a:gd name="T32" fmla="*/ 3136 w 4375"/>
                <a:gd name="T33" fmla="*/ 29 h 36"/>
                <a:gd name="T34" fmla="*/ 3161 w 4375"/>
                <a:gd name="T35" fmla="*/ 29 h 36"/>
                <a:gd name="T36" fmla="*/ 3963 w 4375"/>
                <a:gd name="T37" fmla="*/ 24 h 36"/>
                <a:gd name="T38" fmla="*/ 3988 w 4375"/>
                <a:gd name="T39" fmla="*/ 24 h 36"/>
                <a:gd name="T40" fmla="*/ 4349 w 4375"/>
                <a:gd name="T41" fmla="*/ 19 h 36"/>
                <a:gd name="T42" fmla="*/ 4375 w 4375"/>
                <a:gd name="T43" fmla="*/ 18 h 36"/>
                <a:gd name="T44" fmla="*/ 4375 w 4375"/>
                <a:gd name="T45" fmla="*/ 18 h 36"/>
                <a:gd name="T46" fmla="*/ 4270 w 4375"/>
                <a:gd name="T47" fmla="*/ 15 h 36"/>
                <a:gd name="T48" fmla="*/ 3988 w 4375"/>
                <a:gd name="T49" fmla="*/ 11 h 36"/>
                <a:gd name="T50" fmla="*/ 3963 w 4375"/>
                <a:gd name="T51" fmla="*/ 11 h 36"/>
                <a:gd name="T52" fmla="*/ 3161 w 4375"/>
                <a:gd name="T53" fmla="*/ 6 h 36"/>
                <a:gd name="T54" fmla="*/ 3136 w 4375"/>
                <a:gd name="T55" fmla="*/ 6 h 36"/>
                <a:gd name="T56" fmla="*/ 2332 w 4375"/>
                <a:gd name="T57" fmla="*/ 3 h 36"/>
                <a:gd name="T58" fmla="*/ 2307 w 4375"/>
                <a:gd name="T59" fmla="*/ 3 h 36"/>
                <a:gd name="T60" fmla="*/ 1505 w 4375"/>
                <a:gd name="T61" fmla="*/ 1 h 36"/>
                <a:gd name="T62" fmla="*/ 1480 w 4375"/>
                <a:gd name="T63"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75" h="36">
                  <a:moveTo>
                    <a:pt x="1213" y="0"/>
                  </a:moveTo>
                  <a:lnTo>
                    <a:pt x="1213" y="0"/>
                  </a:lnTo>
                  <a:lnTo>
                    <a:pt x="678" y="1"/>
                  </a:lnTo>
                  <a:lnTo>
                    <a:pt x="678" y="1"/>
                  </a:lnTo>
                  <a:lnTo>
                    <a:pt x="652" y="1"/>
                  </a:lnTo>
                  <a:lnTo>
                    <a:pt x="652" y="1"/>
                  </a:lnTo>
                  <a:lnTo>
                    <a:pt x="364" y="5"/>
                  </a:lnTo>
                  <a:lnTo>
                    <a:pt x="161" y="8"/>
                  </a:lnTo>
                  <a:lnTo>
                    <a:pt x="39" y="13"/>
                  </a:lnTo>
                  <a:lnTo>
                    <a:pt x="10" y="15"/>
                  </a:lnTo>
                  <a:lnTo>
                    <a:pt x="2" y="16"/>
                  </a:lnTo>
                  <a:lnTo>
                    <a:pt x="0" y="18"/>
                  </a:lnTo>
                  <a:lnTo>
                    <a:pt x="0" y="18"/>
                  </a:lnTo>
                  <a:lnTo>
                    <a:pt x="2" y="19"/>
                  </a:lnTo>
                  <a:lnTo>
                    <a:pt x="10" y="21"/>
                  </a:lnTo>
                  <a:lnTo>
                    <a:pt x="39" y="23"/>
                  </a:lnTo>
                  <a:lnTo>
                    <a:pt x="161" y="28"/>
                  </a:lnTo>
                  <a:lnTo>
                    <a:pt x="364" y="31"/>
                  </a:lnTo>
                  <a:lnTo>
                    <a:pt x="652" y="34"/>
                  </a:lnTo>
                  <a:lnTo>
                    <a:pt x="652" y="34"/>
                  </a:lnTo>
                  <a:lnTo>
                    <a:pt x="678" y="34"/>
                  </a:lnTo>
                  <a:lnTo>
                    <a:pt x="678" y="34"/>
                  </a:lnTo>
                  <a:lnTo>
                    <a:pt x="1213" y="36"/>
                  </a:lnTo>
                  <a:lnTo>
                    <a:pt x="1213" y="36"/>
                  </a:lnTo>
                  <a:lnTo>
                    <a:pt x="1480" y="36"/>
                  </a:lnTo>
                  <a:lnTo>
                    <a:pt x="1480" y="36"/>
                  </a:lnTo>
                  <a:lnTo>
                    <a:pt x="1505" y="34"/>
                  </a:lnTo>
                  <a:lnTo>
                    <a:pt x="1505" y="34"/>
                  </a:lnTo>
                  <a:lnTo>
                    <a:pt x="2307" y="33"/>
                  </a:lnTo>
                  <a:lnTo>
                    <a:pt x="2307" y="33"/>
                  </a:lnTo>
                  <a:lnTo>
                    <a:pt x="2332" y="33"/>
                  </a:lnTo>
                  <a:lnTo>
                    <a:pt x="2332" y="33"/>
                  </a:lnTo>
                  <a:lnTo>
                    <a:pt x="3136" y="29"/>
                  </a:lnTo>
                  <a:lnTo>
                    <a:pt x="3136" y="29"/>
                  </a:lnTo>
                  <a:lnTo>
                    <a:pt x="3161" y="29"/>
                  </a:lnTo>
                  <a:lnTo>
                    <a:pt x="3161" y="29"/>
                  </a:lnTo>
                  <a:lnTo>
                    <a:pt x="3963" y="24"/>
                  </a:lnTo>
                  <a:lnTo>
                    <a:pt x="3963" y="24"/>
                  </a:lnTo>
                  <a:lnTo>
                    <a:pt x="3988" y="24"/>
                  </a:lnTo>
                  <a:lnTo>
                    <a:pt x="3988" y="24"/>
                  </a:lnTo>
                  <a:lnTo>
                    <a:pt x="4270" y="21"/>
                  </a:lnTo>
                  <a:lnTo>
                    <a:pt x="4349" y="19"/>
                  </a:lnTo>
                  <a:lnTo>
                    <a:pt x="4375" y="18"/>
                  </a:lnTo>
                  <a:lnTo>
                    <a:pt x="4375" y="18"/>
                  </a:lnTo>
                  <a:lnTo>
                    <a:pt x="4375" y="18"/>
                  </a:lnTo>
                  <a:lnTo>
                    <a:pt x="4375" y="18"/>
                  </a:lnTo>
                  <a:lnTo>
                    <a:pt x="4349" y="16"/>
                  </a:lnTo>
                  <a:lnTo>
                    <a:pt x="4270" y="15"/>
                  </a:lnTo>
                  <a:lnTo>
                    <a:pt x="3988" y="11"/>
                  </a:lnTo>
                  <a:lnTo>
                    <a:pt x="3988" y="11"/>
                  </a:lnTo>
                  <a:lnTo>
                    <a:pt x="3963" y="11"/>
                  </a:lnTo>
                  <a:lnTo>
                    <a:pt x="3963" y="11"/>
                  </a:lnTo>
                  <a:lnTo>
                    <a:pt x="3161" y="6"/>
                  </a:lnTo>
                  <a:lnTo>
                    <a:pt x="3161" y="6"/>
                  </a:lnTo>
                  <a:lnTo>
                    <a:pt x="3136" y="6"/>
                  </a:lnTo>
                  <a:lnTo>
                    <a:pt x="3136" y="6"/>
                  </a:lnTo>
                  <a:lnTo>
                    <a:pt x="2332" y="3"/>
                  </a:lnTo>
                  <a:lnTo>
                    <a:pt x="2332" y="3"/>
                  </a:lnTo>
                  <a:lnTo>
                    <a:pt x="2307" y="3"/>
                  </a:lnTo>
                  <a:lnTo>
                    <a:pt x="2307" y="3"/>
                  </a:lnTo>
                  <a:lnTo>
                    <a:pt x="1505" y="1"/>
                  </a:lnTo>
                  <a:lnTo>
                    <a:pt x="1505" y="1"/>
                  </a:lnTo>
                  <a:lnTo>
                    <a:pt x="1480" y="1"/>
                  </a:lnTo>
                  <a:lnTo>
                    <a:pt x="1480" y="1"/>
                  </a:lnTo>
                  <a:lnTo>
                    <a:pt x="12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6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îṡľiḋé"/>
            <p:cNvSpPr/>
            <p:nvPr/>
          </p:nvSpPr>
          <p:spPr bwMode="auto">
            <a:xfrm>
              <a:off x="2944813" y="3290888"/>
              <a:ext cx="6945313" cy="57150"/>
            </a:xfrm>
            <a:custGeom>
              <a:avLst/>
              <a:gdLst>
                <a:gd name="T0" fmla="*/ 1213 w 4375"/>
                <a:gd name="T1" fmla="*/ 0 h 36"/>
                <a:gd name="T2" fmla="*/ 681 w 4375"/>
                <a:gd name="T3" fmla="*/ 2 h 36"/>
                <a:gd name="T4" fmla="*/ 648 w 4375"/>
                <a:gd name="T5" fmla="*/ 2 h 36"/>
                <a:gd name="T6" fmla="*/ 161 w 4375"/>
                <a:gd name="T7" fmla="*/ 8 h 36"/>
                <a:gd name="T8" fmla="*/ 10 w 4375"/>
                <a:gd name="T9" fmla="*/ 15 h 36"/>
                <a:gd name="T10" fmla="*/ 0 w 4375"/>
                <a:gd name="T11" fmla="*/ 18 h 36"/>
                <a:gd name="T12" fmla="*/ 2 w 4375"/>
                <a:gd name="T13" fmla="*/ 20 h 36"/>
                <a:gd name="T14" fmla="*/ 39 w 4375"/>
                <a:gd name="T15" fmla="*/ 23 h 36"/>
                <a:gd name="T16" fmla="*/ 363 w 4375"/>
                <a:gd name="T17" fmla="*/ 31 h 36"/>
                <a:gd name="T18" fmla="*/ 648 w 4375"/>
                <a:gd name="T19" fmla="*/ 34 h 36"/>
                <a:gd name="T20" fmla="*/ 681 w 4375"/>
                <a:gd name="T21" fmla="*/ 34 h 36"/>
                <a:gd name="T22" fmla="*/ 1213 w 4375"/>
                <a:gd name="T23" fmla="*/ 36 h 36"/>
                <a:gd name="T24" fmla="*/ 1475 w 4375"/>
                <a:gd name="T25" fmla="*/ 34 h 36"/>
                <a:gd name="T26" fmla="*/ 1508 w 4375"/>
                <a:gd name="T27" fmla="*/ 34 h 36"/>
                <a:gd name="T28" fmla="*/ 2304 w 4375"/>
                <a:gd name="T29" fmla="*/ 33 h 36"/>
                <a:gd name="T30" fmla="*/ 2337 w 4375"/>
                <a:gd name="T31" fmla="*/ 33 h 36"/>
                <a:gd name="T32" fmla="*/ 3133 w 4375"/>
                <a:gd name="T33" fmla="*/ 30 h 36"/>
                <a:gd name="T34" fmla="*/ 3164 w 4375"/>
                <a:gd name="T35" fmla="*/ 30 h 36"/>
                <a:gd name="T36" fmla="*/ 3960 w 4375"/>
                <a:gd name="T37" fmla="*/ 25 h 36"/>
                <a:gd name="T38" fmla="*/ 3993 w 4375"/>
                <a:gd name="T39" fmla="*/ 25 h 36"/>
                <a:gd name="T40" fmla="*/ 4349 w 4375"/>
                <a:gd name="T41" fmla="*/ 20 h 36"/>
                <a:gd name="T42" fmla="*/ 4375 w 4375"/>
                <a:gd name="T43" fmla="*/ 18 h 36"/>
                <a:gd name="T44" fmla="*/ 4375 w 4375"/>
                <a:gd name="T45" fmla="*/ 18 h 36"/>
                <a:gd name="T46" fmla="*/ 4272 w 4375"/>
                <a:gd name="T47" fmla="*/ 15 h 36"/>
                <a:gd name="T48" fmla="*/ 3993 w 4375"/>
                <a:gd name="T49" fmla="*/ 11 h 36"/>
                <a:gd name="T50" fmla="*/ 3960 w 4375"/>
                <a:gd name="T51" fmla="*/ 11 h 36"/>
                <a:gd name="T52" fmla="*/ 3164 w 4375"/>
                <a:gd name="T53" fmla="*/ 7 h 36"/>
                <a:gd name="T54" fmla="*/ 3133 w 4375"/>
                <a:gd name="T55" fmla="*/ 7 h 36"/>
                <a:gd name="T56" fmla="*/ 2337 w 4375"/>
                <a:gd name="T57" fmla="*/ 3 h 36"/>
                <a:gd name="T58" fmla="*/ 2304 w 4375"/>
                <a:gd name="T59" fmla="*/ 3 h 36"/>
                <a:gd name="T60" fmla="*/ 1508 w 4375"/>
                <a:gd name="T61" fmla="*/ 0 h 36"/>
                <a:gd name="T62" fmla="*/ 1477 w 4375"/>
                <a:gd name="T6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75" h="36">
                  <a:moveTo>
                    <a:pt x="1213" y="0"/>
                  </a:moveTo>
                  <a:lnTo>
                    <a:pt x="1213" y="0"/>
                  </a:lnTo>
                  <a:lnTo>
                    <a:pt x="681" y="2"/>
                  </a:lnTo>
                  <a:lnTo>
                    <a:pt x="681" y="2"/>
                  </a:lnTo>
                  <a:lnTo>
                    <a:pt x="648" y="2"/>
                  </a:lnTo>
                  <a:lnTo>
                    <a:pt x="648" y="2"/>
                  </a:lnTo>
                  <a:lnTo>
                    <a:pt x="363" y="5"/>
                  </a:lnTo>
                  <a:lnTo>
                    <a:pt x="161" y="8"/>
                  </a:lnTo>
                  <a:lnTo>
                    <a:pt x="39" y="13"/>
                  </a:lnTo>
                  <a:lnTo>
                    <a:pt x="10" y="15"/>
                  </a:lnTo>
                  <a:lnTo>
                    <a:pt x="2" y="16"/>
                  </a:lnTo>
                  <a:lnTo>
                    <a:pt x="0" y="18"/>
                  </a:lnTo>
                  <a:lnTo>
                    <a:pt x="0" y="18"/>
                  </a:lnTo>
                  <a:lnTo>
                    <a:pt x="2" y="20"/>
                  </a:lnTo>
                  <a:lnTo>
                    <a:pt x="10" y="21"/>
                  </a:lnTo>
                  <a:lnTo>
                    <a:pt x="39" y="23"/>
                  </a:lnTo>
                  <a:lnTo>
                    <a:pt x="161" y="28"/>
                  </a:lnTo>
                  <a:lnTo>
                    <a:pt x="363" y="31"/>
                  </a:lnTo>
                  <a:lnTo>
                    <a:pt x="648" y="34"/>
                  </a:lnTo>
                  <a:lnTo>
                    <a:pt x="648" y="34"/>
                  </a:lnTo>
                  <a:lnTo>
                    <a:pt x="681" y="34"/>
                  </a:lnTo>
                  <a:lnTo>
                    <a:pt x="681" y="34"/>
                  </a:lnTo>
                  <a:lnTo>
                    <a:pt x="1213" y="36"/>
                  </a:lnTo>
                  <a:lnTo>
                    <a:pt x="1213" y="36"/>
                  </a:lnTo>
                  <a:lnTo>
                    <a:pt x="1475" y="34"/>
                  </a:lnTo>
                  <a:lnTo>
                    <a:pt x="1475" y="34"/>
                  </a:lnTo>
                  <a:lnTo>
                    <a:pt x="1508" y="34"/>
                  </a:lnTo>
                  <a:lnTo>
                    <a:pt x="1508" y="34"/>
                  </a:lnTo>
                  <a:lnTo>
                    <a:pt x="2304" y="33"/>
                  </a:lnTo>
                  <a:lnTo>
                    <a:pt x="2304" y="33"/>
                  </a:lnTo>
                  <a:lnTo>
                    <a:pt x="2337" y="33"/>
                  </a:lnTo>
                  <a:lnTo>
                    <a:pt x="2337" y="33"/>
                  </a:lnTo>
                  <a:lnTo>
                    <a:pt x="3133" y="30"/>
                  </a:lnTo>
                  <a:lnTo>
                    <a:pt x="3133" y="30"/>
                  </a:lnTo>
                  <a:lnTo>
                    <a:pt x="3164" y="30"/>
                  </a:lnTo>
                  <a:lnTo>
                    <a:pt x="3164" y="30"/>
                  </a:lnTo>
                  <a:lnTo>
                    <a:pt x="3960" y="25"/>
                  </a:lnTo>
                  <a:lnTo>
                    <a:pt x="3960" y="25"/>
                  </a:lnTo>
                  <a:lnTo>
                    <a:pt x="3993" y="25"/>
                  </a:lnTo>
                  <a:lnTo>
                    <a:pt x="3993" y="25"/>
                  </a:lnTo>
                  <a:lnTo>
                    <a:pt x="4272" y="21"/>
                  </a:lnTo>
                  <a:lnTo>
                    <a:pt x="4349" y="20"/>
                  </a:lnTo>
                  <a:lnTo>
                    <a:pt x="4375" y="18"/>
                  </a:lnTo>
                  <a:lnTo>
                    <a:pt x="4375" y="18"/>
                  </a:lnTo>
                  <a:lnTo>
                    <a:pt x="4375" y="18"/>
                  </a:lnTo>
                  <a:lnTo>
                    <a:pt x="4375" y="18"/>
                  </a:lnTo>
                  <a:lnTo>
                    <a:pt x="4349" y="16"/>
                  </a:lnTo>
                  <a:lnTo>
                    <a:pt x="4272" y="15"/>
                  </a:lnTo>
                  <a:lnTo>
                    <a:pt x="3993" y="11"/>
                  </a:lnTo>
                  <a:lnTo>
                    <a:pt x="3993" y="11"/>
                  </a:lnTo>
                  <a:lnTo>
                    <a:pt x="3960" y="11"/>
                  </a:lnTo>
                  <a:lnTo>
                    <a:pt x="3960" y="11"/>
                  </a:lnTo>
                  <a:lnTo>
                    <a:pt x="3164" y="7"/>
                  </a:lnTo>
                  <a:lnTo>
                    <a:pt x="3164" y="7"/>
                  </a:lnTo>
                  <a:lnTo>
                    <a:pt x="3133" y="7"/>
                  </a:lnTo>
                  <a:lnTo>
                    <a:pt x="3133" y="7"/>
                  </a:lnTo>
                  <a:lnTo>
                    <a:pt x="2337" y="3"/>
                  </a:lnTo>
                  <a:lnTo>
                    <a:pt x="2337" y="3"/>
                  </a:lnTo>
                  <a:lnTo>
                    <a:pt x="2304" y="3"/>
                  </a:lnTo>
                  <a:lnTo>
                    <a:pt x="2304" y="3"/>
                  </a:lnTo>
                  <a:lnTo>
                    <a:pt x="1508" y="0"/>
                  </a:lnTo>
                  <a:lnTo>
                    <a:pt x="1508" y="0"/>
                  </a:lnTo>
                  <a:lnTo>
                    <a:pt x="1477" y="0"/>
                  </a:lnTo>
                  <a:lnTo>
                    <a:pt x="1477" y="0"/>
                  </a:lnTo>
                  <a:lnTo>
                    <a:pt x="12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6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islïďé"/>
            <p:cNvSpPr/>
            <p:nvPr/>
          </p:nvSpPr>
          <p:spPr bwMode="auto">
            <a:xfrm>
              <a:off x="2944813" y="4668838"/>
              <a:ext cx="6945313" cy="57150"/>
            </a:xfrm>
            <a:custGeom>
              <a:avLst/>
              <a:gdLst>
                <a:gd name="T0" fmla="*/ 1213 w 4375"/>
                <a:gd name="T1" fmla="*/ 0 h 36"/>
                <a:gd name="T2" fmla="*/ 681 w 4375"/>
                <a:gd name="T3" fmla="*/ 2 h 36"/>
                <a:gd name="T4" fmla="*/ 647 w 4375"/>
                <a:gd name="T5" fmla="*/ 2 h 36"/>
                <a:gd name="T6" fmla="*/ 159 w 4375"/>
                <a:gd name="T7" fmla="*/ 8 h 36"/>
                <a:gd name="T8" fmla="*/ 10 w 4375"/>
                <a:gd name="T9" fmla="*/ 15 h 36"/>
                <a:gd name="T10" fmla="*/ 0 w 4375"/>
                <a:gd name="T11" fmla="*/ 18 h 36"/>
                <a:gd name="T12" fmla="*/ 2 w 4375"/>
                <a:gd name="T13" fmla="*/ 20 h 36"/>
                <a:gd name="T14" fmla="*/ 39 w 4375"/>
                <a:gd name="T15" fmla="*/ 23 h 36"/>
                <a:gd name="T16" fmla="*/ 363 w 4375"/>
                <a:gd name="T17" fmla="*/ 31 h 36"/>
                <a:gd name="T18" fmla="*/ 647 w 4375"/>
                <a:gd name="T19" fmla="*/ 35 h 36"/>
                <a:gd name="T20" fmla="*/ 681 w 4375"/>
                <a:gd name="T21" fmla="*/ 35 h 36"/>
                <a:gd name="T22" fmla="*/ 1213 w 4375"/>
                <a:gd name="T23" fmla="*/ 36 h 36"/>
                <a:gd name="T24" fmla="*/ 1475 w 4375"/>
                <a:gd name="T25" fmla="*/ 35 h 36"/>
                <a:gd name="T26" fmla="*/ 1510 w 4375"/>
                <a:gd name="T27" fmla="*/ 35 h 36"/>
                <a:gd name="T28" fmla="*/ 2303 w 4375"/>
                <a:gd name="T29" fmla="*/ 33 h 36"/>
                <a:gd name="T30" fmla="*/ 2337 w 4375"/>
                <a:gd name="T31" fmla="*/ 33 h 36"/>
                <a:gd name="T32" fmla="*/ 3131 w 4375"/>
                <a:gd name="T33" fmla="*/ 30 h 36"/>
                <a:gd name="T34" fmla="*/ 3166 w 4375"/>
                <a:gd name="T35" fmla="*/ 30 h 36"/>
                <a:gd name="T36" fmla="*/ 3958 w 4375"/>
                <a:gd name="T37" fmla="*/ 25 h 36"/>
                <a:gd name="T38" fmla="*/ 3993 w 4375"/>
                <a:gd name="T39" fmla="*/ 25 h 36"/>
                <a:gd name="T40" fmla="*/ 4349 w 4375"/>
                <a:gd name="T41" fmla="*/ 20 h 36"/>
                <a:gd name="T42" fmla="*/ 4375 w 4375"/>
                <a:gd name="T43" fmla="*/ 18 h 36"/>
                <a:gd name="T44" fmla="*/ 4375 w 4375"/>
                <a:gd name="T45" fmla="*/ 18 h 36"/>
                <a:gd name="T46" fmla="*/ 4272 w 4375"/>
                <a:gd name="T47" fmla="*/ 15 h 36"/>
                <a:gd name="T48" fmla="*/ 3993 w 4375"/>
                <a:gd name="T49" fmla="*/ 12 h 36"/>
                <a:gd name="T50" fmla="*/ 3958 w 4375"/>
                <a:gd name="T51" fmla="*/ 12 h 36"/>
                <a:gd name="T52" fmla="*/ 3166 w 4375"/>
                <a:gd name="T53" fmla="*/ 7 h 36"/>
                <a:gd name="T54" fmla="*/ 3131 w 4375"/>
                <a:gd name="T55" fmla="*/ 5 h 36"/>
                <a:gd name="T56" fmla="*/ 2337 w 4375"/>
                <a:gd name="T57" fmla="*/ 4 h 36"/>
                <a:gd name="T58" fmla="*/ 2303 w 4375"/>
                <a:gd name="T59" fmla="*/ 4 h 36"/>
                <a:gd name="T60" fmla="*/ 1510 w 4375"/>
                <a:gd name="T61" fmla="*/ 0 h 36"/>
                <a:gd name="T62" fmla="*/ 1475 w 4375"/>
                <a:gd name="T6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75" h="36">
                  <a:moveTo>
                    <a:pt x="1213" y="0"/>
                  </a:moveTo>
                  <a:lnTo>
                    <a:pt x="1213" y="0"/>
                  </a:lnTo>
                  <a:lnTo>
                    <a:pt x="681" y="2"/>
                  </a:lnTo>
                  <a:lnTo>
                    <a:pt x="681" y="2"/>
                  </a:lnTo>
                  <a:lnTo>
                    <a:pt x="647" y="2"/>
                  </a:lnTo>
                  <a:lnTo>
                    <a:pt x="647" y="2"/>
                  </a:lnTo>
                  <a:lnTo>
                    <a:pt x="363" y="5"/>
                  </a:lnTo>
                  <a:lnTo>
                    <a:pt x="159" y="8"/>
                  </a:lnTo>
                  <a:lnTo>
                    <a:pt x="39" y="13"/>
                  </a:lnTo>
                  <a:lnTo>
                    <a:pt x="10" y="15"/>
                  </a:lnTo>
                  <a:lnTo>
                    <a:pt x="2" y="17"/>
                  </a:lnTo>
                  <a:lnTo>
                    <a:pt x="0" y="18"/>
                  </a:lnTo>
                  <a:lnTo>
                    <a:pt x="0" y="18"/>
                  </a:lnTo>
                  <a:lnTo>
                    <a:pt x="2" y="20"/>
                  </a:lnTo>
                  <a:lnTo>
                    <a:pt x="10" y="20"/>
                  </a:lnTo>
                  <a:lnTo>
                    <a:pt x="39" y="23"/>
                  </a:lnTo>
                  <a:lnTo>
                    <a:pt x="159" y="28"/>
                  </a:lnTo>
                  <a:lnTo>
                    <a:pt x="363" y="31"/>
                  </a:lnTo>
                  <a:lnTo>
                    <a:pt x="647" y="35"/>
                  </a:lnTo>
                  <a:lnTo>
                    <a:pt x="647" y="35"/>
                  </a:lnTo>
                  <a:lnTo>
                    <a:pt x="681" y="35"/>
                  </a:lnTo>
                  <a:lnTo>
                    <a:pt x="681" y="35"/>
                  </a:lnTo>
                  <a:lnTo>
                    <a:pt x="1213" y="36"/>
                  </a:lnTo>
                  <a:lnTo>
                    <a:pt x="1213" y="36"/>
                  </a:lnTo>
                  <a:lnTo>
                    <a:pt x="1475" y="35"/>
                  </a:lnTo>
                  <a:lnTo>
                    <a:pt x="1475" y="35"/>
                  </a:lnTo>
                  <a:lnTo>
                    <a:pt x="1510" y="35"/>
                  </a:lnTo>
                  <a:lnTo>
                    <a:pt x="1510" y="35"/>
                  </a:lnTo>
                  <a:lnTo>
                    <a:pt x="2303" y="33"/>
                  </a:lnTo>
                  <a:lnTo>
                    <a:pt x="2303" y="33"/>
                  </a:lnTo>
                  <a:lnTo>
                    <a:pt x="2337" y="33"/>
                  </a:lnTo>
                  <a:lnTo>
                    <a:pt x="2337" y="33"/>
                  </a:lnTo>
                  <a:lnTo>
                    <a:pt x="3131" y="30"/>
                  </a:lnTo>
                  <a:lnTo>
                    <a:pt x="3131" y="30"/>
                  </a:lnTo>
                  <a:lnTo>
                    <a:pt x="3166" y="30"/>
                  </a:lnTo>
                  <a:lnTo>
                    <a:pt x="3166" y="30"/>
                  </a:lnTo>
                  <a:lnTo>
                    <a:pt x="3958" y="25"/>
                  </a:lnTo>
                  <a:lnTo>
                    <a:pt x="3958" y="25"/>
                  </a:lnTo>
                  <a:lnTo>
                    <a:pt x="3993" y="25"/>
                  </a:lnTo>
                  <a:lnTo>
                    <a:pt x="3993" y="25"/>
                  </a:lnTo>
                  <a:lnTo>
                    <a:pt x="4272" y="22"/>
                  </a:lnTo>
                  <a:lnTo>
                    <a:pt x="4349" y="20"/>
                  </a:lnTo>
                  <a:lnTo>
                    <a:pt x="4375" y="18"/>
                  </a:lnTo>
                  <a:lnTo>
                    <a:pt x="4375" y="18"/>
                  </a:lnTo>
                  <a:lnTo>
                    <a:pt x="4375" y="18"/>
                  </a:lnTo>
                  <a:lnTo>
                    <a:pt x="4375" y="18"/>
                  </a:lnTo>
                  <a:lnTo>
                    <a:pt x="4349" y="17"/>
                  </a:lnTo>
                  <a:lnTo>
                    <a:pt x="4272" y="15"/>
                  </a:lnTo>
                  <a:lnTo>
                    <a:pt x="3993" y="12"/>
                  </a:lnTo>
                  <a:lnTo>
                    <a:pt x="3993" y="12"/>
                  </a:lnTo>
                  <a:lnTo>
                    <a:pt x="3958" y="12"/>
                  </a:lnTo>
                  <a:lnTo>
                    <a:pt x="3958" y="12"/>
                  </a:lnTo>
                  <a:lnTo>
                    <a:pt x="3166" y="7"/>
                  </a:lnTo>
                  <a:lnTo>
                    <a:pt x="3166" y="7"/>
                  </a:lnTo>
                  <a:lnTo>
                    <a:pt x="3131" y="5"/>
                  </a:lnTo>
                  <a:lnTo>
                    <a:pt x="3131" y="5"/>
                  </a:lnTo>
                  <a:lnTo>
                    <a:pt x="2337" y="4"/>
                  </a:lnTo>
                  <a:lnTo>
                    <a:pt x="2337" y="4"/>
                  </a:lnTo>
                  <a:lnTo>
                    <a:pt x="2303" y="4"/>
                  </a:lnTo>
                  <a:lnTo>
                    <a:pt x="2303" y="4"/>
                  </a:lnTo>
                  <a:lnTo>
                    <a:pt x="1510" y="0"/>
                  </a:lnTo>
                  <a:lnTo>
                    <a:pt x="1510" y="0"/>
                  </a:lnTo>
                  <a:lnTo>
                    <a:pt x="1475" y="0"/>
                  </a:lnTo>
                  <a:lnTo>
                    <a:pt x="1475" y="0"/>
                  </a:lnTo>
                  <a:lnTo>
                    <a:pt x="12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bg1">
                    <a:lumMod val="6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46" name="îSļîḑè"/>
          <p:cNvSpPr txBox="1"/>
          <p:nvPr/>
        </p:nvSpPr>
        <p:spPr>
          <a:xfrm>
            <a:off x="1505212" y="4544468"/>
            <a:ext cx="1007005" cy="461664"/>
          </a:xfrm>
          <a:prstGeom prst="rect">
            <a:avLst/>
          </a:prstGeom>
          <a:noFill/>
        </p:spPr>
        <p:txBody>
          <a:bodyPr wrap="none">
            <a:normAutofit/>
          </a:bodyPr>
          <a:lstStyle/>
          <a:p>
            <a:r>
              <a:rPr lang="id-ID" sz="2400" b="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￥123</a:t>
            </a:r>
            <a:endParaRPr lang="id-ID" sz="2400" b="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7" name="îŝļîḑé"/>
          <p:cNvSpPr txBox="1"/>
          <p:nvPr/>
        </p:nvSpPr>
        <p:spPr>
          <a:xfrm>
            <a:off x="3007839" y="3577585"/>
            <a:ext cx="1007005" cy="461664"/>
          </a:xfrm>
          <a:prstGeom prst="rect">
            <a:avLst/>
          </a:prstGeom>
          <a:noFill/>
        </p:spPr>
        <p:txBody>
          <a:bodyPr wrap="none">
            <a:normAutofit/>
          </a:bodyPr>
          <a:lstStyle/>
          <a:p>
            <a:r>
              <a:rPr lang="id-ID" sz="2400" b="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￥234</a:t>
            </a:r>
            <a:endParaRPr lang="id-ID" sz="2400" b="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8" name="îṥḻiḋê"/>
          <p:cNvSpPr txBox="1"/>
          <p:nvPr/>
        </p:nvSpPr>
        <p:spPr>
          <a:xfrm>
            <a:off x="4581038" y="2934205"/>
            <a:ext cx="1007005" cy="461664"/>
          </a:xfrm>
          <a:prstGeom prst="rect">
            <a:avLst/>
          </a:prstGeom>
          <a:noFill/>
        </p:spPr>
        <p:txBody>
          <a:bodyPr wrap="none">
            <a:normAutofit/>
          </a:bodyPr>
          <a:lstStyle/>
          <a:p>
            <a:r>
              <a:rPr lang="id-ID" sz="2400" b="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￥345</a:t>
            </a:r>
            <a:endParaRPr lang="id-ID" sz="2400" b="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9" name="ïŝlíḍé"/>
          <p:cNvSpPr>
            <a:spLocks noChangeAspect="1"/>
          </p:cNvSpPr>
          <p:nvPr/>
        </p:nvSpPr>
        <p:spPr>
          <a:xfrm rot="5400000">
            <a:off x="1806460" y="4964400"/>
            <a:ext cx="181738" cy="181737"/>
          </a:xfrm>
          <a:prstGeom prst="ellipse">
            <a:avLst/>
          </a:prstGeom>
          <a:solidFill>
            <a:schemeClr val="accent1">
              <a:lumMod val="50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0" name="îṩḷîḑé"/>
          <p:cNvSpPr>
            <a:spLocks noChangeAspect="1"/>
          </p:cNvSpPr>
          <p:nvPr/>
        </p:nvSpPr>
        <p:spPr>
          <a:xfrm rot="5400000">
            <a:off x="3384404" y="4007408"/>
            <a:ext cx="181738" cy="181737"/>
          </a:xfrm>
          <a:prstGeom prst="ellipse">
            <a:avLst/>
          </a:prstGeom>
          <a:solidFill>
            <a:schemeClr val="accent1">
              <a:lumMod val="50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1" name="iṣļîďè"/>
          <p:cNvSpPr>
            <a:spLocks noChangeAspect="1"/>
          </p:cNvSpPr>
          <p:nvPr/>
        </p:nvSpPr>
        <p:spPr>
          <a:xfrm rot="5400000">
            <a:off x="5011765" y="3397926"/>
            <a:ext cx="181738" cy="181737"/>
          </a:xfrm>
          <a:prstGeom prst="ellipse">
            <a:avLst/>
          </a:prstGeom>
          <a:solidFill>
            <a:schemeClr val="accent1">
              <a:lumMod val="50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张-1-矩形-Rectangle"/>
          <p:cNvSpPr/>
          <p:nvPr/>
        </p:nvSpPr>
        <p:spPr>
          <a:xfrm>
            <a:off x="0" y="6458279"/>
            <a:ext cx="12192000" cy="39972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张-3-矩形-Rectangle"/>
          <p:cNvSpPr>
            <a:spLocks noChangeArrowheads="1"/>
          </p:cNvSpPr>
          <p:nvPr/>
        </p:nvSpPr>
        <p:spPr bwMode="auto">
          <a:xfrm>
            <a:off x="869390" y="4332786"/>
            <a:ext cx="145250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eaLnBrk="0" hangingPunct="0">
              <a:spcBef>
                <a:spcPct val="20000"/>
              </a:spcBef>
              <a:buClr>
                <a:schemeClr val="accent2"/>
              </a:buClr>
              <a:buFont typeface="Wingdings" panose="05000000000000000000" pitchFamily="2" charset="2"/>
              <a:buChar char="o"/>
              <a:defRPr sz="2600">
                <a:solidFill>
                  <a:schemeClr val="tx1"/>
                </a:solidFill>
              </a:defRPr>
            </a:lvl1pPr>
            <a:lvl2pPr marL="908050" indent="-436880" eaLnBrk="0" hangingPunct="0">
              <a:spcBef>
                <a:spcPct val="20000"/>
              </a:spcBef>
              <a:buClr>
                <a:schemeClr val="accent2"/>
              </a:buClr>
              <a:buFont typeface="Wingdings" panose="05000000000000000000" pitchFamily="2" charset="2"/>
              <a:buChar char="n"/>
              <a:defRPr sz="2200">
                <a:solidFill>
                  <a:schemeClr val="tx1"/>
                </a:solidFill>
              </a:defRPr>
            </a:lvl2pPr>
            <a:lvl3pPr marL="1304925" indent="-395605" eaLnBrk="0" hangingPunct="0">
              <a:spcBef>
                <a:spcPct val="20000"/>
              </a:spcBef>
              <a:buClr>
                <a:schemeClr val="accent2"/>
              </a:buClr>
              <a:buFont typeface="Wingdings" panose="05000000000000000000" pitchFamily="2" charset="2"/>
              <a:buChar char="o"/>
              <a:defRPr sz="2100">
                <a:solidFill>
                  <a:schemeClr val="tx1"/>
                </a:solidFill>
              </a:defRPr>
            </a:lvl3pPr>
            <a:lvl4pPr marL="1694180" indent="-387350" eaLnBrk="0" hangingPunct="0">
              <a:spcBef>
                <a:spcPct val="20000"/>
              </a:spcBef>
              <a:buClr>
                <a:schemeClr val="accent2"/>
              </a:buClr>
              <a:buFont typeface="Wingdings" panose="05000000000000000000" pitchFamily="2" charset="2"/>
              <a:buChar char="n"/>
              <a:defRPr>
                <a:solidFill>
                  <a:schemeClr val="tx1"/>
                </a:solidFill>
              </a:defRPr>
            </a:lvl4pPr>
            <a:lvl5pPr marL="2094230" indent="-398780" eaLnBrk="0" hangingPunct="0">
              <a:spcBef>
                <a:spcPct val="25000"/>
              </a:spcBef>
              <a:buClr>
                <a:schemeClr val="accent2"/>
              </a:buClr>
              <a:buFont typeface="Wingdings" panose="05000000000000000000" pitchFamily="2" charset="2"/>
              <a:buChar char="§"/>
              <a:defRPr>
                <a:solidFill>
                  <a:schemeClr val="tx1"/>
                </a:solidFill>
              </a:defRPr>
            </a:lvl5pPr>
            <a:lvl6pPr marL="2551430" indent="-398780" eaLnBrk="0" fontAlgn="base" hangingPunct="0">
              <a:spcBef>
                <a:spcPct val="25000"/>
              </a:spcBef>
              <a:spcAft>
                <a:spcPct val="0"/>
              </a:spcAft>
              <a:buClr>
                <a:schemeClr val="accent2"/>
              </a:buClr>
              <a:buFont typeface="Wingdings" panose="05000000000000000000" pitchFamily="2" charset="2"/>
              <a:buChar char="§"/>
              <a:defRPr>
                <a:solidFill>
                  <a:schemeClr val="tx1"/>
                </a:solidFill>
              </a:defRPr>
            </a:lvl6pPr>
            <a:lvl7pPr marL="3008630" indent="-398780" eaLnBrk="0" fontAlgn="base" hangingPunct="0">
              <a:spcBef>
                <a:spcPct val="25000"/>
              </a:spcBef>
              <a:spcAft>
                <a:spcPct val="0"/>
              </a:spcAft>
              <a:buClr>
                <a:schemeClr val="accent2"/>
              </a:buClr>
              <a:buFont typeface="Wingdings" panose="05000000000000000000" pitchFamily="2" charset="2"/>
              <a:buChar char="§"/>
              <a:defRPr>
                <a:solidFill>
                  <a:schemeClr val="tx1"/>
                </a:solidFill>
              </a:defRPr>
            </a:lvl7pPr>
            <a:lvl8pPr marL="3465830" indent="-398780" eaLnBrk="0" fontAlgn="base" hangingPunct="0">
              <a:spcBef>
                <a:spcPct val="25000"/>
              </a:spcBef>
              <a:spcAft>
                <a:spcPct val="0"/>
              </a:spcAft>
              <a:buClr>
                <a:schemeClr val="accent2"/>
              </a:buClr>
              <a:buFont typeface="Wingdings" panose="05000000000000000000" pitchFamily="2" charset="2"/>
              <a:buChar char="§"/>
              <a:defRPr>
                <a:solidFill>
                  <a:schemeClr val="tx1"/>
                </a:solidFill>
              </a:defRPr>
            </a:lvl8pPr>
            <a:lvl9pPr marL="3923030" indent="-398780" eaLnBrk="0" fontAlgn="base" hangingPunct="0">
              <a:spcBef>
                <a:spcPct val="25000"/>
              </a:spcBef>
              <a:spcAft>
                <a:spcPct val="0"/>
              </a:spcAft>
              <a:buClr>
                <a:schemeClr val="accent2"/>
              </a:buClr>
              <a:buFont typeface="Wingdings" panose="05000000000000000000" pitchFamily="2" charset="2"/>
              <a:buChar char="§"/>
              <a:defRPr>
                <a:solidFill>
                  <a:schemeClr val="tx1"/>
                </a:solidFill>
              </a:defRPr>
            </a:lvl9pPr>
          </a:lstStyle>
          <a:p>
            <a:pPr marL="469900" marR="0" lvl="0" indent="-469900" algn="l" defTabSz="914400" rtl="0" eaLnBrk="0" fontAlgn="auto" latinLnBrk="0" hangingPunct="0">
              <a:lnSpc>
                <a:spcPct val="100000"/>
              </a:lnSpc>
              <a:spcBef>
                <a:spcPct val="20000"/>
              </a:spcBef>
              <a:spcAft>
                <a:spcPts val="0"/>
              </a:spcAft>
              <a:buClr>
                <a:srgbClr val="ED7D31"/>
              </a:buClr>
              <a:buSzTx/>
              <a:buFont typeface="Wingdings" panose="05000000000000000000" pitchFamily="2" charset="2"/>
              <a:buNone/>
              <a:defRPr/>
            </a:pPr>
            <a:r>
              <a:rPr kumimoji="0" lang="zh-CN" altLang="en-US" sz="24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研究结论</a:t>
            </a:r>
            <a:endParaRPr kumimoji="0" lang="zh-CN" altLang="en-US" sz="24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7" name="张-14-文本框-TextBox"/>
          <p:cNvSpPr txBox="1"/>
          <p:nvPr/>
        </p:nvSpPr>
        <p:spPr>
          <a:xfrm>
            <a:off x="8543551" y="818473"/>
            <a:ext cx="2646878" cy="534634"/>
          </a:xfrm>
          <a:prstGeom prst="rect">
            <a:avLst/>
          </a:prstGeom>
          <a:noFill/>
        </p:spPr>
        <p:txBody>
          <a:bodyPr wrap="non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某某案例研究分析</a:t>
            </a:r>
            <a:endPar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8" name="张-15-文本框-TextBox"/>
          <p:cNvSpPr txBox="1"/>
          <p:nvPr/>
        </p:nvSpPr>
        <p:spPr>
          <a:xfrm>
            <a:off x="869390" y="4760690"/>
            <a:ext cx="10312047" cy="646331"/>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defPPr>
              <a:defRPr lang="zh-CN"/>
            </a:defPPr>
            <a:lvl1pPr marR="0" lvl="0" indent="0" fontAlgn="auto">
              <a:lnSpc>
                <a:spcPct val="100000"/>
              </a:lnSpc>
              <a:spcBef>
                <a:spcPct val="20000"/>
              </a:spcBef>
              <a:spcAft>
                <a:spcPts val="0"/>
              </a:spcAft>
              <a:buClr>
                <a:srgbClr val="E1B40C"/>
              </a:buClr>
              <a:buSzTx/>
              <a:buFontTx/>
              <a:buNone/>
              <a:defRPr kumimoji="0" sz="1600" b="0" i="0" u="none" strike="noStrike" cap="none" spc="0" normalizeH="0" baseline="0">
                <a:ln>
                  <a:noFill/>
                </a:ln>
                <a:solidFill>
                  <a:prstClr val="black">
                    <a:lumMod val="50000"/>
                    <a:lumOff val="50000"/>
                  </a:prstClr>
                </a:solidFill>
                <a:effectLst/>
                <a:uLnTx/>
                <a:uFillTx/>
              </a:defRPr>
            </a:lvl1pPr>
          </a:lstStyle>
          <a:p>
            <a:r>
              <a:rPr lang="zh-CN" altLang="en-US"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在此处输入正文内容，在此处输入相关正文内容。在此处输入正文内容，在此处输入相关正文内容。在此处输入正文内容在此处输入正文内容，在此处输入相关正文内容。在此处输入正文内容</a:t>
            </a:r>
            <a:endParaRPr lang="zh-CN" altLang="en-US"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aphicFrame>
        <p:nvGraphicFramePr>
          <p:cNvPr id="18" name="PA-Chart 8"/>
          <p:cNvGraphicFramePr/>
          <p:nvPr>
            <p:custDataLst>
              <p:tags r:id="rId2"/>
            </p:custDataLst>
          </p:nvPr>
        </p:nvGraphicFramePr>
        <p:xfrm>
          <a:off x="392093" y="1440571"/>
          <a:ext cx="11407815" cy="25640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张-11-矩形-Rectangle"/>
          <p:cNvSpPr/>
          <p:nvPr/>
        </p:nvSpPr>
        <p:spPr>
          <a:xfrm>
            <a:off x="3648000" y="1485000"/>
            <a:ext cx="4896000" cy="4463562"/>
          </a:xfrm>
          <a:prstGeom prst="rect">
            <a:avLst/>
          </a:prstGeom>
          <a:blipFill>
            <a:blip r:embed="rId1">
              <a:extLst>
                <a:ext uri="{28A0092B-C50C-407E-A947-70E740481C1C}">
                  <a14:useLocalDpi xmlns:a14="http://schemas.microsoft.com/office/drawing/2010/main" val="0"/>
                </a:ext>
              </a:extLst>
            </a:blip>
            <a:stretch>
              <a:fillRect l="-42933" r="-37693"/>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张-12-连接符-Line"/>
          <p:cNvSpPr>
            <a:spLocks noChangeShapeType="1"/>
          </p:cNvSpPr>
          <p:nvPr/>
        </p:nvSpPr>
        <p:spPr bwMode="auto">
          <a:xfrm flipH="1">
            <a:off x="719067" y="2216215"/>
            <a:ext cx="4251071" cy="0"/>
          </a:xfrm>
          <a:prstGeom prst="line">
            <a:avLst/>
          </a:prstGeom>
          <a:noFill/>
          <a:ln w="12700">
            <a:solidFill>
              <a:schemeClr val="tx1"/>
            </a:solidFill>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5" name="张-13-矩形-Rectangle"/>
          <p:cNvSpPr>
            <a:spLocks noChangeArrowheads="1"/>
          </p:cNvSpPr>
          <p:nvPr/>
        </p:nvSpPr>
        <p:spPr bwMode="auto">
          <a:xfrm>
            <a:off x="584751" y="1681906"/>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defRPr>
            </a:lvl1pPr>
            <a:lvl2pPr marL="742950" indent="-285750" eaLnBrk="0" hangingPunct="0">
              <a:defRPr>
                <a:solidFill>
                  <a:schemeClr val="tx1"/>
                </a:solidFill>
              </a:defRPr>
            </a:lvl2pPr>
            <a:lvl3pPr marL="1143000" indent="-228600" eaLnBrk="0" hangingPunct="0">
              <a:defRPr>
                <a:solidFill>
                  <a:schemeClr val="tx1"/>
                </a:solidFill>
              </a:defRPr>
            </a:lvl3pPr>
            <a:lvl4pPr marL="1600200" indent="-228600" eaLnBrk="0" hangingPunct="0">
              <a:defRPr>
                <a:solidFill>
                  <a:schemeClr val="tx1"/>
                </a:solidFill>
              </a:defRPr>
            </a:lvl4pPr>
            <a:lvl5pPr marL="2057400" indent="-228600" eaLnBrk="0" hangingPunct="0">
              <a:defRPr>
                <a:solidFill>
                  <a:schemeClr val="tx1"/>
                </a:solidFill>
              </a:defRPr>
            </a:lvl5pPr>
            <a:lvl6pPr marL="2514600" indent="-228600" eaLnBrk="0" fontAlgn="base" hangingPunct="0">
              <a:spcBef>
                <a:spcPct val="0"/>
              </a:spcBef>
              <a:spcAft>
                <a:spcPct val="0"/>
              </a:spcAft>
              <a:defRPr>
                <a:solidFill>
                  <a:schemeClr val="tx1"/>
                </a:solidFill>
              </a:defRPr>
            </a:lvl6pPr>
            <a:lvl7pPr marL="2971800" indent="-228600" eaLnBrk="0" fontAlgn="base" hangingPunct="0">
              <a:spcBef>
                <a:spcPct val="0"/>
              </a:spcBef>
              <a:spcAft>
                <a:spcPct val="0"/>
              </a:spcAft>
              <a:defRPr>
                <a:solidFill>
                  <a:schemeClr val="tx1"/>
                </a:solidFill>
              </a:defRPr>
            </a:lvl7pPr>
            <a:lvl8pPr marL="3429000" indent="-228600" eaLnBrk="0" fontAlgn="base" hangingPunct="0">
              <a:spcBef>
                <a:spcPct val="0"/>
              </a:spcBef>
              <a:spcAft>
                <a:spcPct val="0"/>
              </a:spcAft>
              <a:defRPr>
                <a:solidFill>
                  <a:schemeClr val="tx1"/>
                </a:solidFill>
              </a:defRPr>
            </a:lvl8pPr>
            <a:lvl9pPr marL="3886200" indent="-228600" eaLnBrk="0" fontAlgn="base" hangingPunct="0">
              <a:spcBef>
                <a:spcPct val="0"/>
              </a:spcBef>
              <a:spcAft>
                <a:spcPct val="0"/>
              </a:spcAft>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这是你的标题一</a:t>
            </a:r>
            <a:endPar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6" name="张-14-矩形-Rectangle"/>
          <p:cNvSpPr>
            <a:spLocks noChangeArrowheads="1"/>
          </p:cNvSpPr>
          <p:nvPr/>
        </p:nvSpPr>
        <p:spPr bwMode="auto">
          <a:xfrm>
            <a:off x="634683" y="2306646"/>
            <a:ext cx="2833532" cy="5847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srgbClr val="E1B40C"/>
              </a:buClr>
              <a:buSzTx/>
              <a:buFontTx/>
              <a:buNone/>
              <a:defRPr/>
            </a:pPr>
            <a:r>
              <a:rPr kumimoji="0" lang="zh-CN" altLang="en-US" sz="16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在此处输入正文内容，在此处输入相关正文内容</a:t>
            </a:r>
            <a:endParaRPr kumimoji="0" lang="zh-CN" altLang="zh-CN" sz="16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0" name="张-15-连接符-Line"/>
          <p:cNvSpPr>
            <a:spLocks noChangeShapeType="1"/>
          </p:cNvSpPr>
          <p:nvPr/>
        </p:nvSpPr>
        <p:spPr bwMode="auto">
          <a:xfrm>
            <a:off x="7388930" y="3822907"/>
            <a:ext cx="3877785" cy="0"/>
          </a:xfrm>
          <a:prstGeom prst="line">
            <a:avLst/>
          </a:prstGeom>
          <a:noFill/>
          <a:ln w="12700">
            <a:solidFill>
              <a:schemeClr val="tx1"/>
            </a:solidFill>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1" name="张-16-矩形-Rectangle"/>
          <p:cNvSpPr>
            <a:spLocks noChangeArrowheads="1"/>
          </p:cNvSpPr>
          <p:nvPr/>
        </p:nvSpPr>
        <p:spPr bwMode="auto">
          <a:xfrm>
            <a:off x="8979082" y="3198167"/>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defRPr>
            </a:lvl1pPr>
            <a:lvl2pPr marL="742950" indent="-285750" eaLnBrk="0" hangingPunct="0">
              <a:defRPr>
                <a:solidFill>
                  <a:schemeClr val="tx1"/>
                </a:solidFill>
              </a:defRPr>
            </a:lvl2pPr>
            <a:lvl3pPr marL="1143000" indent="-228600" eaLnBrk="0" hangingPunct="0">
              <a:defRPr>
                <a:solidFill>
                  <a:schemeClr val="tx1"/>
                </a:solidFill>
              </a:defRPr>
            </a:lvl3pPr>
            <a:lvl4pPr marL="1600200" indent="-228600" eaLnBrk="0" hangingPunct="0">
              <a:defRPr>
                <a:solidFill>
                  <a:schemeClr val="tx1"/>
                </a:solidFill>
              </a:defRPr>
            </a:lvl4pPr>
            <a:lvl5pPr marL="2057400" indent="-228600" eaLnBrk="0" hangingPunct="0">
              <a:defRPr>
                <a:solidFill>
                  <a:schemeClr val="tx1"/>
                </a:solidFill>
              </a:defRPr>
            </a:lvl5pPr>
            <a:lvl6pPr marL="2514600" indent="-228600" eaLnBrk="0" fontAlgn="base" hangingPunct="0">
              <a:spcBef>
                <a:spcPct val="0"/>
              </a:spcBef>
              <a:spcAft>
                <a:spcPct val="0"/>
              </a:spcAft>
              <a:defRPr>
                <a:solidFill>
                  <a:schemeClr val="tx1"/>
                </a:solidFill>
              </a:defRPr>
            </a:lvl6pPr>
            <a:lvl7pPr marL="2971800" indent="-228600" eaLnBrk="0" fontAlgn="base" hangingPunct="0">
              <a:spcBef>
                <a:spcPct val="0"/>
              </a:spcBef>
              <a:spcAft>
                <a:spcPct val="0"/>
              </a:spcAft>
              <a:defRPr>
                <a:solidFill>
                  <a:schemeClr val="tx1"/>
                </a:solidFill>
              </a:defRPr>
            </a:lvl7pPr>
            <a:lvl8pPr marL="3429000" indent="-228600" eaLnBrk="0" fontAlgn="base" hangingPunct="0">
              <a:spcBef>
                <a:spcPct val="0"/>
              </a:spcBef>
              <a:spcAft>
                <a:spcPct val="0"/>
              </a:spcAft>
              <a:defRPr>
                <a:solidFill>
                  <a:schemeClr val="tx1"/>
                </a:solidFill>
              </a:defRPr>
            </a:lvl8pPr>
            <a:lvl9pPr marL="3886200" indent="-228600" eaLnBrk="0" fontAlgn="base" hangingPunct="0">
              <a:spcBef>
                <a:spcPct val="0"/>
              </a:spcBef>
              <a:spcAft>
                <a:spcPct val="0"/>
              </a:spcAft>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这是你的标题三</a:t>
            </a:r>
            <a:endPar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2" name="张-17-矩形-Rectangle"/>
          <p:cNvSpPr>
            <a:spLocks noChangeArrowheads="1"/>
          </p:cNvSpPr>
          <p:nvPr/>
        </p:nvSpPr>
        <p:spPr bwMode="auto">
          <a:xfrm>
            <a:off x="8564160" y="3857337"/>
            <a:ext cx="2833532" cy="5847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srgbClr val="E1B40C"/>
              </a:buClr>
              <a:buSzTx/>
              <a:buFontTx/>
              <a:buNone/>
              <a:defRPr/>
            </a:pPr>
            <a:r>
              <a:rPr kumimoji="0" lang="zh-CN" altLang="en-US" sz="16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在此处输入正文内容，在此处输入相关正文内容</a:t>
            </a:r>
            <a:endParaRPr kumimoji="0" lang="zh-CN" altLang="zh-CN" sz="16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3" name="张-18-连接符-Line"/>
          <p:cNvSpPr>
            <a:spLocks noChangeShapeType="1"/>
          </p:cNvSpPr>
          <p:nvPr/>
        </p:nvSpPr>
        <p:spPr bwMode="auto">
          <a:xfrm flipH="1">
            <a:off x="719067" y="4971621"/>
            <a:ext cx="4251071" cy="0"/>
          </a:xfrm>
          <a:prstGeom prst="line">
            <a:avLst/>
          </a:prstGeom>
          <a:noFill/>
          <a:ln w="12700">
            <a:solidFill>
              <a:schemeClr val="tx1"/>
            </a:solidFill>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4" name="张-19-矩形-Rectangle"/>
          <p:cNvSpPr>
            <a:spLocks noChangeArrowheads="1"/>
          </p:cNvSpPr>
          <p:nvPr/>
        </p:nvSpPr>
        <p:spPr bwMode="auto">
          <a:xfrm>
            <a:off x="584751" y="4437312"/>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defRPr>
            </a:lvl1pPr>
            <a:lvl2pPr marL="742950" indent="-285750" eaLnBrk="0" hangingPunct="0">
              <a:defRPr>
                <a:solidFill>
                  <a:schemeClr val="tx1"/>
                </a:solidFill>
              </a:defRPr>
            </a:lvl2pPr>
            <a:lvl3pPr marL="1143000" indent="-228600" eaLnBrk="0" hangingPunct="0">
              <a:defRPr>
                <a:solidFill>
                  <a:schemeClr val="tx1"/>
                </a:solidFill>
              </a:defRPr>
            </a:lvl3pPr>
            <a:lvl4pPr marL="1600200" indent="-228600" eaLnBrk="0" hangingPunct="0">
              <a:defRPr>
                <a:solidFill>
                  <a:schemeClr val="tx1"/>
                </a:solidFill>
              </a:defRPr>
            </a:lvl4pPr>
            <a:lvl5pPr marL="2057400" indent="-228600" eaLnBrk="0" hangingPunct="0">
              <a:defRPr>
                <a:solidFill>
                  <a:schemeClr val="tx1"/>
                </a:solidFill>
              </a:defRPr>
            </a:lvl5pPr>
            <a:lvl6pPr marL="2514600" indent="-228600" eaLnBrk="0" fontAlgn="base" hangingPunct="0">
              <a:spcBef>
                <a:spcPct val="0"/>
              </a:spcBef>
              <a:spcAft>
                <a:spcPct val="0"/>
              </a:spcAft>
              <a:defRPr>
                <a:solidFill>
                  <a:schemeClr val="tx1"/>
                </a:solidFill>
              </a:defRPr>
            </a:lvl6pPr>
            <a:lvl7pPr marL="2971800" indent="-228600" eaLnBrk="0" fontAlgn="base" hangingPunct="0">
              <a:spcBef>
                <a:spcPct val="0"/>
              </a:spcBef>
              <a:spcAft>
                <a:spcPct val="0"/>
              </a:spcAft>
              <a:defRPr>
                <a:solidFill>
                  <a:schemeClr val="tx1"/>
                </a:solidFill>
              </a:defRPr>
            </a:lvl7pPr>
            <a:lvl8pPr marL="3429000" indent="-228600" eaLnBrk="0" fontAlgn="base" hangingPunct="0">
              <a:spcBef>
                <a:spcPct val="0"/>
              </a:spcBef>
              <a:spcAft>
                <a:spcPct val="0"/>
              </a:spcAft>
              <a:defRPr>
                <a:solidFill>
                  <a:schemeClr val="tx1"/>
                </a:solidFill>
              </a:defRPr>
            </a:lvl8pPr>
            <a:lvl9pPr marL="3886200" indent="-228600" eaLnBrk="0" fontAlgn="base" hangingPunct="0">
              <a:spcBef>
                <a:spcPct val="0"/>
              </a:spcBef>
              <a:spcAft>
                <a:spcPct val="0"/>
              </a:spcAft>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这是你的标题二</a:t>
            </a:r>
            <a:endParaRPr kumimoji="0" lang="zh-CN" altLang="en-US" sz="2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5" name="张-20-矩形-Rectangle"/>
          <p:cNvSpPr>
            <a:spLocks noChangeArrowheads="1"/>
          </p:cNvSpPr>
          <p:nvPr/>
        </p:nvSpPr>
        <p:spPr bwMode="auto">
          <a:xfrm>
            <a:off x="634683" y="5062052"/>
            <a:ext cx="2833532" cy="5847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srgbClr val="E1B40C"/>
              </a:buClr>
              <a:buSzTx/>
              <a:buFontTx/>
              <a:buNone/>
              <a:defRPr/>
            </a:pPr>
            <a:r>
              <a:rPr kumimoji="0" lang="zh-CN" altLang="en-US" sz="16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在此处输入正文内容，在此处输入相关正文内容</a:t>
            </a:r>
            <a:endParaRPr kumimoji="0" lang="zh-CN" altLang="zh-CN" sz="16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00425" cy="6858000"/>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文本框 2"/>
          <p:cNvSpPr txBox="1"/>
          <p:nvPr/>
        </p:nvSpPr>
        <p:spPr>
          <a:xfrm>
            <a:off x="609104" y="777607"/>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1</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 name="文本框 3"/>
          <p:cNvSpPr txBox="1"/>
          <p:nvPr/>
        </p:nvSpPr>
        <p:spPr>
          <a:xfrm>
            <a:off x="609104" y="1838057"/>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2</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文本框 4"/>
          <p:cNvSpPr txBox="1"/>
          <p:nvPr/>
        </p:nvSpPr>
        <p:spPr>
          <a:xfrm>
            <a:off x="609104" y="2775396"/>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3</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文本框 5"/>
          <p:cNvSpPr txBox="1"/>
          <p:nvPr/>
        </p:nvSpPr>
        <p:spPr>
          <a:xfrm>
            <a:off x="609104" y="3712735"/>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4</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 name="文本框 6"/>
          <p:cNvSpPr txBox="1"/>
          <p:nvPr/>
        </p:nvSpPr>
        <p:spPr>
          <a:xfrm>
            <a:off x="609104" y="4650074"/>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5</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等腰三角形 7"/>
          <p:cNvSpPr/>
          <p:nvPr/>
        </p:nvSpPr>
        <p:spPr>
          <a:xfrm rot="5400000">
            <a:off x="-31957" y="5773256"/>
            <a:ext cx="523220" cy="459306"/>
          </a:xfrm>
          <a:prstGeom prst="triangle">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 name="文本框 8"/>
          <p:cNvSpPr txBox="1"/>
          <p:nvPr/>
        </p:nvSpPr>
        <p:spPr>
          <a:xfrm>
            <a:off x="5944357" y="4756414"/>
            <a:ext cx="5032148" cy="830997"/>
          </a:xfrm>
          <a:prstGeom prst="rect">
            <a:avLst/>
          </a:prstGeom>
          <a:noFill/>
        </p:spPr>
        <p:txBody>
          <a:bodyPr wrap="none" rtlCol="0">
            <a:spAutoFit/>
          </a:bodyPr>
          <a:lstStyle/>
          <a:p>
            <a:pPr algn="ctr">
              <a:defRPr/>
            </a:pPr>
            <a:r>
              <a:rPr lang="zh-CN" altLang="en-US" sz="4800" spc="600" dirty="0">
                <a:solidFill>
                  <a:srgbClr val="44546A">
                    <a:lumMod val="50000"/>
                  </a:srgb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研究创新与不足</a:t>
            </a:r>
            <a:endParaRPr lang="zh-CN" altLang="en-US" sz="4800" spc="600" dirty="0">
              <a:solidFill>
                <a:srgbClr val="44546A">
                  <a:lumMod val="50000"/>
                </a:srgb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文本框 13"/>
          <p:cNvSpPr txBox="1"/>
          <p:nvPr/>
        </p:nvSpPr>
        <p:spPr>
          <a:xfrm>
            <a:off x="609104" y="5587411"/>
            <a:ext cx="2030877" cy="830997"/>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800" dirty="0">
                <a:solidFill>
                  <a:prstClr val="white"/>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6</a:t>
            </a:r>
            <a:endParaRPr lang="zh-CN" altLang="en-US" sz="4800" dirty="0">
              <a:solidFill>
                <a:prstClr val="white"/>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6" name="组合 25"/>
          <p:cNvGrpSpPr/>
          <p:nvPr/>
        </p:nvGrpSpPr>
        <p:grpSpPr>
          <a:xfrm>
            <a:off x="6072497" y="5619215"/>
            <a:ext cx="6119503" cy="71561"/>
            <a:chOff x="6018121" y="5619215"/>
            <a:chExt cx="6119503" cy="71561"/>
          </a:xfrm>
        </p:grpSpPr>
        <p:cxnSp>
          <p:nvCxnSpPr>
            <p:cNvPr id="24" name="直接连接符 23"/>
            <p:cNvCxnSpPr/>
            <p:nvPr/>
          </p:nvCxnSpPr>
          <p:spPr>
            <a:xfrm>
              <a:off x="6018121" y="5619215"/>
              <a:ext cx="6119503"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018121" y="5619215"/>
              <a:ext cx="1515697" cy="7156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27" name="graduation-cap-circular-button_21195"/>
          <p:cNvSpPr>
            <a:spLocks noChangeAspect="1"/>
          </p:cNvSpPr>
          <p:nvPr/>
        </p:nvSpPr>
        <p:spPr bwMode="auto">
          <a:xfrm>
            <a:off x="11271004" y="305470"/>
            <a:ext cx="623783" cy="622864"/>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accent1">
              <a:lumMod val="50000"/>
            </a:schemeClr>
          </a:solidFill>
          <a:ln>
            <a:noFill/>
          </a:ln>
          <a:effectLst>
            <a:outerShdw blurRad="63500" sx="97000" sy="97000" algn="ctr" rotWithShape="0">
              <a:prstClr val="black">
                <a:alpha val="29000"/>
              </a:prstClr>
            </a:outerShdw>
          </a:effectLst>
        </p:spPr>
        <p:txBody>
          <a:bodyPr/>
          <a:lstStyle/>
          <a:p>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6" presetClass="entr" presetSubtype="2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animBg="1"/>
      <p:bldP spid="9"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张-1-自由图形-Freeform"/>
          <p:cNvSpPr/>
          <p:nvPr/>
        </p:nvSpPr>
        <p:spPr bwMode="auto">
          <a:xfrm>
            <a:off x="6096000" y="2754682"/>
            <a:ext cx="1762872" cy="2791198"/>
          </a:xfrm>
          <a:custGeom>
            <a:avLst/>
            <a:gdLst>
              <a:gd name="connsiteX0" fmla="*/ 0 w 1762872"/>
              <a:gd name="connsiteY0" fmla="*/ 0 h 2791198"/>
              <a:gd name="connsiteX1" fmla="*/ 46138 w 1762872"/>
              <a:gd name="connsiteY1" fmla="*/ 7423 h 2791198"/>
              <a:gd name="connsiteX2" fmla="*/ 88911 w 1762872"/>
              <a:gd name="connsiteY2" fmla="*/ 29995 h 2791198"/>
              <a:gd name="connsiteX3" fmla="*/ 1705581 w 1762872"/>
              <a:gd name="connsiteY3" fmla="*/ 1280231 h 2791198"/>
              <a:gd name="connsiteX4" fmla="*/ 1705581 w 1762872"/>
              <a:gd name="connsiteY4" fmla="*/ 1512220 h 2791198"/>
              <a:gd name="connsiteX5" fmla="*/ 88911 w 1762872"/>
              <a:gd name="connsiteY5" fmla="*/ 2761202 h 2791198"/>
              <a:gd name="connsiteX6" fmla="*/ 46138 w 1762872"/>
              <a:gd name="connsiteY6" fmla="*/ 2783774 h 2791198"/>
              <a:gd name="connsiteX7" fmla="*/ 0 w 1762872"/>
              <a:gd name="connsiteY7" fmla="*/ 2791198 h 2791198"/>
              <a:gd name="connsiteX8" fmla="*/ 0 w 1762872"/>
              <a:gd name="connsiteY8" fmla="*/ 0 h 279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872" h="2791198">
                <a:moveTo>
                  <a:pt x="0" y="0"/>
                </a:moveTo>
                <a:lnTo>
                  <a:pt x="46138" y="7423"/>
                </a:lnTo>
                <a:cubicBezTo>
                  <a:pt x="61283" y="12439"/>
                  <a:pt x="75762" y="19963"/>
                  <a:pt x="88911" y="29995"/>
                </a:cubicBezTo>
                <a:cubicBezTo>
                  <a:pt x="1705581" y="1280231"/>
                  <a:pt x="1705581" y="1280231"/>
                  <a:pt x="1705581" y="1280231"/>
                </a:cubicBezTo>
                <a:cubicBezTo>
                  <a:pt x="1781969" y="1339169"/>
                  <a:pt x="1781969" y="1454537"/>
                  <a:pt x="1705581" y="1512220"/>
                </a:cubicBezTo>
                <a:cubicBezTo>
                  <a:pt x="88911" y="2761202"/>
                  <a:pt x="88911" y="2761202"/>
                  <a:pt x="88911" y="2761202"/>
                </a:cubicBezTo>
                <a:cubicBezTo>
                  <a:pt x="75762" y="2771234"/>
                  <a:pt x="61283" y="2778758"/>
                  <a:pt x="46138" y="2783774"/>
                </a:cubicBezTo>
                <a:lnTo>
                  <a:pt x="0" y="2791198"/>
                </a:lnTo>
                <a:lnTo>
                  <a:pt x="0" y="0"/>
                </a:lnTo>
                <a:close/>
              </a:path>
            </a:pathLst>
          </a:custGeom>
          <a:solidFill>
            <a:schemeClr val="accent1">
              <a:lumMod val="60000"/>
              <a:lumOff val="40000"/>
            </a:schemeClr>
          </a:solidFill>
          <a:ln w="1588" cap="flat">
            <a:noFill/>
            <a:prstDash val="solid"/>
            <a:miter lim="800000"/>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张-2-自由图形-Freeform"/>
          <p:cNvSpPr/>
          <p:nvPr/>
        </p:nvSpPr>
        <p:spPr bwMode="auto">
          <a:xfrm>
            <a:off x="4333128" y="2754581"/>
            <a:ext cx="1762872" cy="2791399"/>
          </a:xfrm>
          <a:custGeom>
            <a:avLst/>
            <a:gdLst>
              <a:gd name="connsiteX0" fmla="*/ 1762246 w 1762872"/>
              <a:gd name="connsiteY0" fmla="*/ 0 h 2791399"/>
              <a:gd name="connsiteX1" fmla="*/ 1762872 w 1762872"/>
              <a:gd name="connsiteY1" fmla="*/ 101 h 2791399"/>
              <a:gd name="connsiteX2" fmla="*/ 1762872 w 1762872"/>
              <a:gd name="connsiteY2" fmla="*/ 2791299 h 2791399"/>
              <a:gd name="connsiteX3" fmla="*/ 1762246 w 1762872"/>
              <a:gd name="connsiteY3" fmla="*/ 2791399 h 2791399"/>
              <a:gd name="connsiteX4" fmla="*/ 1672709 w 1762872"/>
              <a:gd name="connsiteY4" fmla="*/ 2761303 h 2791399"/>
              <a:gd name="connsiteX5" fmla="*/ 57291 w 1762872"/>
              <a:gd name="connsiteY5" fmla="*/ 1512321 h 2791399"/>
              <a:gd name="connsiteX6" fmla="*/ 57291 w 1762872"/>
              <a:gd name="connsiteY6" fmla="*/ 1280332 h 2791399"/>
              <a:gd name="connsiteX7" fmla="*/ 1672709 w 1762872"/>
              <a:gd name="connsiteY7" fmla="*/ 30096 h 2791399"/>
              <a:gd name="connsiteX8" fmla="*/ 1762246 w 1762872"/>
              <a:gd name="connsiteY8" fmla="*/ 0 h 279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872" h="2791399">
                <a:moveTo>
                  <a:pt x="1762246" y="0"/>
                </a:moveTo>
                <a:lnTo>
                  <a:pt x="1762872" y="101"/>
                </a:lnTo>
                <a:lnTo>
                  <a:pt x="1762872" y="2791299"/>
                </a:lnTo>
                <a:lnTo>
                  <a:pt x="1762246" y="2791399"/>
                </a:lnTo>
                <a:cubicBezTo>
                  <a:pt x="1730626" y="2791399"/>
                  <a:pt x="1699007" y="2781367"/>
                  <a:pt x="1672709" y="2761303"/>
                </a:cubicBezTo>
                <a:cubicBezTo>
                  <a:pt x="57291" y="1512321"/>
                  <a:pt x="57291" y="1512321"/>
                  <a:pt x="57291" y="1512321"/>
                </a:cubicBezTo>
                <a:cubicBezTo>
                  <a:pt x="-19097" y="1453384"/>
                  <a:pt x="-19097" y="1339270"/>
                  <a:pt x="57291" y="1280332"/>
                </a:cubicBezTo>
                <a:cubicBezTo>
                  <a:pt x="1672709" y="30096"/>
                  <a:pt x="1672709" y="30096"/>
                  <a:pt x="1672709" y="30096"/>
                </a:cubicBezTo>
                <a:cubicBezTo>
                  <a:pt x="1699007" y="10032"/>
                  <a:pt x="1730626" y="0"/>
                  <a:pt x="1762246" y="0"/>
                </a:cubicBezTo>
                <a:close/>
              </a:path>
            </a:pathLst>
          </a:custGeom>
          <a:solidFill>
            <a:schemeClr val="accent1">
              <a:lumMod val="50000"/>
            </a:schemeClr>
          </a:solidFill>
          <a:ln w="1588" cap="flat">
            <a:noFill/>
            <a:prstDash val="solid"/>
            <a:miter lim="800000"/>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0" name="张-3-组合-Group"/>
          <p:cNvGrpSpPr/>
          <p:nvPr/>
        </p:nvGrpSpPr>
        <p:grpSpPr>
          <a:xfrm>
            <a:off x="4988977" y="3919448"/>
            <a:ext cx="2214047" cy="461665"/>
            <a:chOff x="5052167" y="3198168"/>
            <a:chExt cx="2214047" cy="461665"/>
          </a:xfrm>
        </p:grpSpPr>
        <p:sp>
          <p:nvSpPr>
            <p:cNvPr id="21" name="张-3-1-矩形-Rectangle"/>
            <p:cNvSpPr/>
            <p:nvPr/>
          </p:nvSpPr>
          <p:spPr>
            <a:xfrm flipH="1">
              <a:off x="6449964" y="3198168"/>
              <a:ext cx="81625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不足</a:t>
              </a:r>
              <a:endParaRPr kumimoji="0" lang="zh-CN" altLang="en-US" sz="24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2" name="张-3-2-矩形-Rectangle"/>
            <p:cNvSpPr/>
            <p:nvPr/>
          </p:nvSpPr>
          <p:spPr>
            <a:xfrm>
              <a:off x="5052167" y="3198168"/>
              <a:ext cx="81625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创新</a:t>
              </a:r>
              <a:endParaRPr kumimoji="0" lang="zh-CN" altLang="en-US" sz="24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61" name="张-14-文本框-TextBox"/>
          <p:cNvSpPr txBox="1"/>
          <p:nvPr/>
        </p:nvSpPr>
        <p:spPr bwMode="auto">
          <a:xfrm>
            <a:off x="544720" y="2754581"/>
            <a:ext cx="3709128" cy="2696123"/>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defPPr>
              <a:defRPr lang="zh-CN"/>
            </a:defPPr>
            <a:lvl1pPr marR="0" lvl="0" indent="0" fontAlgn="auto">
              <a:lnSpc>
                <a:spcPct val="100000"/>
              </a:lnSpc>
              <a:spcBef>
                <a:spcPct val="20000"/>
              </a:spcBef>
              <a:spcAft>
                <a:spcPts val="0"/>
              </a:spcAft>
              <a:buClr>
                <a:srgbClr val="E1B40C"/>
              </a:buClr>
              <a:buSzTx/>
              <a:buFontTx/>
              <a:buNone/>
              <a:defRPr kumimoji="0" sz="1600" b="0" i="0" u="none" strike="noStrike" cap="none" spc="0" normalizeH="0" baseline="0">
                <a:ln>
                  <a:noFill/>
                </a:ln>
                <a:solidFill>
                  <a:prstClr val="black">
                    <a:lumMod val="50000"/>
                    <a:lumOff val="50000"/>
                  </a:prstClr>
                </a:solidFill>
                <a:effectLst/>
                <a:uLnTx/>
                <a:uFillTx/>
              </a:defRPr>
            </a:lvl1pPr>
          </a:lstStyle>
          <a:p>
            <a:r>
              <a:rPr lang="zh-CN" altLang="en-US"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在此处输入相关正文内容在此处输入相关正文内容</a:t>
            </a:r>
            <a:endParaRPr lang="zh-CN" altLang="en-US"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r>
              <a:rPr lang="zh-CN" altLang="en-US"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在此处输入相关正文内容在此处输入相关正文内容</a:t>
            </a:r>
            <a:endParaRPr lang="en-US" altLang="zh-CN"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r>
              <a:rPr lang="zh-CN" altLang="en-US"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在此处输入正文内容，在此处输入相关正文内容。在此处输入正文内容，在此处输入相关正文内容。在此处输入正文内容在此处输入正文内容，在此处输入相关正文内容</a:t>
            </a:r>
            <a:endParaRPr lang="zh-CN" altLang="en-US"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2" name="张-15-文本框-TextBox"/>
          <p:cNvSpPr txBox="1"/>
          <p:nvPr/>
        </p:nvSpPr>
        <p:spPr bwMode="auto">
          <a:xfrm>
            <a:off x="8062874" y="2754581"/>
            <a:ext cx="3709128" cy="2696123"/>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defPPr>
              <a:defRPr lang="zh-CN"/>
            </a:defPPr>
            <a:lvl1pPr marR="0" lvl="0" indent="0" fontAlgn="auto">
              <a:lnSpc>
                <a:spcPct val="100000"/>
              </a:lnSpc>
              <a:spcBef>
                <a:spcPct val="20000"/>
              </a:spcBef>
              <a:spcAft>
                <a:spcPts val="0"/>
              </a:spcAft>
              <a:buClr>
                <a:srgbClr val="E1B40C"/>
              </a:buClr>
              <a:buSzTx/>
              <a:buFontTx/>
              <a:buNone/>
              <a:defRPr kumimoji="0" sz="1600" b="0" i="0" u="none" strike="noStrike" cap="none" spc="0" normalizeH="0" baseline="0">
                <a:ln>
                  <a:noFill/>
                </a:ln>
                <a:solidFill>
                  <a:prstClr val="black">
                    <a:lumMod val="50000"/>
                    <a:lumOff val="50000"/>
                  </a:prstClr>
                </a:solidFill>
                <a:effectLst/>
                <a:uLnTx/>
                <a:uFillTx/>
              </a:defRPr>
            </a:lvl1pPr>
          </a:lstStyle>
          <a:p>
            <a:r>
              <a:rPr lang="zh-CN" altLang="en-US"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在此处输入相关正文内容在此处输入相关正文内容</a:t>
            </a:r>
            <a:endParaRPr lang="zh-CN" altLang="en-US"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r>
              <a:rPr lang="zh-CN" altLang="en-US"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在此处输入相关正文内容在此处输入相关正文内容</a:t>
            </a:r>
            <a:endParaRPr lang="en-US" altLang="zh-CN"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r>
              <a:rPr lang="zh-CN" altLang="en-US"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在此处输入正文内容，在此处输入相关正文内容。在此处输入正文内容，在此处输入相关正文内容。在此处输入正文内容在此处输入正文内容，在此处输入相关正文内容</a:t>
            </a:r>
            <a:endParaRPr lang="zh-CN" altLang="en-US" sz="18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3" name="张-16-自由图形-Freeform"/>
          <p:cNvSpPr/>
          <p:nvPr/>
        </p:nvSpPr>
        <p:spPr>
          <a:xfrm>
            <a:off x="8112000" y="2224409"/>
            <a:ext cx="263764" cy="262891"/>
          </a:xfrm>
          <a:custGeom>
            <a:avLst/>
            <a:gdLst/>
            <a:ahLst/>
            <a:cxnLst>
              <a:cxn ang="0">
                <a:pos x="wd2" y="hd2"/>
              </a:cxn>
              <a:cxn ang="5400000">
                <a:pos x="wd2" y="hd2"/>
              </a:cxn>
              <a:cxn ang="10800000">
                <a:pos x="wd2" y="hd2"/>
              </a:cxn>
              <a:cxn ang="16200000">
                <a:pos x="wd2" y="hd2"/>
              </a:cxn>
            </a:cxnLst>
            <a:rect l="0" t="0" r="r" b="b"/>
            <a:pathLst>
              <a:path w="21568" h="21600" extrusionOk="0">
                <a:moveTo>
                  <a:pt x="21516" y="939"/>
                </a:moveTo>
                <a:cubicBezTo>
                  <a:pt x="21516" y="887"/>
                  <a:pt x="21516" y="887"/>
                  <a:pt x="21568" y="835"/>
                </a:cubicBezTo>
                <a:cubicBezTo>
                  <a:pt x="21568" y="835"/>
                  <a:pt x="21568" y="835"/>
                  <a:pt x="21568" y="783"/>
                </a:cubicBezTo>
                <a:cubicBezTo>
                  <a:pt x="21568" y="730"/>
                  <a:pt x="21568" y="730"/>
                  <a:pt x="21568" y="678"/>
                </a:cubicBezTo>
                <a:cubicBezTo>
                  <a:pt x="21568" y="678"/>
                  <a:pt x="21568" y="678"/>
                  <a:pt x="21568" y="626"/>
                </a:cubicBezTo>
                <a:cubicBezTo>
                  <a:pt x="21568" y="574"/>
                  <a:pt x="21568" y="574"/>
                  <a:pt x="21568" y="522"/>
                </a:cubicBezTo>
                <a:cubicBezTo>
                  <a:pt x="21568" y="522"/>
                  <a:pt x="21568" y="522"/>
                  <a:pt x="21568" y="522"/>
                </a:cubicBezTo>
                <a:cubicBezTo>
                  <a:pt x="21568" y="470"/>
                  <a:pt x="21568" y="470"/>
                  <a:pt x="21516" y="417"/>
                </a:cubicBezTo>
                <a:cubicBezTo>
                  <a:pt x="21516" y="417"/>
                  <a:pt x="21516" y="417"/>
                  <a:pt x="21516" y="365"/>
                </a:cubicBezTo>
                <a:cubicBezTo>
                  <a:pt x="21516" y="365"/>
                  <a:pt x="21516" y="313"/>
                  <a:pt x="21464" y="313"/>
                </a:cubicBezTo>
                <a:cubicBezTo>
                  <a:pt x="21464" y="313"/>
                  <a:pt x="21464" y="313"/>
                  <a:pt x="21464" y="261"/>
                </a:cubicBezTo>
                <a:cubicBezTo>
                  <a:pt x="21464" y="209"/>
                  <a:pt x="21412" y="209"/>
                  <a:pt x="21412" y="157"/>
                </a:cubicBezTo>
                <a:cubicBezTo>
                  <a:pt x="21412" y="157"/>
                  <a:pt x="21412" y="157"/>
                  <a:pt x="21412" y="157"/>
                </a:cubicBezTo>
                <a:cubicBezTo>
                  <a:pt x="21412" y="157"/>
                  <a:pt x="21412" y="157"/>
                  <a:pt x="21412" y="157"/>
                </a:cubicBezTo>
                <a:cubicBezTo>
                  <a:pt x="21412" y="157"/>
                  <a:pt x="21412" y="157"/>
                  <a:pt x="21412" y="157"/>
                </a:cubicBezTo>
                <a:cubicBezTo>
                  <a:pt x="21360" y="104"/>
                  <a:pt x="21360" y="104"/>
                  <a:pt x="21308" y="104"/>
                </a:cubicBezTo>
                <a:cubicBezTo>
                  <a:pt x="21308" y="104"/>
                  <a:pt x="21308" y="104"/>
                  <a:pt x="21256" y="104"/>
                </a:cubicBezTo>
                <a:cubicBezTo>
                  <a:pt x="21256" y="104"/>
                  <a:pt x="21205" y="52"/>
                  <a:pt x="21153" y="52"/>
                </a:cubicBezTo>
                <a:cubicBezTo>
                  <a:pt x="21153" y="52"/>
                  <a:pt x="21153" y="52"/>
                  <a:pt x="21101" y="52"/>
                </a:cubicBezTo>
                <a:cubicBezTo>
                  <a:pt x="21049" y="52"/>
                  <a:pt x="21049" y="52"/>
                  <a:pt x="20997" y="0"/>
                </a:cubicBezTo>
                <a:cubicBezTo>
                  <a:pt x="20997" y="0"/>
                  <a:pt x="20997" y="0"/>
                  <a:pt x="20997" y="0"/>
                </a:cubicBezTo>
                <a:cubicBezTo>
                  <a:pt x="20945" y="0"/>
                  <a:pt x="20945" y="0"/>
                  <a:pt x="20893" y="0"/>
                </a:cubicBezTo>
                <a:cubicBezTo>
                  <a:pt x="20893" y="0"/>
                  <a:pt x="20893" y="0"/>
                  <a:pt x="20841" y="0"/>
                </a:cubicBezTo>
                <a:cubicBezTo>
                  <a:pt x="20789" y="0"/>
                  <a:pt x="20789" y="0"/>
                  <a:pt x="20737" y="0"/>
                </a:cubicBezTo>
                <a:cubicBezTo>
                  <a:pt x="20737" y="0"/>
                  <a:pt x="20737" y="0"/>
                  <a:pt x="20685" y="0"/>
                </a:cubicBezTo>
                <a:cubicBezTo>
                  <a:pt x="20633" y="0"/>
                  <a:pt x="20633" y="0"/>
                  <a:pt x="20581" y="52"/>
                </a:cubicBezTo>
                <a:cubicBezTo>
                  <a:pt x="20581" y="52"/>
                  <a:pt x="20581" y="52"/>
                  <a:pt x="20581" y="52"/>
                </a:cubicBezTo>
                <a:cubicBezTo>
                  <a:pt x="20581" y="52"/>
                  <a:pt x="20581" y="52"/>
                  <a:pt x="20581" y="52"/>
                </a:cubicBezTo>
                <a:lnTo>
                  <a:pt x="435" y="8400"/>
                </a:lnTo>
                <a:cubicBezTo>
                  <a:pt x="228" y="8504"/>
                  <a:pt x="72" y="8661"/>
                  <a:pt x="20" y="8870"/>
                </a:cubicBezTo>
                <a:cubicBezTo>
                  <a:pt x="-32" y="9078"/>
                  <a:pt x="20" y="9339"/>
                  <a:pt x="176" y="9496"/>
                </a:cubicBezTo>
                <a:lnTo>
                  <a:pt x="5887" y="15235"/>
                </a:lnTo>
                <a:lnTo>
                  <a:pt x="5887" y="19304"/>
                </a:lnTo>
                <a:cubicBezTo>
                  <a:pt x="5887" y="19565"/>
                  <a:pt x="6043" y="19826"/>
                  <a:pt x="6303" y="19930"/>
                </a:cubicBezTo>
                <a:cubicBezTo>
                  <a:pt x="6406" y="19983"/>
                  <a:pt x="6458" y="19983"/>
                  <a:pt x="6562" y="19983"/>
                </a:cubicBezTo>
                <a:cubicBezTo>
                  <a:pt x="6718" y="19983"/>
                  <a:pt x="6926" y="19930"/>
                  <a:pt x="7030" y="19774"/>
                </a:cubicBezTo>
                <a:lnTo>
                  <a:pt x="8691" y="18104"/>
                </a:lnTo>
                <a:lnTo>
                  <a:pt x="11910" y="21391"/>
                </a:lnTo>
                <a:cubicBezTo>
                  <a:pt x="12014" y="21496"/>
                  <a:pt x="12222" y="21600"/>
                  <a:pt x="12378" y="21600"/>
                </a:cubicBezTo>
                <a:cubicBezTo>
                  <a:pt x="12430" y="21600"/>
                  <a:pt x="12481" y="21600"/>
                  <a:pt x="12481" y="21600"/>
                </a:cubicBezTo>
                <a:cubicBezTo>
                  <a:pt x="12689" y="21548"/>
                  <a:pt x="12897" y="21391"/>
                  <a:pt x="12949" y="21183"/>
                </a:cubicBezTo>
                <a:lnTo>
                  <a:pt x="21516" y="939"/>
                </a:lnTo>
                <a:cubicBezTo>
                  <a:pt x="21516" y="991"/>
                  <a:pt x="21516" y="991"/>
                  <a:pt x="21516" y="939"/>
                </a:cubicBezTo>
                <a:cubicBezTo>
                  <a:pt x="21516" y="939"/>
                  <a:pt x="21516" y="939"/>
                  <a:pt x="21516" y="939"/>
                </a:cubicBezTo>
                <a:close/>
                <a:moveTo>
                  <a:pt x="18089" y="2609"/>
                </a:moveTo>
                <a:lnTo>
                  <a:pt x="6718" y="14035"/>
                </a:lnTo>
                <a:lnTo>
                  <a:pt x="1993" y="9287"/>
                </a:lnTo>
                <a:lnTo>
                  <a:pt x="18089" y="2609"/>
                </a:lnTo>
                <a:close/>
                <a:moveTo>
                  <a:pt x="7341" y="17739"/>
                </a:moveTo>
                <a:lnTo>
                  <a:pt x="7341" y="16644"/>
                </a:lnTo>
                <a:lnTo>
                  <a:pt x="7912" y="17217"/>
                </a:lnTo>
                <a:lnTo>
                  <a:pt x="7341" y="17739"/>
                </a:lnTo>
                <a:close/>
                <a:moveTo>
                  <a:pt x="12326" y="19722"/>
                </a:moveTo>
                <a:lnTo>
                  <a:pt x="7653" y="14974"/>
                </a:lnTo>
                <a:lnTo>
                  <a:pt x="19024" y="3548"/>
                </a:lnTo>
                <a:lnTo>
                  <a:pt x="12326" y="19722"/>
                </a:lnTo>
                <a:close/>
              </a:path>
            </a:pathLst>
          </a:custGeom>
          <a:solidFill>
            <a:schemeClr val="accent1">
              <a:lumMod val="50000"/>
            </a:schemeClr>
          </a:solidFill>
          <a:ln w="12700">
            <a:miter lim="400000"/>
          </a:ln>
        </p:spPr>
        <p:txBody>
          <a:bodyPr lIns="19050" tIns="19050" rIns="19050" bIns="19050" anchor="ct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15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5" name="张-17-自由图形-Freeform"/>
          <p:cNvSpPr/>
          <p:nvPr/>
        </p:nvSpPr>
        <p:spPr>
          <a:xfrm>
            <a:off x="642374" y="2224409"/>
            <a:ext cx="221060" cy="305396"/>
          </a:xfrm>
          <a:custGeom>
            <a:avLst/>
            <a:gdLst/>
            <a:ahLst/>
            <a:cxnLst>
              <a:cxn ang="0">
                <a:pos x="wd2" y="hd2"/>
              </a:cxn>
              <a:cxn ang="5400000">
                <a:pos x="wd2" y="hd2"/>
              </a:cxn>
              <a:cxn ang="10800000">
                <a:pos x="wd2" y="hd2"/>
              </a:cxn>
              <a:cxn ang="16200000">
                <a:pos x="wd2" y="hd2"/>
              </a:cxn>
            </a:cxnLst>
            <a:rect l="0" t="0" r="r" b="b"/>
            <a:pathLst>
              <a:path w="21600" h="21600" extrusionOk="0">
                <a:moveTo>
                  <a:pt x="10761" y="0"/>
                </a:moveTo>
                <a:cubicBezTo>
                  <a:pt x="10575" y="0"/>
                  <a:pt x="10393" y="51"/>
                  <a:pt x="10238" y="140"/>
                </a:cubicBezTo>
                <a:cubicBezTo>
                  <a:pt x="8066" y="1488"/>
                  <a:pt x="4277" y="4491"/>
                  <a:pt x="3161" y="9207"/>
                </a:cubicBezTo>
                <a:cubicBezTo>
                  <a:pt x="2602" y="11542"/>
                  <a:pt x="2912" y="13608"/>
                  <a:pt x="3471" y="15270"/>
                </a:cubicBezTo>
                <a:lnTo>
                  <a:pt x="252" y="17600"/>
                </a:lnTo>
                <a:cubicBezTo>
                  <a:pt x="128" y="17690"/>
                  <a:pt x="0" y="17872"/>
                  <a:pt x="0" y="18007"/>
                </a:cubicBezTo>
                <a:lnTo>
                  <a:pt x="0" y="21025"/>
                </a:lnTo>
                <a:cubicBezTo>
                  <a:pt x="0" y="21249"/>
                  <a:pt x="178" y="21426"/>
                  <a:pt x="427" y="21516"/>
                </a:cubicBezTo>
                <a:cubicBezTo>
                  <a:pt x="551" y="21561"/>
                  <a:pt x="690" y="21600"/>
                  <a:pt x="814" y="21600"/>
                </a:cubicBezTo>
                <a:cubicBezTo>
                  <a:pt x="938" y="21600"/>
                  <a:pt x="1117" y="21561"/>
                  <a:pt x="1241" y="21516"/>
                </a:cubicBezTo>
                <a:lnTo>
                  <a:pt x="7329" y="18639"/>
                </a:lnTo>
                <a:lnTo>
                  <a:pt x="8182" y="18639"/>
                </a:lnTo>
                <a:cubicBezTo>
                  <a:pt x="8182" y="18908"/>
                  <a:pt x="8194" y="19172"/>
                  <a:pt x="8318" y="19396"/>
                </a:cubicBezTo>
                <a:cubicBezTo>
                  <a:pt x="8690" y="20564"/>
                  <a:pt x="9858" y="21246"/>
                  <a:pt x="10354" y="21516"/>
                </a:cubicBezTo>
                <a:cubicBezTo>
                  <a:pt x="10478" y="21561"/>
                  <a:pt x="10676" y="21600"/>
                  <a:pt x="10800" y="21600"/>
                </a:cubicBezTo>
                <a:cubicBezTo>
                  <a:pt x="10924" y="21600"/>
                  <a:pt x="11102" y="21561"/>
                  <a:pt x="11227" y="21516"/>
                </a:cubicBezTo>
                <a:cubicBezTo>
                  <a:pt x="11723" y="21291"/>
                  <a:pt x="12910" y="20609"/>
                  <a:pt x="13282" y="19396"/>
                </a:cubicBezTo>
                <a:cubicBezTo>
                  <a:pt x="13344" y="19127"/>
                  <a:pt x="13398" y="18866"/>
                  <a:pt x="13398" y="18596"/>
                </a:cubicBezTo>
                <a:lnTo>
                  <a:pt x="14271" y="18596"/>
                </a:lnTo>
                <a:lnTo>
                  <a:pt x="20359" y="21474"/>
                </a:lnTo>
                <a:cubicBezTo>
                  <a:pt x="20483" y="21519"/>
                  <a:pt x="20662" y="21558"/>
                  <a:pt x="20786" y="21558"/>
                </a:cubicBezTo>
                <a:cubicBezTo>
                  <a:pt x="20910" y="21558"/>
                  <a:pt x="21030" y="21519"/>
                  <a:pt x="21154" y="21474"/>
                </a:cubicBezTo>
                <a:cubicBezTo>
                  <a:pt x="21402" y="21384"/>
                  <a:pt x="21600" y="21148"/>
                  <a:pt x="21600" y="20968"/>
                </a:cubicBezTo>
                <a:lnTo>
                  <a:pt x="21600" y="17965"/>
                </a:lnTo>
                <a:cubicBezTo>
                  <a:pt x="21538" y="17875"/>
                  <a:pt x="21476" y="17690"/>
                  <a:pt x="21290" y="17600"/>
                </a:cubicBezTo>
                <a:lnTo>
                  <a:pt x="18052" y="15270"/>
                </a:lnTo>
                <a:cubicBezTo>
                  <a:pt x="18610" y="13608"/>
                  <a:pt x="18920" y="11542"/>
                  <a:pt x="18362" y="9207"/>
                </a:cubicBezTo>
                <a:cubicBezTo>
                  <a:pt x="17245" y="4491"/>
                  <a:pt x="13456" y="1533"/>
                  <a:pt x="11285" y="140"/>
                </a:cubicBezTo>
                <a:cubicBezTo>
                  <a:pt x="11130" y="51"/>
                  <a:pt x="10947" y="0"/>
                  <a:pt x="10761" y="0"/>
                </a:cubicBezTo>
                <a:close/>
                <a:moveTo>
                  <a:pt x="10742" y="1347"/>
                </a:moveTo>
                <a:cubicBezTo>
                  <a:pt x="12541" y="2560"/>
                  <a:pt x="15822" y="5302"/>
                  <a:pt x="16753" y="9389"/>
                </a:cubicBezTo>
                <a:cubicBezTo>
                  <a:pt x="17497" y="12488"/>
                  <a:pt x="16574" y="15138"/>
                  <a:pt x="15706" y="16800"/>
                </a:cubicBezTo>
                <a:cubicBezTo>
                  <a:pt x="15519" y="17159"/>
                  <a:pt x="15023" y="17432"/>
                  <a:pt x="14465" y="17432"/>
                </a:cubicBezTo>
                <a:lnTo>
                  <a:pt x="12468" y="17432"/>
                </a:lnTo>
                <a:lnTo>
                  <a:pt x="7077" y="17432"/>
                </a:lnTo>
                <a:cubicBezTo>
                  <a:pt x="6519" y="17432"/>
                  <a:pt x="6022" y="17204"/>
                  <a:pt x="5836" y="16800"/>
                </a:cubicBezTo>
                <a:cubicBezTo>
                  <a:pt x="4906" y="15138"/>
                  <a:pt x="4029" y="12533"/>
                  <a:pt x="4712" y="9389"/>
                </a:cubicBezTo>
                <a:cubicBezTo>
                  <a:pt x="5642" y="5302"/>
                  <a:pt x="8943" y="2605"/>
                  <a:pt x="10742" y="1347"/>
                </a:cubicBezTo>
                <a:close/>
                <a:moveTo>
                  <a:pt x="10742" y="6737"/>
                </a:moveTo>
                <a:cubicBezTo>
                  <a:pt x="8942" y="6737"/>
                  <a:pt x="7446" y="7820"/>
                  <a:pt x="7446" y="9123"/>
                </a:cubicBezTo>
                <a:cubicBezTo>
                  <a:pt x="7446" y="10425"/>
                  <a:pt x="8942" y="11495"/>
                  <a:pt x="10742" y="11495"/>
                </a:cubicBezTo>
                <a:cubicBezTo>
                  <a:pt x="12541" y="11495"/>
                  <a:pt x="14019" y="10425"/>
                  <a:pt x="14019" y="9123"/>
                </a:cubicBezTo>
                <a:cubicBezTo>
                  <a:pt x="14019" y="7820"/>
                  <a:pt x="12541" y="6737"/>
                  <a:pt x="10742" y="6737"/>
                </a:cubicBezTo>
                <a:close/>
                <a:moveTo>
                  <a:pt x="10742" y="7902"/>
                </a:moveTo>
                <a:cubicBezTo>
                  <a:pt x="11673" y="7902"/>
                  <a:pt x="12409" y="8449"/>
                  <a:pt x="12409" y="9123"/>
                </a:cubicBezTo>
                <a:cubicBezTo>
                  <a:pt x="12409" y="9796"/>
                  <a:pt x="11673" y="10330"/>
                  <a:pt x="10742" y="10330"/>
                </a:cubicBezTo>
                <a:cubicBezTo>
                  <a:pt x="9811" y="10330"/>
                  <a:pt x="9055" y="9796"/>
                  <a:pt x="9055" y="9123"/>
                </a:cubicBezTo>
                <a:cubicBezTo>
                  <a:pt x="9055" y="8449"/>
                  <a:pt x="9811" y="7902"/>
                  <a:pt x="10742" y="7902"/>
                </a:cubicBezTo>
                <a:close/>
                <a:moveTo>
                  <a:pt x="3975" y="16533"/>
                </a:moveTo>
                <a:cubicBezTo>
                  <a:pt x="4099" y="16803"/>
                  <a:pt x="4219" y="17025"/>
                  <a:pt x="4343" y="17249"/>
                </a:cubicBezTo>
                <a:cubicBezTo>
                  <a:pt x="4529" y="17608"/>
                  <a:pt x="4898" y="17965"/>
                  <a:pt x="5332" y="18189"/>
                </a:cubicBezTo>
                <a:lnTo>
                  <a:pt x="1609" y="19944"/>
                </a:lnTo>
                <a:lnTo>
                  <a:pt x="1609" y="18232"/>
                </a:lnTo>
                <a:lnTo>
                  <a:pt x="3975" y="16533"/>
                </a:lnTo>
                <a:close/>
                <a:moveTo>
                  <a:pt x="17567" y="16533"/>
                </a:moveTo>
                <a:lnTo>
                  <a:pt x="19913" y="18232"/>
                </a:lnTo>
                <a:lnTo>
                  <a:pt x="19913" y="19944"/>
                </a:lnTo>
                <a:lnTo>
                  <a:pt x="16190" y="18189"/>
                </a:lnTo>
                <a:cubicBezTo>
                  <a:pt x="16625" y="17965"/>
                  <a:pt x="16931" y="17653"/>
                  <a:pt x="17179" y="17249"/>
                </a:cubicBezTo>
                <a:cubicBezTo>
                  <a:pt x="17303" y="17025"/>
                  <a:pt x="17443" y="16803"/>
                  <a:pt x="17567" y="16533"/>
                </a:cubicBezTo>
                <a:close/>
                <a:moveTo>
                  <a:pt x="9734" y="18596"/>
                </a:moveTo>
                <a:lnTo>
                  <a:pt x="11731" y="18596"/>
                </a:lnTo>
                <a:cubicBezTo>
                  <a:pt x="11793" y="18776"/>
                  <a:pt x="11735" y="18950"/>
                  <a:pt x="11673" y="19130"/>
                </a:cubicBezTo>
                <a:cubicBezTo>
                  <a:pt x="11486" y="19669"/>
                  <a:pt x="11114" y="20028"/>
                  <a:pt x="10742" y="20253"/>
                </a:cubicBezTo>
                <a:cubicBezTo>
                  <a:pt x="10370" y="20028"/>
                  <a:pt x="9997" y="19624"/>
                  <a:pt x="9811" y="19130"/>
                </a:cubicBezTo>
                <a:cubicBezTo>
                  <a:pt x="9749" y="18950"/>
                  <a:pt x="9734" y="18776"/>
                  <a:pt x="9734" y="18596"/>
                </a:cubicBezTo>
                <a:close/>
              </a:path>
            </a:pathLst>
          </a:custGeom>
          <a:solidFill>
            <a:schemeClr val="accent1">
              <a:lumMod val="50000"/>
            </a:schemeClr>
          </a:solidFill>
          <a:ln w="12700">
            <a:miter lim="400000"/>
          </a:ln>
        </p:spPr>
        <p:txBody>
          <a:bodyPr lIns="19050" tIns="19050" rIns="19050" bIns="19050" anchor="ct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15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5959776" y="1598613"/>
            <a:ext cx="565308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42913" y="6416675"/>
            <a:ext cx="11306175"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64511" y="1864979"/>
            <a:ext cx="5313323" cy="4285332"/>
            <a:chOff x="1668963" y="2151766"/>
            <a:chExt cx="5314553" cy="4286324"/>
          </a:xfrm>
          <a:solidFill>
            <a:srgbClr val="76A284"/>
          </a:solidFill>
        </p:grpSpPr>
        <p:grpSp>
          <p:nvGrpSpPr>
            <p:cNvPr id="67" name="组合 66"/>
            <p:cNvGrpSpPr/>
            <p:nvPr/>
          </p:nvGrpSpPr>
          <p:grpSpPr>
            <a:xfrm flipH="1">
              <a:off x="1668963" y="2151766"/>
              <a:ext cx="5314553" cy="4286324"/>
              <a:chOff x="1782077" y="1578068"/>
              <a:chExt cx="3947211" cy="3183529"/>
            </a:xfrm>
            <a:grpFill/>
          </p:grpSpPr>
          <p:sp>
            <p:nvSpPr>
              <p:cNvPr id="70" name="Freeform 5"/>
              <p:cNvSpPr/>
              <p:nvPr/>
            </p:nvSpPr>
            <p:spPr bwMode="auto">
              <a:xfrm>
                <a:off x="3186112" y="1581150"/>
                <a:ext cx="547688" cy="2897188"/>
              </a:xfrm>
              <a:custGeom>
                <a:avLst/>
                <a:gdLst>
                  <a:gd name="T0" fmla="*/ 197 w 290"/>
                  <a:gd name="T1" fmla="*/ 1273 h 1548"/>
                  <a:gd name="T2" fmla="*/ 290 w 290"/>
                  <a:gd name="T3" fmla="*/ 1406 h 1548"/>
                  <a:gd name="T4" fmla="*/ 145 w 290"/>
                  <a:gd name="T5" fmla="*/ 1548 h 1548"/>
                  <a:gd name="T6" fmla="*/ 0 w 290"/>
                  <a:gd name="T7" fmla="*/ 1406 h 1548"/>
                  <a:gd name="T8" fmla="*/ 93 w 290"/>
                  <a:gd name="T9" fmla="*/ 1273 h 1548"/>
                  <a:gd name="T10" fmla="*/ 93 w 290"/>
                  <a:gd name="T11" fmla="*/ 0 h 1548"/>
                  <a:gd name="T12" fmla="*/ 197 w 290"/>
                  <a:gd name="T13" fmla="*/ 0 h 1548"/>
                  <a:gd name="T14" fmla="*/ 197 w 290"/>
                  <a:gd name="T15" fmla="*/ 1273 h 15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1548">
                    <a:moveTo>
                      <a:pt x="197" y="1273"/>
                    </a:moveTo>
                    <a:cubicBezTo>
                      <a:pt x="251" y="1294"/>
                      <a:pt x="290" y="1345"/>
                      <a:pt x="290" y="1406"/>
                    </a:cubicBezTo>
                    <a:cubicBezTo>
                      <a:pt x="290" y="1485"/>
                      <a:pt x="225" y="1548"/>
                      <a:pt x="145" y="1548"/>
                    </a:cubicBezTo>
                    <a:cubicBezTo>
                      <a:pt x="65" y="1548"/>
                      <a:pt x="0" y="1485"/>
                      <a:pt x="0" y="1406"/>
                    </a:cubicBezTo>
                    <a:cubicBezTo>
                      <a:pt x="0" y="1345"/>
                      <a:pt x="38" y="1294"/>
                      <a:pt x="93" y="1273"/>
                    </a:cubicBezTo>
                    <a:cubicBezTo>
                      <a:pt x="93" y="0"/>
                      <a:pt x="93" y="0"/>
                      <a:pt x="93" y="0"/>
                    </a:cubicBezTo>
                    <a:cubicBezTo>
                      <a:pt x="197" y="0"/>
                      <a:pt x="197" y="0"/>
                      <a:pt x="197" y="0"/>
                    </a:cubicBezTo>
                    <a:lnTo>
                      <a:pt x="197" y="1273"/>
                    </a:lnTo>
                    <a:close/>
                  </a:path>
                </a:pathLst>
              </a:custGeom>
              <a:solidFill>
                <a:schemeClr val="accent1">
                  <a:lumMod val="50000"/>
                </a:schemeClr>
              </a:solidFill>
              <a:ln>
                <a:noFill/>
              </a:ln>
            </p:spPr>
            <p:txBody>
              <a:bodyPr vert="horz" wrap="square" lIns="91419" tIns="45709" rIns="91419" bIns="45709" numCol="1" anchor="t" anchorCtr="0" compatLnSpc="1"/>
              <a:lstStyle/>
              <a:p>
                <a:endParaRPr lang="en-US" sz="2400">
                  <a:solidFill>
                    <a:schemeClr val="bg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71" name="Group 5"/>
              <p:cNvGrpSpPr/>
              <p:nvPr/>
            </p:nvGrpSpPr>
            <p:grpSpPr>
              <a:xfrm>
                <a:off x="3313112" y="3231686"/>
                <a:ext cx="293688" cy="1100602"/>
                <a:chOff x="3313112" y="3231686"/>
                <a:chExt cx="293688" cy="1100602"/>
              </a:xfrm>
              <a:grpFill/>
            </p:grpSpPr>
            <p:sp>
              <p:nvSpPr>
                <p:cNvPr id="86" name="Oval 6"/>
                <p:cNvSpPr>
                  <a:spLocks noChangeArrowheads="1"/>
                </p:cNvSpPr>
                <p:nvPr/>
              </p:nvSpPr>
              <p:spPr bwMode="auto">
                <a:xfrm>
                  <a:off x="3313112" y="4046538"/>
                  <a:ext cx="293688" cy="285750"/>
                </a:xfrm>
                <a:prstGeom prst="ellipse">
                  <a:avLst/>
                </a:prstGeom>
                <a:solidFill>
                  <a:schemeClr val="accent1">
                    <a:lumMod val="60000"/>
                    <a:lumOff val="40000"/>
                  </a:schemeClr>
                </a:solidFill>
                <a:ln>
                  <a:noFill/>
                </a:ln>
              </p:spPr>
              <p:txBody>
                <a:bodyPr vert="horz" wrap="square" lIns="91419" tIns="45709" rIns="91419" bIns="45709" numCol="1" anchor="t" anchorCtr="0" compatLnSpc="1"/>
                <a:lstStyle/>
                <a:p>
                  <a:endParaRPr lang="en-US" sz="2400">
                    <a:solidFill>
                      <a:schemeClr val="bg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7" name="Rectangle 7"/>
                <p:cNvSpPr>
                  <a:spLocks noChangeArrowheads="1"/>
                </p:cNvSpPr>
                <p:nvPr/>
              </p:nvSpPr>
              <p:spPr bwMode="auto">
                <a:xfrm>
                  <a:off x="3409664" y="3231686"/>
                  <a:ext cx="100584" cy="876764"/>
                </a:xfrm>
                <a:prstGeom prst="rect">
                  <a:avLst/>
                </a:prstGeom>
                <a:solidFill>
                  <a:schemeClr val="accent1">
                    <a:lumMod val="60000"/>
                    <a:lumOff val="40000"/>
                  </a:schemeClr>
                </a:solidFill>
                <a:ln>
                  <a:noFill/>
                </a:ln>
              </p:spPr>
              <p:txBody>
                <a:bodyPr vert="horz" wrap="square" lIns="91419" tIns="45709" rIns="91419" bIns="45709" numCol="1" anchor="t" anchorCtr="0" compatLnSpc="1"/>
                <a:lstStyle/>
                <a:p>
                  <a:endParaRPr lang="en-US" sz="2400">
                    <a:solidFill>
                      <a:schemeClr val="bg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72" name="Freeform 28"/>
              <p:cNvSpPr/>
              <p:nvPr/>
            </p:nvSpPr>
            <p:spPr bwMode="auto">
              <a:xfrm rot="5400000">
                <a:off x="3787687" y="2675973"/>
                <a:ext cx="505948" cy="605478"/>
              </a:xfrm>
              <a:custGeom>
                <a:avLst/>
                <a:gdLst>
                  <a:gd name="T0" fmla="*/ 634 w 1268"/>
                  <a:gd name="T1" fmla="*/ 0 h 1515"/>
                  <a:gd name="T2" fmla="*/ 1268 w 1268"/>
                  <a:gd name="T3" fmla="*/ 635 h 1515"/>
                  <a:gd name="T4" fmla="*/ 867 w 1268"/>
                  <a:gd name="T5" fmla="*/ 1225 h 1515"/>
                  <a:gd name="T6" fmla="*/ 867 w 1268"/>
                  <a:gd name="T7" fmla="*/ 1225 h 1515"/>
                  <a:gd name="T8" fmla="*/ 649 w 1268"/>
                  <a:gd name="T9" fmla="*/ 1515 h 1515"/>
                  <a:gd name="T10" fmla="*/ 400 w 1268"/>
                  <a:gd name="T11" fmla="*/ 1225 h 1515"/>
                  <a:gd name="T12" fmla="*/ 400 w 1268"/>
                  <a:gd name="T13" fmla="*/ 1225 h 1515"/>
                  <a:gd name="T14" fmla="*/ 0 w 1268"/>
                  <a:gd name="T15" fmla="*/ 635 h 1515"/>
                  <a:gd name="T16" fmla="*/ 634 w 1268"/>
                  <a:gd name="T17" fmla="*/ 0 h 1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8" h="1515">
                    <a:moveTo>
                      <a:pt x="634" y="0"/>
                    </a:moveTo>
                    <a:cubicBezTo>
                      <a:pt x="984" y="0"/>
                      <a:pt x="1268" y="284"/>
                      <a:pt x="1268" y="635"/>
                    </a:cubicBezTo>
                    <a:cubicBezTo>
                      <a:pt x="1268" y="903"/>
                      <a:pt x="1102" y="1132"/>
                      <a:pt x="867" y="1225"/>
                    </a:cubicBezTo>
                    <a:cubicBezTo>
                      <a:pt x="867" y="1225"/>
                      <a:pt x="867" y="1225"/>
                      <a:pt x="867" y="1225"/>
                    </a:cubicBezTo>
                    <a:cubicBezTo>
                      <a:pt x="649" y="1515"/>
                      <a:pt x="649" y="1515"/>
                      <a:pt x="649" y="1515"/>
                    </a:cubicBezTo>
                    <a:cubicBezTo>
                      <a:pt x="400" y="1225"/>
                      <a:pt x="400" y="1225"/>
                      <a:pt x="400" y="1225"/>
                    </a:cubicBezTo>
                    <a:cubicBezTo>
                      <a:pt x="400" y="1225"/>
                      <a:pt x="400" y="1225"/>
                      <a:pt x="400" y="1225"/>
                    </a:cubicBezTo>
                    <a:cubicBezTo>
                      <a:pt x="165" y="1131"/>
                      <a:pt x="0" y="902"/>
                      <a:pt x="0" y="635"/>
                    </a:cubicBezTo>
                    <a:cubicBezTo>
                      <a:pt x="0" y="284"/>
                      <a:pt x="284" y="0"/>
                      <a:pt x="634" y="0"/>
                    </a:cubicBezTo>
                    <a:close/>
                  </a:path>
                </a:pathLst>
              </a:custGeom>
              <a:solidFill>
                <a:schemeClr val="accent1">
                  <a:lumMod val="75000"/>
                </a:schemeClr>
              </a:solidFill>
              <a:ln>
                <a:noFill/>
              </a:ln>
            </p:spPr>
            <p:txBody>
              <a:bodyPr vert="horz" wrap="square" lIns="91419" tIns="45709" rIns="91419" bIns="45709" numCol="1" anchor="t" anchorCtr="0" compatLnSpc="1"/>
              <a:lstStyle/>
              <a:p>
                <a:endParaRPr lang="en-US" sz="2400">
                  <a:solidFill>
                    <a:schemeClr val="bg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3" name="Text Box 7"/>
              <p:cNvSpPr txBox="1">
                <a:spLocks noChangeArrowheads="1"/>
              </p:cNvSpPr>
              <p:nvPr/>
            </p:nvSpPr>
            <p:spPr bwMode="auto">
              <a:xfrm>
                <a:off x="3890728" y="2832518"/>
                <a:ext cx="421070" cy="262933"/>
              </a:xfrm>
              <a:prstGeom prst="rect">
                <a:avLst/>
              </a:prstGeom>
              <a:noFill/>
              <a:ln w="9525">
                <a:noFill/>
                <a:miter lim="800000"/>
              </a:ln>
            </p:spPr>
            <p:txBody>
              <a:bodyPr wrap="none" lIns="45709" tIns="22855" rIns="45709" bIns="22855">
                <a:spAutoFit/>
              </a:bodyPr>
              <a:lstStyle/>
              <a:p>
                <a:pPr algn="ctr" defTabSz="1087755"/>
                <a:r>
                  <a:rPr lang="en-CA" sz="2000" spc="-150" dirty="0">
                    <a:solidFill>
                      <a:schemeClr val="bg1"/>
                    </a:solidFill>
                    <a:latin typeface="思源黑体 CN Medium" panose="020B0600000000000000" pitchFamily="34" charset="-122"/>
                    <a:ea typeface="思源黑体 CN Medium" panose="020B0600000000000000" pitchFamily="34" charset="-122"/>
                    <a:cs typeface="Open Sans Light" pitchFamily="34" charset="0"/>
                    <a:sym typeface="思源黑体 CN Medium" panose="020B0600000000000000" pitchFamily="34" charset="-122"/>
                  </a:rPr>
                  <a:t>35%</a:t>
                </a:r>
                <a:endParaRPr lang="en-CA" sz="2000" spc="-150" dirty="0">
                  <a:solidFill>
                    <a:schemeClr val="bg1"/>
                  </a:solidFill>
                  <a:latin typeface="思源黑体 CN Medium" panose="020B0600000000000000" pitchFamily="34" charset="-122"/>
                  <a:ea typeface="思源黑体 CN Medium" panose="020B0600000000000000" pitchFamily="34" charset="-122"/>
                  <a:cs typeface="Open Sans Light" pitchFamily="34" charset="0"/>
                  <a:sym typeface="思源黑体 CN Medium" panose="020B0600000000000000" pitchFamily="34" charset="-122"/>
                </a:endParaRPr>
              </a:p>
            </p:txBody>
          </p:sp>
          <p:sp>
            <p:nvSpPr>
              <p:cNvPr id="74" name="Text Box 7"/>
              <p:cNvSpPr txBox="1">
                <a:spLocks noChangeArrowheads="1"/>
              </p:cNvSpPr>
              <p:nvPr/>
            </p:nvSpPr>
            <p:spPr bwMode="auto">
              <a:xfrm>
                <a:off x="3258947" y="4521528"/>
                <a:ext cx="402017" cy="240069"/>
              </a:xfrm>
              <a:prstGeom prst="rect">
                <a:avLst/>
              </a:prstGeom>
              <a:noFill/>
              <a:ln w="9525">
                <a:noFill/>
                <a:miter lim="800000"/>
              </a:ln>
            </p:spPr>
            <p:txBody>
              <a:bodyPr wrap="none" lIns="45709" tIns="22855" rIns="45709" bIns="22855">
                <a:spAutoFit/>
              </a:bodyPr>
              <a:lstStyle/>
              <a:p>
                <a:pPr algn="ctr" defTabSz="1087755"/>
                <a:r>
                  <a:rPr lang="en-CA" spc="-150" dirty="0">
                    <a:solidFill>
                      <a:schemeClr val="bg1">
                        <a:lumMod val="50000"/>
                      </a:schemeClr>
                    </a:solidFill>
                    <a:latin typeface="思源黑体 CN Medium" panose="020B0600000000000000" pitchFamily="34" charset="-122"/>
                    <a:ea typeface="思源黑体 CN Medium" panose="020B0600000000000000" pitchFamily="34" charset="-122"/>
                    <a:cs typeface="Open Sans Light" pitchFamily="34" charset="0"/>
                    <a:sym typeface="思源黑体 CN Medium" panose="020B0600000000000000" pitchFamily="34" charset="-122"/>
                  </a:rPr>
                  <a:t>2019</a:t>
                </a:r>
                <a:endParaRPr lang="en-CA" spc="-150" dirty="0">
                  <a:solidFill>
                    <a:schemeClr val="bg1">
                      <a:lumMod val="50000"/>
                    </a:schemeClr>
                  </a:solidFill>
                  <a:latin typeface="思源黑体 CN Medium" panose="020B0600000000000000" pitchFamily="34" charset="-122"/>
                  <a:ea typeface="思源黑体 CN Medium" panose="020B0600000000000000" pitchFamily="34" charset="-122"/>
                  <a:cs typeface="Open Sans Light" pitchFamily="34" charset="0"/>
                  <a:sym typeface="思源黑体 CN Medium" panose="020B0600000000000000" pitchFamily="34" charset="-122"/>
                </a:endParaRPr>
              </a:p>
            </p:txBody>
          </p:sp>
          <p:sp>
            <p:nvSpPr>
              <p:cNvPr id="75" name="Freeform 5"/>
              <p:cNvSpPr/>
              <p:nvPr/>
            </p:nvSpPr>
            <p:spPr bwMode="auto">
              <a:xfrm>
                <a:off x="4572000" y="1581150"/>
                <a:ext cx="547688" cy="2897188"/>
              </a:xfrm>
              <a:custGeom>
                <a:avLst/>
                <a:gdLst>
                  <a:gd name="T0" fmla="*/ 197 w 290"/>
                  <a:gd name="T1" fmla="*/ 1273 h 1548"/>
                  <a:gd name="T2" fmla="*/ 290 w 290"/>
                  <a:gd name="T3" fmla="*/ 1406 h 1548"/>
                  <a:gd name="T4" fmla="*/ 145 w 290"/>
                  <a:gd name="T5" fmla="*/ 1548 h 1548"/>
                  <a:gd name="T6" fmla="*/ 0 w 290"/>
                  <a:gd name="T7" fmla="*/ 1406 h 1548"/>
                  <a:gd name="T8" fmla="*/ 93 w 290"/>
                  <a:gd name="T9" fmla="*/ 1273 h 1548"/>
                  <a:gd name="T10" fmla="*/ 93 w 290"/>
                  <a:gd name="T11" fmla="*/ 0 h 1548"/>
                  <a:gd name="T12" fmla="*/ 197 w 290"/>
                  <a:gd name="T13" fmla="*/ 0 h 1548"/>
                  <a:gd name="T14" fmla="*/ 197 w 290"/>
                  <a:gd name="T15" fmla="*/ 1273 h 15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1548">
                    <a:moveTo>
                      <a:pt x="197" y="1273"/>
                    </a:moveTo>
                    <a:cubicBezTo>
                      <a:pt x="251" y="1294"/>
                      <a:pt x="290" y="1345"/>
                      <a:pt x="290" y="1406"/>
                    </a:cubicBezTo>
                    <a:cubicBezTo>
                      <a:pt x="290" y="1485"/>
                      <a:pt x="225" y="1548"/>
                      <a:pt x="145" y="1548"/>
                    </a:cubicBezTo>
                    <a:cubicBezTo>
                      <a:pt x="65" y="1548"/>
                      <a:pt x="0" y="1485"/>
                      <a:pt x="0" y="1406"/>
                    </a:cubicBezTo>
                    <a:cubicBezTo>
                      <a:pt x="0" y="1345"/>
                      <a:pt x="38" y="1294"/>
                      <a:pt x="93" y="1273"/>
                    </a:cubicBezTo>
                    <a:cubicBezTo>
                      <a:pt x="93" y="0"/>
                      <a:pt x="93" y="0"/>
                      <a:pt x="93" y="0"/>
                    </a:cubicBezTo>
                    <a:cubicBezTo>
                      <a:pt x="197" y="0"/>
                      <a:pt x="197" y="0"/>
                      <a:pt x="197" y="0"/>
                    </a:cubicBezTo>
                    <a:lnTo>
                      <a:pt x="197" y="1273"/>
                    </a:lnTo>
                    <a:close/>
                  </a:path>
                </a:pathLst>
              </a:custGeom>
              <a:solidFill>
                <a:schemeClr val="accent1">
                  <a:lumMod val="50000"/>
                </a:schemeClr>
              </a:solidFill>
              <a:ln>
                <a:noFill/>
              </a:ln>
            </p:spPr>
            <p:txBody>
              <a:bodyPr vert="horz" wrap="square" lIns="91419" tIns="45709" rIns="91419" bIns="45709" numCol="1" anchor="t" anchorCtr="0" compatLnSpc="1"/>
              <a:lstStyle/>
              <a:p>
                <a:endParaRPr lang="en-US" sz="2400">
                  <a:solidFill>
                    <a:schemeClr val="bg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76" name="Group 6"/>
              <p:cNvGrpSpPr/>
              <p:nvPr/>
            </p:nvGrpSpPr>
            <p:grpSpPr>
              <a:xfrm>
                <a:off x="4699000" y="1811338"/>
                <a:ext cx="293688" cy="2520950"/>
                <a:chOff x="4699000" y="1811338"/>
                <a:chExt cx="293688" cy="2520950"/>
              </a:xfrm>
              <a:grpFill/>
            </p:grpSpPr>
            <p:sp>
              <p:nvSpPr>
                <p:cNvPr id="84" name="Oval 6"/>
                <p:cNvSpPr>
                  <a:spLocks noChangeArrowheads="1"/>
                </p:cNvSpPr>
                <p:nvPr/>
              </p:nvSpPr>
              <p:spPr bwMode="auto">
                <a:xfrm>
                  <a:off x="4699000" y="4046538"/>
                  <a:ext cx="293688" cy="285750"/>
                </a:xfrm>
                <a:prstGeom prst="ellipse">
                  <a:avLst/>
                </a:prstGeom>
                <a:solidFill>
                  <a:schemeClr val="accent1">
                    <a:lumMod val="60000"/>
                    <a:lumOff val="40000"/>
                  </a:schemeClr>
                </a:solidFill>
                <a:ln>
                  <a:noFill/>
                </a:ln>
              </p:spPr>
              <p:txBody>
                <a:bodyPr vert="horz" wrap="square" lIns="91419" tIns="45709" rIns="91419" bIns="45709" numCol="1" anchor="t" anchorCtr="0" compatLnSpc="1"/>
                <a:lstStyle/>
                <a:p>
                  <a:endParaRPr lang="en-US" sz="2400">
                    <a:solidFill>
                      <a:schemeClr val="bg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5" name="Rectangle 7"/>
                <p:cNvSpPr>
                  <a:spLocks noChangeArrowheads="1"/>
                </p:cNvSpPr>
                <p:nvPr/>
              </p:nvSpPr>
              <p:spPr bwMode="auto">
                <a:xfrm>
                  <a:off x="4795552" y="1811338"/>
                  <a:ext cx="100584" cy="2297112"/>
                </a:xfrm>
                <a:prstGeom prst="rect">
                  <a:avLst/>
                </a:prstGeom>
                <a:solidFill>
                  <a:schemeClr val="accent1">
                    <a:lumMod val="60000"/>
                    <a:lumOff val="40000"/>
                  </a:schemeClr>
                </a:solidFill>
                <a:ln>
                  <a:noFill/>
                </a:ln>
              </p:spPr>
              <p:txBody>
                <a:bodyPr vert="horz" wrap="square" lIns="91419" tIns="45709" rIns="91419" bIns="45709" numCol="1" anchor="t" anchorCtr="0" compatLnSpc="1"/>
                <a:lstStyle/>
                <a:p>
                  <a:endParaRPr lang="en-US" sz="2400">
                    <a:solidFill>
                      <a:schemeClr val="bg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77" name="Freeform 28"/>
              <p:cNvSpPr/>
              <p:nvPr/>
            </p:nvSpPr>
            <p:spPr bwMode="auto">
              <a:xfrm rot="5400000">
                <a:off x="5173575" y="2675973"/>
                <a:ext cx="505948" cy="605478"/>
              </a:xfrm>
              <a:custGeom>
                <a:avLst/>
                <a:gdLst>
                  <a:gd name="T0" fmla="*/ 634 w 1268"/>
                  <a:gd name="T1" fmla="*/ 0 h 1515"/>
                  <a:gd name="T2" fmla="*/ 1268 w 1268"/>
                  <a:gd name="T3" fmla="*/ 635 h 1515"/>
                  <a:gd name="T4" fmla="*/ 867 w 1268"/>
                  <a:gd name="T5" fmla="*/ 1225 h 1515"/>
                  <a:gd name="T6" fmla="*/ 867 w 1268"/>
                  <a:gd name="T7" fmla="*/ 1225 h 1515"/>
                  <a:gd name="T8" fmla="*/ 649 w 1268"/>
                  <a:gd name="T9" fmla="*/ 1515 h 1515"/>
                  <a:gd name="T10" fmla="*/ 400 w 1268"/>
                  <a:gd name="T11" fmla="*/ 1225 h 1515"/>
                  <a:gd name="T12" fmla="*/ 400 w 1268"/>
                  <a:gd name="T13" fmla="*/ 1225 h 1515"/>
                  <a:gd name="T14" fmla="*/ 0 w 1268"/>
                  <a:gd name="T15" fmla="*/ 635 h 1515"/>
                  <a:gd name="T16" fmla="*/ 634 w 1268"/>
                  <a:gd name="T17" fmla="*/ 0 h 1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8" h="1515">
                    <a:moveTo>
                      <a:pt x="634" y="0"/>
                    </a:moveTo>
                    <a:cubicBezTo>
                      <a:pt x="984" y="0"/>
                      <a:pt x="1268" y="284"/>
                      <a:pt x="1268" y="635"/>
                    </a:cubicBezTo>
                    <a:cubicBezTo>
                      <a:pt x="1268" y="903"/>
                      <a:pt x="1102" y="1132"/>
                      <a:pt x="867" y="1225"/>
                    </a:cubicBezTo>
                    <a:cubicBezTo>
                      <a:pt x="867" y="1225"/>
                      <a:pt x="867" y="1225"/>
                      <a:pt x="867" y="1225"/>
                    </a:cubicBezTo>
                    <a:cubicBezTo>
                      <a:pt x="649" y="1515"/>
                      <a:pt x="649" y="1515"/>
                      <a:pt x="649" y="1515"/>
                    </a:cubicBezTo>
                    <a:cubicBezTo>
                      <a:pt x="400" y="1225"/>
                      <a:pt x="400" y="1225"/>
                      <a:pt x="400" y="1225"/>
                    </a:cubicBezTo>
                    <a:cubicBezTo>
                      <a:pt x="400" y="1225"/>
                      <a:pt x="400" y="1225"/>
                      <a:pt x="400" y="1225"/>
                    </a:cubicBezTo>
                    <a:cubicBezTo>
                      <a:pt x="165" y="1131"/>
                      <a:pt x="0" y="902"/>
                      <a:pt x="0" y="635"/>
                    </a:cubicBezTo>
                    <a:cubicBezTo>
                      <a:pt x="0" y="284"/>
                      <a:pt x="284" y="0"/>
                      <a:pt x="634" y="0"/>
                    </a:cubicBezTo>
                    <a:close/>
                  </a:path>
                </a:pathLst>
              </a:custGeom>
              <a:solidFill>
                <a:schemeClr val="accent1">
                  <a:lumMod val="75000"/>
                </a:schemeClr>
              </a:solidFill>
              <a:ln>
                <a:noFill/>
              </a:ln>
            </p:spPr>
            <p:txBody>
              <a:bodyPr vert="horz" wrap="square" lIns="91419" tIns="45709" rIns="91419" bIns="45709" numCol="1" anchor="t" anchorCtr="0" compatLnSpc="1"/>
              <a:lstStyle/>
              <a:p>
                <a:endParaRPr lang="en-US" sz="2400">
                  <a:solidFill>
                    <a:schemeClr val="bg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8" name="Text Box 7"/>
              <p:cNvSpPr txBox="1">
                <a:spLocks noChangeArrowheads="1"/>
              </p:cNvSpPr>
              <p:nvPr/>
            </p:nvSpPr>
            <p:spPr bwMode="auto">
              <a:xfrm>
                <a:off x="5276615" y="2832518"/>
                <a:ext cx="421070" cy="262933"/>
              </a:xfrm>
              <a:prstGeom prst="rect">
                <a:avLst/>
              </a:prstGeom>
              <a:noFill/>
              <a:ln w="9525">
                <a:noFill/>
                <a:miter lim="800000"/>
              </a:ln>
            </p:spPr>
            <p:txBody>
              <a:bodyPr wrap="none" lIns="45709" tIns="22855" rIns="45709" bIns="22855">
                <a:spAutoFit/>
              </a:bodyPr>
              <a:lstStyle/>
              <a:p>
                <a:pPr algn="ctr" defTabSz="1087755"/>
                <a:r>
                  <a:rPr lang="en-CA" sz="2000" spc="-150">
                    <a:solidFill>
                      <a:schemeClr val="bg1"/>
                    </a:solidFill>
                    <a:latin typeface="思源黑体 CN Medium" panose="020B0600000000000000" pitchFamily="34" charset="-122"/>
                    <a:ea typeface="思源黑体 CN Medium" panose="020B0600000000000000" pitchFamily="34" charset="-122"/>
                    <a:cs typeface="Open Sans Light" pitchFamily="34" charset="0"/>
                    <a:sym typeface="思源黑体 CN Medium" panose="020B0600000000000000" pitchFamily="34" charset="-122"/>
                  </a:rPr>
                  <a:t>92%</a:t>
                </a:r>
                <a:endParaRPr lang="en-CA" sz="2000" spc="-150">
                  <a:solidFill>
                    <a:schemeClr val="bg1"/>
                  </a:solidFill>
                  <a:latin typeface="思源黑体 CN Medium" panose="020B0600000000000000" pitchFamily="34" charset="-122"/>
                  <a:ea typeface="思源黑体 CN Medium" panose="020B0600000000000000" pitchFamily="34" charset="-122"/>
                  <a:cs typeface="Open Sans Light" pitchFamily="34" charset="0"/>
                  <a:sym typeface="思源黑体 CN Medium" panose="020B0600000000000000" pitchFamily="34" charset="-122"/>
                </a:endParaRPr>
              </a:p>
            </p:txBody>
          </p:sp>
          <p:sp>
            <p:nvSpPr>
              <p:cNvPr id="79" name="Text Box 7"/>
              <p:cNvSpPr txBox="1">
                <a:spLocks noChangeArrowheads="1"/>
              </p:cNvSpPr>
              <p:nvPr/>
            </p:nvSpPr>
            <p:spPr bwMode="auto">
              <a:xfrm>
                <a:off x="4644836" y="4521528"/>
                <a:ext cx="402017" cy="240069"/>
              </a:xfrm>
              <a:prstGeom prst="rect">
                <a:avLst/>
              </a:prstGeom>
              <a:noFill/>
              <a:ln w="9525">
                <a:noFill/>
                <a:miter lim="800000"/>
              </a:ln>
            </p:spPr>
            <p:txBody>
              <a:bodyPr wrap="none" lIns="45709" tIns="22855" rIns="45709" bIns="22855">
                <a:spAutoFit/>
              </a:bodyPr>
              <a:lstStyle/>
              <a:p>
                <a:pPr algn="ctr" defTabSz="1087755"/>
                <a:r>
                  <a:rPr lang="en-CA" spc="-150" dirty="0">
                    <a:solidFill>
                      <a:schemeClr val="bg1">
                        <a:lumMod val="50000"/>
                      </a:schemeClr>
                    </a:solidFill>
                    <a:latin typeface="思源黑体 CN Medium" panose="020B0600000000000000" pitchFamily="34" charset="-122"/>
                    <a:ea typeface="思源黑体 CN Medium" panose="020B0600000000000000" pitchFamily="34" charset="-122"/>
                    <a:cs typeface="Open Sans Light" pitchFamily="34" charset="0"/>
                    <a:sym typeface="思源黑体 CN Medium" panose="020B0600000000000000" pitchFamily="34" charset="-122"/>
                  </a:rPr>
                  <a:t>2018</a:t>
                </a:r>
                <a:endParaRPr lang="en-CA" spc="-150" dirty="0">
                  <a:solidFill>
                    <a:schemeClr val="bg1">
                      <a:lumMod val="50000"/>
                    </a:schemeClr>
                  </a:solidFill>
                  <a:latin typeface="思源黑体 CN Medium" panose="020B0600000000000000" pitchFamily="34" charset="-122"/>
                  <a:ea typeface="思源黑体 CN Medium" panose="020B0600000000000000" pitchFamily="34" charset="-122"/>
                  <a:cs typeface="Open Sans Light" pitchFamily="34" charset="0"/>
                  <a:sym typeface="思源黑体 CN Medium" panose="020B0600000000000000" pitchFamily="34" charset="-122"/>
                </a:endParaRPr>
              </a:p>
            </p:txBody>
          </p:sp>
          <p:sp>
            <p:nvSpPr>
              <p:cNvPr id="80" name="Freeform 5"/>
              <p:cNvSpPr/>
              <p:nvPr/>
            </p:nvSpPr>
            <p:spPr bwMode="auto">
              <a:xfrm>
                <a:off x="1782077" y="1578068"/>
                <a:ext cx="547688" cy="2897188"/>
              </a:xfrm>
              <a:custGeom>
                <a:avLst/>
                <a:gdLst>
                  <a:gd name="T0" fmla="*/ 197 w 290"/>
                  <a:gd name="T1" fmla="*/ 1273 h 1548"/>
                  <a:gd name="T2" fmla="*/ 290 w 290"/>
                  <a:gd name="T3" fmla="*/ 1406 h 1548"/>
                  <a:gd name="T4" fmla="*/ 145 w 290"/>
                  <a:gd name="T5" fmla="*/ 1548 h 1548"/>
                  <a:gd name="T6" fmla="*/ 0 w 290"/>
                  <a:gd name="T7" fmla="*/ 1406 h 1548"/>
                  <a:gd name="T8" fmla="*/ 93 w 290"/>
                  <a:gd name="T9" fmla="*/ 1273 h 1548"/>
                  <a:gd name="T10" fmla="*/ 93 w 290"/>
                  <a:gd name="T11" fmla="*/ 0 h 1548"/>
                  <a:gd name="T12" fmla="*/ 197 w 290"/>
                  <a:gd name="T13" fmla="*/ 0 h 1548"/>
                  <a:gd name="T14" fmla="*/ 197 w 290"/>
                  <a:gd name="T15" fmla="*/ 1273 h 15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1548">
                    <a:moveTo>
                      <a:pt x="197" y="1273"/>
                    </a:moveTo>
                    <a:cubicBezTo>
                      <a:pt x="251" y="1294"/>
                      <a:pt x="290" y="1345"/>
                      <a:pt x="290" y="1406"/>
                    </a:cubicBezTo>
                    <a:cubicBezTo>
                      <a:pt x="290" y="1485"/>
                      <a:pt x="225" y="1548"/>
                      <a:pt x="145" y="1548"/>
                    </a:cubicBezTo>
                    <a:cubicBezTo>
                      <a:pt x="65" y="1548"/>
                      <a:pt x="0" y="1485"/>
                      <a:pt x="0" y="1406"/>
                    </a:cubicBezTo>
                    <a:cubicBezTo>
                      <a:pt x="0" y="1345"/>
                      <a:pt x="38" y="1294"/>
                      <a:pt x="93" y="1273"/>
                    </a:cubicBezTo>
                    <a:cubicBezTo>
                      <a:pt x="93" y="0"/>
                      <a:pt x="93" y="0"/>
                      <a:pt x="93" y="0"/>
                    </a:cubicBezTo>
                    <a:cubicBezTo>
                      <a:pt x="197" y="0"/>
                      <a:pt x="197" y="0"/>
                      <a:pt x="197" y="0"/>
                    </a:cubicBezTo>
                    <a:lnTo>
                      <a:pt x="197" y="1273"/>
                    </a:lnTo>
                    <a:close/>
                  </a:path>
                </a:pathLst>
              </a:custGeom>
              <a:solidFill>
                <a:schemeClr val="accent1">
                  <a:lumMod val="50000"/>
                </a:schemeClr>
              </a:solidFill>
              <a:ln>
                <a:noFill/>
              </a:ln>
            </p:spPr>
            <p:txBody>
              <a:bodyPr vert="horz" wrap="square" lIns="91419" tIns="45709" rIns="91419" bIns="45709" numCol="1" anchor="t" anchorCtr="0" compatLnSpc="1"/>
              <a:lstStyle/>
              <a:p>
                <a:endParaRPr lang="en-US" sz="2400">
                  <a:solidFill>
                    <a:schemeClr val="bg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1" name="Freeform 28"/>
              <p:cNvSpPr/>
              <p:nvPr/>
            </p:nvSpPr>
            <p:spPr bwMode="auto">
              <a:xfrm rot="5400000">
                <a:off x="2383651" y="2672891"/>
                <a:ext cx="505948" cy="605478"/>
              </a:xfrm>
              <a:custGeom>
                <a:avLst/>
                <a:gdLst>
                  <a:gd name="T0" fmla="*/ 634 w 1268"/>
                  <a:gd name="T1" fmla="*/ 0 h 1515"/>
                  <a:gd name="T2" fmla="*/ 1268 w 1268"/>
                  <a:gd name="T3" fmla="*/ 635 h 1515"/>
                  <a:gd name="T4" fmla="*/ 867 w 1268"/>
                  <a:gd name="T5" fmla="*/ 1225 h 1515"/>
                  <a:gd name="T6" fmla="*/ 867 w 1268"/>
                  <a:gd name="T7" fmla="*/ 1225 h 1515"/>
                  <a:gd name="T8" fmla="*/ 649 w 1268"/>
                  <a:gd name="T9" fmla="*/ 1515 h 1515"/>
                  <a:gd name="T10" fmla="*/ 400 w 1268"/>
                  <a:gd name="T11" fmla="*/ 1225 h 1515"/>
                  <a:gd name="T12" fmla="*/ 400 w 1268"/>
                  <a:gd name="T13" fmla="*/ 1225 h 1515"/>
                  <a:gd name="T14" fmla="*/ 0 w 1268"/>
                  <a:gd name="T15" fmla="*/ 635 h 1515"/>
                  <a:gd name="T16" fmla="*/ 634 w 1268"/>
                  <a:gd name="T17" fmla="*/ 0 h 1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8" h="1515">
                    <a:moveTo>
                      <a:pt x="634" y="0"/>
                    </a:moveTo>
                    <a:cubicBezTo>
                      <a:pt x="984" y="0"/>
                      <a:pt x="1268" y="284"/>
                      <a:pt x="1268" y="635"/>
                    </a:cubicBezTo>
                    <a:cubicBezTo>
                      <a:pt x="1268" y="903"/>
                      <a:pt x="1102" y="1132"/>
                      <a:pt x="867" y="1225"/>
                    </a:cubicBezTo>
                    <a:cubicBezTo>
                      <a:pt x="867" y="1225"/>
                      <a:pt x="867" y="1225"/>
                      <a:pt x="867" y="1225"/>
                    </a:cubicBezTo>
                    <a:cubicBezTo>
                      <a:pt x="649" y="1515"/>
                      <a:pt x="649" y="1515"/>
                      <a:pt x="649" y="1515"/>
                    </a:cubicBezTo>
                    <a:cubicBezTo>
                      <a:pt x="400" y="1225"/>
                      <a:pt x="400" y="1225"/>
                      <a:pt x="400" y="1225"/>
                    </a:cubicBezTo>
                    <a:cubicBezTo>
                      <a:pt x="400" y="1225"/>
                      <a:pt x="400" y="1225"/>
                      <a:pt x="400" y="1225"/>
                    </a:cubicBezTo>
                    <a:cubicBezTo>
                      <a:pt x="165" y="1131"/>
                      <a:pt x="0" y="902"/>
                      <a:pt x="0" y="635"/>
                    </a:cubicBezTo>
                    <a:cubicBezTo>
                      <a:pt x="0" y="284"/>
                      <a:pt x="284" y="0"/>
                      <a:pt x="634" y="0"/>
                    </a:cubicBezTo>
                    <a:close/>
                  </a:path>
                </a:pathLst>
              </a:custGeom>
              <a:solidFill>
                <a:schemeClr val="accent1">
                  <a:lumMod val="75000"/>
                </a:schemeClr>
              </a:solidFill>
              <a:ln>
                <a:noFill/>
              </a:ln>
            </p:spPr>
            <p:txBody>
              <a:bodyPr vert="horz" wrap="square" lIns="91419" tIns="45709" rIns="91419" bIns="45709" numCol="1" anchor="t" anchorCtr="0" compatLnSpc="1"/>
              <a:lstStyle/>
              <a:p>
                <a:endParaRPr lang="en-US" sz="2400">
                  <a:solidFill>
                    <a:schemeClr val="bg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2" name="Text Box 7"/>
              <p:cNvSpPr txBox="1">
                <a:spLocks noChangeArrowheads="1"/>
              </p:cNvSpPr>
              <p:nvPr/>
            </p:nvSpPr>
            <p:spPr bwMode="auto">
              <a:xfrm>
                <a:off x="2486694" y="2829437"/>
                <a:ext cx="421070" cy="262933"/>
              </a:xfrm>
              <a:prstGeom prst="rect">
                <a:avLst/>
              </a:prstGeom>
              <a:noFill/>
              <a:ln w="9525">
                <a:noFill/>
                <a:miter lim="800000"/>
              </a:ln>
            </p:spPr>
            <p:txBody>
              <a:bodyPr wrap="none" lIns="45709" tIns="22855" rIns="45709" bIns="22855">
                <a:spAutoFit/>
              </a:bodyPr>
              <a:lstStyle/>
              <a:p>
                <a:pPr algn="ctr" defTabSz="1087755"/>
                <a:r>
                  <a:rPr lang="en-CA" sz="2000" spc="-150" dirty="0">
                    <a:solidFill>
                      <a:schemeClr val="bg1"/>
                    </a:solidFill>
                    <a:latin typeface="思源黑体 CN Medium" panose="020B0600000000000000" pitchFamily="34" charset="-122"/>
                    <a:ea typeface="思源黑体 CN Medium" panose="020B0600000000000000" pitchFamily="34" charset="-122"/>
                    <a:cs typeface="Open Sans Light" pitchFamily="34" charset="0"/>
                    <a:sym typeface="思源黑体 CN Medium" panose="020B0600000000000000" pitchFamily="34" charset="-122"/>
                  </a:rPr>
                  <a:t>50%</a:t>
                </a:r>
                <a:endParaRPr lang="en-CA" sz="2000" spc="-150" dirty="0">
                  <a:solidFill>
                    <a:schemeClr val="bg1"/>
                  </a:solidFill>
                  <a:latin typeface="思源黑体 CN Medium" panose="020B0600000000000000" pitchFamily="34" charset="-122"/>
                  <a:ea typeface="思源黑体 CN Medium" panose="020B0600000000000000" pitchFamily="34" charset="-122"/>
                  <a:cs typeface="Open Sans Light" pitchFamily="34" charset="0"/>
                  <a:sym typeface="思源黑体 CN Medium" panose="020B0600000000000000" pitchFamily="34" charset="-122"/>
                </a:endParaRPr>
              </a:p>
            </p:txBody>
          </p:sp>
          <p:sp>
            <p:nvSpPr>
              <p:cNvPr id="83" name="Text Box 7"/>
              <p:cNvSpPr txBox="1">
                <a:spLocks noChangeArrowheads="1"/>
              </p:cNvSpPr>
              <p:nvPr/>
            </p:nvSpPr>
            <p:spPr bwMode="auto">
              <a:xfrm>
                <a:off x="1854912" y="4518447"/>
                <a:ext cx="402017" cy="240069"/>
              </a:xfrm>
              <a:prstGeom prst="rect">
                <a:avLst/>
              </a:prstGeom>
              <a:noFill/>
              <a:ln w="9525">
                <a:noFill/>
                <a:miter lim="800000"/>
              </a:ln>
            </p:spPr>
            <p:txBody>
              <a:bodyPr wrap="none" lIns="45709" tIns="22855" rIns="45709" bIns="22855">
                <a:spAutoFit/>
              </a:bodyPr>
              <a:lstStyle/>
              <a:p>
                <a:pPr algn="ctr" defTabSz="1087755"/>
                <a:r>
                  <a:rPr lang="en-CA" spc="-150" dirty="0">
                    <a:solidFill>
                      <a:schemeClr val="bg1">
                        <a:lumMod val="50000"/>
                      </a:schemeClr>
                    </a:solidFill>
                    <a:latin typeface="思源黑体 CN Medium" panose="020B0600000000000000" pitchFamily="34" charset="-122"/>
                    <a:ea typeface="思源黑体 CN Medium" panose="020B0600000000000000" pitchFamily="34" charset="-122"/>
                    <a:cs typeface="Open Sans Light" pitchFamily="34" charset="0"/>
                    <a:sym typeface="思源黑体 CN Medium" panose="020B0600000000000000" pitchFamily="34" charset="-122"/>
                  </a:rPr>
                  <a:t>2020</a:t>
                </a:r>
                <a:endParaRPr lang="en-CA" spc="-150" dirty="0">
                  <a:solidFill>
                    <a:schemeClr val="bg1">
                      <a:lumMod val="50000"/>
                    </a:schemeClr>
                  </a:solidFill>
                  <a:latin typeface="思源黑体 CN Medium" panose="020B0600000000000000" pitchFamily="34" charset="-122"/>
                  <a:ea typeface="思源黑体 CN Medium" panose="020B0600000000000000" pitchFamily="34" charset="-122"/>
                  <a:cs typeface="Open Sans Light" pitchFamily="34" charset="0"/>
                  <a:sym typeface="思源黑体 CN Medium" panose="020B0600000000000000" pitchFamily="34" charset="-122"/>
                </a:endParaRPr>
              </a:p>
            </p:txBody>
          </p:sp>
        </p:grpSp>
        <p:sp>
          <p:nvSpPr>
            <p:cNvPr id="68" name="Oval 6"/>
            <p:cNvSpPr>
              <a:spLocks noChangeArrowheads="1"/>
            </p:cNvSpPr>
            <p:nvPr/>
          </p:nvSpPr>
          <p:spPr bwMode="auto">
            <a:xfrm flipH="1">
              <a:off x="6427321" y="5475329"/>
              <a:ext cx="395424" cy="384736"/>
            </a:xfrm>
            <a:prstGeom prst="ellipse">
              <a:avLst/>
            </a:prstGeom>
            <a:solidFill>
              <a:schemeClr val="accent1">
                <a:lumMod val="60000"/>
                <a:lumOff val="40000"/>
              </a:schemeClr>
            </a:solidFill>
            <a:ln>
              <a:noFill/>
            </a:ln>
          </p:spPr>
          <p:txBody>
            <a:bodyPr vert="horz" wrap="square" lIns="91419" tIns="45709" rIns="91419" bIns="45709" numCol="1" anchor="t" anchorCtr="0" compatLnSpc="1"/>
            <a:lstStyle/>
            <a:p>
              <a:endParaRPr lang="en-US" sz="2400">
                <a:solidFill>
                  <a:schemeClr val="bg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9" name="Rectangle 7"/>
            <p:cNvSpPr>
              <a:spLocks noChangeArrowheads="1"/>
            </p:cNvSpPr>
            <p:nvPr/>
          </p:nvSpPr>
          <p:spPr bwMode="auto">
            <a:xfrm flipH="1">
              <a:off x="6572780" y="3984171"/>
              <a:ext cx="119965" cy="1574517"/>
            </a:xfrm>
            <a:prstGeom prst="rect">
              <a:avLst/>
            </a:prstGeom>
            <a:solidFill>
              <a:schemeClr val="accent1">
                <a:lumMod val="60000"/>
                <a:lumOff val="40000"/>
              </a:schemeClr>
            </a:solidFill>
            <a:ln>
              <a:noFill/>
            </a:ln>
          </p:spPr>
          <p:txBody>
            <a:bodyPr vert="horz" wrap="square" lIns="91419" tIns="45709" rIns="91419" bIns="45709" numCol="1" anchor="t" anchorCtr="0" compatLnSpc="1"/>
            <a:lstStyle/>
            <a:p>
              <a:endParaRPr lang="en-US" sz="2400">
                <a:solidFill>
                  <a:schemeClr val="bg1">
                    <a:lumMod val="50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88" name="椭圆 51"/>
          <p:cNvSpPr>
            <a:spLocks noChangeArrowheads="1"/>
          </p:cNvSpPr>
          <p:nvPr/>
        </p:nvSpPr>
        <p:spPr bwMode="auto">
          <a:xfrm>
            <a:off x="6808909" y="2278519"/>
            <a:ext cx="447571" cy="447571"/>
          </a:xfrm>
          <a:prstGeom prst="ellipse">
            <a:avLst/>
          </a:prstGeom>
          <a:solidFill>
            <a:schemeClr val="accent1">
              <a:lumMod val="75000"/>
            </a:schemeClr>
          </a:solidFill>
          <a:ln>
            <a:noFill/>
          </a:ln>
        </p:spPr>
        <p:txBody>
          <a:bodyPr anchor="ctr"/>
          <a:lstStyle/>
          <a:p>
            <a:pPr algn="ctr" eaLnBrk="1" hangingPunct="1">
              <a:buFont typeface="Arial" panose="020B0604020202020204" pitchFamily="34" charset="0"/>
              <a:buNone/>
            </a:pPr>
            <a:endParaRPr lang="zh-CN" altLang="en-US" sz="1600">
              <a:solidFill>
                <a:srgbClr val="FFFFFF"/>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9" name="椭圆 52"/>
          <p:cNvSpPr>
            <a:spLocks noChangeArrowheads="1"/>
          </p:cNvSpPr>
          <p:nvPr/>
        </p:nvSpPr>
        <p:spPr bwMode="auto">
          <a:xfrm>
            <a:off x="6808909" y="3475217"/>
            <a:ext cx="447571" cy="447571"/>
          </a:xfrm>
          <a:prstGeom prst="ellipse">
            <a:avLst/>
          </a:prstGeom>
          <a:solidFill>
            <a:schemeClr val="accent1">
              <a:lumMod val="75000"/>
            </a:schemeClr>
          </a:solidFill>
          <a:ln>
            <a:noFill/>
          </a:ln>
        </p:spPr>
        <p:txBody>
          <a:bodyPr anchor="ctr"/>
          <a:lstStyle/>
          <a:p>
            <a:pPr algn="ctr" eaLnBrk="1" hangingPunct="1">
              <a:buFont typeface="Arial" panose="020B0604020202020204" pitchFamily="34" charset="0"/>
              <a:buNone/>
            </a:pPr>
            <a:endParaRPr lang="zh-CN" altLang="en-US" sz="1600">
              <a:solidFill>
                <a:srgbClr val="FFFFFF"/>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0" name="椭圆 53"/>
          <p:cNvSpPr>
            <a:spLocks noChangeArrowheads="1"/>
          </p:cNvSpPr>
          <p:nvPr/>
        </p:nvSpPr>
        <p:spPr bwMode="auto">
          <a:xfrm>
            <a:off x="6808909" y="4671915"/>
            <a:ext cx="447571" cy="447571"/>
          </a:xfrm>
          <a:prstGeom prst="ellipse">
            <a:avLst/>
          </a:prstGeom>
          <a:solidFill>
            <a:schemeClr val="accent1">
              <a:lumMod val="75000"/>
            </a:schemeClr>
          </a:solidFill>
          <a:ln>
            <a:noFill/>
          </a:ln>
        </p:spPr>
        <p:txBody>
          <a:bodyPr anchor="ctr"/>
          <a:lstStyle/>
          <a:p>
            <a:pPr algn="ctr" eaLnBrk="1" hangingPunct="1">
              <a:buFont typeface="Arial" panose="020B0604020202020204" pitchFamily="34" charset="0"/>
              <a:buNone/>
            </a:pPr>
            <a:endParaRPr lang="zh-CN" altLang="en-US" sz="1600">
              <a:solidFill>
                <a:srgbClr val="FFFFFF"/>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1" name="文本框 54"/>
          <p:cNvSpPr>
            <a:spLocks noChangeArrowheads="1"/>
          </p:cNvSpPr>
          <p:nvPr/>
        </p:nvSpPr>
        <p:spPr bwMode="auto">
          <a:xfrm>
            <a:off x="7632631" y="2455879"/>
            <a:ext cx="2920916" cy="95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600" dirty="0">
                <a:solidFill>
                  <a:schemeClr val="tx1">
                    <a:lumMod val="85000"/>
                    <a:lumOff val="1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点击添加文本信息点击添加文本信息点击添加文本信息点击添加文本信息</a:t>
            </a:r>
            <a:endParaRPr lang="en-US" altLang="zh-CN" sz="1600" dirty="0">
              <a:solidFill>
                <a:schemeClr val="tx1">
                  <a:lumMod val="85000"/>
                  <a:lumOff val="1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2" name="文本框 55"/>
          <p:cNvSpPr>
            <a:spLocks noChangeArrowheads="1"/>
          </p:cNvSpPr>
          <p:nvPr/>
        </p:nvSpPr>
        <p:spPr bwMode="auto">
          <a:xfrm>
            <a:off x="7632631" y="3652577"/>
            <a:ext cx="2920916" cy="95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600" dirty="0">
                <a:solidFill>
                  <a:schemeClr val="tx1">
                    <a:lumMod val="85000"/>
                    <a:lumOff val="1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点击添加文本信息点击添加文本信息点击添加文本信息点击添加文本信息</a:t>
            </a:r>
            <a:endParaRPr lang="en-US" altLang="zh-CN" sz="1600" dirty="0">
              <a:solidFill>
                <a:schemeClr val="tx1">
                  <a:lumMod val="85000"/>
                  <a:lumOff val="1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3" name="文本框 56"/>
          <p:cNvSpPr>
            <a:spLocks noChangeArrowheads="1"/>
          </p:cNvSpPr>
          <p:nvPr/>
        </p:nvSpPr>
        <p:spPr bwMode="auto">
          <a:xfrm>
            <a:off x="7632631" y="4863559"/>
            <a:ext cx="2920916" cy="95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600" dirty="0">
                <a:solidFill>
                  <a:schemeClr val="tx1">
                    <a:lumMod val="85000"/>
                    <a:lumOff val="1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点击添加文本信息点击添加文本信息点击添加文本信息点击添加文本信息</a:t>
            </a:r>
            <a:endParaRPr lang="en-US" altLang="zh-CN" sz="1600" dirty="0">
              <a:solidFill>
                <a:schemeClr val="tx1">
                  <a:lumMod val="85000"/>
                  <a:lumOff val="1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anim calcmode="lin" valueType="num">
                                      <p:cBhvr>
                                        <p:cTn id="8" dur="500" fill="hold"/>
                                        <p:tgtEl>
                                          <p:spTgt spid="66"/>
                                        </p:tgtEl>
                                        <p:attrNameLst>
                                          <p:attrName>ppt_x</p:attrName>
                                        </p:attrNameLst>
                                      </p:cBhvr>
                                      <p:tavLst>
                                        <p:tav tm="0">
                                          <p:val>
                                            <p:strVal val="#ppt_x"/>
                                          </p:val>
                                        </p:tav>
                                        <p:tav tm="100000">
                                          <p:val>
                                            <p:strVal val="#ppt_x"/>
                                          </p:val>
                                        </p:tav>
                                      </p:tavLst>
                                    </p:anim>
                                    <p:anim calcmode="lin" valueType="num">
                                      <p:cBhvr>
                                        <p:cTn id="9" dur="5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250"/>
                                        <p:tgtEl>
                                          <p:spTgt spid="88"/>
                                        </p:tgtEl>
                                      </p:cBhvr>
                                    </p:animEffect>
                                    <p:anim calcmode="lin" valueType="num">
                                      <p:cBhvr>
                                        <p:cTn id="14" dur="250" fill="hold"/>
                                        <p:tgtEl>
                                          <p:spTgt spid="88"/>
                                        </p:tgtEl>
                                        <p:attrNameLst>
                                          <p:attrName>ppt_x</p:attrName>
                                        </p:attrNameLst>
                                      </p:cBhvr>
                                      <p:tavLst>
                                        <p:tav tm="0">
                                          <p:val>
                                            <p:strVal val="#ppt_x"/>
                                          </p:val>
                                        </p:tav>
                                        <p:tav tm="100000">
                                          <p:val>
                                            <p:strVal val="#ppt_x"/>
                                          </p:val>
                                        </p:tav>
                                      </p:tavLst>
                                    </p:anim>
                                    <p:anim calcmode="lin" valueType="num">
                                      <p:cBhvr>
                                        <p:cTn id="15" dur="250" fill="hold"/>
                                        <p:tgtEl>
                                          <p:spTgt spid="8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250"/>
                                        <p:tgtEl>
                                          <p:spTgt spid="89"/>
                                        </p:tgtEl>
                                      </p:cBhvr>
                                    </p:animEffect>
                                    <p:anim calcmode="lin" valueType="num">
                                      <p:cBhvr>
                                        <p:cTn id="20" dur="250" fill="hold"/>
                                        <p:tgtEl>
                                          <p:spTgt spid="89"/>
                                        </p:tgtEl>
                                        <p:attrNameLst>
                                          <p:attrName>ppt_x</p:attrName>
                                        </p:attrNameLst>
                                      </p:cBhvr>
                                      <p:tavLst>
                                        <p:tav tm="0">
                                          <p:val>
                                            <p:strVal val="#ppt_x"/>
                                          </p:val>
                                        </p:tav>
                                        <p:tav tm="100000">
                                          <p:val>
                                            <p:strVal val="#ppt_x"/>
                                          </p:val>
                                        </p:tav>
                                      </p:tavLst>
                                    </p:anim>
                                    <p:anim calcmode="lin" valueType="num">
                                      <p:cBhvr>
                                        <p:cTn id="21" dur="250" fill="hold"/>
                                        <p:tgtEl>
                                          <p:spTgt spid="8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250"/>
                                        <p:tgtEl>
                                          <p:spTgt spid="90"/>
                                        </p:tgtEl>
                                      </p:cBhvr>
                                    </p:animEffect>
                                    <p:anim calcmode="lin" valueType="num">
                                      <p:cBhvr>
                                        <p:cTn id="26" dur="250" fill="hold"/>
                                        <p:tgtEl>
                                          <p:spTgt spid="90"/>
                                        </p:tgtEl>
                                        <p:attrNameLst>
                                          <p:attrName>ppt_x</p:attrName>
                                        </p:attrNameLst>
                                      </p:cBhvr>
                                      <p:tavLst>
                                        <p:tav tm="0">
                                          <p:val>
                                            <p:strVal val="#ppt_x"/>
                                          </p:val>
                                        </p:tav>
                                        <p:tav tm="100000">
                                          <p:val>
                                            <p:strVal val="#ppt_x"/>
                                          </p:val>
                                        </p:tav>
                                      </p:tavLst>
                                    </p:anim>
                                    <p:anim calcmode="lin" valueType="num">
                                      <p:cBhvr>
                                        <p:cTn id="27" dur="250" fill="hold"/>
                                        <p:tgtEl>
                                          <p:spTgt spid="90"/>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fade">
                                      <p:cBhvr>
                                        <p:cTn id="31" dur="250"/>
                                        <p:tgtEl>
                                          <p:spTgt spid="91"/>
                                        </p:tgtEl>
                                      </p:cBhvr>
                                    </p:animEffect>
                                    <p:anim calcmode="lin" valueType="num">
                                      <p:cBhvr>
                                        <p:cTn id="32" dur="250" fill="hold"/>
                                        <p:tgtEl>
                                          <p:spTgt spid="91"/>
                                        </p:tgtEl>
                                        <p:attrNameLst>
                                          <p:attrName>ppt_x</p:attrName>
                                        </p:attrNameLst>
                                      </p:cBhvr>
                                      <p:tavLst>
                                        <p:tav tm="0">
                                          <p:val>
                                            <p:strVal val="#ppt_x"/>
                                          </p:val>
                                        </p:tav>
                                        <p:tav tm="100000">
                                          <p:val>
                                            <p:strVal val="#ppt_x"/>
                                          </p:val>
                                        </p:tav>
                                      </p:tavLst>
                                    </p:anim>
                                    <p:anim calcmode="lin" valueType="num">
                                      <p:cBhvr>
                                        <p:cTn id="33" dur="250" fill="hold"/>
                                        <p:tgtEl>
                                          <p:spTgt spid="91"/>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250"/>
                                        <p:tgtEl>
                                          <p:spTgt spid="92"/>
                                        </p:tgtEl>
                                      </p:cBhvr>
                                    </p:animEffect>
                                    <p:anim calcmode="lin" valueType="num">
                                      <p:cBhvr>
                                        <p:cTn id="38" dur="250" fill="hold"/>
                                        <p:tgtEl>
                                          <p:spTgt spid="92"/>
                                        </p:tgtEl>
                                        <p:attrNameLst>
                                          <p:attrName>ppt_x</p:attrName>
                                        </p:attrNameLst>
                                      </p:cBhvr>
                                      <p:tavLst>
                                        <p:tav tm="0">
                                          <p:val>
                                            <p:strVal val="#ppt_x"/>
                                          </p:val>
                                        </p:tav>
                                        <p:tav tm="100000">
                                          <p:val>
                                            <p:strVal val="#ppt_x"/>
                                          </p:val>
                                        </p:tav>
                                      </p:tavLst>
                                    </p:anim>
                                    <p:anim calcmode="lin" valueType="num">
                                      <p:cBhvr>
                                        <p:cTn id="39" dur="250" fill="hold"/>
                                        <p:tgtEl>
                                          <p:spTgt spid="92"/>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fade">
                                      <p:cBhvr>
                                        <p:cTn id="43" dur="250"/>
                                        <p:tgtEl>
                                          <p:spTgt spid="93"/>
                                        </p:tgtEl>
                                      </p:cBhvr>
                                    </p:animEffect>
                                    <p:anim calcmode="lin" valueType="num">
                                      <p:cBhvr>
                                        <p:cTn id="44" dur="250" fill="hold"/>
                                        <p:tgtEl>
                                          <p:spTgt spid="93"/>
                                        </p:tgtEl>
                                        <p:attrNameLst>
                                          <p:attrName>ppt_x</p:attrName>
                                        </p:attrNameLst>
                                      </p:cBhvr>
                                      <p:tavLst>
                                        <p:tav tm="0">
                                          <p:val>
                                            <p:strVal val="#ppt_x"/>
                                          </p:val>
                                        </p:tav>
                                        <p:tav tm="100000">
                                          <p:val>
                                            <p:strVal val="#ppt_x"/>
                                          </p:val>
                                        </p:tav>
                                      </p:tavLst>
                                    </p:anim>
                                    <p:anim calcmode="lin" valueType="num">
                                      <p:cBhvr>
                                        <p:cTn id="45" dur="25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91" grpId="0"/>
      <p:bldP spid="92" grpId="0"/>
      <p:bldP spid="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图表 35"/>
          <p:cNvGraphicFramePr/>
          <p:nvPr/>
        </p:nvGraphicFramePr>
        <p:xfrm>
          <a:off x="342176" y="1229261"/>
          <a:ext cx="5152994" cy="5187414"/>
        </p:xfrm>
        <a:graphic>
          <a:graphicData uri="http://schemas.openxmlformats.org/drawingml/2006/chart">
            <c:chart xmlns:c="http://schemas.openxmlformats.org/drawingml/2006/chart" xmlns:r="http://schemas.openxmlformats.org/officeDocument/2006/relationships" r:id="rId1"/>
          </a:graphicData>
        </a:graphic>
      </p:graphicFrame>
      <p:sp>
        <p:nvSpPr>
          <p:cNvPr id="38" name="矩形: 圆角 37"/>
          <p:cNvSpPr/>
          <p:nvPr/>
        </p:nvSpPr>
        <p:spPr>
          <a:xfrm>
            <a:off x="5848029" y="989325"/>
            <a:ext cx="3919337"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4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单击添加副标题 </a:t>
            </a:r>
            <a:r>
              <a:rPr lang="zh-CN" altLang="en-US" sz="2400" spc="1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a:t>
            </a:r>
            <a:r>
              <a:rPr lang="zh-CN" altLang="en-US" sz="24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endParaRPr lang="zh-CN" altLang="en-US" sz="24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40" name="直接连接符 39"/>
          <p:cNvCxnSpPr/>
          <p:nvPr/>
        </p:nvCxnSpPr>
        <p:spPr>
          <a:xfrm>
            <a:off x="5848029" y="1666875"/>
            <a:ext cx="565308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42913" y="6416675"/>
            <a:ext cx="11306175"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6311182" y="2132550"/>
            <a:ext cx="4193579" cy="916877"/>
            <a:chOff x="1683026" y="2113846"/>
            <a:chExt cx="4193579" cy="916877"/>
          </a:xfrm>
        </p:grpSpPr>
        <p:sp>
          <p:nvSpPr>
            <p:cNvPr id="18" name="圆角矩形 27"/>
            <p:cNvSpPr/>
            <p:nvPr/>
          </p:nvSpPr>
          <p:spPr>
            <a:xfrm flipH="1">
              <a:off x="1683026" y="2298512"/>
              <a:ext cx="418952" cy="418952"/>
            </a:xfrm>
            <a:prstGeom prst="roundRect">
              <a:avLst/>
            </a:prstGeom>
            <a:solidFill>
              <a:schemeClr val="accent1"/>
            </a:solidFill>
            <a:ln w="25400" cap="flat" cmpd="sng" algn="ctr">
              <a:noFill/>
              <a:prstDash val="solid"/>
            </a:ln>
            <a:effectLst/>
          </p:spPr>
          <p:txBody>
            <a:bodyPr rtlCol="0" anchor="ctr"/>
            <a:lstStyle/>
            <a:p>
              <a:pPr algn="ctr">
                <a:defRPr/>
              </a:pPr>
              <a:endParaRPr lang="zh-CN" altLang="en-US" sz="1600" kern="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9" name="文本框 18"/>
            <p:cNvSpPr txBox="1"/>
            <p:nvPr/>
          </p:nvSpPr>
          <p:spPr>
            <a:xfrm>
              <a:off x="2445537" y="2417029"/>
              <a:ext cx="3431068" cy="613694"/>
            </a:xfrm>
            <a:prstGeom prst="rect">
              <a:avLst/>
            </a:prstGeom>
            <a:noFill/>
          </p:spPr>
          <p:txBody>
            <a:bodyPr wrap="square" rtlCol="0">
              <a:spAutoFit/>
            </a:bodyPr>
            <a:lstStyle/>
            <a:p>
              <a:pPr algn="just">
                <a:lnSpc>
                  <a:spcPct val="150000"/>
                </a:lnSpc>
              </a:pPr>
              <a:r>
                <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请在此处添加详细描述文本，尽量与标题文本语言风格相符合</a:t>
              </a:r>
              <a:endPar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0" name="文本框 19"/>
            <p:cNvSpPr txBox="1"/>
            <p:nvPr/>
          </p:nvSpPr>
          <p:spPr>
            <a:xfrm>
              <a:off x="2445536" y="2113846"/>
              <a:ext cx="2488027" cy="369332"/>
            </a:xfrm>
            <a:prstGeom prst="rect">
              <a:avLst/>
            </a:prstGeom>
            <a:noFill/>
          </p:spPr>
          <p:txBody>
            <a:bodyPr wrap="square" rtlCol="0">
              <a:spAutoFit/>
            </a:bodyPr>
            <a:lstStyle/>
            <a:p>
              <a:r>
                <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在此输入标题</a:t>
              </a:r>
              <a:endPar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46" y="2416135"/>
              <a:ext cx="183708" cy="183706"/>
            </a:xfrm>
            <a:prstGeom prst="rect">
              <a:avLst/>
            </a:prstGeom>
          </p:spPr>
        </p:pic>
      </p:grpSp>
      <p:grpSp>
        <p:nvGrpSpPr>
          <p:cNvPr id="22" name="组合 21"/>
          <p:cNvGrpSpPr/>
          <p:nvPr/>
        </p:nvGrpSpPr>
        <p:grpSpPr>
          <a:xfrm>
            <a:off x="6311182" y="4900056"/>
            <a:ext cx="4177351" cy="917149"/>
            <a:chOff x="1683026" y="4881352"/>
            <a:chExt cx="4177351" cy="917149"/>
          </a:xfrm>
        </p:grpSpPr>
        <p:sp>
          <p:nvSpPr>
            <p:cNvPr id="23" name="圆角矩形 28"/>
            <p:cNvSpPr/>
            <p:nvPr/>
          </p:nvSpPr>
          <p:spPr>
            <a:xfrm flipH="1">
              <a:off x="1683026" y="5039546"/>
              <a:ext cx="418952" cy="418952"/>
            </a:xfrm>
            <a:prstGeom prst="roundRect">
              <a:avLst/>
            </a:prstGeom>
            <a:solidFill>
              <a:schemeClr val="accent1"/>
            </a:solidFill>
            <a:ln w="25400" cap="flat" cmpd="sng" algn="ctr">
              <a:noFill/>
              <a:prstDash val="solid"/>
            </a:ln>
            <a:effectLst/>
          </p:spPr>
          <p:txBody>
            <a:bodyPr rtlCol="0" anchor="ctr"/>
            <a:lstStyle/>
            <a:p>
              <a:pPr algn="ctr">
                <a:defRPr/>
              </a:pPr>
              <a:endParaRPr lang="zh-CN" altLang="en-US" sz="1600" kern="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4" name="文本框 23"/>
            <p:cNvSpPr txBox="1"/>
            <p:nvPr/>
          </p:nvSpPr>
          <p:spPr>
            <a:xfrm>
              <a:off x="2445537" y="5184807"/>
              <a:ext cx="3414840" cy="613694"/>
            </a:xfrm>
            <a:prstGeom prst="rect">
              <a:avLst/>
            </a:prstGeom>
            <a:noFill/>
          </p:spPr>
          <p:txBody>
            <a:bodyPr wrap="square" rtlCol="0">
              <a:spAutoFit/>
            </a:bodyPr>
            <a:lstStyle/>
            <a:p>
              <a:pPr algn="just">
                <a:lnSpc>
                  <a:spcPct val="150000"/>
                </a:lnSpc>
              </a:pPr>
              <a:r>
                <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请在此处添加详细描述文本，尽量与标题文本语言风格相符合</a:t>
              </a:r>
              <a:endPar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5" name="文本框 24"/>
            <p:cNvSpPr txBox="1"/>
            <p:nvPr/>
          </p:nvSpPr>
          <p:spPr>
            <a:xfrm>
              <a:off x="2445536" y="4881352"/>
              <a:ext cx="2488027" cy="369332"/>
            </a:xfrm>
            <a:prstGeom prst="rect">
              <a:avLst/>
            </a:prstGeom>
            <a:noFill/>
          </p:spPr>
          <p:txBody>
            <a:bodyPr wrap="square" rtlCol="0">
              <a:spAutoFit/>
            </a:bodyPr>
            <a:lstStyle/>
            <a:p>
              <a:r>
                <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在此输入标题</a:t>
              </a:r>
              <a:endPar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1374" y="5157169"/>
              <a:ext cx="183708" cy="183706"/>
            </a:xfrm>
            <a:prstGeom prst="rect">
              <a:avLst/>
            </a:prstGeom>
          </p:spPr>
        </p:pic>
      </p:grpSp>
      <p:grpSp>
        <p:nvGrpSpPr>
          <p:cNvPr id="27" name="组合 26"/>
          <p:cNvGrpSpPr/>
          <p:nvPr/>
        </p:nvGrpSpPr>
        <p:grpSpPr>
          <a:xfrm>
            <a:off x="6311182" y="3504277"/>
            <a:ext cx="4173454" cy="940930"/>
            <a:chOff x="1683026" y="3488196"/>
            <a:chExt cx="4173454" cy="940930"/>
          </a:xfrm>
        </p:grpSpPr>
        <p:sp>
          <p:nvSpPr>
            <p:cNvPr id="28" name="圆角矩形 26"/>
            <p:cNvSpPr/>
            <p:nvPr/>
          </p:nvSpPr>
          <p:spPr>
            <a:xfrm flipH="1">
              <a:off x="1683026" y="3667538"/>
              <a:ext cx="418952" cy="418952"/>
            </a:xfrm>
            <a:prstGeom prst="roundRect">
              <a:avLst/>
            </a:prstGeom>
            <a:solidFill>
              <a:schemeClr val="accent1"/>
            </a:solidFill>
            <a:ln w="25400" cap="flat" cmpd="sng" algn="ctr">
              <a:noFill/>
              <a:prstDash val="solid"/>
            </a:ln>
            <a:effectLst/>
          </p:spPr>
          <p:txBody>
            <a:bodyPr rtlCol="0" anchor="ctr"/>
            <a:lstStyle/>
            <a:p>
              <a:pPr algn="ctr">
                <a:defRPr/>
              </a:pPr>
              <a:endParaRPr lang="zh-CN" altLang="en-US" sz="1600" kern="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9" name="文本框 28"/>
            <p:cNvSpPr txBox="1"/>
            <p:nvPr/>
          </p:nvSpPr>
          <p:spPr>
            <a:xfrm>
              <a:off x="2445536" y="3815432"/>
              <a:ext cx="3410944" cy="613694"/>
            </a:xfrm>
            <a:prstGeom prst="rect">
              <a:avLst/>
            </a:prstGeom>
            <a:noFill/>
          </p:spPr>
          <p:txBody>
            <a:bodyPr wrap="square" rtlCol="0">
              <a:spAutoFit/>
            </a:bodyPr>
            <a:lstStyle/>
            <a:p>
              <a:pPr algn="just">
                <a:lnSpc>
                  <a:spcPct val="150000"/>
                </a:lnSpc>
              </a:pPr>
              <a:r>
                <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请在此处添加详细描述文本，尽量与标题文本语言风格相符合</a:t>
              </a:r>
              <a:endPar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0" name="文本框 29"/>
            <p:cNvSpPr txBox="1"/>
            <p:nvPr/>
          </p:nvSpPr>
          <p:spPr>
            <a:xfrm>
              <a:off x="2445536" y="3488196"/>
              <a:ext cx="2488027" cy="369332"/>
            </a:xfrm>
            <a:prstGeom prst="rect">
              <a:avLst/>
            </a:prstGeom>
            <a:noFill/>
          </p:spPr>
          <p:txBody>
            <a:bodyPr wrap="square" rtlCol="0">
              <a:spAutoFit/>
            </a:bodyPr>
            <a:lstStyle/>
            <a:p>
              <a:r>
                <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在此输入标题</a:t>
              </a:r>
              <a:endPar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8432" y="3785161"/>
              <a:ext cx="183708" cy="18370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442913" y="4333931"/>
            <a:ext cx="3919337"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4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单击添加副标题 </a:t>
            </a:r>
            <a:r>
              <a:rPr lang="zh-CN" altLang="en-US" sz="2400" spc="1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a:t>
            </a:r>
            <a:r>
              <a:rPr lang="zh-CN" altLang="en-US" sz="24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endParaRPr lang="zh-CN" altLang="en-US" sz="24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20" name="直接连接符 19"/>
          <p:cNvCxnSpPr/>
          <p:nvPr/>
        </p:nvCxnSpPr>
        <p:spPr>
          <a:xfrm>
            <a:off x="442913" y="6416675"/>
            <a:ext cx="11306175"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1" name="图表 20"/>
          <p:cNvGraphicFramePr/>
          <p:nvPr/>
        </p:nvGraphicFramePr>
        <p:xfrm>
          <a:off x="288072" y="1062607"/>
          <a:ext cx="11615857" cy="2819843"/>
        </p:xfrm>
        <a:graphic>
          <a:graphicData uri="http://schemas.openxmlformats.org/drawingml/2006/chart">
            <c:chart xmlns:c="http://schemas.openxmlformats.org/drawingml/2006/chart" xmlns:r="http://schemas.openxmlformats.org/officeDocument/2006/relationships" r:id="rId1"/>
          </a:graphicData>
        </a:graphic>
      </p:graphicFrame>
      <p:cxnSp>
        <p:nvCxnSpPr>
          <p:cNvPr id="22" name="直接连接符 21"/>
          <p:cNvCxnSpPr/>
          <p:nvPr/>
        </p:nvCxnSpPr>
        <p:spPr>
          <a:xfrm>
            <a:off x="442913" y="4110636"/>
            <a:ext cx="1130617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36"/>
          <p:cNvSpPr/>
          <p:nvPr/>
        </p:nvSpPr>
        <p:spPr>
          <a:xfrm>
            <a:off x="886230" y="4912332"/>
            <a:ext cx="10419540" cy="1531060"/>
          </a:xfrm>
          <a:prstGeom prst="rect">
            <a:avLst/>
          </a:prstGeom>
        </p:spPr>
        <p:txBody>
          <a:bodyPr wrap="square">
            <a:spAutoFit/>
          </a:bodyPr>
          <a:lstStyle/>
          <a:p>
            <a:pPr lvl="0">
              <a:lnSpc>
                <a:spcPct val="150000"/>
              </a:lnSpc>
            </a:pP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hendrerit</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tellus</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vel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est</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tempus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lobortis</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Vestibulum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tellus</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dolor,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tincidunt</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sed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ornare</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vitae,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placerat</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vel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enim</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Quisque</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odio</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urna</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dictum a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ullamcorper</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id, tempus et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mauris</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Cras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eu</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congue</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est.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Phasellus</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dapibus</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ante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eu</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turpis</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mollis</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tempor</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Donec</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pretium</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tortor</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et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laoreet</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accumsan</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erat</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velit</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iaculis</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orci</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ac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efficitur</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ex lorem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nec</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sz="1600" dirty="0" err="1">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urna</a:t>
            </a:r>
            <a:r>
              <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lang="en-US" sz="16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00425" cy="6858000"/>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文本框 2"/>
          <p:cNvSpPr txBox="1"/>
          <p:nvPr/>
        </p:nvSpPr>
        <p:spPr>
          <a:xfrm>
            <a:off x="609104" y="777607"/>
            <a:ext cx="2030877" cy="830997"/>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800" dirty="0">
                <a:solidFill>
                  <a:prstClr val="white"/>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1</a:t>
            </a:r>
            <a:endParaRPr lang="zh-CN" altLang="en-US" sz="4800" dirty="0">
              <a:solidFill>
                <a:prstClr val="white"/>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 name="文本框 3"/>
          <p:cNvSpPr txBox="1"/>
          <p:nvPr/>
        </p:nvSpPr>
        <p:spPr>
          <a:xfrm>
            <a:off x="609104" y="1838057"/>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2</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文本框 4"/>
          <p:cNvSpPr txBox="1"/>
          <p:nvPr/>
        </p:nvSpPr>
        <p:spPr>
          <a:xfrm>
            <a:off x="609104" y="2775396"/>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3</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文本框 5"/>
          <p:cNvSpPr txBox="1"/>
          <p:nvPr/>
        </p:nvSpPr>
        <p:spPr>
          <a:xfrm>
            <a:off x="609104" y="3712735"/>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4</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 name="文本框 6"/>
          <p:cNvSpPr txBox="1"/>
          <p:nvPr/>
        </p:nvSpPr>
        <p:spPr>
          <a:xfrm>
            <a:off x="609104" y="4650074"/>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5</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等腰三角形 7"/>
          <p:cNvSpPr/>
          <p:nvPr/>
        </p:nvSpPr>
        <p:spPr>
          <a:xfrm rot="5400000">
            <a:off x="-31957" y="1009619"/>
            <a:ext cx="523220" cy="459306"/>
          </a:xfrm>
          <a:prstGeom prst="triangle">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 name="文本框 8"/>
          <p:cNvSpPr txBox="1"/>
          <p:nvPr/>
        </p:nvSpPr>
        <p:spPr>
          <a:xfrm>
            <a:off x="5944357" y="4756414"/>
            <a:ext cx="5032148" cy="830997"/>
          </a:xfrm>
          <a:prstGeom prst="rect">
            <a:avLst/>
          </a:prstGeom>
          <a:noFill/>
        </p:spPr>
        <p:txBody>
          <a:bodyPr wrap="none" rtlCol="0">
            <a:spAutoFit/>
          </a:bodyPr>
          <a:lstStyle/>
          <a:p>
            <a:pPr algn="ctr">
              <a:defRPr/>
            </a:pPr>
            <a:r>
              <a:rPr lang="zh-CN" altLang="en-US" sz="4800" spc="600" dirty="0">
                <a:solidFill>
                  <a:srgbClr val="44546A">
                    <a:lumMod val="50000"/>
                  </a:srgb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研究背景及内容</a:t>
            </a:r>
            <a:endParaRPr lang="zh-CN" altLang="en-US" sz="4800" spc="600" dirty="0">
              <a:solidFill>
                <a:srgbClr val="44546A">
                  <a:lumMod val="50000"/>
                </a:srgb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文本框 13"/>
          <p:cNvSpPr txBox="1"/>
          <p:nvPr/>
        </p:nvSpPr>
        <p:spPr>
          <a:xfrm>
            <a:off x="609104" y="5587411"/>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6</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6" name="组合 25"/>
          <p:cNvGrpSpPr/>
          <p:nvPr/>
        </p:nvGrpSpPr>
        <p:grpSpPr>
          <a:xfrm>
            <a:off x="6072497" y="5619215"/>
            <a:ext cx="6119503" cy="71561"/>
            <a:chOff x="6018121" y="5619215"/>
            <a:chExt cx="6119503" cy="71561"/>
          </a:xfrm>
        </p:grpSpPr>
        <p:cxnSp>
          <p:nvCxnSpPr>
            <p:cNvPr id="24" name="直接连接符 23"/>
            <p:cNvCxnSpPr/>
            <p:nvPr/>
          </p:nvCxnSpPr>
          <p:spPr>
            <a:xfrm>
              <a:off x="6018121" y="5619215"/>
              <a:ext cx="6119503"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018121" y="5619215"/>
              <a:ext cx="1515697" cy="7156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27" name="graduation-cap-circular-button_21195"/>
          <p:cNvSpPr>
            <a:spLocks noChangeAspect="1"/>
          </p:cNvSpPr>
          <p:nvPr/>
        </p:nvSpPr>
        <p:spPr bwMode="auto">
          <a:xfrm>
            <a:off x="11271004" y="305470"/>
            <a:ext cx="623783" cy="622864"/>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accent1">
              <a:lumMod val="50000"/>
            </a:schemeClr>
          </a:solidFill>
          <a:ln>
            <a:noFill/>
          </a:ln>
          <a:effectLst>
            <a:outerShdw blurRad="63500" sx="97000" sy="97000" algn="ctr" rotWithShape="0">
              <a:prstClr val="black">
                <a:alpha val="29000"/>
              </a:prstClr>
            </a:outerShdw>
          </a:effectLst>
        </p:spPr>
        <p:txBody>
          <a:bodyPr/>
          <a:lstStyle/>
          <a:p>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6" presetClass="entr" presetSubtype="2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animBg="1"/>
      <p:bldP spid="9"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图表 16"/>
          <p:cNvGraphicFramePr/>
          <p:nvPr/>
        </p:nvGraphicFramePr>
        <p:xfrm>
          <a:off x="442914" y="952677"/>
          <a:ext cx="11306174" cy="3081759"/>
        </p:xfrm>
        <a:graphic>
          <a:graphicData uri="http://schemas.openxmlformats.org/drawingml/2006/chart">
            <c:chart xmlns:c="http://schemas.openxmlformats.org/drawingml/2006/chart" xmlns:r="http://schemas.openxmlformats.org/officeDocument/2006/relationships" r:id="rId1"/>
          </a:graphicData>
        </a:graphic>
      </p:graphicFrame>
      <p:sp>
        <p:nvSpPr>
          <p:cNvPr id="24" name="矩形: 圆角 23"/>
          <p:cNvSpPr/>
          <p:nvPr/>
        </p:nvSpPr>
        <p:spPr>
          <a:xfrm>
            <a:off x="521519" y="4257730"/>
            <a:ext cx="3919337"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000" spc="1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系列一 </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25" name="直接连接符 24"/>
          <p:cNvCxnSpPr/>
          <p:nvPr/>
        </p:nvCxnSpPr>
        <p:spPr>
          <a:xfrm>
            <a:off x="442913" y="4110636"/>
            <a:ext cx="55387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圆角 26"/>
          <p:cNvSpPr/>
          <p:nvPr/>
        </p:nvSpPr>
        <p:spPr>
          <a:xfrm>
            <a:off x="6288908" y="4257730"/>
            <a:ext cx="3919337"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000" spc="1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系列二 </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28" name="直接连接符 27"/>
          <p:cNvCxnSpPr/>
          <p:nvPr/>
        </p:nvCxnSpPr>
        <p:spPr>
          <a:xfrm>
            <a:off x="6210302" y="4110636"/>
            <a:ext cx="553878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42913" y="6416675"/>
            <a:ext cx="11306175"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58958" y="4801484"/>
            <a:ext cx="4976054" cy="1194196"/>
            <a:chOff x="1009787" y="4807173"/>
            <a:chExt cx="4976054" cy="1194196"/>
          </a:xfrm>
        </p:grpSpPr>
        <p:sp>
          <p:nvSpPr>
            <p:cNvPr id="20" name="文本框 19"/>
            <p:cNvSpPr txBox="1"/>
            <p:nvPr/>
          </p:nvSpPr>
          <p:spPr>
            <a:xfrm>
              <a:off x="1009787" y="5110356"/>
              <a:ext cx="1723985" cy="891013"/>
            </a:xfrm>
            <a:prstGeom prst="rect">
              <a:avLst/>
            </a:prstGeom>
            <a:noFill/>
          </p:spPr>
          <p:txBody>
            <a:bodyPr wrap="square" rtlCol="0">
              <a:spAutoFit/>
            </a:bodyPr>
            <a:lstStyle/>
            <a:p>
              <a:pPr algn="just">
                <a:lnSpc>
                  <a:spcPct val="150000"/>
                </a:lnSpc>
              </a:pPr>
              <a:r>
                <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请在此处添加详细描述文本，尽量与标题文本语言风格相符合</a:t>
              </a:r>
              <a:endPar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1" name="文本框 20"/>
            <p:cNvSpPr txBox="1"/>
            <p:nvPr/>
          </p:nvSpPr>
          <p:spPr>
            <a:xfrm>
              <a:off x="1009787" y="4807173"/>
              <a:ext cx="2488027" cy="369332"/>
            </a:xfrm>
            <a:prstGeom prst="rect">
              <a:avLst/>
            </a:prstGeom>
            <a:noFill/>
          </p:spPr>
          <p:txBody>
            <a:bodyPr wrap="square" rtlCol="0">
              <a:spAutoFit/>
            </a:bodyPr>
            <a:lstStyle/>
            <a:p>
              <a:r>
                <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在此输入标题</a:t>
              </a:r>
              <a:endPar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2" name="文本框 21"/>
            <p:cNvSpPr txBox="1"/>
            <p:nvPr/>
          </p:nvSpPr>
          <p:spPr>
            <a:xfrm>
              <a:off x="3497814" y="5110356"/>
              <a:ext cx="1723985" cy="891013"/>
            </a:xfrm>
            <a:prstGeom prst="rect">
              <a:avLst/>
            </a:prstGeom>
            <a:noFill/>
          </p:spPr>
          <p:txBody>
            <a:bodyPr wrap="square" rtlCol="0">
              <a:spAutoFit/>
            </a:bodyPr>
            <a:lstStyle/>
            <a:p>
              <a:pPr algn="just">
                <a:lnSpc>
                  <a:spcPct val="150000"/>
                </a:lnSpc>
              </a:pPr>
              <a:r>
                <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请在此处添加详细描述文本，尽量与标题文本语言风格相符合</a:t>
              </a:r>
              <a:endPar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0" name="文本框 29"/>
            <p:cNvSpPr txBox="1"/>
            <p:nvPr/>
          </p:nvSpPr>
          <p:spPr>
            <a:xfrm>
              <a:off x="3497814" y="4807173"/>
              <a:ext cx="2488027" cy="369332"/>
            </a:xfrm>
            <a:prstGeom prst="rect">
              <a:avLst/>
            </a:prstGeom>
            <a:noFill/>
          </p:spPr>
          <p:txBody>
            <a:bodyPr wrap="square" rtlCol="0">
              <a:spAutoFit/>
            </a:bodyPr>
            <a:lstStyle/>
            <a:p>
              <a:r>
                <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在此输入标题</a:t>
              </a:r>
              <a:endPar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31" name="组合 30"/>
          <p:cNvGrpSpPr/>
          <p:nvPr/>
        </p:nvGrpSpPr>
        <p:grpSpPr>
          <a:xfrm>
            <a:off x="6997379" y="4801484"/>
            <a:ext cx="4976054" cy="1194196"/>
            <a:chOff x="1009787" y="4807173"/>
            <a:chExt cx="4976054" cy="1194196"/>
          </a:xfrm>
        </p:grpSpPr>
        <p:sp>
          <p:nvSpPr>
            <p:cNvPr id="32" name="文本框 31"/>
            <p:cNvSpPr txBox="1"/>
            <p:nvPr/>
          </p:nvSpPr>
          <p:spPr>
            <a:xfrm>
              <a:off x="1009787" y="5110356"/>
              <a:ext cx="1723985" cy="891013"/>
            </a:xfrm>
            <a:prstGeom prst="rect">
              <a:avLst/>
            </a:prstGeom>
            <a:noFill/>
          </p:spPr>
          <p:txBody>
            <a:bodyPr wrap="square" rtlCol="0">
              <a:spAutoFit/>
            </a:bodyPr>
            <a:lstStyle/>
            <a:p>
              <a:pPr algn="just">
                <a:lnSpc>
                  <a:spcPct val="150000"/>
                </a:lnSpc>
              </a:pPr>
              <a:r>
                <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请在此处添加详细描述文本，尽量与标题文本语言风格相符合</a:t>
              </a:r>
              <a:endPar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3" name="文本框 32"/>
            <p:cNvSpPr txBox="1"/>
            <p:nvPr/>
          </p:nvSpPr>
          <p:spPr>
            <a:xfrm>
              <a:off x="1009787" y="4807173"/>
              <a:ext cx="2488027" cy="369332"/>
            </a:xfrm>
            <a:prstGeom prst="rect">
              <a:avLst/>
            </a:prstGeom>
            <a:noFill/>
          </p:spPr>
          <p:txBody>
            <a:bodyPr wrap="square" rtlCol="0">
              <a:spAutoFit/>
            </a:bodyPr>
            <a:lstStyle/>
            <a:p>
              <a:r>
                <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在此输入标题</a:t>
              </a:r>
              <a:endPar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4" name="文本框 33"/>
            <p:cNvSpPr txBox="1"/>
            <p:nvPr/>
          </p:nvSpPr>
          <p:spPr>
            <a:xfrm>
              <a:off x="3497814" y="5110356"/>
              <a:ext cx="1723985" cy="891013"/>
            </a:xfrm>
            <a:prstGeom prst="rect">
              <a:avLst/>
            </a:prstGeom>
            <a:noFill/>
          </p:spPr>
          <p:txBody>
            <a:bodyPr wrap="square" rtlCol="0">
              <a:spAutoFit/>
            </a:bodyPr>
            <a:lstStyle/>
            <a:p>
              <a:pPr algn="just">
                <a:lnSpc>
                  <a:spcPct val="150000"/>
                </a:lnSpc>
              </a:pPr>
              <a:r>
                <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请在此处添加详细描述文本，尽量与标题文本语言风格相符合</a:t>
              </a:r>
              <a:endParaRPr lang="zh-CN" altLang="en-US" sz="12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5" name="文本框 34"/>
            <p:cNvSpPr txBox="1"/>
            <p:nvPr/>
          </p:nvSpPr>
          <p:spPr>
            <a:xfrm>
              <a:off x="3497814" y="4807173"/>
              <a:ext cx="2488027" cy="369332"/>
            </a:xfrm>
            <a:prstGeom prst="rect">
              <a:avLst/>
            </a:prstGeom>
            <a:noFill/>
          </p:spPr>
          <p:txBody>
            <a:bodyPr wrap="square" rtlCol="0">
              <a:spAutoFit/>
            </a:bodyPr>
            <a:lstStyle/>
            <a:p>
              <a:r>
                <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在此输入标题</a:t>
              </a:r>
              <a:endParaRPr lang="zh-CN" altLang="en-US" b="1"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a:duotone>
              <a:schemeClr val="bg2">
                <a:shade val="45000"/>
                <a:satMod val="135000"/>
              </a:schemeClr>
              <a:prstClr val="white"/>
            </a:duotone>
            <a:extLst>
              <a:ext uri="{BEBA8EAE-BF5A-486C-A8C5-ECC9F3942E4B}">
                <a14:imgProps xmlns:a14="http://schemas.microsoft.com/office/drawing/2010/main">
                  <a14:imgLayer r:embed="rId2">
                    <a14:imgEffect>
                      <a14:sharpenSoften amount="-38000"/>
                    </a14:imgEffect>
                  </a14:imgLayer>
                </a14:imgProps>
              </a:ext>
              <a:ext uri="{28A0092B-C50C-407E-A947-70E740481C1C}">
                <a14:useLocalDpi xmlns:a14="http://schemas.microsoft.com/office/drawing/2010/main" val="0"/>
              </a:ext>
            </a:extLst>
          </a:blip>
          <a:stretch>
            <a:fillRect/>
          </a:stretch>
        </p:blipFill>
        <p:spPr>
          <a:xfrm>
            <a:off x="0" y="1778000"/>
            <a:ext cx="12192000" cy="5080000"/>
          </a:xfrm>
          <a:prstGeom prst="rect">
            <a:avLst/>
          </a:prstGeom>
        </p:spPr>
      </p:pic>
      <p:sp>
        <p:nvSpPr>
          <p:cNvPr id="25" name="矩形 24"/>
          <p:cNvSpPr/>
          <p:nvPr/>
        </p:nvSpPr>
        <p:spPr>
          <a:xfrm>
            <a:off x="0" y="2477445"/>
            <a:ext cx="12192000" cy="4387288"/>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pic>
        <p:nvPicPr>
          <p:cNvPr id="21" name="图片 20"/>
          <p:cNvPicPr>
            <a:picLocks noChangeAspect="1"/>
          </p:cNvPicPr>
          <p:nvPr/>
        </p:nvPicPr>
        <p:blipFill rotWithShape="1">
          <a:blip r:embed="rId3">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rcRect t="29670" b="21562"/>
          <a:stretch>
            <a:fillRect/>
          </a:stretch>
        </p:blipFill>
        <p:spPr>
          <a:xfrm>
            <a:off x="0" y="1"/>
            <a:ext cx="12192000" cy="2477444"/>
          </a:xfrm>
          <a:prstGeom prst="rect">
            <a:avLst/>
          </a:prstGeom>
        </p:spPr>
      </p:pic>
      <p:sp>
        <p:nvSpPr>
          <p:cNvPr id="4" name="文本框 3"/>
          <p:cNvSpPr txBox="1"/>
          <p:nvPr/>
        </p:nvSpPr>
        <p:spPr>
          <a:xfrm>
            <a:off x="1171265" y="3600640"/>
            <a:ext cx="9849471" cy="1015663"/>
          </a:xfrm>
          <a:prstGeom prst="rect">
            <a:avLst/>
          </a:prstGeom>
          <a:noFill/>
        </p:spPr>
        <p:txBody>
          <a:bodyPr wrap="square" rtlCol="0">
            <a:spAutoFit/>
          </a:bodyPr>
          <a:lstStyle/>
          <a:p>
            <a:pPr algn="ctr"/>
            <a:r>
              <a:rPr lang="zh-CN" altLang="en-US" sz="6000" b="1" dirty="0">
                <a:solidFill>
                  <a:schemeClr val="tx1">
                    <a:lumMod val="85000"/>
                    <a:lumOff val="1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恳请各位老师批评指正</a:t>
            </a:r>
            <a:endParaRPr lang="zh-CN" altLang="en-US" sz="6000" b="1" dirty="0">
              <a:solidFill>
                <a:schemeClr val="tx1">
                  <a:lumMod val="85000"/>
                  <a:lumOff val="1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矩形 4"/>
          <p:cNvSpPr/>
          <p:nvPr/>
        </p:nvSpPr>
        <p:spPr>
          <a:xfrm>
            <a:off x="2402614" y="4549317"/>
            <a:ext cx="7375562" cy="369332"/>
          </a:xfrm>
          <a:prstGeom prst="rect">
            <a:avLst/>
          </a:prstGeom>
        </p:spPr>
        <p:txBody>
          <a:bodyPr wrap="square">
            <a:spAutoFit/>
          </a:bodyPr>
          <a:lstStyle/>
          <a:p>
            <a:pPr algn="dist"/>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Enter </a:t>
            </a:r>
            <a:r>
              <a:rPr lang="en-US" altLang="zh-CN"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Y</a:t>
            </a:r>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our </a:t>
            </a:r>
            <a:r>
              <a:rPr lang="en-US" altLang="zh-CN"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G</a:t>
            </a:r>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raduation </a:t>
            </a:r>
            <a:r>
              <a:rPr lang="en-US" altLang="zh-CN"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R</a:t>
            </a:r>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eply </a:t>
            </a:r>
            <a:r>
              <a:rPr lang="en-US" altLang="zh-CN"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T</a:t>
            </a:r>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opic </a:t>
            </a:r>
            <a:r>
              <a:rPr lang="en-US" altLang="zh-CN"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H</a:t>
            </a:r>
            <a:r>
              <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ere</a:t>
            </a: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6" name="组合 5"/>
          <p:cNvGrpSpPr/>
          <p:nvPr/>
        </p:nvGrpSpPr>
        <p:grpSpPr>
          <a:xfrm>
            <a:off x="3626234" y="5602263"/>
            <a:ext cx="2293537" cy="511717"/>
            <a:chOff x="526638" y="5369825"/>
            <a:chExt cx="2451416" cy="710269"/>
          </a:xfrm>
        </p:grpSpPr>
        <p:sp>
          <p:nvSpPr>
            <p:cNvPr id="7" name="manager_87924"/>
            <p:cNvSpPr>
              <a:spLocks noChangeAspect="1"/>
            </p:cNvSpPr>
            <p:nvPr/>
          </p:nvSpPr>
          <p:spPr bwMode="auto">
            <a:xfrm>
              <a:off x="526638" y="5369825"/>
              <a:ext cx="554297" cy="609685"/>
            </a:xfrm>
            <a:custGeom>
              <a:avLst/>
              <a:gdLst>
                <a:gd name="T0" fmla="*/ 2393 w 2393"/>
                <a:gd name="T1" fmla="*/ 1949 h 2636"/>
                <a:gd name="T2" fmla="*/ 2393 w 2393"/>
                <a:gd name="T3" fmla="*/ 2536 h 2636"/>
                <a:gd name="T4" fmla="*/ 2293 w 2393"/>
                <a:gd name="T5" fmla="*/ 2636 h 2636"/>
                <a:gd name="T6" fmla="*/ 100 w 2393"/>
                <a:gd name="T7" fmla="*/ 2636 h 2636"/>
                <a:gd name="T8" fmla="*/ 0 w 2393"/>
                <a:gd name="T9" fmla="*/ 2536 h 2636"/>
                <a:gd name="T10" fmla="*/ 0 w 2393"/>
                <a:gd name="T11" fmla="*/ 1949 h 2636"/>
                <a:gd name="T12" fmla="*/ 357 w 2393"/>
                <a:gd name="T13" fmla="*/ 1481 h 2636"/>
                <a:gd name="T14" fmla="*/ 836 w 2393"/>
                <a:gd name="T15" fmla="*/ 1351 h 2636"/>
                <a:gd name="T16" fmla="*/ 949 w 2393"/>
                <a:gd name="T17" fmla="*/ 1398 h 2636"/>
                <a:gd name="T18" fmla="*/ 1197 w 2393"/>
                <a:gd name="T19" fmla="*/ 1826 h 2636"/>
                <a:gd name="T20" fmla="*/ 1444 w 2393"/>
                <a:gd name="T21" fmla="*/ 1398 h 2636"/>
                <a:gd name="T22" fmla="*/ 1557 w 2393"/>
                <a:gd name="T23" fmla="*/ 1351 h 2636"/>
                <a:gd name="T24" fmla="*/ 2036 w 2393"/>
                <a:gd name="T25" fmla="*/ 1481 h 2636"/>
                <a:gd name="T26" fmla="*/ 2393 w 2393"/>
                <a:gd name="T27" fmla="*/ 1949 h 2636"/>
                <a:gd name="T28" fmla="*/ 1197 w 2393"/>
                <a:gd name="T29" fmla="*/ 0 h 2636"/>
                <a:gd name="T30" fmla="*/ 686 w 2393"/>
                <a:gd name="T31" fmla="*/ 609 h 2636"/>
                <a:gd name="T32" fmla="*/ 1197 w 2393"/>
                <a:gd name="T33" fmla="*/ 1217 h 2636"/>
                <a:gd name="T34" fmla="*/ 1707 w 2393"/>
                <a:gd name="T35" fmla="*/ 609 h 2636"/>
                <a:gd name="T36" fmla="*/ 1197 w 2393"/>
                <a:gd name="T37" fmla="*/ 0 h 2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3" h="2636">
                  <a:moveTo>
                    <a:pt x="2393" y="1949"/>
                  </a:moveTo>
                  <a:lnTo>
                    <a:pt x="2393" y="2536"/>
                  </a:lnTo>
                  <a:cubicBezTo>
                    <a:pt x="2393" y="2591"/>
                    <a:pt x="2349" y="2636"/>
                    <a:pt x="2293" y="2636"/>
                  </a:cubicBezTo>
                  <a:lnTo>
                    <a:pt x="100" y="2636"/>
                  </a:lnTo>
                  <a:cubicBezTo>
                    <a:pt x="45" y="2636"/>
                    <a:pt x="0" y="2591"/>
                    <a:pt x="0" y="2536"/>
                  </a:cubicBezTo>
                  <a:lnTo>
                    <a:pt x="0" y="1949"/>
                  </a:lnTo>
                  <a:cubicBezTo>
                    <a:pt x="0" y="1731"/>
                    <a:pt x="147" y="1538"/>
                    <a:pt x="357" y="1481"/>
                  </a:cubicBezTo>
                  <a:lnTo>
                    <a:pt x="836" y="1351"/>
                  </a:lnTo>
                  <a:cubicBezTo>
                    <a:pt x="880" y="1339"/>
                    <a:pt x="927" y="1358"/>
                    <a:pt x="949" y="1398"/>
                  </a:cubicBezTo>
                  <a:lnTo>
                    <a:pt x="1197" y="1826"/>
                  </a:lnTo>
                  <a:lnTo>
                    <a:pt x="1444" y="1398"/>
                  </a:lnTo>
                  <a:cubicBezTo>
                    <a:pt x="1467" y="1358"/>
                    <a:pt x="1513" y="1339"/>
                    <a:pt x="1557" y="1351"/>
                  </a:cubicBezTo>
                  <a:lnTo>
                    <a:pt x="2036" y="1481"/>
                  </a:lnTo>
                  <a:cubicBezTo>
                    <a:pt x="2247" y="1538"/>
                    <a:pt x="2393" y="1731"/>
                    <a:pt x="2393" y="1949"/>
                  </a:cubicBezTo>
                  <a:close/>
                  <a:moveTo>
                    <a:pt x="1197" y="0"/>
                  </a:moveTo>
                  <a:cubicBezTo>
                    <a:pt x="915" y="0"/>
                    <a:pt x="686" y="273"/>
                    <a:pt x="686" y="609"/>
                  </a:cubicBezTo>
                  <a:cubicBezTo>
                    <a:pt x="686" y="944"/>
                    <a:pt x="915" y="1217"/>
                    <a:pt x="1197" y="1217"/>
                  </a:cubicBezTo>
                  <a:cubicBezTo>
                    <a:pt x="1478" y="1217"/>
                    <a:pt x="1707" y="944"/>
                    <a:pt x="1707" y="609"/>
                  </a:cubicBezTo>
                  <a:cubicBezTo>
                    <a:pt x="1707" y="273"/>
                    <a:pt x="1478" y="0"/>
                    <a:pt x="1197" y="0"/>
                  </a:cubicBezTo>
                  <a:close/>
                </a:path>
              </a:pathLst>
            </a:custGeom>
            <a:solidFill>
              <a:schemeClr val="accent1">
                <a:lumMod val="50000"/>
              </a:schemeClr>
            </a:solidFill>
            <a:ln>
              <a:noFill/>
            </a:ln>
          </p:spPr>
          <p:txBody>
            <a:bodyPr/>
            <a:lstStyle/>
            <a:p>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文本框 7"/>
            <p:cNvSpPr txBox="1"/>
            <p:nvPr/>
          </p:nvSpPr>
          <p:spPr>
            <a:xfrm>
              <a:off x="1080935" y="5610177"/>
              <a:ext cx="1897119" cy="469917"/>
            </a:xfrm>
            <a:prstGeom prst="rect">
              <a:avLst/>
            </a:prstGeom>
            <a:noFill/>
          </p:spPr>
          <p:txBody>
            <a:bodyPr wrap="square" rtlCol="0">
              <a:spAutoFit/>
            </a:bodyPr>
            <a:lstStyle/>
            <a:p>
              <a:r>
                <a:rPr lang="zh-CN" altLang="en-US" sz="16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答辩人</a:t>
              </a:r>
              <a:r>
                <a:rPr lang="zh-CN" altLang="en-US" sz="1600" dirty="0" smtClean="0">
                  <a:latin typeface="思源黑体 CN Medium" panose="020B0600000000000000" pitchFamily="34" charset="-122"/>
                  <a:ea typeface="思源黑体 CN Medium" panose="020B0600000000000000" pitchFamily="34" charset="-122"/>
                  <a:sym typeface="思源黑体 CN Medium" panose="020B0600000000000000" pitchFamily="34" charset="-122"/>
                </a:rPr>
                <a:t>：青课</a:t>
              </a:r>
              <a:endParaRPr lang="zh-CN" altLang="en-US" sz="16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9" name="组合 8"/>
          <p:cNvGrpSpPr/>
          <p:nvPr/>
        </p:nvGrpSpPr>
        <p:grpSpPr>
          <a:xfrm>
            <a:off x="6438370" y="5602255"/>
            <a:ext cx="2548475" cy="511717"/>
            <a:chOff x="4801971" y="5369826"/>
            <a:chExt cx="2723902" cy="710269"/>
          </a:xfrm>
        </p:grpSpPr>
        <p:sp>
          <p:nvSpPr>
            <p:cNvPr id="10" name="woman-with-collar_81990"/>
            <p:cNvSpPr>
              <a:spLocks noChangeAspect="1"/>
            </p:cNvSpPr>
            <p:nvPr/>
          </p:nvSpPr>
          <p:spPr bwMode="auto">
            <a:xfrm>
              <a:off x="4801971" y="5369826"/>
              <a:ext cx="425452" cy="609684"/>
            </a:xfrm>
            <a:custGeom>
              <a:avLst/>
              <a:gdLst>
                <a:gd name="T0" fmla="*/ 4027 w 4458"/>
                <a:gd name="T1" fmla="*/ 4195 h 6398"/>
                <a:gd name="T2" fmla="*/ 3564 w 4458"/>
                <a:gd name="T3" fmla="*/ 2441 h 6398"/>
                <a:gd name="T4" fmla="*/ 3645 w 4458"/>
                <a:gd name="T5" fmla="*/ 1697 h 6398"/>
                <a:gd name="T6" fmla="*/ 2229 w 4458"/>
                <a:gd name="T7" fmla="*/ 0 h 6398"/>
                <a:gd name="T8" fmla="*/ 813 w 4458"/>
                <a:gd name="T9" fmla="*/ 1697 h 6398"/>
                <a:gd name="T10" fmla="*/ 894 w 4458"/>
                <a:gd name="T11" fmla="*/ 2441 h 6398"/>
                <a:gd name="T12" fmla="*/ 431 w 4458"/>
                <a:gd name="T13" fmla="*/ 4195 h 6398"/>
                <a:gd name="T14" fmla="*/ 197 w 4458"/>
                <a:gd name="T15" fmla="*/ 6071 h 6398"/>
                <a:gd name="T16" fmla="*/ 3614 w 4458"/>
                <a:gd name="T17" fmla="*/ 6398 h 6398"/>
                <a:gd name="T18" fmla="*/ 4384 w 4458"/>
                <a:gd name="T19" fmla="*/ 5357 h 6398"/>
                <a:gd name="T20" fmla="*/ 1799 w 4458"/>
                <a:gd name="T21" fmla="*/ 4449 h 6398"/>
                <a:gd name="T22" fmla="*/ 1942 w 4458"/>
                <a:gd name="T23" fmla="*/ 4430 h 6398"/>
                <a:gd name="T24" fmla="*/ 2516 w 4458"/>
                <a:gd name="T25" fmla="*/ 4430 h 6398"/>
                <a:gd name="T26" fmla="*/ 2659 w 4458"/>
                <a:gd name="T27" fmla="*/ 4449 h 6398"/>
                <a:gd name="T28" fmla="*/ 3107 w 4458"/>
                <a:gd name="T29" fmla="*/ 4000 h 6398"/>
                <a:gd name="T30" fmla="*/ 3257 w 4458"/>
                <a:gd name="T31" fmla="*/ 3908 h 6398"/>
                <a:gd name="T32" fmla="*/ 2197 w 4458"/>
                <a:gd name="T33" fmla="*/ 5599 h 6398"/>
                <a:gd name="T34" fmla="*/ 1201 w 4458"/>
                <a:gd name="T35" fmla="*/ 3908 h 6398"/>
                <a:gd name="T36" fmla="*/ 1351 w 4458"/>
                <a:gd name="T37" fmla="*/ 4000 h 6398"/>
                <a:gd name="T38" fmla="*/ 2229 w 4458"/>
                <a:gd name="T39" fmla="*/ 1703 h 6398"/>
                <a:gd name="T40" fmla="*/ 3431 w 4458"/>
                <a:gd name="T41" fmla="*/ 2092 h 6398"/>
                <a:gd name="T42" fmla="*/ 3132 w 4458"/>
                <a:gd name="T43" fmla="*/ 2441 h 6398"/>
                <a:gd name="T44" fmla="*/ 2508 w 4458"/>
                <a:gd name="T45" fmla="*/ 3335 h 6398"/>
                <a:gd name="T46" fmla="*/ 2673 w 4458"/>
                <a:gd name="T47" fmla="*/ 3888 h 6398"/>
                <a:gd name="T48" fmla="*/ 2426 w 4458"/>
                <a:gd name="T49" fmla="*/ 4215 h 6398"/>
                <a:gd name="T50" fmla="*/ 2229 w 4458"/>
                <a:gd name="T51" fmla="*/ 4143 h 6398"/>
                <a:gd name="T52" fmla="*/ 2032 w 4458"/>
                <a:gd name="T53" fmla="*/ 4215 h 6398"/>
                <a:gd name="T54" fmla="*/ 1784 w 4458"/>
                <a:gd name="T55" fmla="*/ 3888 h 6398"/>
                <a:gd name="T56" fmla="*/ 1950 w 4458"/>
                <a:gd name="T57" fmla="*/ 3335 h 6398"/>
                <a:gd name="T58" fmla="*/ 1326 w 4458"/>
                <a:gd name="T59" fmla="*/ 2441 h 6398"/>
                <a:gd name="T60" fmla="*/ 1027 w 4458"/>
                <a:gd name="T61" fmla="*/ 2092 h 6398"/>
                <a:gd name="T62" fmla="*/ 2229 w 4458"/>
                <a:gd name="T63" fmla="*/ 1703 h 6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8" h="6398">
                  <a:moveTo>
                    <a:pt x="4384" y="5357"/>
                  </a:moveTo>
                  <a:lnTo>
                    <a:pt x="4027" y="4195"/>
                  </a:lnTo>
                  <a:cubicBezTo>
                    <a:pt x="3955" y="3958"/>
                    <a:pt x="3782" y="3778"/>
                    <a:pt x="3564" y="3688"/>
                  </a:cubicBezTo>
                  <a:lnTo>
                    <a:pt x="3564" y="2441"/>
                  </a:lnTo>
                  <a:cubicBezTo>
                    <a:pt x="3630" y="2362"/>
                    <a:pt x="3682" y="2264"/>
                    <a:pt x="3706" y="2153"/>
                  </a:cubicBezTo>
                  <a:cubicBezTo>
                    <a:pt x="3743" y="1985"/>
                    <a:pt x="3716" y="1823"/>
                    <a:pt x="3645" y="1697"/>
                  </a:cubicBezTo>
                  <a:cubicBezTo>
                    <a:pt x="3666" y="1634"/>
                    <a:pt x="3678" y="1553"/>
                    <a:pt x="3678" y="1449"/>
                  </a:cubicBezTo>
                  <a:cubicBezTo>
                    <a:pt x="3678" y="649"/>
                    <a:pt x="3029" y="0"/>
                    <a:pt x="2229" y="0"/>
                  </a:cubicBezTo>
                  <a:cubicBezTo>
                    <a:pt x="1429" y="0"/>
                    <a:pt x="780" y="649"/>
                    <a:pt x="780" y="1449"/>
                  </a:cubicBezTo>
                  <a:cubicBezTo>
                    <a:pt x="780" y="1553"/>
                    <a:pt x="792" y="1634"/>
                    <a:pt x="813" y="1697"/>
                  </a:cubicBezTo>
                  <a:cubicBezTo>
                    <a:pt x="742" y="1823"/>
                    <a:pt x="715" y="1985"/>
                    <a:pt x="752" y="2153"/>
                  </a:cubicBezTo>
                  <a:cubicBezTo>
                    <a:pt x="776" y="2264"/>
                    <a:pt x="828" y="2362"/>
                    <a:pt x="894" y="2441"/>
                  </a:cubicBezTo>
                  <a:lnTo>
                    <a:pt x="894" y="3688"/>
                  </a:lnTo>
                  <a:cubicBezTo>
                    <a:pt x="676" y="3778"/>
                    <a:pt x="503" y="3958"/>
                    <a:pt x="431" y="4195"/>
                  </a:cubicBezTo>
                  <a:lnTo>
                    <a:pt x="74" y="5356"/>
                  </a:lnTo>
                  <a:cubicBezTo>
                    <a:pt x="0" y="5600"/>
                    <a:pt x="46" y="5867"/>
                    <a:pt x="197" y="6071"/>
                  </a:cubicBezTo>
                  <a:cubicBezTo>
                    <a:pt x="348" y="6276"/>
                    <a:pt x="590" y="6398"/>
                    <a:pt x="844" y="6398"/>
                  </a:cubicBezTo>
                  <a:lnTo>
                    <a:pt x="3614" y="6398"/>
                  </a:lnTo>
                  <a:cubicBezTo>
                    <a:pt x="3868" y="6398"/>
                    <a:pt x="4110" y="6276"/>
                    <a:pt x="4261" y="6071"/>
                  </a:cubicBezTo>
                  <a:cubicBezTo>
                    <a:pt x="4412" y="5867"/>
                    <a:pt x="4458" y="5600"/>
                    <a:pt x="4384" y="5357"/>
                  </a:cubicBezTo>
                  <a:close/>
                  <a:moveTo>
                    <a:pt x="1569" y="4231"/>
                  </a:moveTo>
                  <a:cubicBezTo>
                    <a:pt x="1577" y="4352"/>
                    <a:pt x="1675" y="4449"/>
                    <a:pt x="1799" y="4449"/>
                  </a:cubicBezTo>
                  <a:cubicBezTo>
                    <a:pt x="1857" y="4449"/>
                    <a:pt x="1909" y="4425"/>
                    <a:pt x="1950" y="4390"/>
                  </a:cubicBezTo>
                  <a:cubicBezTo>
                    <a:pt x="1948" y="4404"/>
                    <a:pt x="1942" y="4416"/>
                    <a:pt x="1942" y="4430"/>
                  </a:cubicBezTo>
                  <a:cubicBezTo>
                    <a:pt x="1942" y="4589"/>
                    <a:pt x="2070" y="4718"/>
                    <a:pt x="2229" y="4718"/>
                  </a:cubicBezTo>
                  <a:cubicBezTo>
                    <a:pt x="2388" y="4718"/>
                    <a:pt x="2516" y="4589"/>
                    <a:pt x="2516" y="4430"/>
                  </a:cubicBezTo>
                  <a:cubicBezTo>
                    <a:pt x="2516" y="4416"/>
                    <a:pt x="2510" y="4404"/>
                    <a:pt x="2508" y="4390"/>
                  </a:cubicBezTo>
                  <a:cubicBezTo>
                    <a:pt x="2549" y="4425"/>
                    <a:pt x="2601" y="4449"/>
                    <a:pt x="2659" y="4449"/>
                  </a:cubicBezTo>
                  <a:cubicBezTo>
                    <a:pt x="2782" y="4449"/>
                    <a:pt x="2881" y="4352"/>
                    <a:pt x="2889" y="4231"/>
                  </a:cubicBezTo>
                  <a:cubicBezTo>
                    <a:pt x="3011" y="4222"/>
                    <a:pt x="3107" y="4124"/>
                    <a:pt x="3107" y="4000"/>
                  </a:cubicBezTo>
                  <a:cubicBezTo>
                    <a:pt x="3107" y="3967"/>
                    <a:pt x="3100" y="3936"/>
                    <a:pt x="3088" y="3908"/>
                  </a:cubicBezTo>
                  <a:lnTo>
                    <a:pt x="3257" y="3908"/>
                  </a:lnTo>
                  <a:cubicBezTo>
                    <a:pt x="3271" y="3908"/>
                    <a:pt x="3285" y="3910"/>
                    <a:pt x="3298" y="3911"/>
                  </a:cubicBezTo>
                  <a:cubicBezTo>
                    <a:pt x="3126" y="4341"/>
                    <a:pt x="2586" y="5604"/>
                    <a:pt x="2197" y="5599"/>
                  </a:cubicBezTo>
                  <a:cubicBezTo>
                    <a:pt x="1815" y="5594"/>
                    <a:pt x="1310" y="4342"/>
                    <a:pt x="1148" y="3912"/>
                  </a:cubicBezTo>
                  <a:cubicBezTo>
                    <a:pt x="1165" y="3910"/>
                    <a:pt x="1183" y="3908"/>
                    <a:pt x="1201" y="3908"/>
                  </a:cubicBezTo>
                  <a:lnTo>
                    <a:pt x="1370" y="3908"/>
                  </a:lnTo>
                  <a:cubicBezTo>
                    <a:pt x="1358" y="3936"/>
                    <a:pt x="1351" y="3967"/>
                    <a:pt x="1351" y="4000"/>
                  </a:cubicBezTo>
                  <a:cubicBezTo>
                    <a:pt x="1351" y="4124"/>
                    <a:pt x="1447" y="4222"/>
                    <a:pt x="1569" y="4231"/>
                  </a:cubicBezTo>
                  <a:close/>
                  <a:moveTo>
                    <a:pt x="2229" y="1703"/>
                  </a:moveTo>
                  <a:cubicBezTo>
                    <a:pt x="2725" y="1703"/>
                    <a:pt x="3162" y="1912"/>
                    <a:pt x="3423" y="1881"/>
                  </a:cubicBezTo>
                  <a:cubicBezTo>
                    <a:pt x="3443" y="1941"/>
                    <a:pt x="3448" y="2016"/>
                    <a:pt x="3431" y="2092"/>
                  </a:cubicBezTo>
                  <a:cubicBezTo>
                    <a:pt x="3404" y="2217"/>
                    <a:pt x="3321" y="2320"/>
                    <a:pt x="3231" y="2344"/>
                  </a:cubicBezTo>
                  <a:cubicBezTo>
                    <a:pt x="3184" y="2357"/>
                    <a:pt x="3146" y="2393"/>
                    <a:pt x="3132" y="2441"/>
                  </a:cubicBezTo>
                  <a:cubicBezTo>
                    <a:pt x="3033" y="2779"/>
                    <a:pt x="2832" y="3049"/>
                    <a:pt x="2581" y="3182"/>
                  </a:cubicBezTo>
                  <a:cubicBezTo>
                    <a:pt x="2525" y="3211"/>
                    <a:pt x="2496" y="3273"/>
                    <a:pt x="2508" y="3335"/>
                  </a:cubicBezTo>
                  <a:lnTo>
                    <a:pt x="2603" y="3795"/>
                  </a:lnTo>
                  <a:cubicBezTo>
                    <a:pt x="2612" y="3836"/>
                    <a:pt x="2639" y="3868"/>
                    <a:pt x="2673" y="3888"/>
                  </a:cubicBezTo>
                  <a:cubicBezTo>
                    <a:pt x="2657" y="3917"/>
                    <a:pt x="2646" y="3949"/>
                    <a:pt x="2644" y="3985"/>
                  </a:cubicBezTo>
                  <a:cubicBezTo>
                    <a:pt x="2522" y="3993"/>
                    <a:pt x="2426" y="4092"/>
                    <a:pt x="2426" y="4215"/>
                  </a:cubicBezTo>
                  <a:cubicBezTo>
                    <a:pt x="2426" y="4218"/>
                    <a:pt x="2427" y="4221"/>
                    <a:pt x="2427" y="4224"/>
                  </a:cubicBezTo>
                  <a:cubicBezTo>
                    <a:pt x="2376" y="4174"/>
                    <a:pt x="2306" y="4143"/>
                    <a:pt x="2229" y="4143"/>
                  </a:cubicBezTo>
                  <a:cubicBezTo>
                    <a:pt x="2152" y="4143"/>
                    <a:pt x="2082" y="4174"/>
                    <a:pt x="2031" y="4224"/>
                  </a:cubicBezTo>
                  <a:cubicBezTo>
                    <a:pt x="2031" y="4221"/>
                    <a:pt x="2032" y="4218"/>
                    <a:pt x="2032" y="4215"/>
                  </a:cubicBezTo>
                  <a:cubicBezTo>
                    <a:pt x="2032" y="4092"/>
                    <a:pt x="1936" y="3993"/>
                    <a:pt x="1814" y="3985"/>
                  </a:cubicBezTo>
                  <a:cubicBezTo>
                    <a:pt x="1812" y="3949"/>
                    <a:pt x="1801" y="3917"/>
                    <a:pt x="1784" y="3888"/>
                  </a:cubicBezTo>
                  <a:cubicBezTo>
                    <a:pt x="1819" y="3868"/>
                    <a:pt x="1846" y="3836"/>
                    <a:pt x="1854" y="3795"/>
                  </a:cubicBezTo>
                  <a:lnTo>
                    <a:pt x="1950" y="3335"/>
                  </a:lnTo>
                  <a:cubicBezTo>
                    <a:pt x="1962" y="3273"/>
                    <a:pt x="1933" y="3211"/>
                    <a:pt x="1877" y="3182"/>
                  </a:cubicBezTo>
                  <a:cubicBezTo>
                    <a:pt x="1626" y="3049"/>
                    <a:pt x="1425" y="2779"/>
                    <a:pt x="1326" y="2441"/>
                  </a:cubicBezTo>
                  <a:cubicBezTo>
                    <a:pt x="1312" y="2393"/>
                    <a:pt x="1274" y="2357"/>
                    <a:pt x="1226" y="2344"/>
                  </a:cubicBezTo>
                  <a:cubicBezTo>
                    <a:pt x="1136" y="2321"/>
                    <a:pt x="1054" y="2217"/>
                    <a:pt x="1027" y="2092"/>
                  </a:cubicBezTo>
                  <a:cubicBezTo>
                    <a:pt x="1010" y="2016"/>
                    <a:pt x="1015" y="1941"/>
                    <a:pt x="1034" y="1881"/>
                  </a:cubicBezTo>
                  <a:cubicBezTo>
                    <a:pt x="1295" y="1912"/>
                    <a:pt x="1733" y="1703"/>
                    <a:pt x="2229" y="1703"/>
                  </a:cubicBezTo>
                  <a:close/>
                </a:path>
              </a:pathLst>
            </a:custGeom>
            <a:solidFill>
              <a:schemeClr val="accent1">
                <a:lumMod val="50000"/>
              </a:schemeClr>
            </a:solidFill>
            <a:ln>
              <a:noFill/>
            </a:ln>
          </p:spPr>
          <p:txBody>
            <a:bodyPr/>
            <a:lstStyle/>
            <a:p>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1" name="文本框 10"/>
            <p:cNvSpPr txBox="1"/>
            <p:nvPr/>
          </p:nvSpPr>
          <p:spPr>
            <a:xfrm>
              <a:off x="5387124" y="5610178"/>
              <a:ext cx="2138749" cy="469917"/>
            </a:xfrm>
            <a:prstGeom prst="rect">
              <a:avLst/>
            </a:prstGeom>
            <a:noFill/>
          </p:spPr>
          <p:txBody>
            <a:bodyPr wrap="square" rtlCol="0">
              <a:spAutoFit/>
            </a:bodyPr>
            <a:lstStyle/>
            <a:p>
              <a:r>
                <a:rPr lang="zh-CN" altLang="en-US" sz="16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指导</a:t>
              </a:r>
              <a:r>
                <a:rPr lang="zh-CN" altLang="en-US" sz="1600">
                  <a:latin typeface="思源黑体 CN Medium" panose="020B0600000000000000" pitchFamily="34" charset="-122"/>
                  <a:ea typeface="思源黑体 CN Medium" panose="020B0600000000000000" pitchFamily="34" charset="-122"/>
                  <a:sym typeface="思源黑体 CN Medium" panose="020B0600000000000000" pitchFamily="34" charset="-122"/>
                </a:rPr>
                <a:t>老师</a:t>
              </a:r>
              <a:r>
                <a:rPr lang="zh-CN" altLang="en-US" sz="1600" smtClean="0">
                  <a:latin typeface="思源黑体 CN Medium" panose="020B0600000000000000" pitchFamily="34" charset="-122"/>
                  <a:ea typeface="思源黑体 CN Medium" panose="020B0600000000000000" pitchFamily="34" charset="-122"/>
                  <a:sym typeface="思源黑体 CN Medium" panose="020B0600000000000000" pitchFamily="34" charset="-122"/>
                </a:rPr>
                <a:t>：青课</a:t>
              </a:r>
              <a:endParaRPr lang="zh-CN" altLang="en-US" sz="16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12" name="矩形 11"/>
          <p:cNvSpPr/>
          <p:nvPr/>
        </p:nvSpPr>
        <p:spPr>
          <a:xfrm>
            <a:off x="3801970" y="5161090"/>
            <a:ext cx="4235603" cy="457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9" name="组合 28"/>
          <p:cNvGrpSpPr/>
          <p:nvPr/>
        </p:nvGrpSpPr>
        <p:grpSpPr>
          <a:xfrm>
            <a:off x="5591645" y="1986426"/>
            <a:ext cx="1008711" cy="1074211"/>
            <a:chOff x="6090395" y="-695042"/>
            <a:chExt cx="1008711" cy="1074211"/>
          </a:xfrm>
        </p:grpSpPr>
        <p:sp>
          <p:nvSpPr>
            <p:cNvPr id="27" name="椭圆 26"/>
            <p:cNvSpPr/>
            <p:nvPr/>
          </p:nvSpPr>
          <p:spPr>
            <a:xfrm>
              <a:off x="6118889" y="-561342"/>
              <a:ext cx="940511" cy="9405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6" name="graduation-cap-circular-button_21195"/>
            <p:cNvSpPr>
              <a:spLocks noChangeAspect="1"/>
            </p:cNvSpPr>
            <p:nvPr/>
          </p:nvSpPr>
          <p:spPr bwMode="auto">
            <a:xfrm>
              <a:off x="6090395" y="-695042"/>
              <a:ext cx="1008711" cy="1007225"/>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accent1">
                <a:lumMod val="50000"/>
              </a:schemeClr>
            </a:solidFill>
            <a:ln>
              <a:noFill/>
            </a:ln>
            <a:effectLst>
              <a:outerShdw blurRad="63500" sx="97000" sy="97000" algn="ctr" rotWithShape="0">
                <a:prstClr val="black">
                  <a:alpha val="29000"/>
                </a:prstClr>
              </a:outerShdw>
            </a:effectLst>
          </p:spPr>
          <p:txBody>
            <a:bodyPr/>
            <a:lstStyle/>
            <a:p>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32" name="组合 31"/>
          <p:cNvGrpSpPr/>
          <p:nvPr/>
        </p:nvGrpSpPr>
        <p:grpSpPr>
          <a:xfrm flipV="1">
            <a:off x="263645" y="218384"/>
            <a:ext cx="5387434" cy="75262"/>
            <a:chOff x="1236836" y="3870117"/>
            <a:chExt cx="5601265" cy="0"/>
          </a:xfrm>
        </p:grpSpPr>
        <p:cxnSp>
          <p:nvCxnSpPr>
            <p:cNvPr id="33" name="直接连接符 32"/>
            <p:cNvCxnSpPr/>
            <p:nvPr/>
          </p:nvCxnSpPr>
          <p:spPr>
            <a:xfrm>
              <a:off x="1236836" y="3870117"/>
              <a:ext cx="5601265" cy="0"/>
            </a:xfrm>
            <a:prstGeom prst="line">
              <a:avLst/>
            </a:prstGeom>
            <a:noFill/>
            <a:ln w="3175" cap="flat" cmpd="sng" algn="ctr">
              <a:solidFill>
                <a:srgbClr val="367C9A"/>
              </a:solidFill>
              <a:prstDash val="solid"/>
              <a:miter lim="800000"/>
            </a:ln>
            <a:effectLst/>
          </p:spPr>
        </p:cxnSp>
        <p:cxnSp>
          <p:nvCxnSpPr>
            <p:cNvPr id="34" name="直接连接符 33"/>
            <p:cNvCxnSpPr/>
            <p:nvPr/>
          </p:nvCxnSpPr>
          <p:spPr>
            <a:xfrm flipV="1">
              <a:off x="1236836" y="3870117"/>
              <a:ext cx="631127" cy="0"/>
            </a:xfrm>
            <a:prstGeom prst="line">
              <a:avLst/>
            </a:prstGeom>
            <a:noFill/>
            <a:ln w="50800" cap="flat" cmpd="sng" algn="ctr">
              <a:solidFill>
                <a:srgbClr val="367C9A"/>
              </a:solidFill>
              <a:prstDash val="solid"/>
              <a:miter lim="800000"/>
            </a:ln>
            <a:effectLst/>
          </p:spPr>
        </p:cxnSp>
      </p:grpSp>
      <p:sp>
        <p:nvSpPr>
          <p:cNvPr id="35" name="矩形 34"/>
          <p:cNvSpPr/>
          <p:nvPr/>
        </p:nvSpPr>
        <p:spPr>
          <a:xfrm>
            <a:off x="263645" y="366113"/>
            <a:ext cx="5486706" cy="215444"/>
          </a:xfrm>
          <a:prstGeom prst="rect">
            <a:avLst/>
          </a:prstGeom>
        </p:spPr>
        <p:txBody>
          <a:bodyPr wrap="square" lIns="0" tIns="0" rIns="0" bIns="0">
            <a:spAutoFit/>
          </a:bodyPr>
          <a:lstStyle/>
          <a:p>
            <a:pPr lvl="0" fontAlgn="base">
              <a:defRPr/>
            </a:pPr>
            <a:r>
              <a:rPr kumimoji="0" lang="zh-CN" altLang="en-US"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毕业答辩 </a:t>
            </a:r>
            <a:r>
              <a:rPr kumimoji="0" lang="en-US" altLang="zh-CN"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r>
              <a:rPr kumimoji="0" lang="zh-CN" altLang="en-US"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开题报告 </a:t>
            </a:r>
            <a:r>
              <a:rPr kumimoji="0" lang="en-US" altLang="zh-CN"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r>
              <a:rPr kumimoji="0" lang="zh-CN" altLang="en-US"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教学课件 </a:t>
            </a:r>
            <a:r>
              <a:rPr kumimoji="0" lang="en-US" altLang="zh-CN"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r>
              <a:rPr kumimoji="0" lang="zh-CN" altLang="en-US"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汇报总结</a:t>
            </a:r>
            <a:r>
              <a:rPr lang="en-US" altLang="zh-CN" sz="1400" kern="0" spc="3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r>
              <a:rPr lang="zh-CN" altLang="en-US" sz="1400" kern="0" spc="3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比赛辩论</a:t>
            </a:r>
            <a:endParaRPr kumimoji="0" lang="zh-CN" altLang="en-US" sz="1400" b="0" i="0" u="none" strike="noStrike" kern="0" cap="none" spc="30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8235" y="1434353"/>
            <a:ext cx="11223812" cy="5844988"/>
          </a:xfrm>
          <a:prstGeom prst="rect">
            <a:avLst/>
          </a:prstGeom>
          <a:noFill/>
          <a:ln w="38100">
            <a:gradFill>
              <a:gsLst>
                <a:gs pos="44000">
                  <a:srgbClr val="304C5B"/>
                </a:gs>
                <a:gs pos="100000">
                  <a:schemeClr val="bg1">
                    <a:alpha val="2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文本框 2"/>
          <p:cNvSpPr txBox="1"/>
          <p:nvPr/>
        </p:nvSpPr>
        <p:spPr>
          <a:xfrm>
            <a:off x="5627240" y="1151796"/>
            <a:ext cx="937519" cy="537167"/>
          </a:xfrm>
          <a:custGeom>
            <a:avLst/>
            <a:gdLst/>
            <a:ahLst/>
            <a:cxnLst/>
            <a:rect l="l" t="t" r="r" b="b"/>
            <a:pathLst>
              <a:path w="715417" h="409910">
                <a:moveTo>
                  <a:pt x="474948" y="0"/>
                </a:moveTo>
                <a:lnTo>
                  <a:pt x="715417" y="0"/>
                </a:lnTo>
                <a:lnTo>
                  <a:pt x="545120" y="409910"/>
                </a:lnTo>
                <a:lnTo>
                  <a:pt x="371400" y="409910"/>
                </a:lnTo>
                <a:close/>
                <a:moveTo>
                  <a:pt x="104403" y="0"/>
                </a:moveTo>
                <a:lnTo>
                  <a:pt x="344016" y="0"/>
                </a:lnTo>
                <a:lnTo>
                  <a:pt x="171152" y="409910"/>
                </a:lnTo>
                <a:lnTo>
                  <a:pt x="0" y="409910"/>
                </a:lnTo>
                <a:close/>
              </a:path>
            </a:pathLst>
          </a:custGeom>
          <a:solidFill>
            <a:schemeClr val="accent1">
              <a:lumMod val="5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b="1"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5" name="组合 4"/>
          <p:cNvGrpSpPr/>
          <p:nvPr/>
        </p:nvGrpSpPr>
        <p:grpSpPr>
          <a:xfrm>
            <a:off x="956603" y="2005465"/>
            <a:ext cx="1125415" cy="386042"/>
            <a:chOff x="956603" y="2321169"/>
            <a:chExt cx="1125415" cy="379828"/>
          </a:xfrm>
        </p:grpSpPr>
        <p:cxnSp>
          <p:nvCxnSpPr>
            <p:cNvPr id="7" name="直接连接符 6"/>
            <p:cNvCxnSpPr/>
            <p:nvPr/>
          </p:nvCxnSpPr>
          <p:spPr>
            <a:xfrm>
              <a:off x="956603" y="2321169"/>
              <a:ext cx="0" cy="37982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2018" y="2321169"/>
              <a:ext cx="0" cy="37982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1019908" y="2005465"/>
            <a:ext cx="998806" cy="461665"/>
          </a:xfrm>
          <a:prstGeom prst="rect">
            <a:avLst/>
          </a:prstGeom>
          <a:noFill/>
        </p:spPr>
        <p:txBody>
          <a:bodyPr wrap="square" rtlCol="0">
            <a:spAutoFit/>
          </a:bodyPr>
          <a:lstStyle/>
          <a:p>
            <a:pPr algn="dist"/>
            <a:r>
              <a:rPr lang="zh-CN" altLang="en-US" sz="24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摘要</a:t>
            </a:r>
            <a:endParaRPr lang="zh-CN" altLang="en-US" sz="24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10" name="组合 9"/>
          <p:cNvGrpSpPr/>
          <p:nvPr/>
        </p:nvGrpSpPr>
        <p:grpSpPr>
          <a:xfrm>
            <a:off x="956603" y="5037605"/>
            <a:ext cx="1125415" cy="386042"/>
            <a:chOff x="956603" y="2321169"/>
            <a:chExt cx="1125415" cy="379828"/>
          </a:xfrm>
        </p:grpSpPr>
        <p:cxnSp>
          <p:nvCxnSpPr>
            <p:cNvPr id="12" name="直接连接符 11"/>
            <p:cNvCxnSpPr/>
            <p:nvPr/>
          </p:nvCxnSpPr>
          <p:spPr>
            <a:xfrm>
              <a:off x="956603" y="2321169"/>
              <a:ext cx="0" cy="379828"/>
            </a:xfrm>
            <a:prstGeom prst="line">
              <a:avLst/>
            </a:prstGeom>
            <a:ln w="38100">
              <a:solidFill>
                <a:srgbClr val="E5553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082018" y="2321169"/>
              <a:ext cx="0" cy="379828"/>
            </a:xfrm>
            <a:prstGeom prst="line">
              <a:avLst/>
            </a:prstGeom>
            <a:ln w="38100">
              <a:solidFill>
                <a:srgbClr val="E5553A"/>
              </a:soli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956603" y="5013861"/>
            <a:ext cx="1125415" cy="461665"/>
          </a:xfrm>
          <a:prstGeom prst="rect">
            <a:avLst/>
          </a:prstGeom>
          <a:noFill/>
          <a:ln>
            <a:solidFill>
              <a:schemeClr val="accent1">
                <a:lumMod val="50000"/>
              </a:schemeClr>
            </a:solidFill>
          </a:ln>
        </p:spPr>
        <p:txBody>
          <a:bodyPr wrap="square" rtlCol="0">
            <a:spAutoFit/>
          </a:bodyPr>
          <a:lstStyle/>
          <a:p>
            <a:pPr algn="dist"/>
            <a:r>
              <a:rPr lang="zh-CN" altLang="en-US" sz="24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关键字</a:t>
            </a:r>
            <a:endParaRPr lang="zh-CN" altLang="en-US" sz="24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文本框 13"/>
          <p:cNvSpPr txBox="1"/>
          <p:nvPr/>
        </p:nvSpPr>
        <p:spPr>
          <a:xfrm>
            <a:off x="2335237" y="1949193"/>
            <a:ext cx="8836849" cy="2542299"/>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此处输入文章摘要此处输入文章摘要此处输入文章摘要，此处输入文章摘要此处输入文章摘要此处输入文章摘要，此处输入文章摘要此处输入文章摘要此处输入文章摘要，此处输入文章摘要此处输入文章摘要此处输入文章摘要，此处输入文章摘要此处输入文章摘要此处输入文章摘要，此处输入文章摘要此处输入文章摘要此处输入文章摘要，</a:t>
            </a:r>
            <a:endPar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a:lnSpc>
                <a:spcPct val="150000"/>
              </a:lnSpc>
            </a:pP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此处输入文章摘要此处输入文章摘要此处输入文章摘要，此处输入文章摘要此处输入文章摘要此处输入文章摘要。</a:t>
            </a:r>
            <a:endPar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15" name="组合 14"/>
          <p:cNvGrpSpPr/>
          <p:nvPr/>
        </p:nvGrpSpPr>
        <p:grpSpPr>
          <a:xfrm>
            <a:off x="2335237" y="4936797"/>
            <a:ext cx="1831549" cy="619200"/>
            <a:chOff x="2335237" y="4934250"/>
            <a:chExt cx="1831549" cy="619200"/>
          </a:xfrm>
          <a:solidFill>
            <a:schemeClr val="accent1">
              <a:lumMod val="50000"/>
            </a:schemeClr>
          </a:solidFill>
        </p:grpSpPr>
        <p:grpSp>
          <p:nvGrpSpPr>
            <p:cNvPr id="16" name="组合 15"/>
            <p:cNvGrpSpPr/>
            <p:nvPr/>
          </p:nvGrpSpPr>
          <p:grpSpPr>
            <a:xfrm>
              <a:off x="2335237" y="4934250"/>
              <a:ext cx="1831549" cy="619200"/>
              <a:chOff x="2452270" y="5839254"/>
              <a:chExt cx="1831549" cy="619200"/>
            </a:xfrm>
            <a:grpFill/>
          </p:grpSpPr>
          <p:grpSp>
            <p:nvGrpSpPr>
              <p:cNvPr id="18" name="组合 17"/>
              <p:cNvGrpSpPr/>
              <p:nvPr/>
            </p:nvGrpSpPr>
            <p:grpSpPr>
              <a:xfrm>
                <a:off x="2452270" y="5839254"/>
                <a:ext cx="1831549" cy="619200"/>
                <a:chOff x="2452270" y="5839254"/>
                <a:chExt cx="1831549" cy="619200"/>
              </a:xfrm>
              <a:grpFill/>
            </p:grpSpPr>
            <p:sp>
              <p:nvSpPr>
                <p:cNvPr id="20" name="箭头: 五边形 19"/>
                <p:cNvSpPr/>
                <p:nvPr/>
              </p:nvSpPr>
              <p:spPr>
                <a:xfrm flipH="1">
                  <a:off x="2452270" y="5839255"/>
                  <a:ext cx="1730019" cy="617607"/>
                </a:xfrm>
                <a:prstGeom prst="homePlate">
                  <a:avLst>
                    <a:gd name="adj" fmla="val 63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1" name="矩形: 圆角 20"/>
                <p:cNvSpPr/>
                <p:nvPr/>
              </p:nvSpPr>
              <p:spPr>
                <a:xfrm>
                  <a:off x="3555403" y="5839254"/>
                  <a:ext cx="728416" cy="619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19" name="椭圆 18"/>
              <p:cNvSpPr/>
              <p:nvPr/>
            </p:nvSpPr>
            <p:spPr>
              <a:xfrm>
                <a:off x="2777849" y="6102030"/>
                <a:ext cx="46028" cy="46028"/>
              </a:xfrm>
              <a:prstGeom prst="ellipse">
                <a:avLst/>
              </a:prstGeom>
              <a:grpFill/>
              <a:ln w="28575">
                <a:solidFill>
                  <a:srgbClr val="B8B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17" name="文本框 16"/>
            <p:cNvSpPr txBox="1"/>
            <p:nvPr/>
          </p:nvSpPr>
          <p:spPr>
            <a:xfrm>
              <a:off x="2707343" y="5065741"/>
              <a:ext cx="1261677" cy="369332"/>
            </a:xfrm>
            <a:prstGeom prst="rect">
              <a:avLst/>
            </a:prstGeom>
            <a:grpFill/>
          </p:spPr>
          <p:txBody>
            <a:bodyPr wrap="square" rtlCol="0">
              <a:spAutoFit/>
            </a:bodyPr>
            <a:lstStyle/>
            <a:p>
              <a:pPr algn="dist"/>
              <a:r>
                <a:rPr lang="zh-CN" altLang="en-US" dirty="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关键字</a:t>
              </a:r>
              <a:endParaRPr lang="zh-CN" altLang="en-US" dirty="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22" name="组合 21"/>
          <p:cNvGrpSpPr/>
          <p:nvPr/>
        </p:nvGrpSpPr>
        <p:grpSpPr>
          <a:xfrm>
            <a:off x="4585536" y="4936797"/>
            <a:ext cx="1831549" cy="619200"/>
            <a:chOff x="2335237" y="4934250"/>
            <a:chExt cx="1831549" cy="619200"/>
          </a:xfrm>
          <a:solidFill>
            <a:schemeClr val="accent1">
              <a:lumMod val="50000"/>
            </a:schemeClr>
          </a:solidFill>
        </p:grpSpPr>
        <p:grpSp>
          <p:nvGrpSpPr>
            <p:cNvPr id="23" name="组合 22"/>
            <p:cNvGrpSpPr/>
            <p:nvPr/>
          </p:nvGrpSpPr>
          <p:grpSpPr>
            <a:xfrm>
              <a:off x="2335237" y="4934250"/>
              <a:ext cx="1831549" cy="619200"/>
              <a:chOff x="2452270" y="5839254"/>
              <a:chExt cx="1831549" cy="619200"/>
            </a:xfrm>
            <a:grpFill/>
          </p:grpSpPr>
          <p:grpSp>
            <p:nvGrpSpPr>
              <p:cNvPr id="25" name="组合 24"/>
              <p:cNvGrpSpPr/>
              <p:nvPr/>
            </p:nvGrpSpPr>
            <p:grpSpPr>
              <a:xfrm>
                <a:off x="2452270" y="5839254"/>
                <a:ext cx="1831549" cy="619200"/>
                <a:chOff x="2452270" y="5839254"/>
                <a:chExt cx="1831549" cy="619200"/>
              </a:xfrm>
              <a:grpFill/>
            </p:grpSpPr>
            <p:sp>
              <p:nvSpPr>
                <p:cNvPr id="27" name="箭头: 五边形 26"/>
                <p:cNvSpPr/>
                <p:nvPr/>
              </p:nvSpPr>
              <p:spPr>
                <a:xfrm flipH="1">
                  <a:off x="2452270" y="5839255"/>
                  <a:ext cx="1730019" cy="617607"/>
                </a:xfrm>
                <a:prstGeom prst="homePlate">
                  <a:avLst>
                    <a:gd name="adj" fmla="val 63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8" name="矩形: 圆角 27"/>
                <p:cNvSpPr/>
                <p:nvPr/>
              </p:nvSpPr>
              <p:spPr>
                <a:xfrm>
                  <a:off x="3555403" y="5839254"/>
                  <a:ext cx="728416" cy="619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26" name="椭圆 25"/>
              <p:cNvSpPr/>
              <p:nvPr/>
            </p:nvSpPr>
            <p:spPr>
              <a:xfrm>
                <a:off x="2777849" y="6102030"/>
                <a:ext cx="46028" cy="46028"/>
              </a:xfrm>
              <a:prstGeom prst="ellipse">
                <a:avLst/>
              </a:prstGeom>
              <a:grpFill/>
              <a:ln w="28575">
                <a:solidFill>
                  <a:srgbClr val="B8B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24" name="文本框 23"/>
            <p:cNvSpPr txBox="1"/>
            <p:nvPr/>
          </p:nvSpPr>
          <p:spPr>
            <a:xfrm>
              <a:off x="2707343" y="5065741"/>
              <a:ext cx="1261677" cy="369332"/>
            </a:xfrm>
            <a:prstGeom prst="rect">
              <a:avLst/>
            </a:prstGeom>
            <a:grpFill/>
          </p:spPr>
          <p:txBody>
            <a:bodyPr wrap="square" rtlCol="0">
              <a:spAutoFit/>
            </a:bodyPr>
            <a:lstStyle/>
            <a:p>
              <a:pPr algn="dist"/>
              <a:r>
                <a:rPr lang="zh-CN" altLang="en-US" dirty="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关键字</a:t>
              </a:r>
              <a:endParaRPr lang="zh-CN" altLang="en-US" dirty="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29" name="组合 28"/>
          <p:cNvGrpSpPr/>
          <p:nvPr/>
        </p:nvGrpSpPr>
        <p:grpSpPr>
          <a:xfrm>
            <a:off x="6835835" y="4936797"/>
            <a:ext cx="1831549" cy="619200"/>
            <a:chOff x="2335237" y="4934250"/>
            <a:chExt cx="1831549" cy="619200"/>
          </a:xfrm>
          <a:solidFill>
            <a:schemeClr val="accent1">
              <a:lumMod val="50000"/>
            </a:schemeClr>
          </a:solidFill>
        </p:grpSpPr>
        <p:grpSp>
          <p:nvGrpSpPr>
            <p:cNvPr id="30" name="组合 29"/>
            <p:cNvGrpSpPr/>
            <p:nvPr/>
          </p:nvGrpSpPr>
          <p:grpSpPr>
            <a:xfrm>
              <a:off x="2335237" y="4934250"/>
              <a:ext cx="1831549" cy="619200"/>
              <a:chOff x="2452270" y="5839254"/>
              <a:chExt cx="1831549" cy="619200"/>
            </a:xfrm>
            <a:grpFill/>
          </p:grpSpPr>
          <p:grpSp>
            <p:nvGrpSpPr>
              <p:cNvPr id="32" name="组合 31"/>
              <p:cNvGrpSpPr/>
              <p:nvPr/>
            </p:nvGrpSpPr>
            <p:grpSpPr>
              <a:xfrm>
                <a:off x="2452270" y="5839254"/>
                <a:ext cx="1831549" cy="619200"/>
                <a:chOff x="2452270" y="5839254"/>
                <a:chExt cx="1831549" cy="619200"/>
              </a:xfrm>
              <a:grpFill/>
            </p:grpSpPr>
            <p:sp>
              <p:nvSpPr>
                <p:cNvPr id="34" name="箭头: 五边形 33"/>
                <p:cNvSpPr/>
                <p:nvPr/>
              </p:nvSpPr>
              <p:spPr>
                <a:xfrm flipH="1">
                  <a:off x="2452270" y="5839255"/>
                  <a:ext cx="1730019" cy="617607"/>
                </a:xfrm>
                <a:prstGeom prst="homePlate">
                  <a:avLst>
                    <a:gd name="adj" fmla="val 63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5" name="矩形: 圆角 34"/>
                <p:cNvSpPr/>
                <p:nvPr/>
              </p:nvSpPr>
              <p:spPr>
                <a:xfrm>
                  <a:off x="3555403" y="5839254"/>
                  <a:ext cx="728416" cy="619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33" name="椭圆 32"/>
              <p:cNvSpPr/>
              <p:nvPr/>
            </p:nvSpPr>
            <p:spPr>
              <a:xfrm>
                <a:off x="2777849" y="6102030"/>
                <a:ext cx="46028" cy="46028"/>
              </a:xfrm>
              <a:prstGeom prst="ellipse">
                <a:avLst/>
              </a:prstGeom>
              <a:grpFill/>
              <a:ln w="28575">
                <a:solidFill>
                  <a:srgbClr val="B8B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31" name="文本框 30"/>
            <p:cNvSpPr txBox="1"/>
            <p:nvPr/>
          </p:nvSpPr>
          <p:spPr>
            <a:xfrm>
              <a:off x="2707343" y="5065741"/>
              <a:ext cx="1261677" cy="369332"/>
            </a:xfrm>
            <a:prstGeom prst="rect">
              <a:avLst/>
            </a:prstGeom>
            <a:grpFill/>
          </p:spPr>
          <p:txBody>
            <a:bodyPr wrap="square" rtlCol="0">
              <a:spAutoFit/>
            </a:bodyPr>
            <a:lstStyle/>
            <a:p>
              <a:pPr algn="dist"/>
              <a:r>
                <a:rPr lang="zh-CN" altLang="en-US" dirty="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关键字</a:t>
              </a:r>
              <a:endParaRPr lang="zh-CN" altLang="en-US" dirty="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grpSp>
        <p:nvGrpSpPr>
          <p:cNvPr id="36" name="组合 35"/>
          <p:cNvGrpSpPr/>
          <p:nvPr/>
        </p:nvGrpSpPr>
        <p:grpSpPr>
          <a:xfrm>
            <a:off x="9086135" y="4936797"/>
            <a:ext cx="1831549" cy="619200"/>
            <a:chOff x="2335237" y="4934250"/>
            <a:chExt cx="1831549" cy="619200"/>
          </a:xfrm>
          <a:solidFill>
            <a:schemeClr val="accent1">
              <a:lumMod val="50000"/>
            </a:schemeClr>
          </a:solidFill>
        </p:grpSpPr>
        <p:grpSp>
          <p:nvGrpSpPr>
            <p:cNvPr id="37" name="组合 36"/>
            <p:cNvGrpSpPr/>
            <p:nvPr/>
          </p:nvGrpSpPr>
          <p:grpSpPr>
            <a:xfrm>
              <a:off x="2335237" y="4934250"/>
              <a:ext cx="1831549" cy="619200"/>
              <a:chOff x="2452270" y="5839254"/>
              <a:chExt cx="1831549" cy="619200"/>
            </a:xfrm>
            <a:grpFill/>
          </p:grpSpPr>
          <p:grpSp>
            <p:nvGrpSpPr>
              <p:cNvPr id="39" name="组合 38"/>
              <p:cNvGrpSpPr/>
              <p:nvPr/>
            </p:nvGrpSpPr>
            <p:grpSpPr>
              <a:xfrm>
                <a:off x="2452270" y="5839254"/>
                <a:ext cx="1831549" cy="619200"/>
                <a:chOff x="2452270" y="5839254"/>
                <a:chExt cx="1831549" cy="619200"/>
              </a:xfrm>
              <a:grpFill/>
            </p:grpSpPr>
            <p:sp>
              <p:nvSpPr>
                <p:cNvPr id="41" name="箭头: 五边形 40"/>
                <p:cNvSpPr/>
                <p:nvPr/>
              </p:nvSpPr>
              <p:spPr>
                <a:xfrm flipH="1">
                  <a:off x="2452270" y="5839255"/>
                  <a:ext cx="1730019" cy="617607"/>
                </a:xfrm>
                <a:prstGeom prst="homePlate">
                  <a:avLst>
                    <a:gd name="adj" fmla="val 63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2" name="矩形: 圆角 41"/>
                <p:cNvSpPr/>
                <p:nvPr/>
              </p:nvSpPr>
              <p:spPr>
                <a:xfrm>
                  <a:off x="3555403" y="5839254"/>
                  <a:ext cx="728416" cy="619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40" name="椭圆 39"/>
              <p:cNvSpPr/>
              <p:nvPr/>
            </p:nvSpPr>
            <p:spPr>
              <a:xfrm>
                <a:off x="2777849" y="6102030"/>
                <a:ext cx="46028" cy="46028"/>
              </a:xfrm>
              <a:prstGeom prst="ellipse">
                <a:avLst/>
              </a:prstGeom>
              <a:grpFill/>
              <a:ln w="28575">
                <a:solidFill>
                  <a:srgbClr val="B8B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38" name="文本框 37"/>
            <p:cNvSpPr txBox="1"/>
            <p:nvPr/>
          </p:nvSpPr>
          <p:spPr>
            <a:xfrm>
              <a:off x="2707343" y="5065741"/>
              <a:ext cx="1261677" cy="369332"/>
            </a:xfrm>
            <a:prstGeom prst="rect">
              <a:avLst/>
            </a:prstGeom>
            <a:grpFill/>
          </p:spPr>
          <p:txBody>
            <a:bodyPr wrap="square" rtlCol="0">
              <a:spAutoFit/>
            </a:bodyPr>
            <a:lstStyle/>
            <a:p>
              <a:pPr algn="dist"/>
              <a:r>
                <a:rPr lang="zh-CN" altLang="en-US" dirty="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关键字</a:t>
              </a:r>
              <a:endParaRPr lang="zh-CN" altLang="en-US" dirty="0">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randombar(horizontal)">
                                      <p:cBhvr>
                                        <p:cTn id="14" dur="500"/>
                                        <p:tgtEl>
                                          <p:spTgt spid="14"/>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right)">
                                      <p:cBhvr>
                                        <p:cTn id="18" dur="500"/>
                                        <p:tgtEl>
                                          <p:spTgt spid="15"/>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right)">
                                      <p:cBhvr>
                                        <p:cTn id="22" dur="500"/>
                                        <p:tgtEl>
                                          <p:spTgt spid="22"/>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childTnLst>
                          </p:cTn>
                        </p:par>
                        <p:par>
                          <p:cTn id="27" fill="hold">
                            <p:stCondLst>
                              <p:cond delay="2500"/>
                            </p:stCondLst>
                            <p:childTnLst>
                              <p:par>
                                <p:cTn id="28" presetID="22" presetClass="entr" presetSubtype="2"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right)">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张-11-矩形-Rectangle"/>
          <p:cNvSpPr/>
          <p:nvPr/>
        </p:nvSpPr>
        <p:spPr>
          <a:xfrm>
            <a:off x="6377671" y="1276070"/>
            <a:ext cx="5155516" cy="5028248"/>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张-12-矩形-Rectangle"/>
          <p:cNvSpPr/>
          <p:nvPr/>
        </p:nvSpPr>
        <p:spPr>
          <a:xfrm>
            <a:off x="3284962" y="1276070"/>
            <a:ext cx="3092709" cy="50282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 name="张-13-矩形-Rectangle"/>
          <p:cNvSpPr/>
          <p:nvPr/>
        </p:nvSpPr>
        <p:spPr>
          <a:xfrm>
            <a:off x="658813" y="1276070"/>
            <a:ext cx="2626149" cy="502824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5" name="张-15-连接符-Line"/>
          <p:cNvCxnSpPr/>
          <p:nvPr/>
        </p:nvCxnSpPr>
        <p:spPr>
          <a:xfrm>
            <a:off x="6746240" y="4355768"/>
            <a:ext cx="4541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 name="张-16-组合-Group"/>
          <p:cNvGrpSpPr/>
          <p:nvPr/>
        </p:nvGrpSpPr>
        <p:grpSpPr>
          <a:xfrm>
            <a:off x="3457428" y="2114153"/>
            <a:ext cx="65522" cy="3625339"/>
            <a:chOff x="3660102" y="2304985"/>
            <a:chExt cx="65522" cy="3625339"/>
          </a:xfrm>
        </p:grpSpPr>
        <p:sp>
          <p:nvSpPr>
            <p:cNvPr id="7" name="张-16-1-椭圆-Oval"/>
            <p:cNvSpPr/>
            <p:nvPr/>
          </p:nvSpPr>
          <p:spPr>
            <a:xfrm>
              <a:off x="3660102" y="2304985"/>
              <a:ext cx="65522" cy="655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张-16-2-椭圆-Oval"/>
            <p:cNvSpPr/>
            <p:nvPr/>
          </p:nvSpPr>
          <p:spPr>
            <a:xfrm>
              <a:off x="3660102" y="5864802"/>
              <a:ext cx="65522" cy="655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9" name="张-16-3-连接符-Line"/>
            <p:cNvCxnSpPr/>
            <p:nvPr/>
          </p:nvCxnSpPr>
          <p:spPr>
            <a:xfrm>
              <a:off x="3692863" y="2453411"/>
              <a:ext cx="0" cy="1454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张-16-4-连接符-Line"/>
            <p:cNvCxnSpPr/>
            <p:nvPr/>
          </p:nvCxnSpPr>
          <p:spPr>
            <a:xfrm>
              <a:off x="3692863" y="3907842"/>
              <a:ext cx="0" cy="19215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张-17-文本框-TextBox"/>
          <p:cNvSpPr txBox="1"/>
          <p:nvPr/>
        </p:nvSpPr>
        <p:spPr>
          <a:xfrm>
            <a:off x="843750" y="2780622"/>
            <a:ext cx="2031325" cy="684803"/>
          </a:xfrm>
          <a:prstGeom prst="rect">
            <a:avLst/>
          </a:prstGeom>
          <a:noFill/>
        </p:spPr>
        <p:txBody>
          <a:bodyPr wrap="none" rtlCol="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请输入你研究内容</a:t>
            </a:r>
            <a:endParaRPr kumimoji="0" lang="en-US" altLang="zh-CN"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的标题</a:t>
            </a:r>
            <a:endParaRPr kumimoji="0" lang="en-US" altLang="zh-CN"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2" name="张-18-文本框-TextBox"/>
          <p:cNvSpPr txBox="1"/>
          <p:nvPr/>
        </p:nvSpPr>
        <p:spPr>
          <a:xfrm>
            <a:off x="3723150" y="2684983"/>
            <a:ext cx="2459668" cy="212558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在此处输入正文内容，在此处输入正文内容。在此处输入正文内容，在此处输入正文内容。该段文本由千库网</a:t>
            </a:r>
            <a:endParaRPr kumimoji="0" lang="zh-CN" altLang="en-US" sz="1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3" name="张-19-矩形-Rectangle"/>
          <p:cNvSpPr/>
          <p:nvPr/>
        </p:nvSpPr>
        <p:spPr>
          <a:xfrm>
            <a:off x="3723150" y="2108691"/>
            <a:ext cx="141577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研究背景</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张-20-文本框-TextBox"/>
          <p:cNvSpPr txBox="1"/>
          <p:nvPr/>
        </p:nvSpPr>
        <p:spPr>
          <a:xfrm>
            <a:off x="6641439" y="2711714"/>
            <a:ext cx="4107074" cy="10273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在此处输入正文内容，在此处输入正文内容。在此处输入正文内容，在此处输入正文内容。在此处输入正文内容，在此处输入正文内容。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5" name="张-21-矩形-Rectangle"/>
          <p:cNvSpPr/>
          <p:nvPr/>
        </p:nvSpPr>
        <p:spPr>
          <a:xfrm>
            <a:off x="6641439" y="2103633"/>
            <a:ext cx="150732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研究内容</a:t>
            </a:r>
            <a:endParaRPr kumimoji="0" lang="zh-CN" altLang="en-US" sz="2400" b="0" i="0" u="none" strike="noStrike" kern="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6" name="张-22-文本框-TextBox"/>
          <p:cNvSpPr txBox="1"/>
          <p:nvPr/>
        </p:nvSpPr>
        <p:spPr>
          <a:xfrm>
            <a:off x="6641439" y="4442193"/>
            <a:ext cx="4107074" cy="10273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在此处输入正文内容，在此处输入正文内容。在此处输入正文内容，在此处输入正文内容。在此处输入正文内容，在此处输入正文内容。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7" name="张-23-自由图形-Freeform"/>
          <p:cNvSpPr/>
          <p:nvPr/>
        </p:nvSpPr>
        <p:spPr>
          <a:xfrm>
            <a:off x="930603" y="2188753"/>
            <a:ext cx="305305" cy="308215"/>
          </a:xfrm>
          <a:custGeom>
            <a:avLst/>
            <a:gdLst/>
            <a:ahLst/>
            <a:cxnLst>
              <a:cxn ang="0">
                <a:pos x="wd2" y="hd2"/>
              </a:cxn>
              <a:cxn ang="5400000">
                <a:pos x="wd2" y="hd2"/>
              </a:cxn>
              <a:cxn ang="10800000">
                <a:pos x="wd2" y="hd2"/>
              </a:cxn>
              <a:cxn ang="16200000">
                <a:pos x="wd2" y="hd2"/>
              </a:cxn>
            </a:cxnLst>
            <a:rect l="0" t="0" r="r" b="b"/>
            <a:pathLst>
              <a:path w="21460" h="21561" extrusionOk="0">
                <a:moveTo>
                  <a:pt x="10349" y="100"/>
                </a:moveTo>
                <a:lnTo>
                  <a:pt x="223" y="7471"/>
                </a:lnTo>
                <a:cubicBezTo>
                  <a:pt x="89" y="7605"/>
                  <a:pt x="0" y="7794"/>
                  <a:pt x="0" y="7971"/>
                </a:cubicBezTo>
                <a:cubicBezTo>
                  <a:pt x="0" y="8149"/>
                  <a:pt x="131" y="8327"/>
                  <a:pt x="265" y="8415"/>
                </a:cubicBezTo>
                <a:lnTo>
                  <a:pt x="10405" y="15342"/>
                </a:lnTo>
                <a:cubicBezTo>
                  <a:pt x="10494" y="15387"/>
                  <a:pt x="10578" y="15426"/>
                  <a:pt x="10712" y="15426"/>
                </a:cubicBezTo>
                <a:cubicBezTo>
                  <a:pt x="10801" y="15426"/>
                  <a:pt x="10930" y="15390"/>
                  <a:pt x="11019" y="15301"/>
                </a:cubicBezTo>
                <a:lnTo>
                  <a:pt x="21159" y="8193"/>
                </a:lnTo>
                <a:cubicBezTo>
                  <a:pt x="21293" y="8104"/>
                  <a:pt x="21382" y="7971"/>
                  <a:pt x="21382" y="7749"/>
                </a:cubicBezTo>
                <a:cubicBezTo>
                  <a:pt x="21382" y="7527"/>
                  <a:pt x="21293" y="7338"/>
                  <a:pt x="21159" y="7249"/>
                </a:cubicBezTo>
                <a:lnTo>
                  <a:pt x="11019" y="100"/>
                </a:lnTo>
                <a:cubicBezTo>
                  <a:pt x="10840" y="-33"/>
                  <a:pt x="10528" y="-33"/>
                  <a:pt x="10349" y="100"/>
                </a:cubicBezTo>
                <a:close/>
                <a:moveTo>
                  <a:pt x="10712" y="1308"/>
                </a:moveTo>
                <a:lnTo>
                  <a:pt x="19862" y="7749"/>
                </a:lnTo>
                <a:lnTo>
                  <a:pt x="10712" y="14135"/>
                </a:lnTo>
                <a:lnTo>
                  <a:pt x="1562" y="7916"/>
                </a:lnTo>
                <a:lnTo>
                  <a:pt x="10712" y="1308"/>
                </a:lnTo>
                <a:close/>
                <a:moveTo>
                  <a:pt x="20978" y="10220"/>
                </a:moveTo>
                <a:cubicBezTo>
                  <a:pt x="20833" y="10198"/>
                  <a:pt x="20679" y="10242"/>
                  <a:pt x="20545" y="10331"/>
                </a:cubicBezTo>
                <a:lnTo>
                  <a:pt x="10726" y="17216"/>
                </a:lnTo>
                <a:lnTo>
                  <a:pt x="907" y="10498"/>
                </a:lnTo>
                <a:cubicBezTo>
                  <a:pt x="639" y="10320"/>
                  <a:pt x="290" y="10370"/>
                  <a:pt x="112" y="10637"/>
                </a:cubicBezTo>
                <a:cubicBezTo>
                  <a:pt x="-67" y="10903"/>
                  <a:pt x="-31" y="11264"/>
                  <a:pt x="237" y="11442"/>
                </a:cubicBezTo>
                <a:lnTo>
                  <a:pt x="10377" y="18369"/>
                </a:lnTo>
                <a:cubicBezTo>
                  <a:pt x="10467" y="18413"/>
                  <a:pt x="10550" y="18452"/>
                  <a:pt x="10684" y="18452"/>
                </a:cubicBezTo>
                <a:cubicBezTo>
                  <a:pt x="10773" y="18452"/>
                  <a:pt x="10910" y="18413"/>
                  <a:pt x="11089" y="18369"/>
                </a:cubicBezTo>
                <a:lnTo>
                  <a:pt x="21215" y="11261"/>
                </a:lnTo>
                <a:cubicBezTo>
                  <a:pt x="21483" y="11083"/>
                  <a:pt x="21533" y="10723"/>
                  <a:pt x="21354" y="10456"/>
                </a:cubicBezTo>
                <a:cubicBezTo>
                  <a:pt x="21265" y="10323"/>
                  <a:pt x="21123" y="10242"/>
                  <a:pt x="20978" y="10220"/>
                </a:cubicBezTo>
                <a:close/>
                <a:moveTo>
                  <a:pt x="20978" y="13330"/>
                </a:moveTo>
                <a:cubicBezTo>
                  <a:pt x="20833" y="13307"/>
                  <a:pt x="20679" y="13352"/>
                  <a:pt x="20545" y="13441"/>
                </a:cubicBezTo>
                <a:lnTo>
                  <a:pt x="10726" y="20326"/>
                </a:lnTo>
                <a:lnTo>
                  <a:pt x="907" y="13607"/>
                </a:lnTo>
                <a:cubicBezTo>
                  <a:pt x="639" y="13430"/>
                  <a:pt x="290" y="13479"/>
                  <a:pt x="112" y="13746"/>
                </a:cubicBezTo>
                <a:cubicBezTo>
                  <a:pt x="-67" y="14013"/>
                  <a:pt x="-31" y="14373"/>
                  <a:pt x="237" y="14551"/>
                </a:cubicBezTo>
                <a:lnTo>
                  <a:pt x="10377" y="21478"/>
                </a:lnTo>
                <a:cubicBezTo>
                  <a:pt x="10467" y="21523"/>
                  <a:pt x="10550" y="21561"/>
                  <a:pt x="10684" y="21561"/>
                </a:cubicBezTo>
                <a:cubicBezTo>
                  <a:pt x="10773" y="21561"/>
                  <a:pt x="10910" y="21567"/>
                  <a:pt x="11089" y="21478"/>
                </a:cubicBezTo>
                <a:lnTo>
                  <a:pt x="21215" y="14371"/>
                </a:lnTo>
                <a:cubicBezTo>
                  <a:pt x="21483" y="14193"/>
                  <a:pt x="21533" y="13832"/>
                  <a:pt x="21354" y="13566"/>
                </a:cubicBezTo>
                <a:cubicBezTo>
                  <a:pt x="21265" y="13432"/>
                  <a:pt x="21123" y="13352"/>
                  <a:pt x="20978" y="13330"/>
                </a:cubicBezTo>
                <a:close/>
              </a:path>
            </a:pathLst>
          </a:custGeom>
          <a:solidFill>
            <a:schemeClr val="bg1"/>
          </a:solidFill>
          <a:ln w="12700">
            <a:miter lim="400000"/>
          </a:ln>
        </p:spPr>
        <p:txBody>
          <a:bodyPr lIns="19050" tIns="19050" rIns="19050" bIns="19050" anchor="ct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15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00425" cy="6858000"/>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文本框 2"/>
          <p:cNvSpPr txBox="1"/>
          <p:nvPr/>
        </p:nvSpPr>
        <p:spPr>
          <a:xfrm>
            <a:off x="609104" y="777607"/>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1</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 name="文本框 3"/>
          <p:cNvSpPr txBox="1"/>
          <p:nvPr/>
        </p:nvSpPr>
        <p:spPr>
          <a:xfrm>
            <a:off x="609104" y="1838057"/>
            <a:ext cx="2030877" cy="830997"/>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800" dirty="0">
                <a:solidFill>
                  <a:prstClr val="white"/>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2</a:t>
            </a:r>
            <a:endParaRPr lang="zh-CN" altLang="en-US" sz="4800" dirty="0">
              <a:solidFill>
                <a:prstClr val="white"/>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文本框 4"/>
          <p:cNvSpPr txBox="1"/>
          <p:nvPr/>
        </p:nvSpPr>
        <p:spPr>
          <a:xfrm>
            <a:off x="609104" y="2775396"/>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3</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文本框 5"/>
          <p:cNvSpPr txBox="1"/>
          <p:nvPr/>
        </p:nvSpPr>
        <p:spPr>
          <a:xfrm>
            <a:off x="609104" y="3712735"/>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4</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 name="文本框 6"/>
          <p:cNvSpPr txBox="1"/>
          <p:nvPr/>
        </p:nvSpPr>
        <p:spPr>
          <a:xfrm>
            <a:off x="609104" y="4650074"/>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5</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等腰三角形 7"/>
          <p:cNvSpPr/>
          <p:nvPr/>
        </p:nvSpPr>
        <p:spPr>
          <a:xfrm rot="5400000">
            <a:off x="-31957" y="1931970"/>
            <a:ext cx="523220" cy="459306"/>
          </a:xfrm>
          <a:prstGeom prst="triangle">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 name="文本框 8"/>
          <p:cNvSpPr txBox="1"/>
          <p:nvPr/>
        </p:nvSpPr>
        <p:spPr>
          <a:xfrm>
            <a:off x="5944357" y="4756414"/>
            <a:ext cx="5032148" cy="830997"/>
          </a:xfrm>
          <a:prstGeom prst="rect">
            <a:avLst/>
          </a:prstGeom>
          <a:noFill/>
        </p:spPr>
        <p:txBody>
          <a:bodyPr wrap="none" rtlCol="0">
            <a:spAutoFit/>
          </a:bodyPr>
          <a:lstStyle/>
          <a:p>
            <a:pPr algn="ctr">
              <a:defRPr/>
            </a:pPr>
            <a:r>
              <a:rPr lang="zh-CN" altLang="en-US" sz="4800" spc="600" dirty="0">
                <a:solidFill>
                  <a:srgbClr val="44546A">
                    <a:lumMod val="50000"/>
                  </a:srgb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国内外研究现状</a:t>
            </a:r>
            <a:endParaRPr lang="zh-CN" altLang="en-US" sz="4800" spc="600" dirty="0">
              <a:solidFill>
                <a:srgbClr val="44546A">
                  <a:lumMod val="50000"/>
                </a:srgb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文本框 13"/>
          <p:cNvSpPr txBox="1"/>
          <p:nvPr/>
        </p:nvSpPr>
        <p:spPr>
          <a:xfrm>
            <a:off x="609104" y="5587411"/>
            <a:ext cx="1724511" cy="707886"/>
          </a:xfrm>
          <a:prstGeom prst="rect">
            <a:avLst/>
          </a:prstGeom>
          <a:noFill/>
        </p:spPr>
        <p:txBody>
          <a:bodyPr wrap="none" rtlCol="0">
            <a:spAutoFit/>
          </a:bodyPr>
          <a:lstStyle>
            <a:defPPr>
              <a:defRPr lang="zh-CN"/>
            </a:defPPr>
            <a:lvl1pPr>
              <a:defRPr sz="4400">
                <a:solidFill>
                  <a:schemeClr val="bg1">
                    <a:alpha val="10000"/>
                  </a:schemeClr>
                </a:solidFill>
                <a:latin typeface="Impact" panose="020B0806030902050204" pitchFamily="34" charset="0"/>
              </a:defRPr>
            </a:lvl1pPr>
          </a:lstStyle>
          <a:p>
            <a:pPr>
              <a:defRPr/>
            </a:pPr>
            <a:r>
              <a:rPr lang="en-US" altLang="zh-CN"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rPr>
              <a:t>Part  6</a:t>
            </a:r>
            <a:endParaRPr lang="zh-CN" altLang="en-US" sz="4000" dirty="0">
              <a:solidFill>
                <a:prstClr val="white">
                  <a:alpha val="10000"/>
                </a:prst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26" name="组合 25"/>
          <p:cNvGrpSpPr/>
          <p:nvPr/>
        </p:nvGrpSpPr>
        <p:grpSpPr>
          <a:xfrm>
            <a:off x="6072497" y="5619215"/>
            <a:ext cx="6119503" cy="71561"/>
            <a:chOff x="6018121" y="5619215"/>
            <a:chExt cx="6119503" cy="71561"/>
          </a:xfrm>
        </p:grpSpPr>
        <p:cxnSp>
          <p:nvCxnSpPr>
            <p:cNvPr id="24" name="直接连接符 23"/>
            <p:cNvCxnSpPr/>
            <p:nvPr/>
          </p:nvCxnSpPr>
          <p:spPr>
            <a:xfrm>
              <a:off x="6018121" y="5619215"/>
              <a:ext cx="6119503"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018121" y="5619215"/>
              <a:ext cx="1515697" cy="7156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27" name="graduation-cap-circular-button_21195"/>
          <p:cNvSpPr>
            <a:spLocks noChangeAspect="1"/>
          </p:cNvSpPr>
          <p:nvPr/>
        </p:nvSpPr>
        <p:spPr bwMode="auto">
          <a:xfrm>
            <a:off x="11271004" y="305470"/>
            <a:ext cx="623783" cy="622864"/>
          </a:xfrm>
          <a:custGeom>
            <a:avLst/>
            <a:gdLst>
              <a:gd name="T0" fmla="*/ 436 w 872"/>
              <a:gd name="T1" fmla="*/ 0 h 872"/>
              <a:gd name="T2" fmla="*/ 0 w 872"/>
              <a:gd name="T3" fmla="*/ 436 h 872"/>
              <a:gd name="T4" fmla="*/ 436 w 872"/>
              <a:gd name="T5" fmla="*/ 872 h 872"/>
              <a:gd name="T6" fmla="*/ 872 w 872"/>
              <a:gd name="T7" fmla="*/ 436 h 872"/>
              <a:gd name="T8" fmla="*/ 436 w 872"/>
              <a:gd name="T9" fmla="*/ 0 h 872"/>
              <a:gd name="T10" fmla="*/ 204 w 872"/>
              <a:gd name="T11" fmla="*/ 644 h 872"/>
              <a:gd name="T12" fmla="*/ 181 w 872"/>
              <a:gd name="T13" fmla="*/ 620 h 872"/>
              <a:gd name="T14" fmla="*/ 193 w 872"/>
              <a:gd name="T15" fmla="*/ 600 h 872"/>
              <a:gd name="T16" fmla="*/ 193 w 872"/>
              <a:gd name="T17" fmla="*/ 383 h 872"/>
              <a:gd name="T18" fmla="*/ 216 w 872"/>
              <a:gd name="T19" fmla="*/ 383 h 872"/>
              <a:gd name="T20" fmla="*/ 216 w 872"/>
              <a:gd name="T21" fmla="*/ 600 h 872"/>
              <a:gd name="T22" fmla="*/ 228 w 872"/>
              <a:gd name="T23" fmla="*/ 620 h 872"/>
              <a:gd name="T24" fmla="*/ 204 w 872"/>
              <a:gd name="T25" fmla="*/ 644 h 872"/>
              <a:gd name="T26" fmla="*/ 640 w 872"/>
              <a:gd name="T27" fmla="*/ 558 h 872"/>
              <a:gd name="T28" fmla="*/ 436 w 872"/>
              <a:gd name="T29" fmla="*/ 630 h 872"/>
              <a:gd name="T30" fmla="*/ 232 w 872"/>
              <a:gd name="T31" fmla="*/ 558 h 872"/>
              <a:gd name="T32" fmla="*/ 232 w 872"/>
              <a:gd name="T33" fmla="*/ 418 h 872"/>
              <a:gd name="T34" fmla="*/ 436 w 872"/>
              <a:gd name="T35" fmla="*/ 491 h 872"/>
              <a:gd name="T36" fmla="*/ 640 w 872"/>
              <a:gd name="T37" fmla="*/ 418 h 872"/>
              <a:gd name="T38" fmla="*/ 640 w 872"/>
              <a:gd name="T39" fmla="*/ 558 h 872"/>
              <a:gd name="T40" fmla="*/ 436 w 872"/>
              <a:gd name="T41" fmla="*/ 466 h 872"/>
              <a:gd name="T42" fmla="*/ 228 w 872"/>
              <a:gd name="T43" fmla="*/ 391 h 872"/>
              <a:gd name="T44" fmla="*/ 417 w 872"/>
              <a:gd name="T45" fmla="*/ 362 h 872"/>
              <a:gd name="T46" fmla="*/ 436 w 872"/>
              <a:gd name="T47" fmla="*/ 372 h 872"/>
              <a:gd name="T48" fmla="*/ 461 w 872"/>
              <a:gd name="T49" fmla="*/ 347 h 872"/>
              <a:gd name="T50" fmla="*/ 436 w 872"/>
              <a:gd name="T51" fmla="*/ 322 h 872"/>
              <a:gd name="T52" fmla="*/ 413 w 872"/>
              <a:gd name="T53" fmla="*/ 339 h 872"/>
              <a:gd name="T54" fmla="*/ 181 w 872"/>
              <a:gd name="T55" fmla="*/ 374 h 872"/>
              <a:gd name="T56" fmla="*/ 104 w 872"/>
              <a:gd name="T57" fmla="*/ 347 h 872"/>
              <a:gd name="T58" fmla="*/ 436 w 872"/>
              <a:gd name="T59" fmla="*/ 228 h 872"/>
              <a:gd name="T60" fmla="*/ 768 w 872"/>
              <a:gd name="T61" fmla="*/ 347 h 872"/>
              <a:gd name="T62" fmla="*/ 436 w 872"/>
              <a:gd name="T63" fmla="*/ 46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2" h="872">
                <a:moveTo>
                  <a:pt x="436" y="0"/>
                </a:moveTo>
                <a:cubicBezTo>
                  <a:pt x="195" y="0"/>
                  <a:pt x="0" y="195"/>
                  <a:pt x="0" y="436"/>
                </a:cubicBezTo>
                <a:cubicBezTo>
                  <a:pt x="0" y="677"/>
                  <a:pt x="195" y="872"/>
                  <a:pt x="436" y="872"/>
                </a:cubicBezTo>
                <a:cubicBezTo>
                  <a:pt x="677" y="872"/>
                  <a:pt x="872" y="677"/>
                  <a:pt x="872" y="436"/>
                </a:cubicBezTo>
                <a:cubicBezTo>
                  <a:pt x="872" y="195"/>
                  <a:pt x="677" y="0"/>
                  <a:pt x="436" y="0"/>
                </a:cubicBezTo>
                <a:close/>
                <a:moveTo>
                  <a:pt x="204" y="644"/>
                </a:moveTo>
                <a:cubicBezTo>
                  <a:pt x="191" y="644"/>
                  <a:pt x="181" y="633"/>
                  <a:pt x="181" y="620"/>
                </a:cubicBezTo>
                <a:cubicBezTo>
                  <a:pt x="181" y="611"/>
                  <a:pt x="185" y="604"/>
                  <a:pt x="193" y="600"/>
                </a:cubicBezTo>
                <a:lnTo>
                  <a:pt x="193" y="383"/>
                </a:lnTo>
                <a:lnTo>
                  <a:pt x="216" y="383"/>
                </a:lnTo>
                <a:lnTo>
                  <a:pt x="216" y="600"/>
                </a:lnTo>
                <a:cubicBezTo>
                  <a:pt x="223" y="604"/>
                  <a:pt x="228" y="611"/>
                  <a:pt x="228" y="620"/>
                </a:cubicBezTo>
                <a:cubicBezTo>
                  <a:pt x="228" y="633"/>
                  <a:pt x="217" y="644"/>
                  <a:pt x="204" y="644"/>
                </a:cubicBezTo>
                <a:close/>
                <a:moveTo>
                  <a:pt x="640" y="558"/>
                </a:moveTo>
                <a:cubicBezTo>
                  <a:pt x="640" y="586"/>
                  <a:pt x="548" y="630"/>
                  <a:pt x="436" y="630"/>
                </a:cubicBezTo>
                <a:cubicBezTo>
                  <a:pt x="324" y="630"/>
                  <a:pt x="232" y="586"/>
                  <a:pt x="232" y="558"/>
                </a:cubicBezTo>
                <a:lnTo>
                  <a:pt x="232" y="418"/>
                </a:lnTo>
                <a:lnTo>
                  <a:pt x="436" y="491"/>
                </a:lnTo>
                <a:lnTo>
                  <a:pt x="640" y="418"/>
                </a:lnTo>
                <a:lnTo>
                  <a:pt x="640" y="558"/>
                </a:lnTo>
                <a:close/>
                <a:moveTo>
                  <a:pt x="436" y="466"/>
                </a:moveTo>
                <a:lnTo>
                  <a:pt x="228" y="391"/>
                </a:lnTo>
                <a:lnTo>
                  <a:pt x="417" y="362"/>
                </a:lnTo>
                <a:cubicBezTo>
                  <a:pt x="422" y="368"/>
                  <a:pt x="428" y="372"/>
                  <a:pt x="436" y="372"/>
                </a:cubicBezTo>
                <a:cubicBezTo>
                  <a:pt x="450" y="372"/>
                  <a:pt x="461" y="361"/>
                  <a:pt x="461" y="347"/>
                </a:cubicBezTo>
                <a:cubicBezTo>
                  <a:pt x="461" y="333"/>
                  <a:pt x="450" y="322"/>
                  <a:pt x="436" y="322"/>
                </a:cubicBezTo>
                <a:cubicBezTo>
                  <a:pt x="425" y="322"/>
                  <a:pt x="416" y="329"/>
                  <a:pt x="413" y="339"/>
                </a:cubicBezTo>
                <a:lnTo>
                  <a:pt x="181" y="374"/>
                </a:lnTo>
                <a:lnTo>
                  <a:pt x="104" y="347"/>
                </a:lnTo>
                <a:lnTo>
                  <a:pt x="436" y="228"/>
                </a:lnTo>
                <a:lnTo>
                  <a:pt x="768" y="347"/>
                </a:lnTo>
                <a:lnTo>
                  <a:pt x="436" y="466"/>
                </a:lnTo>
                <a:close/>
              </a:path>
            </a:pathLst>
          </a:custGeom>
          <a:solidFill>
            <a:schemeClr val="accent1">
              <a:lumMod val="50000"/>
            </a:schemeClr>
          </a:solidFill>
          <a:ln>
            <a:noFill/>
          </a:ln>
          <a:effectLst>
            <a:outerShdw blurRad="63500" sx="97000" sy="97000" algn="ctr" rotWithShape="0">
              <a:prstClr val="black">
                <a:alpha val="29000"/>
              </a:prstClr>
            </a:outerShdw>
          </a:effectLst>
        </p:spPr>
        <p:txBody>
          <a:bodyPr/>
          <a:lstStyle/>
          <a:p>
            <a:endParaRPr lang="zh-CN" altLang="en-US">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6" presetClass="entr" presetSubtype="2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animBg="1"/>
      <p:bldP spid="9"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8650" y="1115839"/>
            <a:ext cx="5251039" cy="2569714"/>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矩形 2"/>
          <p:cNvSpPr/>
          <p:nvPr/>
        </p:nvSpPr>
        <p:spPr>
          <a:xfrm>
            <a:off x="6066502" y="3873332"/>
            <a:ext cx="5251039" cy="2569714"/>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 name="文本框 7"/>
          <p:cNvSpPr txBox="1"/>
          <p:nvPr/>
        </p:nvSpPr>
        <p:spPr>
          <a:xfrm>
            <a:off x="773589" y="1244645"/>
            <a:ext cx="3246662" cy="461665"/>
          </a:xfrm>
          <a:prstGeom prst="rect">
            <a:avLst/>
          </a:prstGeom>
          <a:noFill/>
        </p:spPr>
        <p:txBody>
          <a:bodyPr wrap="square" rtlCol="0">
            <a:spAutoFit/>
          </a:bodyPr>
          <a:lstStyle/>
          <a:p>
            <a:r>
              <a:rPr lang="zh-CN" altLang="en-US" sz="2400">
                <a:latin typeface="思源黑体 CN Medium" panose="020B0600000000000000" pitchFamily="34" charset="-122"/>
                <a:ea typeface="思源黑体 CN Medium" panose="020B0600000000000000" pitchFamily="34" charset="-122"/>
                <a:sym typeface="思源黑体 CN Medium" panose="020B0600000000000000" pitchFamily="34" charset="-122"/>
              </a:rPr>
              <a:t>国外研究现状列表</a:t>
            </a:r>
            <a:endParaRPr lang="zh-CN" altLang="en-US" sz="24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5" name="直接连接符 4"/>
          <p:cNvCxnSpPr/>
          <p:nvPr/>
        </p:nvCxnSpPr>
        <p:spPr>
          <a:xfrm>
            <a:off x="903893" y="1878275"/>
            <a:ext cx="4411758"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73588" y="2064800"/>
            <a:ext cx="4961163" cy="1350563"/>
          </a:xfrm>
          <a:prstGeom prst="rect">
            <a:avLst/>
          </a:prstGeom>
          <a:noFill/>
        </p:spPr>
        <p:txBody>
          <a:bodyPr wrap="square" rtlCol="0">
            <a:spAutoFit/>
          </a:bodyPr>
          <a:lstStyle/>
          <a:p>
            <a:pPr>
              <a:lnSpc>
                <a:spcPct val="150000"/>
              </a:lnSpc>
            </a:pPr>
            <a:r>
              <a:rPr lang="zh-CN" altLang="en-US"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为客户提供有效服务，是我们工作的方向和价值评价的标尺，成就客户就是成就我们</a:t>
            </a:r>
            <a:r>
              <a:rPr lang="zh-CN" altLang="en-US" sz="1400">
                <a:latin typeface="思源黑体 CN Medium" panose="020B0600000000000000" pitchFamily="34" charset="-122"/>
                <a:ea typeface="思源黑体 CN Medium" panose="020B0600000000000000" pitchFamily="34" charset="-122"/>
                <a:sym typeface="思源黑体 CN Medium" panose="020B0600000000000000" pitchFamily="34" charset="-122"/>
              </a:rPr>
              <a:t>自己；</a:t>
            </a:r>
            <a:endParaRPr lang="en-US" altLang="zh-CN"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a:lnSpc>
                <a:spcPct val="150000"/>
              </a:lnSpc>
            </a:pPr>
            <a:r>
              <a:rPr lang="zh-CN" altLang="en-US"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为客户提供有效服务，是我们工作的方向和价值评价的标尺，成就客户就是成就我们</a:t>
            </a:r>
            <a:r>
              <a:rPr lang="zh-CN" altLang="en-US" sz="1400">
                <a:latin typeface="思源黑体 CN Medium" panose="020B0600000000000000" pitchFamily="34" charset="-122"/>
                <a:ea typeface="思源黑体 CN Medium" panose="020B0600000000000000" pitchFamily="34" charset="-122"/>
                <a:sym typeface="思源黑体 CN Medium" panose="020B0600000000000000" pitchFamily="34" charset="-122"/>
              </a:rPr>
              <a:t>自己；</a:t>
            </a:r>
            <a:endParaRPr lang="en-US" altLang="zh-CN"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7" name="直接连接符 6"/>
          <p:cNvCxnSpPr/>
          <p:nvPr/>
        </p:nvCxnSpPr>
        <p:spPr>
          <a:xfrm>
            <a:off x="903893" y="1878275"/>
            <a:ext cx="538223"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211441" y="4002138"/>
            <a:ext cx="3246662" cy="461665"/>
          </a:xfrm>
          <a:prstGeom prst="rect">
            <a:avLst/>
          </a:prstGeom>
          <a:noFill/>
        </p:spPr>
        <p:txBody>
          <a:bodyPr wrap="square" rtlCol="0">
            <a:spAutoFit/>
          </a:bodyPr>
          <a:lstStyle/>
          <a:p>
            <a:r>
              <a:rPr lang="zh-CN" altLang="en-US" sz="2400">
                <a:latin typeface="思源黑体 CN Medium" panose="020B0600000000000000" pitchFamily="34" charset="-122"/>
                <a:ea typeface="思源黑体 CN Medium" panose="020B0600000000000000" pitchFamily="34" charset="-122"/>
                <a:sym typeface="思源黑体 CN Medium" panose="020B0600000000000000" pitchFamily="34" charset="-122"/>
              </a:rPr>
              <a:t>国内研究现状列表</a:t>
            </a:r>
            <a:endParaRPr lang="zh-CN" altLang="en-US" sz="24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9" name="直接连接符 8"/>
          <p:cNvCxnSpPr/>
          <p:nvPr/>
        </p:nvCxnSpPr>
        <p:spPr>
          <a:xfrm>
            <a:off x="6341745" y="4635768"/>
            <a:ext cx="4411758"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211440" y="4822293"/>
            <a:ext cx="4961163" cy="1350563"/>
          </a:xfrm>
          <a:prstGeom prst="rect">
            <a:avLst/>
          </a:prstGeom>
          <a:noFill/>
        </p:spPr>
        <p:txBody>
          <a:bodyPr wrap="square" rtlCol="0">
            <a:spAutoFit/>
          </a:bodyPr>
          <a:lstStyle/>
          <a:p>
            <a:pPr>
              <a:lnSpc>
                <a:spcPct val="150000"/>
              </a:lnSpc>
            </a:pPr>
            <a:r>
              <a:rPr lang="zh-CN" altLang="en-US"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为客户提供有效服务，是我们工作的方向和价值评价的标尺，成就客户就是成就我们</a:t>
            </a:r>
            <a:r>
              <a:rPr lang="zh-CN" altLang="en-US" sz="1400">
                <a:latin typeface="思源黑体 CN Medium" panose="020B0600000000000000" pitchFamily="34" charset="-122"/>
                <a:ea typeface="思源黑体 CN Medium" panose="020B0600000000000000" pitchFamily="34" charset="-122"/>
                <a:sym typeface="思源黑体 CN Medium" panose="020B0600000000000000" pitchFamily="34" charset="-122"/>
              </a:rPr>
              <a:t>自己；</a:t>
            </a:r>
            <a:endParaRPr lang="en-US" altLang="zh-CN"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a:p>
            <a:pPr>
              <a:lnSpc>
                <a:spcPct val="150000"/>
              </a:lnSpc>
            </a:pPr>
            <a:r>
              <a:rPr lang="zh-CN" altLang="en-US"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rPr>
              <a:t>为客户提供有效服务，是我们工作的方向和价值评价的标尺，成就客户就是成就我们</a:t>
            </a:r>
            <a:r>
              <a:rPr lang="zh-CN" altLang="en-US" sz="1400">
                <a:latin typeface="思源黑体 CN Medium" panose="020B0600000000000000" pitchFamily="34" charset="-122"/>
                <a:ea typeface="思源黑体 CN Medium" panose="020B0600000000000000" pitchFamily="34" charset="-122"/>
                <a:sym typeface="思源黑体 CN Medium" panose="020B0600000000000000" pitchFamily="34" charset="-122"/>
              </a:rPr>
              <a:t>自己；</a:t>
            </a:r>
            <a:endParaRPr lang="en-US" altLang="zh-CN" sz="1400"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11" name="直接连接符 10"/>
          <p:cNvCxnSpPr/>
          <p:nvPr/>
        </p:nvCxnSpPr>
        <p:spPr>
          <a:xfrm>
            <a:off x="6341745" y="4635768"/>
            <a:ext cx="538223"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flipV="1">
            <a:off x="6847281" y="1418123"/>
            <a:ext cx="271875" cy="85881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4" name="矩形: 圆角 23"/>
          <p:cNvSpPr/>
          <p:nvPr/>
        </p:nvSpPr>
        <p:spPr>
          <a:xfrm flipV="1">
            <a:off x="7265364" y="1705028"/>
            <a:ext cx="271875" cy="571908"/>
          </a:xfrm>
          <a:prstGeom prst="roundRect">
            <a:avLst>
              <a:gd name="adj" fmla="val 5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5" name="矩形: 圆角 24"/>
          <p:cNvSpPr/>
          <p:nvPr/>
        </p:nvSpPr>
        <p:spPr>
          <a:xfrm flipV="1">
            <a:off x="7683447" y="1302826"/>
            <a:ext cx="271875" cy="974110"/>
          </a:xfrm>
          <a:prstGeom prst="roundRect">
            <a:avLst>
              <a:gd name="adj" fmla="val 5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6" name="矩形: 圆角 25"/>
          <p:cNvSpPr/>
          <p:nvPr/>
        </p:nvSpPr>
        <p:spPr>
          <a:xfrm flipV="1">
            <a:off x="8101530" y="1079494"/>
            <a:ext cx="271875" cy="1197444"/>
          </a:xfrm>
          <a:prstGeom prst="roundRect">
            <a:avLst>
              <a:gd name="adj" fmla="val 5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9" name="文本框 28"/>
          <p:cNvSpPr txBox="1"/>
          <p:nvPr/>
        </p:nvSpPr>
        <p:spPr>
          <a:xfrm>
            <a:off x="6665157" y="2473513"/>
            <a:ext cx="1968143" cy="369332"/>
          </a:xfrm>
          <a:prstGeom prst="rect">
            <a:avLst/>
          </a:prstGeom>
          <a:noFill/>
        </p:spPr>
        <p:txBody>
          <a:bodyPr wrap="square" rtlCol="0">
            <a:spAutoFit/>
          </a:bodyPr>
          <a:lstStyle/>
          <a:p>
            <a:pPr algn="ctr"/>
            <a:r>
              <a:rPr lang="en-US" altLang="zh-CN" b="1"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Text Title Here</a:t>
            </a:r>
            <a:endParaRPr lang="zh-CN" altLang="en-US" b="1"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0" name="îsḷîḓè"/>
          <p:cNvSpPr txBox="1"/>
          <p:nvPr/>
        </p:nvSpPr>
        <p:spPr>
          <a:xfrm>
            <a:off x="6154932" y="2737035"/>
            <a:ext cx="3014258" cy="678328"/>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ctr">
              <a:lnSpc>
                <a:spcPts val="2400"/>
              </a:lnSpc>
              <a:buNone/>
            </a:pPr>
            <a:r>
              <a:rPr lang="en-US" altLang="zh-CN" sz="12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Lorem ipsum dolor sit amet, consectetur adipiscing elit. </a:t>
            </a:r>
            <a:endParaRPr lang="zh-CN" altLang="en-US" sz="12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2" name="矩形: 圆角 31"/>
          <p:cNvSpPr/>
          <p:nvPr/>
        </p:nvSpPr>
        <p:spPr>
          <a:xfrm flipV="1">
            <a:off x="9290028" y="1418123"/>
            <a:ext cx="271875" cy="858813"/>
          </a:xfrm>
          <a:prstGeom prst="roundRect">
            <a:avLst>
              <a:gd name="adj" fmla="val 5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3" name="矩形: 圆角 32"/>
          <p:cNvSpPr/>
          <p:nvPr/>
        </p:nvSpPr>
        <p:spPr>
          <a:xfrm flipV="1">
            <a:off x="9708111" y="1705028"/>
            <a:ext cx="271875" cy="57190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4" name="矩形: 圆角 33"/>
          <p:cNvSpPr/>
          <p:nvPr/>
        </p:nvSpPr>
        <p:spPr>
          <a:xfrm flipV="1">
            <a:off x="10126194" y="1302826"/>
            <a:ext cx="271875" cy="974110"/>
          </a:xfrm>
          <a:prstGeom prst="roundRect">
            <a:avLst>
              <a:gd name="adj" fmla="val 5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矩形: 圆角 34"/>
          <p:cNvSpPr/>
          <p:nvPr/>
        </p:nvSpPr>
        <p:spPr>
          <a:xfrm flipV="1">
            <a:off x="10544277" y="1079494"/>
            <a:ext cx="271875" cy="1197444"/>
          </a:xfrm>
          <a:prstGeom prst="roundRect">
            <a:avLst>
              <a:gd name="adj" fmla="val 5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文本框 37"/>
          <p:cNvSpPr txBox="1"/>
          <p:nvPr/>
        </p:nvSpPr>
        <p:spPr>
          <a:xfrm>
            <a:off x="9107904" y="2473513"/>
            <a:ext cx="1968143" cy="369332"/>
          </a:xfrm>
          <a:prstGeom prst="rect">
            <a:avLst/>
          </a:prstGeom>
          <a:noFill/>
        </p:spPr>
        <p:txBody>
          <a:bodyPr wrap="square" rtlCol="0">
            <a:spAutoFit/>
          </a:bodyPr>
          <a:lstStyle/>
          <a:p>
            <a:pPr algn="ctr"/>
            <a:r>
              <a:rPr lang="en-US" altLang="zh-CN" b="1"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Text Title Here</a:t>
            </a:r>
            <a:endParaRPr lang="zh-CN" altLang="en-US" b="1"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9" name="îsḷîḓè"/>
          <p:cNvSpPr txBox="1"/>
          <p:nvPr/>
        </p:nvSpPr>
        <p:spPr>
          <a:xfrm>
            <a:off x="8597679" y="2737035"/>
            <a:ext cx="3014258" cy="678328"/>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ctr">
              <a:lnSpc>
                <a:spcPts val="2400"/>
              </a:lnSpc>
              <a:buNone/>
            </a:pPr>
            <a:r>
              <a:rPr lang="en-US" altLang="zh-CN" sz="12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Lorem ipsum dolor sit amet, consectetur adipiscing elit. </a:t>
            </a:r>
            <a:endParaRPr lang="zh-CN" altLang="en-US" sz="12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9" name="文本框 48"/>
          <p:cNvSpPr txBox="1"/>
          <p:nvPr/>
        </p:nvSpPr>
        <p:spPr>
          <a:xfrm>
            <a:off x="770938" y="5043432"/>
            <a:ext cx="2178996" cy="369332"/>
          </a:xfrm>
          <a:prstGeom prst="rect">
            <a:avLst/>
          </a:prstGeom>
          <a:noFill/>
        </p:spPr>
        <p:txBody>
          <a:bodyPr wrap="square" rtlCol="0">
            <a:spAutoFit/>
          </a:bodyPr>
          <a:lstStyle/>
          <a:p>
            <a:r>
              <a:rPr lang="en-US" altLang="zh-CN" b="1"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Text title here</a:t>
            </a:r>
            <a:endParaRPr lang="zh-CN" altLang="en-US" b="1"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0" name="文本框 49"/>
          <p:cNvSpPr txBox="1"/>
          <p:nvPr/>
        </p:nvSpPr>
        <p:spPr>
          <a:xfrm>
            <a:off x="797400" y="5426578"/>
            <a:ext cx="2735233" cy="647613"/>
          </a:xfrm>
          <a:prstGeom prst="rect">
            <a:avLst/>
          </a:prstGeom>
          <a:noFill/>
        </p:spPr>
        <p:txBody>
          <a:bodyPr wrap="square" rtlCol="0">
            <a:spAutoFit/>
          </a:bodyPr>
          <a:lstStyle/>
          <a:p>
            <a:pPr marL="0" marR="0" lvl="0" indent="0" defTabSz="914400" eaLnBrk="1" fontAlgn="auto" latinLnBrk="0" hangingPunct="1">
              <a:lnSpc>
                <a:spcPts val="22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Lorem ipsum dolor sit amet, consectetur adipiscing elit. </a:t>
            </a:r>
            <a:endParaRPr kumimoji="0" lang="zh-CN" altLang="en-US" sz="1200" b="0" i="0" u="none" strike="noStrike" kern="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2" name="文本框 51"/>
          <p:cNvSpPr txBox="1"/>
          <p:nvPr/>
        </p:nvSpPr>
        <p:spPr>
          <a:xfrm>
            <a:off x="3537196" y="5043432"/>
            <a:ext cx="2178996" cy="369332"/>
          </a:xfrm>
          <a:prstGeom prst="rect">
            <a:avLst/>
          </a:prstGeom>
          <a:noFill/>
        </p:spPr>
        <p:txBody>
          <a:bodyPr wrap="square" rtlCol="0">
            <a:spAutoFit/>
          </a:bodyPr>
          <a:lstStyle/>
          <a:p>
            <a:r>
              <a:rPr lang="en-US" altLang="zh-CN" b="1"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Text title here</a:t>
            </a:r>
            <a:endParaRPr lang="zh-CN" altLang="en-US" b="1"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3" name="文本框 52"/>
          <p:cNvSpPr txBox="1"/>
          <p:nvPr/>
        </p:nvSpPr>
        <p:spPr>
          <a:xfrm>
            <a:off x="3563658" y="5426578"/>
            <a:ext cx="2735233" cy="647613"/>
          </a:xfrm>
          <a:prstGeom prst="rect">
            <a:avLst/>
          </a:prstGeom>
          <a:noFill/>
        </p:spPr>
        <p:txBody>
          <a:bodyPr wrap="square" rtlCol="0">
            <a:spAutoFit/>
          </a:bodyPr>
          <a:lstStyle/>
          <a:p>
            <a:pPr marL="0" marR="0" lvl="0" indent="0" defTabSz="914400" eaLnBrk="1" fontAlgn="auto" latinLnBrk="0" hangingPunct="1">
              <a:lnSpc>
                <a:spcPts val="22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Lorem ipsum dolor sit amet, consectetur adipiscing elit. </a:t>
            </a:r>
            <a:endParaRPr kumimoji="0" lang="zh-CN" altLang="en-US" sz="1200" b="0" i="0" u="none" strike="noStrike" kern="0" cap="none" spc="0" normalizeH="0" baseline="0" noProof="0" dirty="0">
              <a:ln>
                <a:noFill/>
              </a:ln>
              <a:effectLst/>
              <a:uLnTx/>
              <a:uFillTx/>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4" name="educational-graphic_42927"/>
          <p:cNvSpPr>
            <a:spLocks noChangeAspect="1"/>
          </p:cNvSpPr>
          <p:nvPr/>
        </p:nvSpPr>
        <p:spPr bwMode="auto">
          <a:xfrm>
            <a:off x="821646" y="4347671"/>
            <a:ext cx="609685" cy="596094"/>
          </a:xfrm>
          <a:custGeom>
            <a:avLst/>
            <a:gdLst>
              <a:gd name="connsiteX0" fmla="*/ 370392 w 608536"/>
              <a:gd name="connsiteY0" fmla="*/ 352702 h 594971"/>
              <a:gd name="connsiteX1" fmla="*/ 340239 w 608536"/>
              <a:gd name="connsiteY1" fmla="*/ 382819 h 594971"/>
              <a:gd name="connsiteX2" fmla="*/ 370392 w 608536"/>
              <a:gd name="connsiteY2" fmla="*/ 411502 h 594971"/>
              <a:gd name="connsiteX3" fmla="*/ 399110 w 608536"/>
              <a:gd name="connsiteY3" fmla="*/ 382819 h 594971"/>
              <a:gd name="connsiteX4" fmla="*/ 370392 w 608536"/>
              <a:gd name="connsiteY4" fmla="*/ 352702 h 594971"/>
              <a:gd name="connsiteX5" fmla="*/ 219626 w 608536"/>
              <a:gd name="connsiteY5" fmla="*/ 213589 h 594971"/>
              <a:gd name="connsiteX6" fmla="*/ 190909 w 608536"/>
              <a:gd name="connsiteY6" fmla="*/ 242272 h 594971"/>
              <a:gd name="connsiteX7" fmla="*/ 219626 w 608536"/>
              <a:gd name="connsiteY7" fmla="*/ 272389 h 594971"/>
              <a:gd name="connsiteX8" fmla="*/ 248343 w 608536"/>
              <a:gd name="connsiteY8" fmla="*/ 242272 h 594971"/>
              <a:gd name="connsiteX9" fmla="*/ 219626 w 608536"/>
              <a:gd name="connsiteY9" fmla="*/ 213589 h 594971"/>
              <a:gd name="connsiteX10" fmla="*/ 526902 w 608536"/>
              <a:gd name="connsiteY10" fmla="*/ 93120 h 594971"/>
              <a:gd name="connsiteX11" fmla="*/ 498184 w 608536"/>
              <a:gd name="connsiteY11" fmla="*/ 121803 h 594971"/>
              <a:gd name="connsiteX12" fmla="*/ 526902 w 608536"/>
              <a:gd name="connsiteY12" fmla="*/ 150486 h 594971"/>
              <a:gd name="connsiteX13" fmla="*/ 555619 w 608536"/>
              <a:gd name="connsiteY13" fmla="*/ 121803 h 594971"/>
              <a:gd name="connsiteX14" fmla="*/ 526902 w 608536"/>
              <a:gd name="connsiteY14" fmla="*/ 93120 h 594971"/>
              <a:gd name="connsiteX15" fmla="*/ 526902 w 608536"/>
              <a:gd name="connsiteY15" fmla="*/ 68739 h 594971"/>
              <a:gd name="connsiteX16" fmla="*/ 580029 w 608536"/>
              <a:gd name="connsiteY16" fmla="*/ 121803 h 594971"/>
              <a:gd name="connsiteX17" fmla="*/ 526902 w 608536"/>
              <a:gd name="connsiteY17" fmla="*/ 174867 h 594971"/>
              <a:gd name="connsiteX18" fmla="*/ 503928 w 608536"/>
              <a:gd name="connsiteY18" fmla="*/ 169130 h 594971"/>
              <a:gd name="connsiteX19" fmla="*/ 404853 w 608536"/>
              <a:gd name="connsiteY19" fmla="*/ 342663 h 594971"/>
              <a:gd name="connsiteX20" fmla="*/ 423519 w 608536"/>
              <a:gd name="connsiteY20" fmla="*/ 382819 h 594971"/>
              <a:gd name="connsiteX21" fmla="*/ 370392 w 608536"/>
              <a:gd name="connsiteY21" fmla="*/ 435883 h 594971"/>
              <a:gd name="connsiteX22" fmla="*/ 315829 w 608536"/>
              <a:gd name="connsiteY22" fmla="*/ 382819 h 594971"/>
              <a:gd name="connsiteX23" fmla="*/ 325880 w 608536"/>
              <a:gd name="connsiteY23" fmla="*/ 351268 h 594971"/>
              <a:gd name="connsiteX24" fmla="*/ 256959 w 608536"/>
              <a:gd name="connsiteY24" fmla="*/ 280994 h 594971"/>
              <a:gd name="connsiteX25" fmla="*/ 219626 w 608536"/>
              <a:gd name="connsiteY25" fmla="*/ 296770 h 594971"/>
              <a:gd name="connsiteX26" fmla="*/ 189473 w 608536"/>
              <a:gd name="connsiteY26" fmla="*/ 286731 h 594971"/>
              <a:gd name="connsiteX27" fmla="*/ 87526 w 608536"/>
              <a:gd name="connsiteY27" fmla="*/ 420107 h 594971"/>
              <a:gd name="connsiteX28" fmla="*/ 77475 w 608536"/>
              <a:gd name="connsiteY28" fmla="*/ 411502 h 594971"/>
              <a:gd name="connsiteX29" fmla="*/ 179422 w 608536"/>
              <a:gd name="connsiteY29" fmla="*/ 278126 h 594971"/>
              <a:gd name="connsiteX30" fmla="*/ 166499 w 608536"/>
              <a:gd name="connsiteY30" fmla="*/ 242272 h 594971"/>
              <a:gd name="connsiteX31" fmla="*/ 219626 w 608536"/>
              <a:gd name="connsiteY31" fmla="*/ 189208 h 594971"/>
              <a:gd name="connsiteX32" fmla="*/ 272753 w 608536"/>
              <a:gd name="connsiteY32" fmla="*/ 242272 h 594971"/>
              <a:gd name="connsiteX33" fmla="*/ 264138 w 608536"/>
              <a:gd name="connsiteY33" fmla="*/ 272389 h 594971"/>
              <a:gd name="connsiteX34" fmla="*/ 334495 w 608536"/>
              <a:gd name="connsiteY34" fmla="*/ 342663 h 594971"/>
              <a:gd name="connsiteX35" fmla="*/ 370392 w 608536"/>
              <a:gd name="connsiteY35" fmla="*/ 328321 h 594971"/>
              <a:gd name="connsiteX36" fmla="*/ 394802 w 608536"/>
              <a:gd name="connsiteY36" fmla="*/ 335492 h 594971"/>
              <a:gd name="connsiteX37" fmla="*/ 493877 w 608536"/>
              <a:gd name="connsiteY37" fmla="*/ 163393 h 594971"/>
              <a:gd name="connsiteX38" fmla="*/ 473775 w 608536"/>
              <a:gd name="connsiteY38" fmla="*/ 121803 h 594971"/>
              <a:gd name="connsiteX39" fmla="*/ 526902 w 608536"/>
              <a:gd name="connsiteY39" fmla="*/ 68739 h 594971"/>
              <a:gd name="connsiteX40" fmla="*/ 37316 w 608536"/>
              <a:gd name="connsiteY40" fmla="*/ 0 h 594971"/>
              <a:gd name="connsiteX41" fmla="*/ 76067 w 608536"/>
              <a:gd name="connsiteY41" fmla="*/ 60214 h 594971"/>
              <a:gd name="connsiteX42" fmla="*/ 50233 w 608536"/>
              <a:gd name="connsiteY42" fmla="*/ 60214 h 594971"/>
              <a:gd name="connsiteX43" fmla="*/ 50233 w 608536"/>
              <a:gd name="connsiteY43" fmla="*/ 544793 h 594971"/>
              <a:gd name="connsiteX44" fmla="*/ 548256 w 608536"/>
              <a:gd name="connsiteY44" fmla="*/ 544793 h 594971"/>
              <a:gd name="connsiteX45" fmla="*/ 548256 w 608536"/>
              <a:gd name="connsiteY45" fmla="*/ 518987 h 594971"/>
              <a:gd name="connsiteX46" fmla="*/ 608536 w 608536"/>
              <a:gd name="connsiteY46" fmla="*/ 557696 h 594971"/>
              <a:gd name="connsiteX47" fmla="*/ 548256 w 608536"/>
              <a:gd name="connsiteY47" fmla="*/ 594971 h 594971"/>
              <a:gd name="connsiteX48" fmla="*/ 548256 w 608536"/>
              <a:gd name="connsiteY48" fmla="*/ 569165 h 594971"/>
              <a:gd name="connsiteX49" fmla="*/ 25834 w 608536"/>
              <a:gd name="connsiteY49" fmla="*/ 569165 h 594971"/>
              <a:gd name="connsiteX50" fmla="*/ 25834 w 608536"/>
              <a:gd name="connsiteY50" fmla="*/ 60214 h 594971"/>
              <a:gd name="connsiteX51" fmla="*/ 0 w 608536"/>
              <a:gd name="connsiteY51" fmla="*/ 60214 h 59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8536" h="594971">
                <a:moveTo>
                  <a:pt x="370392" y="352702"/>
                </a:moveTo>
                <a:cubicBezTo>
                  <a:pt x="353162" y="352702"/>
                  <a:pt x="340239" y="367043"/>
                  <a:pt x="340239" y="382819"/>
                </a:cubicBezTo>
                <a:cubicBezTo>
                  <a:pt x="340239" y="398595"/>
                  <a:pt x="353162" y="411502"/>
                  <a:pt x="370392" y="411502"/>
                </a:cubicBezTo>
                <a:cubicBezTo>
                  <a:pt x="386187" y="411502"/>
                  <a:pt x="399110" y="398595"/>
                  <a:pt x="399110" y="382819"/>
                </a:cubicBezTo>
                <a:cubicBezTo>
                  <a:pt x="399110" y="367043"/>
                  <a:pt x="386187" y="352702"/>
                  <a:pt x="370392" y="352702"/>
                </a:cubicBezTo>
                <a:close/>
                <a:moveTo>
                  <a:pt x="219626" y="213589"/>
                </a:moveTo>
                <a:cubicBezTo>
                  <a:pt x="203831" y="213589"/>
                  <a:pt x="190909" y="226496"/>
                  <a:pt x="190909" y="242272"/>
                </a:cubicBezTo>
                <a:cubicBezTo>
                  <a:pt x="190909" y="259482"/>
                  <a:pt x="203831" y="272389"/>
                  <a:pt x="219626" y="272389"/>
                </a:cubicBezTo>
                <a:cubicBezTo>
                  <a:pt x="235421" y="272389"/>
                  <a:pt x="248343" y="259482"/>
                  <a:pt x="248343" y="242272"/>
                </a:cubicBezTo>
                <a:cubicBezTo>
                  <a:pt x="248343" y="226496"/>
                  <a:pt x="235421" y="213589"/>
                  <a:pt x="219626" y="213589"/>
                </a:cubicBezTo>
                <a:close/>
                <a:moveTo>
                  <a:pt x="526902" y="93120"/>
                </a:moveTo>
                <a:cubicBezTo>
                  <a:pt x="511107" y="93120"/>
                  <a:pt x="498184" y="106027"/>
                  <a:pt x="498184" y="121803"/>
                </a:cubicBezTo>
                <a:cubicBezTo>
                  <a:pt x="498184" y="137579"/>
                  <a:pt x="511107" y="150486"/>
                  <a:pt x="526902" y="150486"/>
                </a:cubicBezTo>
                <a:cubicBezTo>
                  <a:pt x="542696" y="150486"/>
                  <a:pt x="555619" y="137579"/>
                  <a:pt x="555619" y="121803"/>
                </a:cubicBezTo>
                <a:cubicBezTo>
                  <a:pt x="555619" y="106027"/>
                  <a:pt x="542696" y="93120"/>
                  <a:pt x="526902" y="93120"/>
                </a:cubicBezTo>
                <a:close/>
                <a:moveTo>
                  <a:pt x="526902" y="68739"/>
                </a:moveTo>
                <a:cubicBezTo>
                  <a:pt x="557055" y="68739"/>
                  <a:pt x="580029" y="91685"/>
                  <a:pt x="580029" y="121803"/>
                </a:cubicBezTo>
                <a:cubicBezTo>
                  <a:pt x="580029" y="150486"/>
                  <a:pt x="557055" y="174867"/>
                  <a:pt x="526902" y="174867"/>
                </a:cubicBezTo>
                <a:cubicBezTo>
                  <a:pt x="518287" y="174867"/>
                  <a:pt x="511107" y="173432"/>
                  <a:pt x="503928" y="169130"/>
                </a:cubicBezTo>
                <a:lnTo>
                  <a:pt x="404853" y="342663"/>
                </a:lnTo>
                <a:cubicBezTo>
                  <a:pt x="416340" y="351268"/>
                  <a:pt x="423519" y="365609"/>
                  <a:pt x="423519" y="382819"/>
                </a:cubicBezTo>
                <a:cubicBezTo>
                  <a:pt x="423519" y="411502"/>
                  <a:pt x="399110" y="435883"/>
                  <a:pt x="370392" y="435883"/>
                </a:cubicBezTo>
                <a:cubicBezTo>
                  <a:pt x="340239" y="435883"/>
                  <a:pt x="315829" y="411502"/>
                  <a:pt x="315829" y="382819"/>
                </a:cubicBezTo>
                <a:cubicBezTo>
                  <a:pt x="315829" y="371346"/>
                  <a:pt x="320137" y="359873"/>
                  <a:pt x="325880" y="351268"/>
                </a:cubicBezTo>
                <a:lnTo>
                  <a:pt x="256959" y="280994"/>
                </a:lnTo>
                <a:cubicBezTo>
                  <a:pt x="246907" y="291033"/>
                  <a:pt x="233985" y="296770"/>
                  <a:pt x="219626" y="296770"/>
                </a:cubicBezTo>
                <a:cubicBezTo>
                  <a:pt x="208139" y="296770"/>
                  <a:pt x="198088" y="292467"/>
                  <a:pt x="189473" y="286731"/>
                </a:cubicBezTo>
                <a:lnTo>
                  <a:pt x="87526" y="420107"/>
                </a:lnTo>
                <a:lnTo>
                  <a:pt x="77475" y="411502"/>
                </a:lnTo>
                <a:lnTo>
                  <a:pt x="179422" y="278126"/>
                </a:lnTo>
                <a:cubicBezTo>
                  <a:pt x="172242" y="268087"/>
                  <a:pt x="166499" y="256613"/>
                  <a:pt x="166499" y="242272"/>
                </a:cubicBezTo>
                <a:cubicBezTo>
                  <a:pt x="166499" y="213589"/>
                  <a:pt x="190909" y="189208"/>
                  <a:pt x="219626" y="189208"/>
                </a:cubicBezTo>
                <a:cubicBezTo>
                  <a:pt x="249779" y="189208"/>
                  <a:pt x="272753" y="213589"/>
                  <a:pt x="272753" y="242272"/>
                </a:cubicBezTo>
                <a:cubicBezTo>
                  <a:pt x="272753" y="253745"/>
                  <a:pt x="269881" y="263784"/>
                  <a:pt x="264138" y="272389"/>
                </a:cubicBezTo>
                <a:lnTo>
                  <a:pt x="334495" y="342663"/>
                </a:lnTo>
                <a:cubicBezTo>
                  <a:pt x="343111" y="334058"/>
                  <a:pt x="356034" y="328321"/>
                  <a:pt x="370392" y="328321"/>
                </a:cubicBezTo>
                <a:cubicBezTo>
                  <a:pt x="379007" y="328321"/>
                  <a:pt x="387623" y="331190"/>
                  <a:pt x="394802" y="335492"/>
                </a:cubicBezTo>
                <a:lnTo>
                  <a:pt x="493877" y="163393"/>
                </a:lnTo>
                <a:cubicBezTo>
                  <a:pt x="480954" y="153354"/>
                  <a:pt x="473775" y="139013"/>
                  <a:pt x="473775" y="121803"/>
                </a:cubicBezTo>
                <a:cubicBezTo>
                  <a:pt x="473775" y="91685"/>
                  <a:pt x="496749" y="68739"/>
                  <a:pt x="526902" y="68739"/>
                </a:cubicBezTo>
                <a:close/>
                <a:moveTo>
                  <a:pt x="37316" y="0"/>
                </a:moveTo>
                <a:lnTo>
                  <a:pt x="76067" y="60214"/>
                </a:lnTo>
                <a:lnTo>
                  <a:pt x="50233" y="60214"/>
                </a:lnTo>
                <a:lnTo>
                  <a:pt x="50233" y="544793"/>
                </a:lnTo>
                <a:lnTo>
                  <a:pt x="548256" y="544793"/>
                </a:lnTo>
                <a:lnTo>
                  <a:pt x="548256" y="518987"/>
                </a:lnTo>
                <a:lnTo>
                  <a:pt x="608536" y="557696"/>
                </a:lnTo>
                <a:lnTo>
                  <a:pt x="548256" y="594971"/>
                </a:lnTo>
                <a:lnTo>
                  <a:pt x="548256" y="569165"/>
                </a:lnTo>
                <a:lnTo>
                  <a:pt x="25834" y="569165"/>
                </a:lnTo>
                <a:lnTo>
                  <a:pt x="25834" y="60214"/>
                </a:lnTo>
                <a:lnTo>
                  <a:pt x="0" y="60214"/>
                </a:lnTo>
                <a:close/>
              </a:path>
            </a:pathLst>
          </a:custGeom>
          <a:solidFill>
            <a:schemeClr val="accent1"/>
          </a:solidFill>
          <a:ln>
            <a:noFill/>
          </a:ln>
        </p:spPr>
        <p:txBody>
          <a:bodyPr/>
          <a:lstStyle/>
          <a:p>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5" name="educational-graphic_42927"/>
          <p:cNvSpPr>
            <a:spLocks noChangeAspect="1"/>
          </p:cNvSpPr>
          <p:nvPr/>
        </p:nvSpPr>
        <p:spPr bwMode="auto">
          <a:xfrm>
            <a:off x="3599718" y="4393395"/>
            <a:ext cx="609685" cy="504646"/>
          </a:xfrm>
          <a:custGeom>
            <a:avLst/>
            <a:gdLst>
              <a:gd name="T0" fmla="*/ 329 w 1362"/>
              <a:gd name="T1" fmla="*/ 0 h 1129"/>
              <a:gd name="T2" fmla="*/ 0 w 1362"/>
              <a:gd name="T3" fmla="*/ 0 h 1129"/>
              <a:gd name="T4" fmla="*/ 0 w 1362"/>
              <a:gd name="T5" fmla="*/ 329 h 1129"/>
              <a:gd name="T6" fmla="*/ 329 w 1362"/>
              <a:gd name="T7" fmla="*/ 329 h 1129"/>
              <a:gd name="T8" fmla="*/ 329 w 1362"/>
              <a:gd name="T9" fmla="*/ 0 h 1129"/>
              <a:gd name="T10" fmla="*/ 276 w 1362"/>
              <a:gd name="T11" fmla="*/ 275 h 1129"/>
              <a:gd name="T12" fmla="*/ 53 w 1362"/>
              <a:gd name="T13" fmla="*/ 275 h 1129"/>
              <a:gd name="T14" fmla="*/ 53 w 1362"/>
              <a:gd name="T15" fmla="*/ 53 h 1129"/>
              <a:gd name="T16" fmla="*/ 276 w 1362"/>
              <a:gd name="T17" fmla="*/ 53 h 1129"/>
              <a:gd name="T18" fmla="*/ 276 w 1362"/>
              <a:gd name="T19" fmla="*/ 275 h 1129"/>
              <a:gd name="T20" fmla="*/ 0 w 1362"/>
              <a:gd name="T21" fmla="*/ 1129 h 1129"/>
              <a:gd name="T22" fmla="*/ 329 w 1362"/>
              <a:gd name="T23" fmla="*/ 1129 h 1129"/>
              <a:gd name="T24" fmla="*/ 329 w 1362"/>
              <a:gd name="T25" fmla="*/ 800 h 1129"/>
              <a:gd name="T26" fmla="*/ 0 w 1362"/>
              <a:gd name="T27" fmla="*/ 800 h 1129"/>
              <a:gd name="T28" fmla="*/ 0 w 1362"/>
              <a:gd name="T29" fmla="*/ 1129 h 1129"/>
              <a:gd name="T30" fmla="*/ 53 w 1362"/>
              <a:gd name="T31" fmla="*/ 853 h 1129"/>
              <a:gd name="T32" fmla="*/ 276 w 1362"/>
              <a:gd name="T33" fmla="*/ 853 h 1129"/>
              <a:gd name="T34" fmla="*/ 276 w 1362"/>
              <a:gd name="T35" fmla="*/ 1075 h 1129"/>
              <a:gd name="T36" fmla="*/ 53 w 1362"/>
              <a:gd name="T37" fmla="*/ 1075 h 1129"/>
              <a:gd name="T38" fmla="*/ 53 w 1362"/>
              <a:gd name="T39" fmla="*/ 853 h 1129"/>
              <a:gd name="T40" fmla="*/ 517 w 1362"/>
              <a:gd name="T41" fmla="*/ 1129 h 1129"/>
              <a:gd name="T42" fmla="*/ 846 w 1362"/>
              <a:gd name="T43" fmla="*/ 1129 h 1129"/>
              <a:gd name="T44" fmla="*/ 846 w 1362"/>
              <a:gd name="T45" fmla="*/ 800 h 1129"/>
              <a:gd name="T46" fmla="*/ 517 w 1362"/>
              <a:gd name="T47" fmla="*/ 800 h 1129"/>
              <a:gd name="T48" fmla="*/ 517 w 1362"/>
              <a:gd name="T49" fmla="*/ 1129 h 1129"/>
              <a:gd name="T50" fmla="*/ 570 w 1362"/>
              <a:gd name="T51" fmla="*/ 853 h 1129"/>
              <a:gd name="T52" fmla="*/ 792 w 1362"/>
              <a:gd name="T53" fmla="*/ 853 h 1129"/>
              <a:gd name="T54" fmla="*/ 792 w 1362"/>
              <a:gd name="T55" fmla="*/ 1075 h 1129"/>
              <a:gd name="T56" fmla="*/ 570 w 1362"/>
              <a:gd name="T57" fmla="*/ 1075 h 1129"/>
              <a:gd name="T58" fmla="*/ 570 w 1362"/>
              <a:gd name="T59" fmla="*/ 853 h 1129"/>
              <a:gd name="T60" fmla="*/ 1033 w 1362"/>
              <a:gd name="T61" fmla="*/ 800 h 1129"/>
              <a:gd name="T62" fmla="*/ 1033 w 1362"/>
              <a:gd name="T63" fmla="*/ 1129 h 1129"/>
              <a:gd name="T64" fmla="*/ 1362 w 1362"/>
              <a:gd name="T65" fmla="*/ 1129 h 1129"/>
              <a:gd name="T66" fmla="*/ 1362 w 1362"/>
              <a:gd name="T67" fmla="*/ 800 h 1129"/>
              <a:gd name="T68" fmla="*/ 1033 w 1362"/>
              <a:gd name="T69" fmla="*/ 800 h 1129"/>
              <a:gd name="T70" fmla="*/ 1309 w 1362"/>
              <a:gd name="T71" fmla="*/ 1075 h 1129"/>
              <a:gd name="T72" fmla="*/ 1087 w 1362"/>
              <a:gd name="T73" fmla="*/ 1075 h 1129"/>
              <a:gd name="T74" fmla="*/ 1087 w 1362"/>
              <a:gd name="T75" fmla="*/ 853 h 1129"/>
              <a:gd name="T76" fmla="*/ 1309 w 1362"/>
              <a:gd name="T77" fmla="*/ 853 h 1129"/>
              <a:gd name="T78" fmla="*/ 1309 w 1362"/>
              <a:gd name="T79" fmla="*/ 1075 h 1129"/>
              <a:gd name="T80" fmla="*/ 656 w 1362"/>
              <a:gd name="T81" fmla="*/ 595 h 1129"/>
              <a:gd name="T82" fmla="*/ 471 w 1362"/>
              <a:gd name="T83" fmla="*/ 595 h 1129"/>
              <a:gd name="T84" fmla="*/ 441 w 1362"/>
              <a:gd name="T85" fmla="*/ 595 h 1129"/>
              <a:gd name="T86" fmla="*/ 208 w 1362"/>
              <a:gd name="T87" fmla="*/ 595 h 1129"/>
              <a:gd name="T88" fmla="*/ 208 w 1362"/>
              <a:gd name="T89" fmla="*/ 752 h 1129"/>
              <a:gd name="T90" fmla="*/ 141 w 1362"/>
              <a:gd name="T91" fmla="*/ 752 h 1129"/>
              <a:gd name="T92" fmla="*/ 141 w 1362"/>
              <a:gd name="T93" fmla="*/ 378 h 1129"/>
              <a:gd name="T94" fmla="*/ 208 w 1362"/>
              <a:gd name="T95" fmla="*/ 378 h 1129"/>
              <a:gd name="T96" fmla="*/ 208 w 1362"/>
              <a:gd name="T97" fmla="*/ 529 h 1129"/>
              <a:gd name="T98" fmla="*/ 441 w 1362"/>
              <a:gd name="T99" fmla="*/ 529 h 1129"/>
              <a:gd name="T100" fmla="*/ 471 w 1362"/>
              <a:gd name="T101" fmla="*/ 529 h 1129"/>
              <a:gd name="T102" fmla="*/ 1198 w 1362"/>
              <a:gd name="T103" fmla="*/ 529 h 1129"/>
              <a:gd name="T104" fmla="*/ 1198 w 1362"/>
              <a:gd name="T105" fmla="*/ 529 h 1129"/>
              <a:gd name="T106" fmla="*/ 1231 w 1362"/>
              <a:gd name="T107" fmla="*/ 529 h 1129"/>
              <a:gd name="T108" fmla="*/ 1231 w 1362"/>
              <a:gd name="T109" fmla="*/ 752 h 1129"/>
              <a:gd name="T110" fmla="*/ 1164 w 1362"/>
              <a:gd name="T111" fmla="*/ 752 h 1129"/>
              <a:gd name="T112" fmla="*/ 1164 w 1362"/>
              <a:gd name="T113" fmla="*/ 595 h 1129"/>
              <a:gd name="T114" fmla="*/ 707 w 1362"/>
              <a:gd name="T115" fmla="*/ 595 h 1129"/>
              <a:gd name="T116" fmla="*/ 707 w 1362"/>
              <a:gd name="T117" fmla="*/ 752 h 1129"/>
              <a:gd name="T118" fmla="*/ 656 w 1362"/>
              <a:gd name="T119" fmla="*/ 752 h 1129"/>
              <a:gd name="T120" fmla="*/ 656 w 1362"/>
              <a:gd name="T121" fmla="*/ 595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2" h="1129">
                <a:moveTo>
                  <a:pt x="329" y="0"/>
                </a:moveTo>
                <a:lnTo>
                  <a:pt x="0" y="0"/>
                </a:lnTo>
                <a:lnTo>
                  <a:pt x="0" y="329"/>
                </a:lnTo>
                <a:lnTo>
                  <a:pt x="329" y="329"/>
                </a:lnTo>
                <a:lnTo>
                  <a:pt x="329" y="0"/>
                </a:lnTo>
                <a:close/>
                <a:moveTo>
                  <a:pt x="276" y="275"/>
                </a:moveTo>
                <a:lnTo>
                  <a:pt x="53" y="275"/>
                </a:lnTo>
                <a:lnTo>
                  <a:pt x="53" y="53"/>
                </a:lnTo>
                <a:lnTo>
                  <a:pt x="276" y="53"/>
                </a:lnTo>
                <a:lnTo>
                  <a:pt x="276" y="275"/>
                </a:lnTo>
                <a:close/>
                <a:moveTo>
                  <a:pt x="0" y="1129"/>
                </a:moveTo>
                <a:lnTo>
                  <a:pt x="329" y="1129"/>
                </a:lnTo>
                <a:lnTo>
                  <a:pt x="329" y="800"/>
                </a:lnTo>
                <a:lnTo>
                  <a:pt x="0" y="800"/>
                </a:lnTo>
                <a:lnTo>
                  <a:pt x="0" y="1129"/>
                </a:lnTo>
                <a:close/>
                <a:moveTo>
                  <a:pt x="53" y="853"/>
                </a:moveTo>
                <a:lnTo>
                  <a:pt x="276" y="853"/>
                </a:lnTo>
                <a:lnTo>
                  <a:pt x="276" y="1075"/>
                </a:lnTo>
                <a:lnTo>
                  <a:pt x="53" y="1075"/>
                </a:lnTo>
                <a:lnTo>
                  <a:pt x="53" y="853"/>
                </a:lnTo>
                <a:close/>
                <a:moveTo>
                  <a:pt x="517" y="1129"/>
                </a:moveTo>
                <a:lnTo>
                  <a:pt x="846" y="1129"/>
                </a:lnTo>
                <a:lnTo>
                  <a:pt x="846" y="800"/>
                </a:lnTo>
                <a:lnTo>
                  <a:pt x="517" y="800"/>
                </a:lnTo>
                <a:lnTo>
                  <a:pt x="517" y="1129"/>
                </a:lnTo>
                <a:close/>
                <a:moveTo>
                  <a:pt x="570" y="853"/>
                </a:moveTo>
                <a:lnTo>
                  <a:pt x="792" y="853"/>
                </a:lnTo>
                <a:lnTo>
                  <a:pt x="792" y="1075"/>
                </a:lnTo>
                <a:lnTo>
                  <a:pt x="570" y="1075"/>
                </a:lnTo>
                <a:lnTo>
                  <a:pt x="570" y="853"/>
                </a:lnTo>
                <a:close/>
                <a:moveTo>
                  <a:pt x="1033" y="800"/>
                </a:moveTo>
                <a:lnTo>
                  <a:pt x="1033" y="1129"/>
                </a:lnTo>
                <a:lnTo>
                  <a:pt x="1362" y="1129"/>
                </a:lnTo>
                <a:lnTo>
                  <a:pt x="1362" y="800"/>
                </a:lnTo>
                <a:lnTo>
                  <a:pt x="1033" y="800"/>
                </a:lnTo>
                <a:close/>
                <a:moveTo>
                  <a:pt x="1309" y="1075"/>
                </a:moveTo>
                <a:lnTo>
                  <a:pt x="1087" y="1075"/>
                </a:lnTo>
                <a:lnTo>
                  <a:pt x="1087" y="853"/>
                </a:lnTo>
                <a:lnTo>
                  <a:pt x="1309" y="853"/>
                </a:lnTo>
                <a:lnTo>
                  <a:pt x="1309" y="1075"/>
                </a:lnTo>
                <a:close/>
                <a:moveTo>
                  <a:pt x="656" y="595"/>
                </a:moveTo>
                <a:lnTo>
                  <a:pt x="471" y="595"/>
                </a:lnTo>
                <a:lnTo>
                  <a:pt x="441" y="595"/>
                </a:lnTo>
                <a:lnTo>
                  <a:pt x="208" y="595"/>
                </a:lnTo>
                <a:lnTo>
                  <a:pt x="208" y="752"/>
                </a:lnTo>
                <a:lnTo>
                  <a:pt x="141" y="752"/>
                </a:lnTo>
                <a:lnTo>
                  <a:pt x="141" y="378"/>
                </a:lnTo>
                <a:lnTo>
                  <a:pt x="208" y="378"/>
                </a:lnTo>
                <a:lnTo>
                  <a:pt x="208" y="529"/>
                </a:lnTo>
                <a:lnTo>
                  <a:pt x="441" y="529"/>
                </a:lnTo>
                <a:lnTo>
                  <a:pt x="471" y="529"/>
                </a:lnTo>
                <a:lnTo>
                  <a:pt x="1198" y="529"/>
                </a:lnTo>
                <a:lnTo>
                  <a:pt x="1198" y="529"/>
                </a:lnTo>
                <a:lnTo>
                  <a:pt x="1231" y="529"/>
                </a:lnTo>
                <a:lnTo>
                  <a:pt x="1231" y="752"/>
                </a:lnTo>
                <a:lnTo>
                  <a:pt x="1164" y="752"/>
                </a:lnTo>
                <a:lnTo>
                  <a:pt x="1164" y="595"/>
                </a:lnTo>
                <a:lnTo>
                  <a:pt x="707" y="595"/>
                </a:lnTo>
                <a:lnTo>
                  <a:pt x="707" y="752"/>
                </a:lnTo>
                <a:lnTo>
                  <a:pt x="656" y="752"/>
                </a:lnTo>
                <a:lnTo>
                  <a:pt x="656" y="595"/>
                </a:lnTo>
                <a:close/>
              </a:path>
            </a:pathLst>
          </a:custGeom>
          <a:solidFill>
            <a:schemeClr val="accent1"/>
          </a:solidFill>
          <a:ln>
            <a:noFill/>
          </a:ln>
        </p:spPr>
        <p:txBody>
          <a:bodyPr/>
          <a:lstStyle/>
          <a:p>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张-1-矩形-Rectangle"/>
          <p:cNvSpPr>
            <a:spLocks noChangeAspect="1"/>
          </p:cNvSpPr>
          <p:nvPr/>
        </p:nvSpPr>
        <p:spPr>
          <a:xfrm>
            <a:off x="658812" y="1476043"/>
            <a:ext cx="10874375" cy="4570414"/>
          </a:xfrm>
          <a:prstGeom prst="rect">
            <a:avLst/>
          </a:prstGeom>
          <a:blipFill>
            <a:blip r:embed="rId1" cstate="print">
              <a:extLst>
                <a:ext uri="{28A0092B-C50C-407E-A947-70E740481C1C}">
                  <a14:useLocalDpi xmlns:a14="http://schemas.microsoft.com/office/drawing/2010/main" val="0"/>
                </a:ext>
              </a:extLst>
            </a:blip>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张-2-矩形-Rectangle"/>
          <p:cNvSpPr/>
          <p:nvPr/>
        </p:nvSpPr>
        <p:spPr>
          <a:xfrm>
            <a:off x="6096000" y="1462198"/>
            <a:ext cx="5437187" cy="4570413"/>
          </a:xfrm>
          <a:prstGeom prst="rect">
            <a:avLst/>
          </a:prstGeom>
          <a:solidFill>
            <a:schemeClr val="accent1">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 name="张-3-矩形-Rectangle"/>
          <p:cNvSpPr/>
          <p:nvPr/>
        </p:nvSpPr>
        <p:spPr>
          <a:xfrm>
            <a:off x="658813" y="1462198"/>
            <a:ext cx="5437187" cy="457041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张-4-矩形-Rectangle"/>
          <p:cNvSpPr>
            <a:spLocks noChangeArrowheads="1"/>
          </p:cNvSpPr>
          <p:nvPr/>
        </p:nvSpPr>
        <p:spPr bwMode="auto">
          <a:xfrm>
            <a:off x="6760724" y="2410249"/>
            <a:ext cx="748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国外</a:t>
            </a:r>
            <a:endParaRPr kumimoji="0" lang="zh-CN" altLang="en-US" sz="20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张-5-矩形-Rectangle"/>
          <p:cNvSpPr>
            <a:spLocks noChangeArrowheads="1"/>
          </p:cNvSpPr>
          <p:nvPr/>
        </p:nvSpPr>
        <p:spPr bwMode="auto">
          <a:xfrm>
            <a:off x="1257988" y="2410249"/>
            <a:ext cx="748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国内</a:t>
            </a:r>
            <a:endParaRPr kumimoji="0" lang="zh-CN" altLang="en-US" sz="2000" b="1"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7" name="张-7-连接符-Line"/>
          <p:cNvCxnSpPr/>
          <p:nvPr/>
        </p:nvCxnSpPr>
        <p:spPr>
          <a:xfrm>
            <a:off x="6845653" y="1992540"/>
            <a:ext cx="34145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张-8-连接符-Line"/>
          <p:cNvCxnSpPr/>
          <p:nvPr/>
        </p:nvCxnSpPr>
        <p:spPr>
          <a:xfrm>
            <a:off x="1355185" y="1992540"/>
            <a:ext cx="34145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张-9-连接符-Line"/>
          <p:cNvCxnSpPr/>
          <p:nvPr/>
        </p:nvCxnSpPr>
        <p:spPr>
          <a:xfrm>
            <a:off x="6845653" y="5584494"/>
            <a:ext cx="3414532" cy="0"/>
          </a:xfrm>
          <a:prstGeom prst="line">
            <a:avLst/>
          </a:prstGeom>
          <a:ln w="127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0" name="张-10-连接符-Line"/>
          <p:cNvCxnSpPr/>
          <p:nvPr/>
        </p:nvCxnSpPr>
        <p:spPr>
          <a:xfrm>
            <a:off x="1355185" y="5584494"/>
            <a:ext cx="3414532" cy="0"/>
          </a:xfrm>
          <a:prstGeom prst="line">
            <a:avLst/>
          </a:prstGeom>
          <a:ln w="127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11" name="张-11-自由图形-Freeform"/>
          <p:cNvSpPr>
            <a:spLocks noEditPoints="1"/>
          </p:cNvSpPr>
          <p:nvPr/>
        </p:nvSpPr>
        <p:spPr bwMode="auto">
          <a:xfrm>
            <a:off x="7514850" y="2489591"/>
            <a:ext cx="252042" cy="251921"/>
          </a:xfrm>
          <a:custGeom>
            <a:avLst/>
            <a:gdLst>
              <a:gd name="T0" fmla="*/ 1273 w 2546"/>
              <a:gd name="T1" fmla="*/ 0 h 2546"/>
              <a:gd name="T2" fmla="*/ 0 w 2546"/>
              <a:gd name="T3" fmla="*/ 1273 h 2546"/>
              <a:gd name="T4" fmla="*/ 1273 w 2546"/>
              <a:gd name="T5" fmla="*/ 2546 h 2546"/>
              <a:gd name="T6" fmla="*/ 2546 w 2546"/>
              <a:gd name="T7" fmla="*/ 1273 h 2546"/>
              <a:gd name="T8" fmla="*/ 1273 w 2546"/>
              <a:gd name="T9" fmla="*/ 0 h 2546"/>
              <a:gd name="T10" fmla="*/ 170 w 2546"/>
              <a:gd name="T11" fmla="*/ 1419 h 2546"/>
              <a:gd name="T12" fmla="*/ 160 w 2546"/>
              <a:gd name="T13" fmla="*/ 1271 h 2546"/>
              <a:gd name="T14" fmla="*/ 1273 w 2546"/>
              <a:gd name="T15" fmla="*/ 158 h 2546"/>
              <a:gd name="T16" fmla="*/ 1491 w 2546"/>
              <a:gd name="T17" fmla="*/ 179 h 2546"/>
              <a:gd name="T18" fmla="*/ 1445 w 2546"/>
              <a:gd name="T19" fmla="*/ 213 h 2546"/>
              <a:gd name="T20" fmla="*/ 1447 w 2546"/>
              <a:gd name="T21" fmla="*/ 382 h 2546"/>
              <a:gd name="T22" fmla="*/ 1469 w 2546"/>
              <a:gd name="T23" fmla="*/ 677 h 2546"/>
              <a:gd name="T24" fmla="*/ 1301 w 2546"/>
              <a:gd name="T25" fmla="*/ 731 h 2546"/>
              <a:gd name="T26" fmla="*/ 1066 w 2546"/>
              <a:gd name="T27" fmla="*/ 852 h 2546"/>
              <a:gd name="T28" fmla="*/ 1081 w 2546"/>
              <a:gd name="T29" fmla="*/ 988 h 2546"/>
              <a:gd name="T30" fmla="*/ 1150 w 2546"/>
              <a:gd name="T31" fmla="*/ 1109 h 2546"/>
              <a:gd name="T32" fmla="*/ 1223 w 2546"/>
              <a:gd name="T33" fmla="*/ 1283 h 2546"/>
              <a:gd name="T34" fmla="*/ 1193 w 2546"/>
              <a:gd name="T35" fmla="*/ 1420 h 2546"/>
              <a:gd name="T36" fmla="*/ 1061 w 2546"/>
              <a:gd name="T37" fmla="*/ 1443 h 2546"/>
              <a:gd name="T38" fmla="*/ 994 w 2546"/>
              <a:gd name="T39" fmla="*/ 1402 h 2546"/>
              <a:gd name="T40" fmla="*/ 789 w 2546"/>
              <a:gd name="T41" fmla="*/ 1269 h 2546"/>
              <a:gd name="T42" fmla="*/ 576 w 2546"/>
              <a:gd name="T43" fmla="*/ 1387 h 2546"/>
              <a:gd name="T44" fmla="*/ 453 w 2546"/>
              <a:gd name="T45" fmla="*/ 1465 h 2546"/>
              <a:gd name="T46" fmla="*/ 181 w 2546"/>
              <a:gd name="T47" fmla="*/ 1420 h 2546"/>
              <a:gd name="T48" fmla="*/ 170 w 2546"/>
              <a:gd name="T49" fmla="*/ 1419 h 2546"/>
              <a:gd name="T50" fmla="*/ 1273 w 2546"/>
              <a:gd name="T51" fmla="*/ 2384 h 2546"/>
              <a:gd name="T52" fmla="*/ 1186 w 2546"/>
              <a:gd name="T53" fmla="*/ 2381 h 2546"/>
              <a:gd name="T54" fmla="*/ 1217 w 2546"/>
              <a:gd name="T55" fmla="*/ 2116 h 2546"/>
              <a:gd name="T56" fmla="*/ 1743 w 2546"/>
              <a:gd name="T57" fmla="*/ 2002 h 2546"/>
              <a:gd name="T58" fmla="*/ 1872 w 2546"/>
              <a:gd name="T59" fmla="*/ 2000 h 2546"/>
              <a:gd name="T60" fmla="*/ 2194 w 2546"/>
              <a:gd name="T61" fmla="*/ 1819 h 2546"/>
              <a:gd name="T62" fmla="*/ 2300 w 2546"/>
              <a:gd name="T63" fmla="*/ 1661 h 2546"/>
              <a:gd name="T64" fmla="*/ 2319 w 2546"/>
              <a:gd name="T65" fmla="*/ 1657 h 2546"/>
              <a:gd name="T66" fmla="*/ 1273 w 2546"/>
              <a:gd name="T67" fmla="*/ 2384 h 2546"/>
              <a:gd name="T68" fmla="*/ 2269 w 2546"/>
              <a:gd name="T69" fmla="*/ 1538 h 2546"/>
              <a:gd name="T70" fmla="*/ 2067 w 2546"/>
              <a:gd name="T71" fmla="*/ 1803 h 2546"/>
              <a:gd name="T72" fmla="*/ 1909 w 2546"/>
              <a:gd name="T73" fmla="*/ 1879 h 2546"/>
              <a:gd name="T74" fmla="*/ 1747 w 2546"/>
              <a:gd name="T75" fmla="*/ 1875 h 2546"/>
              <a:gd name="T76" fmla="*/ 1135 w 2546"/>
              <a:gd name="T77" fmla="*/ 2017 h 2546"/>
              <a:gd name="T78" fmla="*/ 1029 w 2546"/>
              <a:gd name="T79" fmla="*/ 2356 h 2546"/>
              <a:gd name="T80" fmla="*/ 199 w 2546"/>
              <a:gd name="T81" fmla="*/ 1566 h 2546"/>
              <a:gd name="T82" fmla="*/ 470 w 2546"/>
              <a:gd name="T83" fmla="*/ 1590 h 2546"/>
              <a:gd name="T84" fmla="*/ 660 w 2546"/>
              <a:gd name="T85" fmla="*/ 1478 h 2546"/>
              <a:gd name="T86" fmla="*/ 779 w 2546"/>
              <a:gd name="T87" fmla="*/ 1400 h 2546"/>
              <a:gd name="T88" fmla="*/ 915 w 2546"/>
              <a:gd name="T89" fmla="*/ 1504 h 2546"/>
              <a:gd name="T90" fmla="*/ 1014 w 2546"/>
              <a:gd name="T91" fmla="*/ 1562 h 2546"/>
              <a:gd name="T92" fmla="*/ 1242 w 2546"/>
              <a:gd name="T93" fmla="*/ 1536 h 2546"/>
              <a:gd name="T94" fmla="*/ 1344 w 2546"/>
              <a:gd name="T95" fmla="*/ 1260 h 2546"/>
              <a:gd name="T96" fmla="*/ 1256 w 2546"/>
              <a:gd name="T97" fmla="*/ 1044 h 2546"/>
              <a:gd name="T98" fmla="*/ 1178 w 2546"/>
              <a:gd name="T99" fmla="*/ 908 h 2546"/>
              <a:gd name="T100" fmla="*/ 1314 w 2546"/>
              <a:gd name="T101" fmla="*/ 857 h 2546"/>
              <a:gd name="T102" fmla="*/ 1558 w 2546"/>
              <a:gd name="T103" fmla="*/ 764 h 2546"/>
              <a:gd name="T104" fmla="*/ 1542 w 2546"/>
              <a:gd name="T105" fmla="*/ 291 h 2546"/>
              <a:gd name="T106" fmla="*/ 1635 w 2546"/>
              <a:gd name="T107" fmla="*/ 218 h 2546"/>
              <a:gd name="T108" fmla="*/ 2384 w 2546"/>
              <a:gd name="T109" fmla="*/ 1271 h 2546"/>
              <a:gd name="T110" fmla="*/ 2354 w 2546"/>
              <a:gd name="T111" fmla="*/ 1530 h 2546"/>
              <a:gd name="T112" fmla="*/ 2269 w 2546"/>
              <a:gd name="T113" fmla="*/ 1538 h 2546"/>
              <a:gd name="T114" fmla="*/ 2269 w 2546"/>
              <a:gd name="T115" fmla="*/ 1538 h 2546"/>
              <a:gd name="T116" fmla="*/ 2269 w 2546"/>
              <a:gd name="T117" fmla="*/ 1538 h 2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46" h="2546">
                <a:moveTo>
                  <a:pt x="1273" y="0"/>
                </a:moveTo>
                <a:cubicBezTo>
                  <a:pt x="570" y="0"/>
                  <a:pt x="0" y="570"/>
                  <a:pt x="0" y="1273"/>
                </a:cubicBezTo>
                <a:cubicBezTo>
                  <a:pt x="0" y="1976"/>
                  <a:pt x="570" y="2546"/>
                  <a:pt x="1273" y="2546"/>
                </a:cubicBezTo>
                <a:cubicBezTo>
                  <a:pt x="1976" y="2546"/>
                  <a:pt x="2546" y="1976"/>
                  <a:pt x="2546" y="1273"/>
                </a:cubicBezTo>
                <a:cubicBezTo>
                  <a:pt x="2546" y="570"/>
                  <a:pt x="1976" y="0"/>
                  <a:pt x="1273" y="0"/>
                </a:cubicBezTo>
                <a:close/>
                <a:moveTo>
                  <a:pt x="170" y="1419"/>
                </a:moveTo>
                <a:cubicBezTo>
                  <a:pt x="162" y="1370"/>
                  <a:pt x="160" y="1322"/>
                  <a:pt x="160" y="1271"/>
                </a:cubicBezTo>
                <a:cubicBezTo>
                  <a:pt x="160" y="656"/>
                  <a:pt x="658" y="158"/>
                  <a:pt x="1273" y="158"/>
                </a:cubicBezTo>
                <a:cubicBezTo>
                  <a:pt x="1348" y="158"/>
                  <a:pt x="1420" y="166"/>
                  <a:pt x="1491" y="179"/>
                </a:cubicBezTo>
                <a:cubicBezTo>
                  <a:pt x="1469" y="190"/>
                  <a:pt x="1452" y="203"/>
                  <a:pt x="1445" y="213"/>
                </a:cubicBezTo>
                <a:cubicBezTo>
                  <a:pt x="1407" y="259"/>
                  <a:pt x="1407" y="319"/>
                  <a:pt x="1447" y="382"/>
                </a:cubicBezTo>
                <a:cubicBezTo>
                  <a:pt x="1512" y="492"/>
                  <a:pt x="1510" y="634"/>
                  <a:pt x="1469" y="677"/>
                </a:cubicBezTo>
                <a:cubicBezTo>
                  <a:pt x="1441" y="705"/>
                  <a:pt x="1320" y="729"/>
                  <a:pt x="1301" y="731"/>
                </a:cubicBezTo>
                <a:cubicBezTo>
                  <a:pt x="1167" y="746"/>
                  <a:pt x="1107" y="768"/>
                  <a:pt x="1066" y="852"/>
                </a:cubicBezTo>
                <a:cubicBezTo>
                  <a:pt x="1046" y="893"/>
                  <a:pt x="1055" y="934"/>
                  <a:pt x="1081" y="988"/>
                </a:cubicBezTo>
                <a:cubicBezTo>
                  <a:pt x="1089" y="1005"/>
                  <a:pt x="1141" y="1096"/>
                  <a:pt x="1150" y="1109"/>
                </a:cubicBezTo>
                <a:cubicBezTo>
                  <a:pt x="1193" y="1182"/>
                  <a:pt x="1215" y="1234"/>
                  <a:pt x="1223" y="1283"/>
                </a:cubicBezTo>
                <a:cubicBezTo>
                  <a:pt x="1232" y="1342"/>
                  <a:pt x="1227" y="1394"/>
                  <a:pt x="1193" y="1420"/>
                </a:cubicBezTo>
                <a:cubicBezTo>
                  <a:pt x="1158" y="1447"/>
                  <a:pt x="1076" y="1448"/>
                  <a:pt x="1061" y="1443"/>
                </a:cubicBezTo>
                <a:cubicBezTo>
                  <a:pt x="1048" y="1439"/>
                  <a:pt x="1029" y="1426"/>
                  <a:pt x="994" y="1402"/>
                </a:cubicBezTo>
                <a:cubicBezTo>
                  <a:pt x="979" y="1391"/>
                  <a:pt x="872" y="1269"/>
                  <a:pt x="789" y="1269"/>
                </a:cubicBezTo>
                <a:cubicBezTo>
                  <a:pt x="705" y="1269"/>
                  <a:pt x="582" y="1383"/>
                  <a:pt x="576" y="1387"/>
                </a:cubicBezTo>
                <a:cubicBezTo>
                  <a:pt x="526" y="1435"/>
                  <a:pt x="492" y="1458"/>
                  <a:pt x="453" y="1465"/>
                </a:cubicBezTo>
                <a:cubicBezTo>
                  <a:pt x="358" y="1482"/>
                  <a:pt x="291" y="1469"/>
                  <a:pt x="181" y="1420"/>
                </a:cubicBezTo>
                <a:cubicBezTo>
                  <a:pt x="175" y="1422"/>
                  <a:pt x="173" y="1420"/>
                  <a:pt x="170" y="1419"/>
                </a:cubicBezTo>
                <a:close/>
                <a:moveTo>
                  <a:pt x="1273" y="2384"/>
                </a:moveTo>
                <a:cubicBezTo>
                  <a:pt x="1243" y="2384"/>
                  <a:pt x="1214" y="2382"/>
                  <a:pt x="1186" y="2381"/>
                </a:cubicBezTo>
                <a:cubicBezTo>
                  <a:pt x="1111" y="2280"/>
                  <a:pt x="1126" y="2190"/>
                  <a:pt x="1217" y="2116"/>
                </a:cubicBezTo>
                <a:cubicBezTo>
                  <a:pt x="1329" y="2024"/>
                  <a:pt x="1532" y="1978"/>
                  <a:pt x="1743" y="2002"/>
                </a:cubicBezTo>
                <a:cubicBezTo>
                  <a:pt x="1773" y="2002"/>
                  <a:pt x="1860" y="2000"/>
                  <a:pt x="1872" y="2000"/>
                </a:cubicBezTo>
                <a:cubicBezTo>
                  <a:pt x="2075" y="1995"/>
                  <a:pt x="2179" y="1957"/>
                  <a:pt x="2194" y="1819"/>
                </a:cubicBezTo>
                <a:cubicBezTo>
                  <a:pt x="2211" y="1721"/>
                  <a:pt x="2250" y="1674"/>
                  <a:pt x="2300" y="1661"/>
                </a:cubicBezTo>
                <a:cubicBezTo>
                  <a:pt x="2306" y="1659"/>
                  <a:pt x="2312" y="1659"/>
                  <a:pt x="2319" y="1657"/>
                </a:cubicBezTo>
                <a:cubicBezTo>
                  <a:pt x="2161" y="2082"/>
                  <a:pt x="1752" y="2384"/>
                  <a:pt x="1273" y="2384"/>
                </a:cubicBezTo>
                <a:close/>
                <a:moveTo>
                  <a:pt x="2269" y="1538"/>
                </a:moveTo>
                <a:cubicBezTo>
                  <a:pt x="2164" y="1564"/>
                  <a:pt x="2093" y="1652"/>
                  <a:pt x="2067" y="1803"/>
                </a:cubicBezTo>
                <a:cubicBezTo>
                  <a:pt x="2064" y="1831"/>
                  <a:pt x="1996" y="1868"/>
                  <a:pt x="1909" y="1879"/>
                </a:cubicBezTo>
                <a:cubicBezTo>
                  <a:pt x="1845" y="1888"/>
                  <a:pt x="1756" y="1875"/>
                  <a:pt x="1747" y="1875"/>
                </a:cubicBezTo>
                <a:cubicBezTo>
                  <a:pt x="1514" y="1847"/>
                  <a:pt x="1277" y="1901"/>
                  <a:pt x="1135" y="2017"/>
                </a:cubicBezTo>
                <a:cubicBezTo>
                  <a:pt x="1022" y="2110"/>
                  <a:pt x="984" y="2233"/>
                  <a:pt x="1029" y="2356"/>
                </a:cubicBezTo>
                <a:cubicBezTo>
                  <a:pt x="628" y="2267"/>
                  <a:pt x="308" y="1961"/>
                  <a:pt x="199" y="1566"/>
                </a:cubicBezTo>
                <a:cubicBezTo>
                  <a:pt x="295" y="1599"/>
                  <a:pt x="371" y="1607"/>
                  <a:pt x="470" y="1590"/>
                </a:cubicBezTo>
                <a:cubicBezTo>
                  <a:pt x="541" y="1577"/>
                  <a:pt x="593" y="1544"/>
                  <a:pt x="660" y="1478"/>
                </a:cubicBezTo>
                <a:cubicBezTo>
                  <a:pt x="665" y="1473"/>
                  <a:pt x="761" y="1394"/>
                  <a:pt x="779" y="1400"/>
                </a:cubicBezTo>
                <a:cubicBezTo>
                  <a:pt x="779" y="1400"/>
                  <a:pt x="900" y="1493"/>
                  <a:pt x="915" y="1504"/>
                </a:cubicBezTo>
                <a:cubicBezTo>
                  <a:pt x="960" y="1536"/>
                  <a:pt x="986" y="1553"/>
                  <a:pt x="1014" y="1562"/>
                </a:cubicBezTo>
                <a:cubicBezTo>
                  <a:pt x="1046" y="1573"/>
                  <a:pt x="1174" y="1570"/>
                  <a:pt x="1242" y="1536"/>
                </a:cubicBezTo>
                <a:cubicBezTo>
                  <a:pt x="1309" y="1502"/>
                  <a:pt x="1379" y="1383"/>
                  <a:pt x="1344" y="1260"/>
                </a:cubicBezTo>
                <a:cubicBezTo>
                  <a:pt x="1325" y="1195"/>
                  <a:pt x="1305" y="1130"/>
                  <a:pt x="1256" y="1044"/>
                </a:cubicBezTo>
                <a:cubicBezTo>
                  <a:pt x="1191" y="928"/>
                  <a:pt x="1178" y="904"/>
                  <a:pt x="1178" y="908"/>
                </a:cubicBezTo>
                <a:cubicBezTo>
                  <a:pt x="1193" y="878"/>
                  <a:pt x="1221" y="867"/>
                  <a:pt x="1314" y="857"/>
                </a:cubicBezTo>
                <a:cubicBezTo>
                  <a:pt x="1333" y="856"/>
                  <a:pt x="1508" y="818"/>
                  <a:pt x="1558" y="764"/>
                </a:cubicBezTo>
                <a:cubicBezTo>
                  <a:pt x="1642" y="675"/>
                  <a:pt x="1592" y="369"/>
                  <a:pt x="1542" y="291"/>
                </a:cubicBezTo>
                <a:cubicBezTo>
                  <a:pt x="1517" y="254"/>
                  <a:pt x="1577" y="235"/>
                  <a:pt x="1635" y="218"/>
                </a:cubicBezTo>
                <a:cubicBezTo>
                  <a:pt x="2071" y="369"/>
                  <a:pt x="2384" y="783"/>
                  <a:pt x="2384" y="1271"/>
                </a:cubicBezTo>
                <a:cubicBezTo>
                  <a:pt x="2384" y="1361"/>
                  <a:pt x="2373" y="1447"/>
                  <a:pt x="2354" y="1530"/>
                </a:cubicBezTo>
                <a:cubicBezTo>
                  <a:pt x="2326" y="1529"/>
                  <a:pt x="2298" y="1530"/>
                  <a:pt x="2269" y="1538"/>
                </a:cubicBezTo>
                <a:close/>
                <a:moveTo>
                  <a:pt x="2269" y="1538"/>
                </a:moveTo>
                <a:cubicBezTo>
                  <a:pt x="2269" y="1538"/>
                  <a:pt x="2269" y="1538"/>
                  <a:pt x="2269" y="1538"/>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2" name="张-12-自由图形-Freeform"/>
          <p:cNvSpPr>
            <a:spLocks noEditPoints="1"/>
          </p:cNvSpPr>
          <p:nvPr/>
        </p:nvSpPr>
        <p:spPr bwMode="auto">
          <a:xfrm>
            <a:off x="2031759" y="2510736"/>
            <a:ext cx="241606" cy="221974"/>
          </a:xfrm>
          <a:custGeom>
            <a:avLst/>
            <a:gdLst>
              <a:gd name="T0" fmla="*/ 2860 w 3268"/>
              <a:gd name="T1" fmla="*/ 2592 h 3003"/>
              <a:gd name="T2" fmla="*/ 2656 w 3268"/>
              <a:gd name="T3" fmla="*/ 2386 h 3003"/>
              <a:gd name="T4" fmla="*/ 1639 w 3268"/>
              <a:gd name="T5" fmla="*/ 2797 h 3003"/>
              <a:gd name="T6" fmla="*/ 2046 w 3268"/>
              <a:gd name="T7" fmla="*/ 3003 h 3003"/>
              <a:gd name="T8" fmla="*/ 1639 w 3268"/>
              <a:gd name="T9" fmla="*/ 2797 h 3003"/>
              <a:gd name="T10" fmla="*/ 2836 w 3268"/>
              <a:gd name="T11" fmla="*/ 31 h 3003"/>
              <a:gd name="T12" fmla="*/ 2425 w 3268"/>
              <a:gd name="T13" fmla="*/ 142 h 3003"/>
              <a:gd name="T14" fmla="*/ 2132 w 3268"/>
              <a:gd name="T15" fmla="*/ 396 h 3003"/>
              <a:gd name="T16" fmla="*/ 1878 w 3268"/>
              <a:gd name="T17" fmla="*/ 896 h 3003"/>
              <a:gd name="T18" fmla="*/ 1274 w 3268"/>
              <a:gd name="T19" fmla="*/ 789 h 3003"/>
              <a:gd name="T20" fmla="*/ 972 w 3268"/>
              <a:gd name="T21" fmla="*/ 415 h 3003"/>
              <a:gd name="T22" fmla="*/ 553 w 3268"/>
              <a:gd name="T23" fmla="*/ 686 h 3003"/>
              <a:gd name="T24" fmla="*/ 432 w 3268"/>
              <a:gd name="T25" fmla="*/ 940 h 3003"/>
              <a:gd name="T26" fmla="*/ 224 w 3268"/>
              <a:gd name="T27" fmla="*/ 968 h 3003"/>
              <a:gd name="T28" fmla="*/ 41 w 3268"/>
              <a:gd name="T29" fmla="*/ 1295 h 3003"/>
              <a:gd name="T30" fmla="*/ 294 w 3268"/>
              <a:gd name="T31" fmla="*/ 1892 h 3003"/>
              <a:gd name="T32" fmla="*/ 664 w 3268"/>
              <a:gd name="T33" fmla="*/ 2222 h 3003"/>
              <a:gd name="T34" fmla="*/ 1096 w 3268"/>
              <a:gd name="T35" fmla="*/ 2245 h 3003"/>
              <a:gd name="T36" fmla="*/ 1198 w 3268"/>
              <a:gd name="T37" fmla="*/ 2571 h 3003"/>
              <a:gd name="T38" fmla="*/ 1793 w 3268"/>
              <a:gd name="T39" fmla="*/ 2699 h 3003"/>
              <a:gd name="T40" fmla="*/ 2153 w 3268"/>
              <a:gd name="T41" fmla="*/ 2558 h 3003"/>
              <a:gd name="T42" fmla="*/ 2547 w 3268"/>
              <a:gd name="T43" fmla="*/ 2390 h 3003"/>
              <a:gd name="T44" fmla="*/ 2785 w 3268"/>
              <a:gd name="T45" fmla="*/ 2026 h 3003"/>
              <a:gd name="T46" fmla="*/ 2754 w 3268"/>
              <a:gd name="T47" fmla="*/ 1653 h 3003"/>
              <a:gd name="T48" fmla="*/ 2788 w 3268"/>
              <a:gd name="T49" fmla="*/ 1419 h 3003"/>
              <a:gd name="T50" fmla="*/ 2937 w 3268"/>
              <a:gd name="T51" fmla="*/ 1151 h 3003"/>
              <a:gd name="T52" fmla="*/ 3268 w 3268"/>
              <a:gd name="T53" fmla="*/ 864 h 3003"/>
              <a:gd name="T54" fmla="*/ 3232 w 3268"/>
              <a:gd name="T55" fmla="*/ 371 h 3003"/>
              <a:gd name="T56" fmla="*/ 2799 w 3268"/>
              <a:gd name="T57" fmla="*/ 997 h 3003"/>
              <a:gd name="T58" fmla="*/ 2654 w 3268"/>
              <a:gd name="T59" fmla="*/ 1263 h 3003"/>
              <a:gd name="T60" fmla="*/ 2393 w 3268"/>
              <a:gd name="T61" fmla="*/ 1585 h 3003"/>
              <a:gd name="T62" fmla="*/ 2581 w 3268"/>
              <a:gd name="T63" fmla="*/ 1992 h 3003"/>
              <a:gd name="T64" fmla="*/ 2066 w 3268"/>
              <a:gd name="T65" fmla="*/ 2372 h 3003"/>
              <a:gd name="T66" fmla="*/ 1696 w 3268"/>
              <a:gd name="T67" fmla="*/ 2383 h 3003"/>
              <a:gd name="T68" fmla="*/ 1299 w 3268"/>
              <a:gd name="T69" fmla="*/ 2365 h 3003"/>
              <a:gd name="T70" fmla="*/ 1197 w 3268"/>
              <a:gd name="T71" fmla="*/ 2039 h 3003"/>
              <a:gd name="T72" fmla="*/ 486 w 3268"/>
              <a:gd name="T73" fmla="*/ 1814 h 3003"/>
              <a:gd name="T74" fmla="*/ 365 w 3268"/>
              <a:gd name="T75" fmla="*/ 1325 h 3003"/>
              <a:gd name="T76" fmla="*/ 352 w 3268"/>
              <a:gd name="T77" fmla="*/ 1145 h 3003"/>
              <a:gd name="T78" fmla="*/ 545 w 3268"/>
              <a:gd name="T79" fmla="*/ 1116 h 3003"/>
              <a:gd name="T80" fmla="*/ 757 w 3268"/>
              <a:gd name="T81" fmla="*/ 864 h 3003"/>
              <a:gd name="T82" fmla="*/ 972 w 3268"/>
              <a:gd name="T83" fmla="*/ 645 h 3003"/>
              <a:gd name="T84" fmla="*/ 1149 w 3268"/>
              <a:gd name="T85" fmla="*/ 955 h 3003"/>
              <a:gd name="T86" fmla="*/ 1534 w 3268"/>
              <a:gd name="T87" fmla="*/ 1144 h 3003"/>
              <a:gd name="T88" fmla="*/ 1972 w 3268"/>
              <a:gd name="T89" fmla="*/ 1080 h 3003"/>
              <a:gd name="T90" fmla="*/ 2371 w 3268"/>
              <a:gd name="T91" fmla="*/ 739 h 3003"/>
              <a:gd name="T92" fmla="*/ 2519 w 3268"/>
              <a:gd name="T93" fmla="*/ 324 h 3003"/>
              <a:gd name="T94" fmla="*/ 3064 w 3268"/>
              <a:gd name="T95" fmla="*/ 497 h 3003"/>
              <a:gd name="T96" fmla="*/ 3064 w 3268"/>
              <a:gd name="T97" fmla="*/ 810 h 3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68" h="3003">
                <a:moveTo>
                  <a:pt x="2656" y="2592"/>
                </a:moveTo>
                <a:cubicBezTo>
                  <a:pt x="2860" y="2592"/>
                  <a:pt x="2860" y="2592"/>
                  <a:pt x="2860" y="2592"/>
                </a:cubicBezTo>
                <a:cubicBezTo>
                  <a:pt x="2860" y="2386"/>
                  <a:pt x="2860" y="2386"/>
                  <a:pt x="2860" y="2386"/>
                </a:cubicBezTo>
                <a:cubicBezTo>
                  <a:pt x="2656" y="2386"/>
                  <a:pt x="2656" y="2386"/>
                  <a:pt x="2656" y="2386"/>
                </a:cubicBezTo>
                <a:lnTo>
                  <a:pt x="2656" y="2592"/>
                </a:lnTo>
                <a:close/>
                <a:moveTo>
                  <a:pt x="1639" y="2797"/>
                </a:moveTo>
                <a:cubicBezTo>
                  <a:pt x="2046" y="2797"/>
                  <a:pt x="2046" y="2797"/>
                  <a:pt x="2046" y="2797"/>
                </a:cubicBezTo>
                <a:cubicBezTo>
                  <a:pt x="2046" y="3003"/>
                  <a:pt x="2046" y="3003"/>
                  <a:pt x="2046" y="3003"/>
                </a:cubicBezTo>
                <a:cubicBezTo>
                  <a:pt x="1639" y="3003"/>
                  <a:pt x="1639" y="3003"/>
                  <a:pt x="1639" y="3003"/>
                </a:cubicBezTo>
                <a:lnTo>
                  <a:pt x="1639" y="2797"/>
                </a:lnTo>
                <a:close/>
                <a:moveTo>
                  <a:pt x="3232" y="371"/>
                </a:moveTo>
                <a:cubicBezTo>
                  <a:pt x="2836" y="31"/>
                  <a:pt x="2836" y="31"/>
                  <a:pt x="2836" y="31"/>
                </a:cubicBezTo>
                <a:cubicBezTo>
                  <a:pt x="2807" y="6"/>
                  <a:pt x="2767" y="0"/>
                  <a:pt x="2731" y="15"/>
                </a:cubicBezTo>
                <a:cubicBezTo>
                  <a:pt x="2425" y="142"/>
                  <a:pt x="2425" y="142"/>
                  <a:pt x="2425" y="142"/>
                </a:cubicBezTo>
                <a:cubicBezTo>
                  <a:pt x="2179" y="299"/>
                  <a:pt x="2179" y="299"/>
                  <a:pt x="2179" y="299"/>
                </a:cubicBezTo>
                <a:cubicBezTo>
                  <a:pt x="2146" y="320"/>
                  <a:pt x="2128" y="357"/>
                  <a:pt x="2132" y="396"/>
                </a:cubicBezTo>
                <a:cubicBezTo>
                  <a:pt x="2163" y="699"/>
                  <a:pt x="2163" y="699"/>
                  <a:pt x="2163" y="699"/>
                </a:cubicBezTo>
                <a:cubicBezTo>
                  <a:pt x="1878" y="896"/>
                  <a:pt x="1878" y="896"/>
                  <a:pt x="1878" y="896"/>
                </a:cubicBezTo>
                <a:cubicBezTo>
                  <a:pt x="1542" y="936"/>
                  <a:pt x="1542" y="936"/>
                  <a:pt x="1542" y="936"/>
                </a:cubicBezTo>
                <a:cubicBezTo>
                  <a:pt x="1274" y="789"/>
                  <a:pt x="1274" y="789"/>
                  <a:pt x="1274" y="789"/>
                </a:cubicBezTo>
                <a:cubicBezTo>
                  <a:pt x="1107" y="461"/>
                  <a:pt x="1107" y="461"/>
                  <a:pt x="1107" y="461"/>
                </a:cubicBezTo>
                <a:cubicBezTo>
                  <a:pt x="1082" y="411"/>
                  <a:pt x="1022" y="391"/>
                  <a:pt x="972" y="415"/>
                </a:cubicBezTo>
                <a:cubicBezTo>
                  <a:pt x="610" y="594"/>
                  <a:pt x="610" y="594"/>
                  <a:pt x="610" y="594"/>
                </a:cubicBezTo>
                <a:cubicBezTo>
                  <a:pt x="575" y="611"/>
                  <a:pt x="553" y="647"/>
                  <a:pt x="553" y="686"/>
                </a:cubicBezTo>
                <a:cubicBezTo>
                  <a:pt x="553" y="821"/>
                  <a:pt x="553" y="821"/>
                  <a:pt x="553" y="821"/>
                </a:cubicBezTo>
                <a:cubicBezTo>
                  <a:pt x="432" y="940"/>
                  <a:pt x="432" y="940"/>
                  <a:pt x="432" y="940"/>
                </a:cubicBezTo>
                <a:cubicBezTo>
                  <a:pt x="295" y="940"/>
                  <a:pt x="295" y="940"/>
                  <a:pt x="295" y="940"/>
                </a:cubicBezTo>
                <a:cubicBezTo>
                  <a:pt x="269" y="940"/>
                  <a:pt x="243" y="950"/>
                  <a:pt x="224" y="968"/>
                </a:cubicBezTo>
                <a:cubicBezTo>
                  <a:pt x="41" y="1147"/>
                  <a:pt x="41" y="1147"/>
                  <a:pt x="41" y="1147"/>
                </a:cubicBezTo>
                <a:cubicBezTo>
                  <a:pt x="0" y="1187"/>
                  <a:pt x="0" y="1254"/>
                  <a:pt x="41" y="1295"/>
                </a:cubicBezTo>
                <a:cubicBezTo>
                  <a:pt x="202" y="1451"/>
                  <a:pt x="202" y="1451"/>
                  <a:pt x="202" y="1451"/>
                </a:cubicBezTo>
                <a:cubicBezTo>
                  <a:pt x="294" y="1892"/>
                  <a:pt x="294" y="1892"/>
                  <a:pt x="294" y="1892"/>
                </a:cubicBezTo>
                <a:cubicBezTo>
                  <a:pt x="299" y="1916"/>
                  <a:pt x="312" y="1937"/>
                  <a:pt x="330" y="1951"/>
                </a:cubicBezTo>
                <a:cubicBezTo>
                  <a:pt x="664" y="2222"/>
                  <a:pt x="664" y="2222"/>
                  <a:pt x="664" y="2222"/>
                </a:cubicBezTo>
                <a:cubicBezTo>
                  <a:pt x="682" y="2237"/>
                  <a:pt x="705" y="2245"/>
                  <a:pt x="728" y="2245"/>
                </a:cubicBezTo>
                <a:cubicBezTo>
                  <a:pt x="1096" y="2245"/>
                  <a:pt x="1096" y="2245"/>
                  <a:pt x="1096" y="2245"/>
                </a:cubicBezTo>
                <a:cubicBezTo>
                  <a:pt x="1096" y="2468"/>
                  <a:pt x="1096" y="2468"/>
                  <a:pt x="1096" y="2468"/>
                </a:cubicBezTo>
                <a:cubicBezTo>
                  <a:pt x="1096" y="2525"/>
                  <a:pt x="1141" y="2571"/>
                  <a:pt x="1198" y="2571"/>
                </a:cubicBezTo>
                <a:cubicBezTo>
                  <a:pt x="1607" y="2571"/>
                  <a:pt x="1607" y="2571"/>
                  <a:pt x="1607" y="2571"/>
                </a:cubicBezTo>
                <a:cubicBezTo>
                  <a:pt x="1793" y="2699"/>
                  <a:pt x="1793" y="2699"/>
                  <a:pt x="1793" y="2699"/>
                </a:cubicBezTo>
                <a:cubicBezTo>
                  <a:pt x="1825" y="2721"/>
                  <a:pt x="1867" y="2722"/>
                  <a:pt x="1901" y="2703"/>
                </a:cubicBezTo>
                <a:cubicBezTo>
                  <a:pt x="2153" y="2558"/>
                  <a:pt x="2153" y="2558"/>
                  <a:pt x="2153" y="2558"/>
                </a:cubicBezTo>
                <a:cubicBezTo>
                  <a:pt x="2500" y="2425"/>
                  <a:pt x="2500" y="2425"/>
                  <a:pt x="2500" y="2425"/>
                </a:cubicBezTo>
                <a:cubicBezTo>
                  <a:pt x="2519" y="2418"/>
                  <a:pt x="2535" y="2406"/>
                  <a:pt x="2547" y="2390"/>
                </a:cubicBezTo>
                <a:cubicBezTo>
                  <a:pt x="2765" y="2086"/>
                  <a:pt x="2765" y="2086"/>
                  <a:pt x="2765" y="2086"/>
                </a:cubicBezTo>
                <a:cubicBezTo>
                  <a:pt x="2778" y="2069"/>
                  <a:pt x="2785" y="2047"/>
                  <a:pt x="2785" y="2026"/>
                </a:cubicBezTo>
                <a:cubicBezTo>
                  <a:pt x="2785" y="1726"/>
                  <a:pt x="2785" y="1726"/>
                  <a:pt x="2785" y="1726"/>
                </a:cubicBezTo>
                <a:cubicBezTo>
                  <a:pt x="2785" y="1699"/>
                  <a:pt x="2774" y="1672"/>
                  <a:pt x="2754" y="1653"/>
                </a:cubicBezTo>
                <a:cubicBezTo>
                  <a:pt x="2626" y="1527"/>
                  <a:pt x="2626" y="1527"/>
                  <a:pt x="2626" y="1527"/>
                </a:cubicBezTo>
                <a:cubicBezTo>
                  <a:pt x="2788" y="1419"/>
                  <a:pt x="2788" y="1419"/>
                  <a:pt x="2788" y="1419"/>
                </a:cubicBezTo>
                <a:cubicBezTo>
                  <a:pt x="2803" y="1410"/>
                  <a:pt x="2815" y="1396"/>
                  <a:pt x="2823" y="1380"/>
                </a:cubicBezTo>
                <a:cubicBezTo>
                  <a:pt x="2937" y="1151"/>
                  <a:pt x="2937" y="1151"/>
                  <a:pt x="2937" y="1151"/>
                </a:cubicBezTo>
                <a:cubicBezTo>
                  <a:pt x="3224" y="949"/>
                  <a:pt x="3224" y="949"/>
                  <a:pt x="3224" y="949"/>
                </a:cubicBezTo>
                <a:cubicBezTo>
                  <a:pt x="3252" y="929"/>
                  <a:pt x="3268" y="898"/>
                  <a:pt x="3268" y="864"/>
                </a:cubicBezTo>
                <a:cubicBezTo>
                  <a:pt x="3268" y="449"/>
                  <a:pt x="3268" y="449"/>
                  <a:pt x="3268" y="449"/>
                </a:cubicBezTo>
                <a:cubicBezTo>
                  <a:pt x="3268" y="419"/>
                  <a:pt x="3255" y="391"/>
                  <a:pt x="3232" y="371"/>
                </a:cubicBezTo>
                <a:close/>
                <a:moveTo>
                  <a:pt x="3064" y="810"/>
                </a:moveTo>
                <a:cubicBezTo>
                  <a:pt x="2799" y="997"/>
                  <a:pt x="2799" y="997"/>
                  <a:pt x="2799" y="997"/>
                </a:cubicBezTo>
                <a:cubicBezTo>
                  <a:pt x="2786" y="1007"/>
                  <a:pt x="2774" y="1020"/>
                  <a:pt x="2767" y="1035"/>
                </a:cubicBezTo>
                <a:cubicBezTo>
                  <a:pt x="2654" y="1263"/>
                  <a:pt x="2654" y="1263"/>
                  <a:pt x="2654" y="1263"/>
                </a:cubicBezTo>
                <a:cubicBezTo>
                  <a:pt x="2408" y="1425"/>
                  <a:pt x="2408" y="1425"/>
                  <a:pt x="2408" y="1425"/>
                </a:cubicBezTo>
                <a:cubicBezTo>
                  <a:pt x="2354" y="1462"/>
                  <a:pt x="2347" y="1539"/>
                  <a:pt x="2393" y="1585"/>
                </a:cubicBezTo>
                <a:cubicBezTo>
                  <a:pt x="2581" y="1770"/>
                  <a:pt x="2581" y="1770"/>
                  <a:pt x="2581" y="1770"/>
                </a:cubicBezTo>
                <a:cubicBezTo>
                  <a:pt x="2581" y="1992"/>
                  <a:pt x="2581" y="1992"/>
                  <a:pt x="2581" y="1992"/>
                </a:cubicBezTo>
                <a:cubicBezTo>
                  <a:pt x="2400" y="2244"/>
                  <a:pt x="2400" y="2244"/>
                  <a:pt x="2400" y="2244"/>
                </a:cubicBezTo>
                <a:cubicBezTo>
                  <a:pt x="2066" y="2372"/>
                  <a:pt x="2066" y="2372"/>
                  <a:pt x="2066" y="2372"/>
                </a:cubicBezTo>
                <a:cubicBezTo>
                  <a:pt x="1855" y="2493"/>
                  <a:pt x="1855" y="2493"/>
                  <a:pt x="1855" y="2493"/>
                </a:cubicBezTo>
                <a:cubicBezTo>
                  <a:pt x="1696" y="2383"/>
                  <a:pt x="1696" y="2383"/>
                  <a:pt x="1696" y="2383"/>
                </a:cubicBezTo>
                <a:cubicBezTo>
                  <a:pt x="1679" y="2372"/>
                  <a:pt x="1659" y="2365"/>
                  <a:pt x="1639" y="2365"/>
                </a:cubicBezTo>
                <a:cubicBezTo>
                  <a:pt x="1299" y="2365"/>
                  <a:pt x="1299" y="2365"/>
                  <a:pt x="1299" y="2365"/>
                </a:cubicBezTo>
                <a:cubicBezTo>
                  <a:pt x="1299" y="2142"/>
                  <a:pt x="1299" y="2142"/>
                  <a:pt x="1299" y="2142"/>
                </a:cubicBezTo>
                <a:cubicBezTo>
                  <a:pt x="1299" y="2085"/>
                  <a:pt x="1254" y="2039"/>
                  <a:pt x="1197" y="2039"/>
                </a:cubicBezTo>
                <a:cubicBezTo>
                  <a:pt x="763" y="2039"/>
                  <a:pt x="763" y="2039"/>
                  <a:pt x="763" y="2039"/>
                </a:cubicBezTo>
                <a:cubicBezTo>
                  <a:pt x="486" y="1814"/>
                  <a:pt x="486" y="1814"/>
                  <a:pt x="486" y="1814"/>
                </a:cubicBezTo>
                <a:cubicBezTo>
                  <a:pt x="395" y="1378"/>
                  <a:pt x="395" y="1378"/>
                  <a:pt x="395" y="1378"/>
                </a:cubicBezTo>
                <a:cubicBezTo>
                  <a:pt x="390" y="1358"/>
                  <a:pt x="380" y="1339"/>
                  <a:pt x="365" y="1325"/>
                </a:cubicBezTo>
                <a:cubicBezTo>
                  <a:pt x="259" y="1221"/>
                  <a:pt x="259" y="1221"/>
                  <a:pt x="259" y="1221"/>
                </a:cubicBezTo>
                <a:cubicBezTo>
                  <a:pt x="352" y="1145"/>
                  <a:pt x="352" y="1145"/>
                  <a:pt x="352" y="1145"/>
                </a:cubicBezTo>
                <a:cubicBezTo>
                  <a:pt x="474" y="1145"/>
                  <a:pt x="474" y="1145"/>
                  <a:pt x="474" y="1145"/>
                </a:cubicBezTo>
                <a:cubicBezTo>
                  <a:pt x="500" y="1145"/>
                  <a:pt x="526" y="1135"/>
                  <a:pt x="545" y="1116"/>
                </a:cubicBezTo>
                <a:cubicBezTo>
                  <a:pt x="726" y="938"/>
                  <a:pt x="726" y="938"/>
                  <a:pt x="726" y="938"/>
                </a:cubicBezTo>
                <a:cubicBezTo>
                  <a:pt x="745" y="918"/>
                  <a:pt x="757" y="892"/>
                  <a:pt x="757" y="864"/>
                </a:cubicBezTo>
                <a:cubicBezTo>
                  <a:pt x="740" y="832"/>
                  <a:pt x="740" y="832"/>
                  <a:pt x="740" y="832"/>
                </a:cubicBezTo>
                <a:cubicBezTo>
                  <a:pt x="972" y="645"/>
                  <a:pt x="972" y="645"/>
                  <a:pt x="972" y="645"/>
                </a:cubicBezTo>
                <a:cubicBezTo>
                  <a:pt x="1107" y="911"/>
                  <a:pt x="1107" y="911"/>
                  <a:pt x="1107" y="911"/>
                </a:cubicBezTo>
                <a:cubicBezTo>
                  <a:pt x="1116" y="930"/>
                  <a:pt x="1131" y="945"/>
                  <a:pt x="1149" y="955"/>
                </a:cubicBezTo>
                <a:cubicBezTo>
                  <a:pt x="1474" y="1133"/>
                  <a:pt x="1474" y="1133"/>
                  <a:pt x="1474" y="1133"/>
                </a:cubicBezTo>
                <a:cubicBezTo>
                  <a:pt x="1492" y="1143"/>
                  <a:pt x="1513" y="1147"/>
                  <a:pt x="1534" y="1144"/>
                </a:cubicBezTo>
                <a:cubicBezTo>
                  <a:pt x="1927" y="1097"/>
                  <a:pt x="1927" y="1097"/>
                  <a:pt x="1927" y="1097"/>
                </a:cubicBezTo>
                <a:cubicBezTo>
                  <a:pt x="1943" y="1095"/>
                  <a:pt x="1959" y="1090"/>
                  <a:pt x="1972" y="1080"/>
                </a:cubicBezTo>
                <a:cubicBezTo>
                  <a:pt x="2328" y="834"/>
                  <a:pt x="2328" y="834"/>
                  <a:pt x="2328" y="834"/>
                </a:cubicBezTo>
                <a:cubicBezTo>
                  <a:pt x="2358" y="812"/>
                  <a:pt x="2375" y="776"/>
                  <a:pt x="2371" y="739"/>
                </a:cubicBezTo>
                <a:cubicBezTo>
                  <a:pt x="2341" y="438"/>
                  <a:pt x="2341" y="438"/>
                  <a:pt x="2341" y="438"/>
                </a:cubicBezTo>
                <a:cubicBezTo>
                  <a:pt x="2519" y="324"/>
                  <a:pt x="2519" y="324"/>
                  <a:pt x="2519" y="324"/>
                </a:cubicBezTo>
                <a:cubicBezTo>
                  <a:pt x="2752" y="229"/>
                  <a:pt x="2752" y="229"/>
                  <a:pt x="2752" y="229"/>
                </a:cubicBezTo>
                <a:cubicBezTo>
                  <a:pt x="3064" y="497"/>
                  <a:pt x="3064" y="497"/>
                  <a:pt x="3064" y="497"/>
                </a:cubicBezTo>
                <a:lnTo>
                  <a:pt x="3064" y="810"/>
                </a:lnTo>
                <a:close/>
                <a:moveTo>
                  <a:pt x="3064" y="810"/>
                </a:moveTo>
                <a:cubicBezTo>
                  <a:pt x="3064" y="810"/>
                  <a:pt x="3064" y="810"/>
                  <a:pt x="3064" y="810"/>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3" name="张-14-文本框-TextBox"/>
          <p:cNvSpPr txBox="1">
            <a:spLocks noChangeArrowheads="1"/>
          </p:cNvSpPr>
          <p:nvPr/>
        </p:nvSpPr>
        <p:spPr bwMode="auto">
          <a:xfrm>
            <a:off x="1257988" y="3650308"/>
            <a:ext cx="26590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在此处输入相关正文内容</a:t>
            </a:r>
            <a:endPar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张-15-文本框-TextBox"/>
          <p:cNvSpPr txBox="1">
            <a:spLocks noChangeArrowheads="1"/>
          </p:cNvSpPr>
          <p:nvPr/>
        </p:nvSpPr>
        <p:spPr bwMode="auto">
          <a:xfrm>
            <a:off x="1257988" y="4598562"/>
            <a:ext cx="40433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a:t>
            </a:r>
            <a:endPar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5" name="张-16-文本框-TextBox"/>
          <p:cNvSpPr txBox="1">
            <a:spLocks noChangeArrowheads="1"/>
          </p:cNvSpPr>
          <p:nvPr/>
        </p:nvSpPr>
        <p:spPr bwMode="auto">
          <a:xfrm>
            <a:off x="1257988" y="4124435"/>
            <a:ext cx="26590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在此处输入相关正文内容</a:t>
            </a:r>
            <a:endPar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6" name="张-17-文本框-TextBox"/>
          <p:cNvSpPr txBox="1">
            <a:spLocks noChangeArrowheads="1"/>
          </p:cNvSpPr>
          <p:nvPr/>
        </p:nvSpPr>
        <p:spPr bwMode="auto">
          <a:xfrm>
            <a:off x="1257988" y="5072688"/>
            <a:ext cx="40433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a:t>
            </a:r>
            <a:endPar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7" name="张-18-文本框-TextBox"/>
          <p:cNvSpPr txBox="1">
            <a:spLocks noChangeArrowheads="1"/>
          </p:cNvSpPr>
          <p:nvPr/>
        </p:nvSpPr>
        <p:spPr bwMode="auto">
          <a:xfrm>
            <a:off x="6732272" y="3650308"/>
            <a:ext cx="26590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在此处输入相关正文内容</a:t>
            </a:r>
            <a:endPar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8" name="张-19-文本框-TextBox"/>
          <p:cNvSpPr txBox="1">
            <a:spLocks noChangeArrowheads="1"/>
          </p:cNvSpPr>
          <p:nvPr/>
        </p:nvSpPr>
        <p:spPr bwMode="auto">
          <a:xfrm>
            <a:off x="6732272" y="4598562"/>
            <a:ext cx="40433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a:t>
            </a:r>
            <a:endPar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9" name="张-20-文本框-TextBox"/>
          <p:cNvSpPr txBox="1">
            <a:spLocks noChangeArrowheads="1"/>
          </p:cNvSpPr>
          <p:nvPr/>
        </p:nvSpPr>
        <p:spPr bwMode="auto">
          <a:xfrm>
            <a:off x="6732272" y="4124435"/>
            <a:ext cx="26590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在此处输入相关正文内容</a:t>
            </a:r>
            <a:endPar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0" name="张-21-文本框-TextBox"/>
          <p:cNvSpPr txBox="1">
            <a:spLocks noChangeArrowheads="1"/>
          </p:cNvSpPr>
          <p:nvPr/>
        </p:nvSpPr>
        <p:spPr bwMode="auto">
          <a:xfrm>
            <a:off x="6732272" y="5072688"/>
            <a:ext cx="40433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fontAlgn="base">
              <a:spcBef>
                <a:spcPct val="0"/>
              </a:spcBef>
              <a:spcAft>
                <a:spcPct val="0"/>
              </a:spcAft>
              <a:buFont typeface="Arial" panose="020B0604020202020204" pitchFamily="34" charset="0"/>
              <a:defRPr>
                <a:solidFill>
                  <a:schemeClr val="tx1"/>
                </a:solidFill>
              </a:defRPr>
            </a:lvl6pPr>
            <a:lvl7pPr fontAlgn="base">
              <a:spcBef>
                <a:spcPct val="0"/>
              </a:spcBef>
              <a:spcAft>
                <a:spcPct val="0"/>
              </a:spcAft>
              <a:buFont typeface="Arial" panose="020B0604020202020204" pitchFamily="34" charset="0"/>
              <a:defRPr>
                <a:solidFill>
                  <a:schemeClr val="tx1"/>
                </a:solidFill>
              </a:defRPr>
            </a:lvl7pPr>
            <a:lvl8pPr fontAlgn="base">
              <a:spcBef>
                <a:spcPct val="0"/>
              </a:spcBef>
              <a:spcAft>
                <a:spcPct val="0"/>
              </a:spcAft>
              <a:buFont typeface="Arial" panose="020B0604020202020204" pitchFamily="34" charset="0"/>
              <a:defRPr>
                <a:solidFill>
                  <a:schemeClr val="tx1"/>
                </a:solidFill>
              </a:defRPr>
            </a:lvl8pPr>
            <a:lvl9pPr fontAlgn="base">
              <a:spcBef>
                <a:spcPct val="0"/>
              </a:spcBef>
              <a:spcAft>
                <a:spcPct val="0"/>
              </a:spcAft>
              <a:buFont typeface="Arial" panose="020B0604020202020204" pitchFamily="34" charset="0"/>
              <a:defRPr>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a:t>
            </a:r>
            <a:endParaRPr kumimoji="0" lang="zh-CN" altLang="en-US" sz="16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1" name="张-32-圆角矩形-RoundedRectangle"/>
          <p:cNvSpPr/>
          <p:nvPr/>
        </p:nvSpPr>
        <p:spPr>
          <a:xfrm>
            <a:off x="1286478" y="2972881"/>
            <a:ext cx="1023322" cy="27410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a:t>
            </a: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2" name="张-33-圆角矩形-RoundedRectangle"/>
          <p:cNvSpPr/>
          <p:nvPr/>
        </p:nvSpPr>
        <p:spPr>
          <a:xfrm>
            <a:off x="2493915" y="2972881"/>
            <a:ext cx="1023322" cy="27410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a:t>
            </a: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3" name="张-34-圆角矩形-RoundedRectangle"/>
          <p:cNvSpPr/>
          <p:nvPr/>
        </p:nvSpPr>
        <p:spPr>
          <a:xfrm>
            <a:off x="3701352" y="2972881"/>
            <a:ext cx="1023322" cy="27410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a:t>
            </a: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4" name="张-35-圆角矩形-RoundedRectangle"/>
          <p:cNvSpPr/>
          <p:nvPr/>
        </p:nvSpPr>
        <p:spPr>
          <a:xfrm>
            <a:off x="6773598" y="2972881"/>
            <a:ext cx="1023322" cy="27410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a:t>
            </a: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5" name="张-36-圆角矩形-RoundedRectangle"/>
          <p:cNvSpPr/>
          <p:nvPr/>
        </p:nvSpPr>
        <p:spPr>
          <a:xfrm>
            <a:off x="7981035" y="2972881"/>
            <a:ext cx="1023322" cy="27410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a:t>
            </a: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26" name="张-37-圆角矩形-RoundedRectangle"/>
          <p:cNvSpPr/>
          <p:nvPr/>
        </p:nvSpPr>
        <p:spPr>
          <a:xfrm>
            <a:off x="9188472" y="2972881"/>
            <a:ext cx="1023322" cy="27410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关键词</a:t>
            </a: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张-1-矩形-Rectangle"/>
          <p:cNvSpPr/>
          <p:nvPr/>
        </p:nvSpPr>
        <p:spPr>
          <a:xfrm>
            <a:off x="495028" y="817816"/>
            <a:ext cx="144783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时间背景</a:t>
            </a:r>
            <a:endParaRPr kumimoji="0" lang="zh-CN" altLang="en-US" sz="24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张-2-矩形-Rectangle"/>
          <p:cNvSpPr/>
          <p:nvPr/>
        </p:nvSpPr>
        <p:spPr>
          <a:xfrm>
            <a:off x="495028" y="1260076"/>
            <a:ext cx="249299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所研究问题的发展概况</a:t>
            </a:r>
            <a:endParaRPr kumimoji="0" lang="zh-CN" altLang="en-US" sz="18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4" name="张-3-矩形-Rectangle"/>
          <p:cNvSpPr/>
          <p:nvPr/>
        </p:nvSpPr>
        <p:spPr>
          <a:xfrm>
            <a:off x="1046906" y="2234757"/>
            <a:ext cx="149912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发展概况一</a:t>
            </a:r>
            <a:endParaRPr kumimoji="0" lang="zh-CN" altLang="en-US"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张-4-矩形-Rectangle"/>
          <p:cNvSpPr/>
          <p:nvPr/>
        </p:nvSpPr>
        <p:spPr>
          <a:xfrm>
            <a:off x="1046905" y="2681553"/>
            <a:ext cx="2848609" cy="70205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张-5-矩形-Rectangle"/>
          <p:cNvSpPr/>
          <p:nvPr/>
        </p:nvSpPr>
        <p:spPr>
          <a:xfrm>
            <a:off x="4572588" y="2234757"/>
            <a:ext cx="149912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发展概况一</a:t>
            </a:r>
            <a:endParaRPr kumimoji="0" lang="zh-CN" altLang="en-US"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7" name="张-6-矩形-Rectangle"/>
          <p:cNvSpPr/>
          <p:nvPr/>
        </p:nvSpPr>
        <p:spPr>
          <a:xfrm>
            <a:off x="4572588" y="2681553"/>
            <a:ext cx="3046824" cy="704232"/>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8" name="张-7-矩形-Rectangle"/>
          <p:cNvSpPr/>
          <p:nvPr/>
        </p:nvSpPr>
        <p:spPr>
          <a:xfrm>
            <a:off x="8197380" y="2234757"/>
            <a:ext cx="149912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发展概况一</a:t>
            </a:r>
            <a:endParaRPr kumimoji="0" lang="zh-CN" altLang="en-US" sz="2000" b="1"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9" name="张-8-矩形-Rectangle"/>
          <p:cNvSpPr/>
          <p:nvPr/>
        </p:nvSpPr>
        <p:spPr>
          <a:xfrm>
            <a:off x="8197380" y="2681553"/>
            <a:ext cx="3046824" cy="1027397"/>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在此处输入正文内容，在此处输入正文内容。在此处输入正文内容，在此处输入正文内容。</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10" name="张-9-自选图形-Mixed"/>
          <p:cNvCxnSpPr/>
          <p:nvPr/>
        </p:nvCxnSpPr>
        <p:spPr>
          <a:xfrm flipV="1">
            <a:off x="658813" y="1898559"/>
            <a:ext cx="0" cy="41129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张-10-自选图形-Mixed"/>
          <p:cNvCxnSpPr/>
          <p:nvPr/>
        </p:nvCxnSpPr>
        <p:spPr>
          <a:xfrm flipV="1">
            <a:off x="4283605" y="1898559"/>
            <a:ext cx="0" cy="4112966"/>
          </a:xfrm>
          <a:prstGeom prst="straightConnector1">
            <a:avLst/>
          </a:prstGeom>
          <a:ln>
            <a:solidFill>
              <a:schemeClr val="bg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2" name="张-11-自选图形-Mixed"/>
          <p:cNvCxnSpPr/>
          <p:nvPr/>
        </p:nvCxnSpPr>
        <p:spPr>
          <a:xfrm flipV="1">
            <a:off x="7908397" y="1898559"/>
            <a:ext cx="0" cy="4112966"/>
          </a:xfrm>
          <a:prstGeom prst="straightConnector1">
            <a:avLst/>
          </a:prstGeom>
          <a:ln>
            <a:solidFill>
              <a:schemeClr val="bg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3" name="张-12-自由图形-Freeform"/>
          <p:cNvSpPr/>
          <p:nvPr/>
        </p:nvSpPr>
        <p:spPr>
          <a:xfrm>
            <a:off x="709300" y="4593598"/>
            <a:ext cx="11482695" cy="1417927"/>
          </a:xfrm>
          <a:custGeom>
            <a:avLst/>
            <a:gdLst>
              <a:gd name="connsiteX0" fmla="*/ 9924104 w 10823885"/>
              <a:gd name="connsiteY0" fmla="*/ 998 h 1417927"/>
              <a:gd name="connsiteX1" fmla="*/ 10587592 w 10823885"/>
              <a:gd name="connsiteY1" fmla="*/ 35552 h 1417927"/>
              <a:gd name="connsiteX2" fmla="*/ 10823885 w 10823885"/>
              <a:gd name="connsiteY2" fmla="*/ 71261 h 1417927"/>
              <a:gd name="connsiteX3" fmla="*/ 10823885 w 10823885"/>
              <a:gd name="connsiteY3" fmla="*/ 1417927 h 1417927"/>
              <a:gd name="connsiteX4" fmla="*/ 0 w 10823885"/>
              <a:gd name="connsiteY4" fmla="*/ 1417927 h 1417927"/>
              <a:gd name="connsiteX5" fmla="*/ 61411 w 10823885"/>
              <a:gd name="connsiteY5" fmla="*/ 1380657 h 1417927"/>
              <a:gd name="connsiteX6" fmla="*/ 1339419 w 10823885"/>
              <a:gd name="connsiteY6" fmla="*/ 777055 h 1417927"/>
              <a:gd name="connsiteX7" fmla="*/ 3584908 w 10823885"/>
              <a:gd name="connsiteY7" fmla="*/ 962250 h 1417927"/>
              <a:gd name="connsiteX8" fmla="*/ 5402133 w 10823885"/>
              <a:gd name="connsiteY8" fmla="*/ 348792 h 1417927"/>
              <a:gd name="connsiteX9" fmla="*/ 7439277 w 10823885"/>
              <a:gd name="connsiteY9" fmla="*/ 476113 h 1417927"/>
              <a:gd name="connsiteX10" fmla="*/ 9684766 w 10823885"/>
              <a:gd name="connsiteY10" fmla="*/ 13126 h 1417927"/>
              <a:gd name="connsiteX11" fmla="*/ 9924104 w 10823885"/>
              <a:gd name="connsiteY11" fmla="*/ 998 h 141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23885" h="1417927">
                <a:moveTo>
                  <a:pt x="9924104" y="998"/>
                </a:moveTo>
                <a:cubicBezTo>
                  <a:pt x="10158966" y="-4100"/>
                  <a:pt x="10380332" y="10775"/>
                  <a:pt x="10587592" y="35552"/>
                </a:cubicBezTo>
                <a:lnTo>
                  <a:pt x="10823885" y="71261"/>
                </a:lnTo>
                <a:lnTo>
                  <a:pt x="10823885" y="1417927"/>
                </a:lnTo>
                <a:lnTo>
                  <a:pt x="0" y="1417927"/>
                </a:lnTo>
                <a:lnTo>
                  <a:pt x="61411" y="1380657"/>
                </a:lnTo>
                <a:cubicBezTo>
                  <a:pt x="426104" y="1151786"/>
                  <a:pt x="856176" y="853738"/>
                  <a:pt x="1339419" y="777055"/>
                </a:cubicBezTo>
                <a:cubicBezTo>
                  <a:pt x="1983743" y="674812"/>
                  <a:pt x="2907789" y="1033627"/>
                  <a:pt x="3584908" y="962250"/>
                </a:cubicBezTo>
                <a:cubicBezTo>
                  <a:pt x="4262028" y="890873"/>
                  <a:pt x="4759738" y="429815"/>
                  <a:pt x="5402133" y="348792"/>
                </a:cubicBezTo>
                <a:cubicBezTo>
                  <a:pt x="6044528" y="267769"/>
                  <a:pt x="6725505" y="532057"/>
                  <a:pt x="7439277" y="476113"/>
                </a:cubicBezTo>
                <a:cubicBezTo>
                  <a:pt x="8153049" y="420169"/>
                  <a:pt x="9034655" y="65212"/>
                  <a:pt x="9684766" y="13126"/>
                </a:cubicBezTo>
                <a:cubicBezTo>
                  <a:pt x="9766030" y="6616"/>
                  <a:pt x="9845817" y="2697"/>
                  <a:pt x="9924104" y="998"/>
                </a:cubicBezTo>
                <a:close/>
              </a:path>
            </a:pathLst>
          </a:custGeom>
          <a:gradFill>
            <a:gsLst>
              <a:gs pos="100000">
                <a:schemeClr val="bg1">
                  <a:alpha val="0"/>
                </a:schemeClr>
              </a:gs>
              <a:gs pos="0">
                <a:schemeClr val="bg1">
                  <a:alpha val="27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4" name="张-13-自由图形-Freeform"/>
          <p:cNvSpPr/>
          <p:nvPr/>
        </p:nvSpPr>
        <p:spPr>
          <a:xfrm>
            <a:off x="658814" y="4140419"/>
            <a:ext cx="10585390" cy="1871106"/>
          </a:xfrm>
          <a:custGeom>
            <a:avLst/>
            <a:gdLst>
              <a:gd name="connsiteX0" fmla="*/ 3354387 w 11533187"/>
              <a:gd name="connsiteY0" fmla="*/ 834 h 1360362"/>
              <a:gd name="connsiteX1" fmla="*/ 5376227 w 11533187"/>
              <a:gd name="connsiteY1" fmla="*/ 437714 h 1360362"/>
              <a:gd name="connsiteX2" fmla="*/ 7519987 w 11533187"/>
              <a:gd name="connsiteY2" fmla="*/ 61794 h 1360362"/>
              <a:gd name="connsiteX3" fmla="*/ 10710227 w 11533187"/>
              <a:gd name="connsiteY3" fmla="*/ 295474 h 1360362"/>
              <a:gd name="connsiteX4" fmla="*/ 11293682 w 11533187"/>
              <a:gd name="connsiteY4" fmla="*/ 200368 h 1360362"/>
              <a:gd name="connsiteX5" fmla="*/ 11533187 w 11533187"/>
              <a:gd name="connsiteY5" fmla="*/ 118110 h 1360362"/>
              <a:gd name="connsiteX6" fmla="*/ 11533187 w 11533187"/>
              <a:gd name="connsiteY6" fmla="*/ 1360362 h 1360362"/>
              <a:gd name="connsiteX7" fmla="*/ 0 w 11533187"/>
              <a:gd name="connsiteY7" fmla="*/ 1360362 h 1360362"/>
              <a:gd name="connsiteX8" fmla="*/ 0 w 11533187"/>
              <a:gd name="connsiteY8" fmla="*/ 240956 h 1360362"/>
              <a:gd name="connsiteX9" fmla="*/ 104080 w 11533187"/>
              <a:gd name="connsiteY9" fmla="*/ 273962 h 1360362"/>
              <a:gd name="connsiteX10" fmla="*/ 387667 w 11533187"/>
              <a:gd name="connsiteY10" fmla="*/ 315794 h 1360362"/>
              <a:gd name="connsiteX11" fmla="*/ 3354387 w 11533187"/>
              <a:gd name="connsiteY11" fmla="*/ 834 h 136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33187" h="1360362">
                <a:moveTo>
                  <a:pt x="3354387" y="834"/>
                </a:moveTo>
                <a:cubicBezTo>
                  <a:pt x="4185815" y="21154"/>
                  <a:pt x="4681960" y="427554"/>
                  <a:pt x="5376227" y="437714"/>
                </a:cubicBezTo>
                <a:cubicBezTo>
                  <a:pt x="6070494" y="447874"/>
                  <a:pt x="6630987" y="85501"/>
                  <a:pt x="7519987" y="61794"/>
                </a:cubicBezTo>
                <a:cubicBezTo>
                  <a:pt x="8408987" y="38087"/>
                  <a:pt x="9899785" y="284799"/>
                  <a:pt x="10710227" y="295474"/>
                </a:cubicBezTo>
                <a:cubicBezTo>
                  <a:pt x="10912838" y="298143"/>
                  <a:pt x="11109884" y="256385"/>
                  <a:pt x="11293682" y="200368"/>
                </a:cubicBezTo>
                <a:lnTo>
                  <a:pt x="11533187" y="118110"/>
                </a:lnTo>
                <a:lnTo>
                  <a:pt x="11533187" y="1360362"/>
                </a:lnTo>
                <a:lnTo>
                  <a:pt x="0" y="1360362"/>
                </a:lnTo>
                <a:lnTo>
                  <a:pt x="0" y="240956"/>
                </a:lnTo>
                <a:lnTo>
                  <a:pt x="104080" y="273962"/>
                </a:lnTo>
                <a:cubicBezTo>
                  <a:pt x="193500" y="297680"/>
                  <a:pt x="287669" y="312919"/>
                  <a:pt x="387667" y="315794"/>
                </a:cubicBezTo>
                <a:cubicBezTo>
                  <a:pt x="1187649" y="338793"/>
                  <a:pt x="2522960" y="-19486"/>
                  <a:pt x="3354387" y="834"/>
                </a:cubicBezTo>
                <a:close/>
              </a:path>
            </a:pathLst>
          </a:custGeom>
          <a:gradFill>
            <a:gsLst>
              <a:gs pos="100000">
                <a:schemeClr val="accent1">
                  <a:alpha val="0"/>
                </a:schemeClr>
              </a:gs>
              <a:gs pos="0">
                <a:schemeClr val="accent1">
                  <a:alpha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cxnSp>
        <p:nvCxnSpPr>
          <p:cNvPr id="15" name="张-14-自选图形-Mixed"/>
          <p:cNvCxnSpPr/>
          <p:nvPr/>
        </p:nvCxnSpPr>
        <p:spPr>
          <a:xfrm>
            <a:off x="658813" y="6020701"/>
            <a:ext cx="108743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张-15-矩形-Rectangle"/>
          <p:cNvSpPr/>
          <p:nvPr/>
        </p:nvSpPr>
        <p:spPr>
          <a:xfrm>
            <a:off x="1396210" y="5638091"/>
            <a:ext cx="1146469" cy="30777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2010</a:t>
            </a: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年之前</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7" name="张-16-矩形-Rectangle"/>
          <p:cNvSpPr/>
          <p:nvPr/>
        </p:nvSpPr>
        <p:spPr>
          <a:xfrm>
            <a:off x="5156480" y="5638091"/>
            <a:ext cx="1508746" cy="30777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2010</a:t>
            </a: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年</a:t>
            </a:r>
            <a:r>
              <a:rPr kumimoji="0" lang="en-US" altLang="zh-CN"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-2018</a:t>
            </a: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年</a:t>
            </a:r>
            <a:r>
              <a:rPr kumimoji="0" lang="en-US" altLang="zh-CN"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 </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18" name="张-17-矩形-Rectangle"/>
          <p:cNvSpPr/>
          <p:nvPr/>
        </p:nvSpPr>
        <p:spPr>
          <a:xfrm>
            <a:off x="9147561" y="5638091"/>
            <a:ext cx="1146469" cy="30777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2018</a:t>
            </a:r>
            <a:r>
              <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rPr>
              <a:t>年以后</a:t>
            </a:r>
            <a:endParaRPr kumimoji="0" lang="zh-CN" altLang="en-US" sz="1400" b="0" i="0" u="none" strike="noStrike" kern="1200" cap="none" spc="0" normalizeH="0" baseline="0" noProof="0" dirty="0">
              <a:ln>
                <a:noFill/>
              </a:ln>
              <a:effectLst/>
              <a:uLnTx/>
              <a:uFillTx/>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tags/tag1.xml><?xml version="1.0" encoding="utf-8"?>
<p:tagLst xmlns:p="http://schemas.openxmlformats.org/presentationml/2006/main">
  <p:tag name="PA" val="v5.2.5"/>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4492</Words>
  <Application>WWO_openplatform_20200924161515-8e733aaadf</Application>
  <PresentationFormat>宽屏</PresentationFormat>
  <Paragraphs>511</Paragraphs>
  <Slides>31</Slides>
  <Notes>32</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31</vt:i4>
      </vt:variant>
    </vt:vector>
  </HeadingPairs>
  <TitlesOfParts>
    <vt:vector size="51" baseType="lpstr">
      <vt:lpstr>Arial</vt:lpstr>
      <vt:lpstr>宋体</vt:lpstr>
      <vt:lpstr>Wingdings</vt:lpstr>
      <vt:lpstr>思源黑体 CN Medium</vt:lpstr>
      <vt:lpstr>汉仪中黑KW</vt:lpstr>
      <vt:lpstr>Impact</vt:lpstr>
      <vt:lpstr>Kingsoft Stress</vt:lpstr>
      <vt:lpstr>微软雅黑</vt:lpstr>
      <vt:lpstr>汉仪旗黑KW 55S</vt:lpstr>
      <vt:lpstr>微软雅黑</vt:lpstr>
      <vt:lpstr>思源黑体 CN Light</vt:lpstr>
      <vt:lpstr>等线</vt:lpstr>
      <vt:lpstr>等线</vt:lpstr>
      <vt:lpstr>Kingsoft Confetti</vt:lpstr>
      <vt:lpstr>Open Sans Light</vt:lpstr>
      <vt:lpstr>字魂36号-正文宋楷</vt:lpstr>
      <vt:lpstr>汉仪书宋二KW</vt:lpstr>
      <vt:lpstr>汉仪中等线KW</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832</dc:title>
  <dc:creator/>
  <cp:lastModifiedBy>上海维湾8号机</cp:lastModifiedBy>
  <dcterms:created xsi:type="dcterms:W3CDTF">2021-12-08T10:24:03Z</dcterms:created>
  <dcterms:modified xsi:type="dcterms:W3CDTF">2021-12-08T10:24:03Z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