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8" r:id="rId6"/>
    <p:sldId id="257" r:id="rId7"/>
    <p:sldId id="331" r:id="rId8"/>
    <p:sldId id="304" r:id="rId9"/>
    <p:sldId id="303" r:id="rId10"/>
    <p:sldId id="268" r:id="rId11"/>
    <p:sldId id="259" r:id="rId12"/>
    <p:sldId id="329" r:id="rId13"/>
    <p:sldId id="319" r:id="rId14"/>
    <p:sldId id="260" r:id="rId15"/>
    <p:sldId id="312" r:id="rId16"/>
    <p:sldId id="313" r:id="rId17"/>
    <p:sldId id="314" r:id="rId18"/>
    <p:sldId id="315" r:id="rId19"/>
    <p:sldId id="261" r:id="rId20"/>
    <p:sldId id="278" r:id="rId21"/>
    <p:sldId id="642" r:id="rId22"/>
    <p:sldId id="274" r:id="rId23"/>
    <p:sldId id="262" r:id="rId24"/>
    <p:sldId id="279" r:id="rId25"/>
    <p:sldId id="640" r:id="rId26"/>
    <p:sldId id="263" r:id="rId27"/>
    <p:sldId id="316" r:id="rId28"/>
    <p:sldId id="325" r:id="rId29"/>
    <p:sldId id="309" r:id="rId30"/>
    <p:sldId id="307" r:id="rId31"/>
    <p:sldId id="324" r:id="rId32"/>
    <p:sldId id="301" r:id="rId33"/>
    <p:sldId id="64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22D"/>
    <a:srgbClr val="042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1" d="100"/>
        <a:sy n="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58410139451241"/>
          <c:y val="0.145132945570631"/>
          <c:w val="0.948317972109752"/>
          <c:h val="0.7353171737182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cs"/>
                    <a:sym typeface="思源黑体 CN Medium" panose="020B0600000000000000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cs"/>
                    <a:sym typeface="思源黑体 CN Medium" panose="020B0600000000000000" pitchFamily="3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1"/>
        <c:axId val="-1327560464"/>
        <c:axId val="-1327557200"/>
      </c:lineChart>
      <c:catAx>
        <c:axId val="-1327560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思源黑体 CN Medium" panose="020B0600000000000000" pitchFamily="34" charset="-122"/>
              </a:defRPr>
            </a:pPr>
          </a:p>
        </c:txPr>
        <c:crossAx val="-1327557200"/>
        <c:crosses val="autoZero"/>
        <c:auto val="1"/>
        <c:lblAlgn val="ctr"/>
        <c:lblOffset val="100"/>
        <c:noMultiLvlLbl val="0"/>
      </c:catAx>
      <c:valAx>
        <c:axId val="-1327557200"/>
        <c:scaling>
          <c:orientation val="minMax"/>
          <c:max val="5"/>
        </c:scaling>
        <c:delete val="1"/>
        <c:axPos val="l"/>
        <c:numFmt formatCode="General" sourceLinked="1"/>
        <c:majorTickMark val="in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思源黑体 CN Medium" panose="020B0600000000000000" pitchFamily="34" charset="-122"/>
              </a:defRPr>
            </a:pPr>
          </a:p>
        </c:txPr>
        <c:crossAx val="-1327560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9175869750457"/>
          <c:y val="0.00488575380542347"/>
          <c:w val="0.156387474666496"/>
          <c:h val="0.07943645171475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  <a:sym typeface="思源黑体 CN Medium" panose="020B0600000000000000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Medium" panose="020B0600000000000000" pitchFamily="34" charset="-122"/>
          <a:ea typeface="思源黑体 CN Medium" panose="020B0600000000000000" pitchFamily="34" charset="-122"/>
          <a:sym typeface="思源黑体 CN Medium" panose="020B0600000000000000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cs"/>
                    <a:sym typeface="思源黑体 CN Medium" panose="020B0600000000000000" pitchFamily="34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cs"/>
                    <a:sym typeface="思源黑体 CN Medium" panose="020B0600000000000000" pitchFamily="34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cs"/>
                    <a:sym typeface="思源黑体 CN Medium" panose="020B0600000000000000" pitchFamily="34" charset="-122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91412048"/>
        <c:axId val="-263576976"/>
      </c:barChart>
      <c:catAx>
        <c:axId val="-9141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思源黑体 CN Medium" panose="020B0600000000000000" pitchFamily="34" charset="-122"/>
              </a:defRPr>
            </a:pPr>
          </a:p>
        </c:txPr>
        <c:crossAx val="-263576976"/>
        <c:crosses val="autoZero"/>
        <c:auto val="1"/>
        <c:lblAlgn val="ctr"/>
        <c:lblOffset val="100"/>
        <c:noMultiLvlLbl val="0"/>
      </c:catAx>
      <c:valAx>
        <c:axId val="-2635769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思源黑体 CN Medium" panose="020B0600000000000000" pitchFamily="34" charset="-122"/>
              </a:defRPr>
            </a:pPr>
          </a:p>
        </c:txPr>
        <c:crossAx val="-9141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47526234263032"/>
          <c:y val="0.0697538310996577"/>
          <c:w val="0.407719085254126"/>
          <c:h val="0.04709514220380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  <a:sym typeface="思源黑体 CN Medium" panose="020B0600000000000000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思源黑体 CN Medium" panose="020B0600000000000000" pitchFamily="34" charset="-122"/>
          <a:ea typeface="思源黑体 CN Medium" panose="020B0600000000000000" pitchFamily="34" charset="-122"/>
          <a:sym typeface="思源黑体 CN Medium" panose="020B0600000000000000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65CA-5C11-449A-9001-694C68EE7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91A31C-CA0C-4AA7-AC83-BCC9DC396E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91A31C-CA0C-4AA7-AC83-BCC9DC396E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91A31C-CA0C-4AA7-AC83-BCC9DC396E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91A31C-CA0C-4AA7-AC83-BCC9DC396E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91A31C-CA0C-4AA7-AC83-BCC9DC396E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D0354-EE50-4FC6-8029-A8FA72A16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A592-92DF-4DC6-B2A7-148963210E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D0354-EE50-4FC6-8029-A8FA72A16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802B7-F930-426E-B525-9187CA74E4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D0354-EE50-4FC6-8029-A8FA72A160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62348" y="152246"/>
            <a:ext cx="11867305" cy="6553509"/>
            <a:chOff x="488074" y="605591"/>
            <a:chExt cx="11215850" cy="5784828"/>
          </a:xfrm>
        </p:grpSpPr>
        <p:grpSp>
          <p:nvGrpSpPr>
            <p:cNvPr id="9" name="组合 8"/>
            <p:cNvGrpSpPr/>
            <p:nvPr/>
          </p:nvGrpSpPr>
          <p:grpSpPr>
            <a:xfrm>
              <a:off x="488074" y="605591"/>
              <a:ext cx="11210699" cy="2633033"/>
              <a:chOff x="2091160" y="1602082"/>
              <a:chExt cx="7153154" cy="1556612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 flipV="1">
              <a:off x="488075" y="3264060"/>
              <a:ext cx="11215849" cy="3126359"/>
              <a:chOff x="2091160" y="1602082"/>
              <a:chExt cx="7153154" cy="1556612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E879-3B92-4D38-A3C2-08B0070A2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3AE8-9B5C-49AB-8B18-F0E7CCB7CD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5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5.xml"/><Relationship Id="rId3" Type="http://schemas.openxmlformats.org/officeDocument/2006/relationships/themeOverride" Target="../theme/themeOverride7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5.xml"/><Relationship Id="rId3" Type="http://schemas.openxmlformats.org/officeDocument/2006/relationships/themeOverride" Target="../theme/themeOverride8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5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5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45000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034019" y="4272721"/>
            <a:ext cx="6123963" cy="3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For year-end summary report/business/projects/New Year </a:t>
            </a:r>
            <a:r>
              <a:rPr lang="en-US" altLang="zh-CN" sz="105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planFor</a:t>
            </a:r>
            <a:r>
              <a:rPr lang="en-US" altLang="zh-CN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 year-end summary</a:t>
            </a:r>
            <a:endParaRPr lang="zh-CN" altLang="en-US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063579" y="3727312"/>
            <a:ext cx="6064842" cy="3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>
              <a:buNone/>
            </a:pPr>
            <a:r>
              <a:rPr lang="en-US" altLang="zh-CN" sz="1705" cap="all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【</a:t>
            </a:r>
            <a:r>
              <a:rPr lang="zh-CN" altLang="en-US" sz="1705" cap="all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论文介绍</a:t>
            </a:r>
            <a:r>
              <a:rPr lang="en-US" altLang="zh-CN" sz="1705" cap="all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】【</a:t>
            </a:r>
            <a:r>
              <a:rPr lang="zh-CN" altLang="en-US" sz="1705" cap="all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职业规划</a:t>
            </a:r>
            <a:r>
              <a:rPr lang="en-US" altLang="zh-CN" sz="1705" cap="all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】【</a:t>
            </a:r>
            <a:r>
              <a:rPr lang="zh-CN" altLang="en-US" sz="1705" cap="all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求职竞聘</a:t>
            </a:r>
            <a:r>
              <a:rPr lang="en-US" altLang="zh-CN" sz="1705" cap="all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】</a:t>
            </a:r>
            <a:endParaRPr lang="zh-CN" altLang="en-US" sz="1705" cap="all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961244" y="2291170"/>
            <a:ext cx="6269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>
              <a:buNone/>
            </a:pPr>
            <a:r>
              <a:rPr lang="zh-CN" altLang="en-US" sz="7200" cap="all" spc="569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通用论文答辩</a:t>
            </a:r>
            <a:endParaRPr lang="zh-CN" altLang="en-US" sz="7200" cap="all" spc="569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19423" y="1934887"/>
            <a:ext cx="7153154" cy="2029134"/>
            <a:chOff x="2091160" y="1602082"/>
            <a:chExt cx="7153154" cy="202913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091160" y="1632030"/>
              <a:ext cx="7153154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094440" y="1602082"/>
              <a:ext cx="0" cy="912471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244314" y="1602082"/>
              <a:ext cx="0" cy="2029134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 flipV="1">
            <a:off x="2516144" y="3491499"/>
            <a:ext cx="7159712" cy="1526664"/>
            <a:chOff x="2091160" y="1602081"/>
            <a:chExt cx="7153154" cy="155661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091160" y="1632030"/>
              <a:ext cx="7153154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094440" y="1602081"/>
              <a:ext cx="0" cy="584407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9244314" y="1602082"/>
              <a:ext cx="0" cy="1556612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626234" y="5621288"/>
            <a:ext cx="2293537" cy="511717"/>
            <a:chOff x="526638" y="5369825"/>
            <a:chExt cx="2451416" cy="710269"/>
          </a:xfrm>
        </p:grpSpPr>
        <p:sp>
          <p:nvSpPr>
            <p:cNvPr id="22" name="manager_87924"/>
            <p:cNvSpPr>
              <a:spLocks noChangeAspect="1"/>
            </p:cNvSpPr>
            <p:nvPr/>
          </p:nvSpPr>
          <p:spPr bwMode="auto">
            <a:xfrm>
              <a:off x="526638" y="5369825"/>
              <a:ext cx="554297" cy="609685"/>
            </a:xfrm>
            <a:custGeom>
              <a:avLst/>
              <a:gdLst>
                <a:gd name="T0" fmla="*/ 2393 w 2393"/>
                <a:gd name="T1" fmla="*/ 1949 h 2636"/>
                <a:gd name="T2" fmla="*/ 2393 w 2393"/>
                <a:gd name="T3" fmla="*/ 2536 h 2636"/>
                <a:gd name="T4" fmla="*/ 2293 w 2393"/>
                <a:gd name="T5" fmla="*/ 2636 h 2636"/>
                <a:gd name="T6" fmla="*/ 100 w 2393"/>
                <a:gd name="T7" fmla="*/ 2636 h 2636"/>
                <a:gd name="T8" fmla="*/ 0 w 2393"/>
                <a:gd name="T9" fmla="*/ 2536 h 2636"/>
                <a:gd name="T10" fmla="*/ 0 w 2393"/>
                <a:gd name="T11" fmla="*/ 1949 h 2636"/>
                <a:gd name="T12" fmla="*/ 357 w 2393"/>
                <a:gd name="T13" fmla="*/ 1481 h 2636"/>
                <a:gd name="T14" fmla="*/ 836 w 2393"/>
                <a:gd name="T15" fmla="*/ 1351 h 2636"/>
                <a:gd name="T16" fmla="*/ 949 w 2393"/>
                <a:gd name="T17" fmla="*/ 1398 h 2636"/>
                <a:gd name="T18" fmla="*/ 1197 w 2393"/>
                <a:gd name="T19" fmla="*/ 1826 h 2636"/>
                <a:gd name="T20" fmla="*/ 1444 w 2393"/>
                <a:gd name="T21" fmla="*/ 1398 h 2636"/>
                <a:gd name="T22" fmla="*/ 1557 w 2393"/>
                <a:gd name="T23" fmla="*/ 1351 h 2636"/>
                <a:gd name="T24" fmla="*/ 2036 w 2393"/>
                <a:gd name="T25" fmla="*/ 1481 h 2636"/>
                <a:gd name="T26" fmla="*/ 2393 w 2393"/>
                <a:gd name="T27" fmla="*/ 1949 h 2636"/>
                <a:gd name="T28" fmla="*/ 1197 w 2393"/>
                <a:gd name="T29" fmla="*/ 0 h 2636"/>
                <a:gd name="T30" fmla="*/ 686 w 2393"/>
                <a:gd name="T31" fmla="*/ 609 h 2636"/>
                <a:gd name="T32" fmla="*/ 1197 w 2393"/>
                <a:gd name="T33" fmla="*/ 1217 h 2636"/>
                <a:gd name="T34" fmla="*/ 1707 w 2393"/>
                <a:gd name="T35" fmla="*/ 609 h 2636"/>
                <a:gd name="T36" fmla="*/ 1197 w 2393"/>
                <a:gd name="T37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3" h="2636">
                  <a:moveTo>
                    <a:pt x="2393" y="1949"/>
                  </a:moveTo>
                  <a:lnTo>
                    <a:pt x="2393" y="2536"/>
                  </a:lnTo>
                  <a:cubicBezTo>
                    <a:pt x="2393" y="2591"/>
                    <a:pt x="2349" y="2636"/>
                    <a:pt x="2293" y="2636"/>
                  </a:cubicBezTo>
                  <a:lnTo>
                    <a:pt x="100" y="2636"/>
                  </a:lnTo>
                  <a:cubicBezTo>
                    <a:pt x="45" y="2636"/>
                    <a:pt x="0" y="2591"/>
                    <a:pt x="0" y="2536"/>
                  </a:cubicBezTo>
                  <a:lnTo>
                    <a:pt x="0" y="1949"/>
                  </a:lnTo>
                  <a:cubicBezTo>
                    <a:pt x="0" y="1731"/>
                    <a:pt x="147" y="1538"/>
                    <a:pt x="357" y="1481"/>
                  </a:cubicBezTo>
                  <a:lnTo>
                    <a:pt x="836" y="1351"/>
                  </a:lnTo>
                  <a:cubicBezTo>
                    <a:pt x="880" y="1339"/>
                    <a:pt x="927" y="1358"/>
                    <a:pt x="949" y="1398"/>
                  </a:cubicBezTo>
                  <a:lnTo>
                    <a:pt x="1197" y="1826"/>
                  </a:lnTo>
                  <a:lnTo>
                    <a:pt x="1444" y="1398"/>
                  </a:lnTo>
                  <a:cubicBezTo>
                    <a:pt x="1467" y="1358"/>
                    <a:pt x="1513" y="1339"/>
                    <a:pt x="1557" y="1351"/>
                  </a:cubicBezTo>
                  <a:lnTo>
                    <a:pt x="2036" y="1481"/>
                  </a:lnTo>
                  <a:cubicBezTo>
                    <a:pt x="2247" y="1538"/>
                    <a:pt x="2393" y="1731"/>
                    <a:pt x="2393" y="1949"/>
                  </a:cubicBezTo>
                  <a:close/>
                  <a:moveTo>
                    <a:pt x="1197" y="0"/>
                  </a:moveTo>
                  <a:cubicBezTo>
                    <a:pt x="915" y="0"/>
                    <a:pt x="686" y="273"/>
                    <a:pt x="686" y="609"/>
                  </a:cubicBezTo>
                  <a:cubicBezTo>
                    <a:pt x="686" y="944"/>
                    <a:pt x="915" y="1217"/>
                    <a:pt x="1197" y="1217"/>
                  </a:cubicBezTo>
                  <a:cubicBezTo>
                    <a:pt x="1478" y="1217"/>
                    <a:pt x="1707" y="944"/>
                    <a:pt x="1707" y="609"/>
                  </a:cubicBezTo>
                  <a:cubicBezTo>
                    <a:pt x="1707" y="273"/>
                    <a:pt x="1478" y="0"/>
                    <a:pt x="1197" y="0"/>
                  </a:cubicBezTo>
                  <a:close/>
                </a:path>
              </a:pathLst>
            </a:custGeom>
            <a:solidFill>
              <a:srgbClr val="02122D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80935" y="5610177"/>
              <a:ext cx="1897119" cy="46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答辩人</a:t>
              </a:r>
              <a:r>
                <a:rPr lang="zh-CN" altLang="en-US" sz="16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：青课</a:t>
              </a:r>
              <a:endPara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38370" y="5621280"/>
            <a:ext cx="2548475" cy="511717"/>
            <a:chOff x="4801971" y="5369826"/>
            <a:chExt cx="2723902" cy="710269"/>
          </a:xfrm>
        </p:grpSpPr>
        <p:sp>
          <p:nvSpPr>
            <p:cNvPr id="25" name="woman-with-collar_81990"/>
            <p:cNvSpPr>
              <a:spLocks noChangeAspect="1"/>
            </p:cNvSpPr>
            <p:nvPr/>
          </p:nvSpPr>
          <p:spPr bwMode="auto">
            <a:xfrm>
              <a:off x="4801971" y="5369826"/>
              <a:ext cx="425452" cy="609684"/>
            </a:xfrm>
            <a:custGeom>
              <a:avLst/>
              <a:gdLst>
                <a:gd name="T0" fmla="*/ 4027 w 4458"/>
                <a:gd name="T1" fmla="*/ 4195 h 6398"/>
                <a:gd name="T2" fmla="*/ 3564 w 4458"/>
                <a:gd name="T3" fmla="*/ 2441 h 6398"/>
                <a:gd name="T4" fmla="*/ 3645 w 4458"/>
                <a:gd name="T5" fmla="*/ 1697 h 6398"/>
                <a:gd name="T6" fmla="*/ 2229 w 4458"/>
                <a:gd name="T7" fmla="*/ 0 h 6398"/>
                <a:gd name="T8" fmla="*/ 813 w 4458"/>
                <a:gd name="T9" fmla="*/ 1697 h 6398"/>
                <a:gd name="T10" fmla="*/ 894 w 4458"/>
                <a:gd name="T11" fmla="*/ 2441 h 6398"/>
                <a:gd name="T12" fmla="*/ 431 w 4458"/>
                <a:gd name="T13" fmla="*/ 4195 h 6398"/>
                <a:gd name="T14" fmla="*/ 197 w 4458"/>
                <a:gd name="T15" fmla="*/ 6071 h 6398"/>
                <a:gd name="T16" fmla="*/ 3614 w 4458"/>
                <a:gd name="T17" fmla="*/ 6398 h 6398"/>
                <a:gd name="T18" fmla="*/ 4384 w 4458"/>
                <a:gd name="T19" fmla="*/ 5357 h 6398"/>
                <a:gd name="T20" fmla="*/ 1799 w 4458"/>
                <a:gd name="T21" fmla="*/ 4449 h 6398"/>
                <a:gd name="T22" fmla="*/ 1942 w 4458"/>
                <a:gd name="T23" fmla="*/ 4430 h 6398"/>
                <a:gd name="T24" fmla="*/ 2516 w 4458"/>
                <a:gd name="T25" fmla="*/ 4430 h 6398"/>
                <a:gd name="T26" fmla="*/ 2659 w 4458"/>
                <a:gd name="T27" fmla="*/ 4449 h 6398"/>
                <a:gd name="T28" fmla="*/ 3107 w 4458"/>
                <a:gd name="T29" fmla="*/ 4000 h 6398"/>
                <a:gd name="T30" fmla="*/ 3257 w 4458"/>
                <a:gd name="T31" fmla="*/ 3908 h 6398"/>
                <a:gd name="T32" fmla="*/ 2197 w 4458"/>
                <a:gd name="T33" fmla="*/ 5599 h 6398"/>
                <a:gd name="T34" fmla="*/ 1201 w 4458"/>
                <a:gd name="T35" fmla="*/ 3908 h 6398"/>
                <a:gd name="T36" fmla="*/ 1351 w 4458"/>
                <a:gd name="T37" fmla="*/ 4000 h 6398"/>
                <a:gd name="T38" fmla="*/ 2229 w 4458"/>
                <a:gd name="T39" fmla="*/ 1703 h 6398"/>
                <a:gd name="T40" fmla="*/ 3431 w 4458"/>
                <a:gd name="T41" fmla="*/ 2092 h 6398"/>
                <a:gd name="T42" fmla="*/ 3132 w 4458"/>
                <a:gd name="T43" fmla="*/ 2441 h 6398"/>
                <a:gd name="T44" fmla="*/ 2508 w 4458"/>
                <a:gd name="T45" fmla="*/ 3335 h 6398"/>
                <a:gd name="T46" fmla="*/ 2673 w 4458"/>
                <a:gd name="T47" fmla="*/ 3888 h 6398"/>
                <a:gd name="T48" fmla="*/ 2426 w 4458"/>
                <a:gd name="T49" fmla="*/ 4215 h 6398"/>
                <a:gd name="T50" fmla="*/ 2229 w 4458"/>
                <a:gd name="T51" fmla="*/ 4143 h 6398"/>
                <a:gd name="T52" fmla="*/ 2032 w 4458"/>
                <a:gd name="T53" fmla="*/ 4215 h 6398"/>
                <a:gd name="T54" fmla="*/ 1784 w 4458"/>
                <a:gd name="T55" fmla="*/ 3888 h 6398"/>
                <a:gd name="T56" fmla="*/ 1950 w 4458"/>
                <a:gd name="T57" fmla="*/ 3335 h 6398"/>
                <a:gd name="T58" fmla="*/ 1326 w 4458"/>
                <a:gd name="T59" fmla="*/ 2441 h 6398"/>
                <a:gd name="T60" fmla="*/ 1027 w 4458"/>
                <a:gd name="T61" fmla="*/ 2092 h 6398"/>
                <a:gd name="T62" fmla="*/ 2229 w 4458"/>
                <a:gd name="T63" fmla="*/ 1703 h 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58" h="6398">
                  <a:moveTo>
                    <a:pt x="4384" y="5357"/>
                  </a:moveTo>
                  <a:lnTo>
                    <a:pt x="4027" y="4195"/>
                  </a:lnTo>
                  <a:cubicBezTo>
                    <a:pt x="3955" y="3958"/>
                    <a:pt x="3782" y="3778"/>
                    <a:pt x="3564" y="3688"/>
                  </a:cubicBezTo>
                  <a:lnTo>
                    <a:pt x="3564" y="2441"/>
                  </a:lnTo>
                  <a:cubicBezTo>
                    <a:pt x="3630" y="2362"/>
                    <a:pt x="3682" y="2264"/>
                    <a:pt x="3706" y="2153"/>
                  </a:cubicBezTo>
                  <a:cubicBezTo>
                    <a:pt x="3743" y="1985"/>
                    <a:pt x="3716" y="1823"/>
                    <a:pt x="3645" y="1697"/>
                  </a:cubicBezTo>
                  <a:cubicBezTo>
                    <a:pt x="3666" y="1634"/>
                    <a:pt x="3678" y="1553"/>
                    <a:pt x="3678" y="1449"/>
                  </a:cubicBezTo>
                  <a:cubicBezTo>
                    <a:pt x="3678" y="649"/>
                    <a:pt x="3029" y="0"/>
                    <a:pt x="2229" y="0"/>
                  </a:cubicBezTo>
                  <a:cubicBezTo>
                    <a:pt x="1429" y="0"/>
                    <a:pt x="780" y="649"/>
                    <a:pt x="780" y="1449"/>
                  </a:cubicBezTo>
                  <a:cubicBezTo>
                    <a:pt x="780" y="1553"/>
                    <a:pt x="792" y="1634"/>
                    <a:pt x="813" y="1697"/>
                  </a:cubicBezTo>
                  <a:cubicBezTo>
                    <a:pt x="742" y="1823"/>
                    <a:pt x="715" y="1985"/>
                    <a:pt x="752" y="2153"/>
                  </a:cubicBezTo>
                  <a:cubicBezTo>
                    <a:pt x="776" y="2264"/>
                    <a:pt x="828" y="2362"/>
                    <a:pt x="894" y="2441"/>
                  </a:cubicBezTo>
                  <a:lnTo>
                    <a:pt x="894" y="3688"/>
                  </a:lnTo>
                  <a:cubicBezTo>
                    <a:pt x="676" y="3778"/>
                    <a:pt x="503" y="3958"/>
                    <a:pt x="431" y="4195"/>
                  </a:cubicBezTo>
                  <a:lnTo>
                    <a:pt x="74" y="5356"/>
                  </a:lnTo>
                  <a:cubicBezTo>
                    <a:pt x="0" y="5600"/>
                    <a:pt x="46" y="5867"/>
                    <a:pt x="197" y="6071"/>
                  </a:cubicBezTo>
                  <a:cubicBezTo>
                    <a:pt x="348" y="6276"/>
                    <a:pt x="590" y="6398"/>
                    <a:pt x="844" y="6398"/>
                  </a:cubicBezTo>
                  <a:lnTo>
                    <a:pt x="3614" y="6398"/>
                  </a:lnTo>
                  <a:cubicBezTo>
                    <a:pt x="3868" y="6398"/>
                    <a:pt x="4110" y="6276"/>
                    <a:pt x="4261" y="6071"/>
                  </a:cubicBezTo>
                  <a:cubicBezTo>
                    <a:pt x="4412" y="5867"/>
                    <a:pt x="4458" y="5600"/>
                    <a:pt x="4384" y="5357"/>
                  </a:cubicBezTo>
                  <a:close/>
                  <a:moveTo>
                    <a:pt x="1569" y="4231"/>
                  </a:moveTo>
                  <a:cubicBezTo>
                    <a:pt x="1577" y="4352"/>
                    <a:pt x="1675" y="4449"/>
                    <a:pt x="1799" y="4449"/>
                  </a:cubicBezTo>
                  <a:cubicBezTo>
                    <a:pt x="1857" y="4449"/>
                    <a:pt x="1909" y="4425"/>
                    <a:pt x="1950" y="4390"/>
                  </a:cubicBezTo>
                  <a:cubicBezTo>
                    <a:pt x="1948" y="4404"/>
                    <a:pt x="1942" y="4416"/>
                    <a:pt x="1942" y="4430"/>
                  </a:cubicBezTo>
                  <a:cubicBezTo>
                    <a:pt x="1942" y="4589"/>
                    <a:pt x="2070" y="4718"/>
                    <a:pt x="2229" y="4718"/>
                  </a:cubicBezTo>
                  <a:cubicBezTo>
                    <a:pt x="2388" y="4718"/>
                    <a:pt x="2516" y="4589"/>
                    <a:pt x="2516" y="4430"/>
                  </a:cubicBezTo>
                  <a:cubicBezTo>
                    <a:pt x="2516" y="4416"/>
                    <a:pt x="2510" y="4404"/>
                    <a:pt x="2508" y="4390"/>
                  </a:cubicBezTo>
                  <a:cubicBezTo>
                    <a:pt x="2549" y="4425"/>
                    <a:pt x="2601" y="4449"/>
                    <a:pt x="2659" y="4449"/>
                  </a:cubicBezTo>
                  <a:cubicBezTo>
                    <a:pt x="2782" y="4449"/>
                    <a:pt x="2881" y="4352"/>
                    <a:pt x="2889" y="4231"/>
                  </a:cubicBezTo>
                  <a:cubicBezTo>
                    <a:pt x="3011" y="4222"/>
                    <a:pt x="3107" y="4124"/>
                    <a:pt x="3107" y="4000"/>
                  </a:cubicBezTo>
                  <a:cubicBezTo>
                    <a:pt x="3107" y="3967"/>
                    <a:pt x="3100" y="3936"/>
                    <a:pt x="3088" y="3908"/>
                  </a:cubicBezTo>
                  <a:lnTo>
                    <a:pt x="3257" y="3908"/>
                  </a:lnTo>
                  <a:cubicBezTo>
                    <a:pt x="3271" y="3908"/>
                    <a:pt x="3285" y="3910"/>
                    <a:pt x="3298" y="3911"/>
                  </a:cubicBezTo>
                  <a:cubicBezTo>
                    <a:pt x="3126" y="4341"/>
                    <a:pt x="2586" y="5604"/>
                    <a:pt x="2197" y="5599"/>
                  </a:cubicBezTo>
                  <a:cubicBezTo>
                    <a:pt x="1815" y="5594"/>
                    <a:pt x="1310" y="4342"/>
                    <a:pt x="1148" y="3912"/>
                  </a:cubicBezTo>
                  <a:cubicBezTo>
                    <a:pt x="1165" y="3910"/>
                    <a:pt x="1183" y="3908"/>
                    <a:pt x="1201" y="3908"/>
                  </a:cubicBezTo>
                  <a:lnTo>
                    <a:pt x="1370" y="3908"/>
                  </a:lnTo>
                  <a:cubicBezTo>
                    <a:pt x="1358" y="3936"/>
                    <a:pt x="1351" y="3967"/>
                    <a:pt x="1351" y="4000"/>
                  </a:cubicBezTo>
                  <a:cubicBezTo>
                    <a:pt x="1351" y="4124"/>
                    <a:pt x="1447" y="4222"/>
                    <a:pt x="1569" y="4231"/>
                  </a:cubicBezTo>
                  <a:close/>
                  <a:moveTo>
                    <a:pt x="2229" y="1703"/>
                  </a:moveTo>
                  <a:cubicBezTo>
                    <a:pt x="2725" y="1703"/>
                    <a:pt x="3162" y="1912"/>
                    <a:pt x="3423" y="1881"/>
                  </a:cubicBezTo>
                  <a:cubicBezTo>
                    <a:pt x="3443" y="1941"/>
                    <a:pt x="3448" y="2016"/>
                    <a:pt x="3431" y="2092"/>
                  </a:cubicBezTo>
                  <a:cubicBezTo>
                    <a:pt x="3404" y="2217"/>
                    <a:pt x="3321" y="2320"/>
                    <a:pt x="3231" y="2344"/>
                  </a:cubicBezTo>
                  <a:cubicBezTo>
                    <a:pt x="3184" y="2357"/>
                    <a:pt x="3146" y="2393"/>
                    <a:pt x="3132" y="2441"/>
                  </a:cubicBezTo>
                  <a:cubicBezTo>
                    <a:pt x="3033" y="2779"/>
                    <a:pt x="2832" y="3049"/>
                    <a:pt x="2581" y="3182"/>
                  </a:cubicBezTo>
                  <a:cubicBezTo>
                    <a:pt x="2525" y="3211"/>
                    <a:pt x="2496" y="3273"/>
                    <a:pt x="2508" y="3335"/>
                  </a:cubicBezTo>
                  <a:lnTo>
                    <a:pt x="2603" y="3795"/>
                  </a:lnTo>
                  <a:cubicBezTo>
                    <a:pt x="2612" y="3836"/>
                    <a:pt x="2639" y="3868"/>
                    <a:pt x="2673" y="3888"/>
                  </a:cubicBezTo>
                  <a:cubicBezTo>
                    <a:pt x="2657" y="3917"/>
                    <a:pt x="2646" y="3949"/>
                    <a:pt x="2644" y="3985"/>
                  </a:cubicBezTo>
                  <a:cubicBezTo>
                    <a:pt x="2522" y="3993"/>
                    <a:pt x="2426" y="4092"/>
                    <a:pt x="2426" y="4215"/>
                  </a:cubicBezTo>
                  <a:cubicBezTo>
                    <a:pt x="2426" y="4218"/>
                    <a:pt x="2427" y="4221"/>
                    <a:pt x="2427" y="4224"/>
                  </a:cubicBezTo>
                  <a:cubicBezTo>
                    <a:pt x="2376" y="4174"/>
                    <a:pt x="2306" y="4143"/>
                    <a:pt x="2229" y="4143"/>
                  </a:cubicBezTo>
                  <a:cubicBezTo>
                    <a:pt x="2152" y="4143"/>
                    <a:pt x="2082" y="4174"/>
                    <a:pt x="2031" y="4224"/>
                  </a:cubicBezTo>
                  <a:cubicBezTo>
                    <a:pt x="2031" y="4221"/>
                    <a:pt x="2032" y="4218"/>
                    <a:pt x="2032" y="4215"/>
                  </a:cubicBezTo>
                  <a:cubicBezTo>
                    <a:pt x="2032" y="4092"/>
                    <a:pt x="1936" y="3993"/>
                    <a:pt x="1814" y="3985"/>
                  </a:cubicBezTo>
                  <a:cubicBezTo>
                    <a:pt x="1812" y="3949"/>
                    <a:pt x="1801" y="3917"/>
                    <a:pt x="1784" y="3888"/>
                  </a:cubicBezTo>
                  <a:cubicBezTo>
                    <a:pt x="1819" y="3868"/>
                    <a:pt x="1846" y="3836"/>
                    <a:pt x="1854" y="3795"/>
                  </a:cubicBezTo>
                  <a:lnTo>
                    <a:pt x="1950" y="3335"/>
                  </a:lnTo>
                  <a:cubicBezTo>
                    <a:pt x="1962" y="3273"/>
                    <a:pt x="1933" y="3211"/>
                    <a:pt x="1877" y="3182"/>
                  </a:cubicBezTo>
                  <a:cubicBezTo>
                    <a:pt x="1626" y="3049"/>
                    <a:pt x="1425" y="2779"/>
                    <a:pt x="1326" y="2441"/>
                  </a:cubicBezTo>
                  <a:cubicBezTo>
                    <a:pt x="1312" y="2393"/>
                    <a:pt x="1274" y="2357"/>
                    <a:pt x="1226" y="2344"/>
                  </a:cubicBezTo>
                  <a:cubicBezTo>
                    <a:pt x="1136" y="2321"/>
                    <a:pt x="1054" y="2217"/>
                    <a:pt x="1027" y="2092"/>
                  </a:cubicBezTo>
                  <a:cubicBezTo>
                    <a:pt x="1010" y="2016"/>
                    <a:pt x="1015" y="1941"/>
                    <a:pt x="1034" y="1881"/>
                  </a:cubicBezTo>
                  <a:cubicBezTo>
                    <a:pt x="1295" y="1912"/>
                    <a:pt x="1733" y="1703"/>
                    <a:pt x="2229" y="1703"/>
                  </a:cubicBezTo>
                  <a:close/>
                </a:path>
              </a:pathLst>
            </a:custGeom>
            <a:solidFill>
              <a:srgbClr val="02122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87124" y="5610178"/>
              <a:ext cx="2138749" cy="46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指导老师</a:t>
              </a:r>
              <a:r>
                <a:rPr lang="zh-CN" altLang="en-US" sz="16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：青课</a:t>
              </a:r>
              <a:endPara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36" name="MH_Entry_1"/>
          <p:cNvSpPr/>
          <p:nvPr/>
        </p:nvSpPr>
        <p:spPr>
          <a:xfrm>
            <a:off x="263889" y="335741"/>
            <a:ext cx="2770130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XX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大学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43623" y="269321"/>
            <a:ext cx="2790396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25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8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98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/>
          <p:nvPr/>
        </p:nvSpPr>
        <p:spPr bwMode="auto">
          <a:xfrm>
            <a:off x="1628869" y="1638317"/>
            <a:ext cx="1784991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 defTabSz="914400">
              <a:defRPr/>
            </a:pPr>
            <a:r>
              <a:rPr lang="en-US" altLang="zh-CN" sz="5335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01</a:t>
            </a:r>
            <a:endParaRPr lang="zh-CN" altLang="en-US" sz="5335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425584" y="2584861"/>
            <a:ext cx="2171387" cy="329990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 sz="2135" kern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36534" y="3890240"/>
            <a:ext cx="1777324" cy="184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8868" y="3219447"/>
            <a:ext cx="1533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2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7" name="Freeform 5"/>
          <p:cNvSpPr/>
          <p:nvPr/>
        </p:nvSpPr>
        <p:spPr bwMode="auto">
          <a:xfrm>
            <a:off x="4044089" y="1638317"/>
            <a:ext cx="1784991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rgbClr val="D6E0E6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 defTabSz="914400">
              <a:defRPr/>
            </a:pPr>
            <a:r>
              <a:rPr lang="en-US" altLang="zh-CN" sz="533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02</a:t>
            </a:r>
            <a:endParaRPr lang="zh-CN" altLang="en-US" sz="5335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8" name="Freeform 6"/>
          <p:cNvSpPr/>
          <p:nvPr/>
        </p:nvSpPr>
        <p:spPr bwMode="auto">
          <a:xfrm>
            <a:off x="3840805" y="2584861"/>
            <a:ext cx="2171387" cy="329990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D6E0E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 sz="2135" kern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51755" y="3890240"/>
            <a:ext cx="1777324" cy="184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48619" y="3219447"/>
            <a:ext cx="1533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2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1" name="Freeform 5"/>
          <p:cNvSpPr/>
          <p:nvPr/>
        </p:nvSpPr>
        <p:spPr bwMode="auto">
          <a:xfrm>
            <a:off x="6459310" y="1638317"/>
            <a:ext cx="1784991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 defTabSz="914400">
              <a:defRPr/>
            </a:pPr>
            <a:r>
              <a:rPr lang="en-US" altLang="zh-CN" sz="5335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03</a:t>
            </a:r>
            <a:endParaRPr lang="zh-CN" altLang="en-US" sz="5335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2" name="Freeform 6"/>
          <p:cNvSpPr/>
          <p:nvPr/>
        </p:nvSpPr>
        <p:spPr bwMode="auto">
          <a:xfrm>
            <a:off x="6256027" y="2584861"/>
            <a:ext cx="2171387" cy="329990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 sz="2135" kern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66977" y="3890240"/>
            <a:ext cx="1777324" cy="184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86816" y="3219447"/>
            <a:ext cx="1533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2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8874531" y="1638317"/>
            <a:ext cx="1784991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rgbClr val="D6E0E6"/>
          </a:solidFill>
          <a:ln>
            <a:noFill/>
          </a:ln>
        </p:spPr>
        <p:txBody>
          <a:bodyPr vert="horz" wrap="square" lIns="0" tIns="0" rIns="0" bIns="216000" numCol="1" anchor="ctr" anchorCtr="0" compatLnSpc="1"/>
          <a:lstStyle/>
          <a:p>
            <a:pPr algn="ctr" defTabSz="914400">
              <a:defRPr/>
            </a:pPr>
            <a:r>
              <a:rPr lang="en-US" altLang="zh-CN" sz="533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04</a:t>
            </a:r>
            <a:endParaRPr lang="zh-CN" altLang="en-US" sz="5335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6" name="Freeform 6"/>
          <p:cNvSpPr/>
          <p:nvPr/>
        </p:nvSpPr>
        <p:spPr bwMode="auto">
          <a:xfrm>
            <a:off x="8671248" y="2584861"/>
            <a:ext cx="2171387" cy="3299900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D6E0E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zh-CN" altLang="en-US" sz="2135" kern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82198" y="3890240"/>
            <a:ext cx="1777324" cy="184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989145" y="3219447"/>
            <a:ext cx="1533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2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3" name="Group 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24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研究目的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83951E-6 L -8.33333E-7 0.075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1.94444E-6 0.075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5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83951E-6 L -1.11111E-6 0.075 " pathEditMode="relative" rAng="0" ptsTypes="AA">
                                      <p:cBhvr>
                                        <p:cTn id="37" dur="1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8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1.66667E-6 0.075 " pathEditMode="relative" rAng="0" ptsTypes="AA">
                                      <p:cBhvr>
                                        <p:cTn id="49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300"/>
                            </p:stCondLst>
                            <p:childTnLst>
                              <p:par>
                                <p:cTn id="5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3951E-6 L -1.38889E-6 0.075 " pathEditMode="relative" rAng="0" ptsTypes="AA">
                                      <p:cBhvr>
                                        <p:cTn id="60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8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4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L 1.38889E-6 0.075 " pathEditMode="relative" rAng="0" ptsTypes="AA">
                                      <p:cBhvr>
                                        <p:cTn id="72" dur="1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9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9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83951E-6 L -1.66667E-6 0.075 " pathEditMode="relative" rAng="0" ptsTypes="AA">
                                      <p:cBhvr>
                                        <p:cTn id="83" dur="1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4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99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1.11111E-6 0.075 " pathEditMode="relative" rAng="0" ptsTypes="AA">
                                      <p:cBhvr>
                                        <p:cTn id="95" dur="1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5" grpId="0"/>
      <p:bldP spid="35" grpId="1"/>
      <p:bldP spid="36" grpId="0"/>
      <p:bldP spid="37" grpId="0" animBg="1"/>
      <p:bldP spid="37" grpId="1" animBg="1"/>
      <p:bldP spid="38" grpId="0" animBg="1"/>
      <p:bldP spid="39" grpId="0"/>
      <p:bldP spid="39" grpId="1"/>
      <p:bldP spid="40" grpId="0"/>
      <p:bldP spid="41" grpId="0" animBg="1"/>
      <p:bldP spid="41" grpId="1" animBg="1"/>
      <p:bldP spid="42" grpId="0" animBg="1"/>
      <p:bldP spid="43" grpId="0"/>
      <p:bldP spid="43" grpId="1"/>
      <p:bldP spid="44" grpId="0"/>
      <p:bldP spid="45" grpId="0" animBg="1"/>
      <p:bldP spid="45" grpId="1" animBg="1"/>
      <p:bldP spid="46" grpId="0" animBg="1"/>
      <p:bldP spid="47" grpId="0"/>
      <p:bldP spid="47" grpId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2" r="9638"/>
          <a:stretch>
            <a:fillRect/>
          </a:stretch>
        </p:blipFill>
        <p:spPr>
          <a:xfrm rot="5400000">
            <a:off x="-76200" y="1206500"/>
            <a:ext cx="6858000" cy="4445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074" y="605591"/>
            <a:ext cx="11215850" cy="5784828"/>
            <a:chOff x="488074" y="605591"/>
            <a:chExt cx="11215850" cy="5784828"/>
          </a:xfrm>
        </p:grpSpPr>
        <p:grpSp>
          <p:nvGrpSpPr>
            <p:cNvPr id="3" name="组合 2"/>
            <p:cNvGrpSpPr/>
            <p:nvPr/>
          </p:nvGrpSpPr>
          <p:grpSpPr>
            <a:xfrm>
              <a:off x="488074" y="605591"/>
              <a:ext cx="11210699" cy="2633033"/>
              <a:chOff x="2091160" y="1602082"/>
              <a:chExt cx="7153154" cy="15566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flipH="1" flipV="1">
              <a:off x="488075" y="3264060"/>
              <a:ext cx="11215849" cy="3126359"/>
              <a:chOff x="2091160" y="1602082"/>
              <a:chExt cx="7153154" cy="155661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MH_Entry_1"/>
          <p:cNvSpPr/>
          <p:nvPr>
            <p:custDataLst>
              <p:tags r:id="rId2"/>
            </p:custDataLst>
          </p:nvPr>
        </p:nvSpPr>
        <p:spPr>
          <a:xfrm>
            <a:off x="1292025" y="4472261"/>
            <a:ext cx="2770130" cy="5661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研究设计</a:t>
            </a:r>
            <a:endParaRPr lang="zh-CN" altLang="en-US" sz="368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1189660" y="5356508"/>
            <a:ext cx="5862710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198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 company is an association or collection of individuals, whether natural persons, legal persons, or a mixture of both. </a:t>
            </a:r>
            <a:endParaRPr lang="en-US" sz="1200" spc="198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9953" y="461001"/>
            <a:ext cx="7037407" cy="183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PART  03</a:t>
            </a:r>
            <a:endParaRPr lang="zh-CN" altLang="en-US" sz="4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2025" y="5197642"/>
            <a:ext cx="3838073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9"/>
          <p:cNvSpPr txBox="1"/>
          <p:nvPr/>
        </p:nvSpPr>
        <p:spPr>
          <a:xfrm>
            <a:off x="2861440" y="1389944"/>
            <a:ext cx="18201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en-US" altLang="zh-CN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P01-P05</a:t>
            </a:r>
            <a:r>
              <a:rPr lang="zh-CN" altLang="en-US" sz="20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zh-CN" altLang="en-US" sz="2400" b="1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TextBox 106"/>
          <p:cNvSpPr txBox="1"/>
          <p:nvPr/>
        </p:nvSpPr>
        <p:spPr>
          <a:xfrm>
            <a:off x="2018923" y="1890620"/>
            <a:ext cx="2662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单击输入本章节标题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7515638" y="2294925"/>
            <a:ext cx="21256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P06-P10</a:t>
            </a:r>
            <a:endParaRPr lang="zh-CN" altLang="en-US" sz="28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TextBox 106"/>
          <p:cNvSpPr txBox="1"/>
          <p:nvPr/>
        </p:nvSpPr>
        <p:spPr>
          <a:xfrm>
            <a:off x="7515637" y="2809540"/>
            <a:ext cx="2880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单击输入本章节标题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2861439" y="3271528"/>
            <a:ext cx="18201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en-US" altLang="zh-CN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P11-P15</a:t>
            </a:r>
            <a:r>
              <a:rPr lang="en-US" altLang="zh-CN" sz="20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lang="zh-CN" altLang="en-US" sz="2400" b="1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TextBox 106"/>
          <p:cNvSpPr txBox="1"/>
          <p:nvPr/>
        </p:nvSpPr>
        <p:spPr>
          <a:xfrm>
            <a:off x="2018923" y="3763788"/>
            <a:ext cx="2662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单击输入本章节标题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7515637" y="4121880"/>
            <a:ext cx="18689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P16-P19</a:t>
            </a:r>
            <a:endParaRPr lang="zh-CN" altLang="en-US" sz="28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TextBox 106"/>
          <p:cNvSpPr txBox="1"/>
          <p:nvPr/>
        </p:nvSpPr>
        <p:spPr>
          <a:xfrm>
            <a:off x="7515637" y="4636494"/>
            <a:ext cx="28805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单击输入本章节标题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2861439" y="5145928"/>
            <a:ext cx="18201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en-US" altLang="zh-CN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P20-P23</a:t>
            </a:r>
            <a:endParaRPr lang="zh-CN" altLang="en-US" sz="2400" b="1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TextBox 106"/>
          <p:cNvSpPr txBox="1"/>
          <p:nvPr/>
        </p:nvSpPr>
        <p:spPr>
          <a:xfrm>
            <a:off x="2018923" y="5629920"/>
            <a:ext cx="2662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单击输入本章节标题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50238" y="1244476"/>
            <a:ext cx="2240044" cy="1107891"/>
            <a:chOff x="4950237" y="1244476"/>
            <a:chExt cx="2240044" cy="1107890"/>
          </a:xfrm>
          <a:solidFill>
            <a:schemeClr val="accent2"/>
          </a:solidFill>
        </p:grpSpPr>
        <p:sp>
          <p:nvSpPr>
            <p:cNvPr id="37" name="任意多边形 29"/>
            <p:cNvSpPr/>
            <p:nvPr/>
          </p:nvSpPr>
          <p:spPr>
            <a:xfrm>
              <a:off x="4950237" y="1244476"/>
              <a:ext cx="1325460" cy="1107890"/>
            </a:xfrm>
            <a:custGeom>
              <a:avLst/>
              <a:gdLst>
                <a:gd name="connsiteX0" fmla="*/ 1435100 w 1656080"/>
                <a:gd name="connsiteY0" fmla="*/ 0 h 1384240"/>
                <a:gd name="connsiteX1" fmla="*/ 1656080 w 1656080"/>
                <a:gd name="connsiteY1" fmla="*/ 106574 h 1384240"/>
                <a:gd name="connsiteX2" fmla="*/ 441960 w 1656080"/>
                <a:gd name="connsiteY2" fmla="*/ 692120 h 1384240"/>
                <a:gd name="connsiteX3" fmla="*/ 1656080 w 1656080"/>
                <a:gd name="connsiteY3" fmla="*/ 1277666 h 1384240"/>
                <a:gd name="connsiteX4" fmla="*/ 1435100 w 1656080"/>
                <a:gd name="connsiteY4" fmla="*/ 1384240 h 1384240"/>
                <a:gd name="connsiteX5" fmla="*/ 0 w 1656080"/>
                <a:gd name="connsiteY5" fmla="*/ 692120 h 1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080" h="1384240">
                  <a:moveTo>
                    <a:pt x="1435100" y="0"/>
                  </a:moveTo>
                  <a:lnTo>
                    <a:pt x="1656080" y="106574"/>
                  </a:lnTo>
                  <a:lnTo>
                    <a:pt x="441960" y="692120"/>
                  </a:lnTo>
                  <a:lnTo>
                    <a:pt x="1656080" y="1277666"/>
                  </a:lnTo>
                  <a:lnTo>
                    <a:pt x="1435100" y="1384240"/>
                  </a:lnTo>
                  <a:lnTo>
                    <a:pt x="0" y="6921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8" name="流程图: 决策 37"/>
            <p:cNvSpPr/>
            <p:nvPr/>
          </p:nvSpPr>
          <p:spPr>
            <a:xfrm>
              <a:off x="5430342" y="1374030"/>
              <a:ext cx="1759939" cy="848783"/>
            </a:xfrm>
            <a:prstGeom prst="flowChartDecision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TextBox 19"/>
            <p:cNvSpPr txBox="1"/>
            <p:nvPr/>
          </p:nvSpPr>
          <p:spPr>
            <a:xfrm>
              <a:off x="5731428" y="1649005"/>
              <a:ext cx="115776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第一章</a:t>
              </a:r>
              <a:endParaRPr lang="zh-CN" altLang="en-US" sz="16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950238" y="3120900"/>
            <a:ext cx="2240044" cy="1107891"/>
            <a:chOff x="4950237" y="3120900"/>
            <a:chExt cx="2240044" cy="1107890"/>
          </a:xfrm>
          <a:solidFill>
            <a:schemeClr val="accent2"/>
          </a:solidFill>
        </p:grpSpPr>
        <p:sp>
          <p:nvSpPr>
            <p:cNvPr id="41" name="任意多边形 40"/>
            <p:cNvSpPr/>
            <p:nvPr/>
          </p:nvSpPr>
          <p:spPr>
            <a:xfrm>
              <a:off x="4950237" y="3120900"/>
              <a:ext cx="1325460" cy="1107890"/>
            </a:xfrm>
            <a:custGeom>
              <a:avLst/>
              <a:gdLst>
                <a:gd name="connsiteX0" fmla="*/ 1435100 w 1656080"/>
                <a:gd name="connsiteY0" fmla="*/ 0 h 1384240"/>
                <a:gd name="connsiteX1" fmla="*/ 1656080 w 1656080"/>
                <a:gd name="connsiteY1" fmla="*/ 106574 h 1384240"/>
                <a:gd name="connsiteX2" fmla="*/ 441960 w 1656080"/>
                <a:gd name="connsiteY2" fmla="*/ 692120 h 1384240"/>
                <a:gd name="connsiteX3" fmla="*/ 1656080 w 1656080"/>
                <a:gd name="connsiteY3" fmla="*/ 1277666 h 1384240"/>
                <a:gd name="connsiteX4" fmla="*/ 1435100 w 1656080"/>
                <a:gd name="connsiteY4" fmla="*/ 1384240 h 1384240"/>
                <a:gd name="connsiteX5" fmla="*/ 0 w 1656080"/>
                <a:gd name="connsiteY5" fmla="*/ 692120 h 1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080" h="1384240">
                  <a:moveTo>
                    <a:pt x="1435100" y="0"/>
                  </a:moveTo>
                  <a:lnTo>
                    <a:pt x="1656080" y="106574"/>
                  </a:lnTo>
                  <a:lnTo>
                    <a:pt x="441960" y="692120"/>
                  </a:lnTo>
                  <a:lnTo>
                    <a:pt x="1656080" y="1277666"/>
                  </a:lnTo>
                  <a:lnTo>
                    <a:pt x="1435100" y="1384240"/>
                  </a:lnTo>
                  <a:lnTo>
                    <a:pt x="0" y="6921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2" name="流程图: 决策 41"/>
            <p:cNvSpPr/>
            <p:nvPr/>
          </p:nvSpPr>
          <p:spPr>
            <a:xfrm>
              <a:off x="5430342" y="3250454"/>
              <a:ext cx="1759939" cy="848783"/>
            </a:xfrm>
            <a:prstGeom prst="flowChartDecision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3" name="TextBox 19"/>
            <p:cNvSpPr txBox="1"/>
            <p:nvPr/>
          </p:nvSpPr>
          <p:spPr>
            <a:xfrm>
              <a:off x="5731428" y="3525429"/>
              <a:ext cx="115776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第三章</a:t>
              </a:r>
              <a:endParaRPr lang="zh-CN" altLang="en-US" sz="16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994689" y="4059112"/>
            <a:ext cx="2252743" cy="1107891"/>
            <a:chOff x="4994688" y="4059112"/>
            <a:chExt cx="2252742" cy="1107890"/>
          </a:xfrm>
          <a:solidFill>
            <a:schemeClr val="bg1">
              <a:lumMod val="85000"/>
            </a:schemeClr>
          </a:solidFill>
        </p:grpSpPr>
        <p:sp>
          <p:nvSpPr>
            <p:cNvPr id="45" name="任意多边形 48"/>
            <p:cNvSpPr/>
            <p:nvPr/>
          </p:nvSpPr>
          <p:spPr>
            <a:xfrm flipH="1">
              <a:off x="5921971" y="4059112"/>
              <a:ext cx="1325459" cy="1107890"/>
            </a:xfrm>
            <a:custGeom>
              <a:avLst/>
              <a:gdLst>
                <a:gd name="connsiteX0" fmla="*/ 1435100 w 1656080"/>
                <a:gd name="connsiteY0" fmla="*/ 0 h 1384240"/>
                <a:gd name="connsiteX1" fmla="*/ 1656080 w 1656080"/>
                <a:gd name="connsiteY1" fmla="*/ 106574 h 1384240"/>
                <a:gd name="connsiteX2" fmla="*/ 441960 w 1656080"/>
                <a:gd name="connsiteY2" fmla="*/ 692120 h 1384240"/>
                <a:gd name="connsiteX3" fmla="*/ 1656080 w 1656080"/>
                <a:gd name="connsiteY3" fmla="*/ 1277666 h 1384240"/>
                <a:gd name="connsiteX4" fmla="*/ 1435100 w 1656080"/>
                <a:gd name="connsiteY4" fmla="*/ 1384240 h 1384240"/>
                <a:gd name="connsiteX5" fmla="*/ 0 w 1656080"/>
                <a:gd name="connsiteY5" fmla="*/ 692120 h 1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080" h="1384240">
                  <a:moveTo>
                    <a:pt x="1435100" y="0"/>
                  </a:moveTo>
                  <a:lnTo>
                    <a:pt x="1656080" y="106574"/>
                  </a:lnTo>
                  <a:lnTo>
                    <a:pt x="441960" y="692120"/>
                  </a:lnTo>
                  <a:lnTo>
                    <a:pt x="1656080" y="1277666"/>
                  </a:lnTo>
                  <a:lnTo>
                    <a:pt x="1435100" y="1384240"/>
                  </a:lnTo>
                  <a:lnTo>
                    <a:pt x="0" y="6921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6" name="流程图: 决策 45"/>
            <p:cNvSpPr/>
            <p:nvPr/>
          </p:nvSpPr>
          <p:spPr>
            <a:xfrm flipH="1">
              <a:off x="4994688" y="4188666"/>
              <a:ext cx="1759937" cy="848783"/>
            </a:xfrm>
            <a:prstGeom prst="flowChartDecision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7" name="TextBox 19"/>
            <p:cNvSpPr txBox="1"/>
            <p:nvPr/>
          </p:nvSpPr>
          <p:spPr>
            <a:xfrm>
              <a:off x="5295772" y="4463641"/>
              <a:ext cx="115776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第四章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50238" y="4997324"/>
            <a:ext cx="2240044" cy="1107891"/>
            <a:chOff x="4950237" y="4997324"/>
            <a:chExt cx="2240044" cy="1107890"/>
          </a:xfrm>
          <a:solidFill>
            <a:schemeClr val="accent2"/>
          </a:solidFill>
        </p:grpSpPr>
        <p:sp>
          <p:nvSpPr>
            <p:cNvPr id="49" name="任意多边形 51"/>
            <p:cNvSpPr/>
            <p:nvPr/>
          </p:nvSpPr>
          <p:spPr>
            <a:xfrm>
              <a:off x="4950237" y="4997324"/>
              <a:ext cx="1325460" cy="1107890"/>
            </a:xfrm>
            <a:custGeom>
              <a:avLst/>
              <a:gdLst>
                <a:gd name="connsiteX0" fmla="*/ 1435100 w 1656080"/>
                <a:gd name="connsiteY0" fmla="*/ 0 h 1384240"/>
                <a:gd name="connsiteX1" fmla="*/ 1656080 w 1656080"/>
                <a:gd name="connsiteY1" fmla="*/ 106574 h 1384240"/>
                <a:gd name="connsiteX2" fmla="*/ 441960 w 1656080"/>
                <a:gd name="connsiteY2" fmla="*/ 692120 h 1384240"/>
                <a:gd name="connsiteX3" fmla="*/ 1656080 w 1656080"/>
                <a:gd name="connsiteY3" fmla="*/ 1277666 h 1384240"/>
                <a:gd name="connsiteX4" fmla="*/ 1435100 w 1656080"/>
                <a:gd name="connsiteY4" fmla="*/ 1384240 h 1384240"/>
                <a:gd name="connsiteX5" fmla="*/ 0 w 1656080"/>
                <a:gd name="connsiteY5" fmla="*/ 692120 h 1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080" h="1384240">
                  <a:moveTo>
                    <a:pt x="1435100" y="0"/>
                  </a:moveTo>
                  <a:lnTo>
                    <a:pt x="1656080" y="106574"/>
                  </a:lnTo>
                  <a:lnTo>
                    <a:pt x="441960" y="692120"/>
                  </a:lnTo>
                  <a:lnTo>
                    <a:pt x="1656080" y="1277666"/>
                  </a:lnTo>
                  <a:lnTo>
                    <a:pt x="1435100" y="1384240"/>
                  </a:lnTo>
                  <a:lnTo>
                    <a:pt x="0" y="6921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0" name="流程图: 决策 49"/>
            <p:cNvSpPr/>
            <p:nvPr/>
          </p:nvSpPr>
          <p:spPr>
            <a:xfrm>
              <a:off x="5430342" y="5126878"/>
              <a:ext cx="1759939" cy="848783"/>
            </a:xfrm>
            <a:prstGeom prst="flowChartDecision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TextBox 19"/>
            <p:cNvSpPr txBox="1"/>
            <p:nvPr/>
          </p:nvSpPr>
          <p:spPr>
            <a:xfrm>
              <a:off x="5731428" y="5401853"/>
              <a:ext cx="115776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第五章</a:t>
              </a:r>
              <a:endParaRPr lang="zh-CN" altLang="en-US" sz="16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994689" y="2182688"/>
            <a:ext cx="2252743" cy="1107891"/>
            <a:chOff x="4994688" y="2182688"/>
            <a:chExt cx="2252742" cy="1107890"/>
          </a:xfrm>
          <a:solidFill>
            <a:schemeClr val="bg1">
              <a:lumMod val="85000"/>
            </a:schemeClr>
          </a:solidFill>
        </p:grpSpPr>
        <p:sp>
          <p:nvSpPr>
            <p:cNvPr id="53" name="任意多边形 34"/>
            <p:cNvSpPr/>
            <p:nvPr/>
          </p:nvSpPr>
          <p:spPr>
            <a:xfrm flipH="1">
              <a:off x="5921971" y="2182688"/>
              <a:ext cx="1325459" cy="1107890"/>
            </a:xfrm>
            <a:custGeom>
              <a:avLst/>
              <a:gdLst>
                <a:gd name="connsiteX0" fmla="*/ 1435100 w 1656080"/>
                <a:gd name="connsiteY0" fmla="*/ 0 h 1384240"/>
                <a:gd name="connsiteX1" fmla="*/ 1656080 w 1656080"/>
                <a:gd name="connsiteY1" fmla="*/ 106574 h 1384240"/>
                <a:gd name="connsiteX2" fmla="*/ 441960 w 1656080"/>
                <a:gd name="connsiteY2" fmla="*/ 692120 h 1384240"/>
                <a:gd name="connsiteX3" fmla="*/ 1656080 w 1656080"/>
                <a:gd name="connsiteY3" fmla="*/ 1277666 h 1384240"/>
                <a:gd name="connsiteX4" fmla="*/ 1435100 w 1656080"/>
                <a:gd name="connsiteY4" fmla="*/ 1384240 h 1384240"/>
                <a:gd name="connsiteX5" fmla="*/ 0 w 1656080"/>
                <a:gd name="connsiteY5" fmla="*/ 692120 h 1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6080" h="1384240">
                  <a:moveTo>
                    <a:pt x="1435100" y="0"/>
                  </a:moveTo>
                  <a:lnTo>
                    <a:pt x="1656080" y="106574"/>
                  </a:lnTo>
                  <a:lnTo>
                    <a:pt x="441960" y="692120"/>
                  </a:lnTo>
                  <a:lnTo>
                    <a:pt x="1656080" y="1277666"/>
                  </a:lnTo>
                  <a:lnTo>
                    <a:pt x="1435100" y="1384240"/>
                  </a:lnTo>
                  <a:lnTo>
                    <a:pt x="0" y="6921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4" name="流程图: 决策 53"/>
            <p:cNvSpPr/>
            <p:nvPr/>
          </p:nvSpPr>
          <p:spPr>
            <a:xfrm flipH="1">
              <a:off x="4994688" y="2312242"/>
              <a:ext cx="1759937" cy="848783"/>
            </a:xfrm>
            <a:prstGeom prst="flowChartDecision">
              <a:avLst/>
            </a:prstGeom>
            <a:grp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5" name="TextBox 19"/>
            <p:cNvSpPr txBox="1"/>
            <p:nvPr/>
          </p:nvSpPr>
          <p:spPr>
            <a:xfrm>
              <a:off x="5295772" y="2587217"/>
              <a:ext cx="115776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第二章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56" name="Group 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57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研究设计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5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6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9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0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3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4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6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6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0"/>
          <p:cNvSpPr txBox="1"/>
          <p:nvPr/>
        </p:nvSpPr>
        <p:spPr>
          <a:xfrm>
            <a:off x="2078139" y="1384695"/>
            <a:ext cx="9925325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396000" tIns="0" rIns="0" bIns="0" rtlCol="0" anchor="ctr">
            <a:noAutofit/>
          </a:bodyPr>
          <a:lstStyle/>
          <a:p>
            <a:pPr defTabSz="914400">
              <a:defRPr/>
            </a:pPr>
            <a:r>
              <a:rPr lang="zh-CN" altLang="en-US" sz="2800" b="1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2800" b="1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×</a:t>
            </a:r>
            <a:r>
              <a:rPr lang="zh-CN" altLang="en-US" sz="2800" b="1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章</a:t>
            </a:r>
            <a:endParaRPr lang="zh-CN" altLang="en-US" sz="2800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3861485" y="1384694"/>
            <a:ext cx="6501271" cy="558000"/>
          </a:xfrm>
          <a:prstGeom prst="rect">
            <a:avLst/>
          </a:prstGeom>
          <a:noFill/>
        </p:spPr>
        <p:txBody>
          <a:bodyPr wrap="square" lIns="144000" tIns="0" rIns="0" bIns="0" rtlCol="0" anchor="ctr">
            <a:noAutofit/>
          </a:bodyPr>
          <a:lstStyle/>
          <a:p>
            <a:pPr algn="just" defTabSz="914400"/>
            <a:r>
              <a:rPr lang="zh-CN" altLang="en-US" sz="28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本章节的标题内容</a:t>
            </a:r>
            <a:endParaRPr lang="en-US" altLang="zh-CN" sz="28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Rectangle 57"/>
          <p:cNvSpPr/>
          <p:nvPr/>
        </p:nvSpPr>
        <p:spPr>
          <a:xfrm>
            <a:off x="2900808" y="2380391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02587" y="2938394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1" name="椭圆 10"/>
          <p:cNvSpPr/>
          <p:nvPr/>
        </p:nvSpPr>
        <p:spPr>
          <a:xfrm>
            <a:off x="2078137" y="2280356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1.1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Rectangle 57"/>
          <p:cNvSpPr/>
          <p:nvPr/>
        </p:nvSpPr>
        <p:spPr>
          <a:xfrm>
            <a:off x="2900808" y="3157155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02587" y="3714470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5" name="椭圆 14"/>
          <p:cNvSpPr/>
          <p:nvPr/>
        </p:nvSpPr>
        <p:spPr>
          <a:xfrm>
            <a:off x="2078137" y="3056431"/>
            <a:ext cx="540000" cy="5400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1.2</a:t>
            </a:r>
            <a:endParaRPr lang="zh-CN" altLang="en-US" sz="2000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Rectangle 57"/>
          <p:cNvSpPr/>
          <p:nvPr/>
        </p:nvSpPr>
        <p:spPr>
          <a:xfrm>
            <a:off x="2900808" y="3933231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002587" y="4490546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9" name="椭圆 18"/>
          <p:cNvSpPr/>
          <p:nvPr/>
        </p:nvSpPr>
        <p:spPr>
          <a:xfrm>
            <a:off x="2078137" y="3832508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1.3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0" name="燕尾形 20"/>
          <p:cNvSpPr/>
          <p:nvPr/>
        </p:nvSpPr>
        <p:spPr>
          <a:xfrm>
            <a:off x="5650967" y="4791357"/>
            <a:ext cx="871395" cy="1648637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5696739" y="5321149"/>
            <a:ext cx="587972" cy="589052"/>
          </a:xfrm>
          <a:prstGeom prst="ellipse">
            <a:avLst/>
          </a:prstGeom>
          <a:solidFill>
            <a:srgbClr val="D6E0E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zh-CN" alt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论点之一</a:t>
            </a:r>
            <a:endParaRPr lang="en-US" altLang="zh-CN" sz="12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2598460" y="5369454"/>
            <a:ext cx="290203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zh-CN" altLang="en-US" sz="32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在这里添加观点</a:t>
            </a:r>
            <a:endParaRPr lang="en-US" altLang="zh-CN" sz="3200" b="1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002587" y="2154622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24" name="燕尾形 43"/>
          <p:cNvSpPr/>
          <p:nvPr/>
        </p:nvSpPr>
        <p:spPr>
          <a:xfrm>
            <a:off x="10108667" y="4791357"/>
            <a:ext cx="871395" cy="1648637"/>
          </a:xfrm>
          <a:prstGeom prst="chevron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TextBox 41"/>
          <p:cNvSpPr txBox="1"/>
          <p:nvPr/>
        </p:nvSpPr>
        <p:spPr>
          <a:xfrm>
            <a:off x="10154439" y="5321149"/>
            <a:ext cx="587972" cy="589052"/>
          </a:xfrm>
          <a:prstGeom prst="ellipse">
            <a:avLst/>
          </a:prstGeom>
          <a:solidFill>
            <a:srgbClr val="D6E0E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zh-CN" alt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论点之二</a:t>
            </a:r>
            <a:endParaRPr lang="en-US" altLang="zh-CN" sz="12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TextBox 41"/>
          <p:cNvSpPr txBox="1"/>
          <p:nvPr/>
        </p:nvSpPr>
        <p:spPr>
          <a:xfrm>
            <a:off x="7056160" y="5369454"/>
            <a:ext cx="290203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400"/>
            <a:r>
              <a:rPr lang="zh-CN" altLang="en-US" sz="3200" b="1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在这里添加观点</a:t>
            </a:r>
            <a:endParaRPr lang="en-US" altLang="zh-CN" sz="3200" b="1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9" name="Group 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30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研究设计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3" presetID="2" presetClass="entr" presetSubtype="4" fill="hold" grpId="0" nodeType="after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0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3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4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6" presetID="2" presetClass="entr" presetSubtype="4" fill="hold" grpId="0" nodeType="after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9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1" grpId="0" animBg="1"/>
          <p:bldP spid="12" grpId="0"/>
          <p:bldP spid="15" grpId="0" animBg="1"/>
          <p:bldP spid="17" grpId="0"/>
          <p:bldP spid="19" grpId="0" animBg="1"/>
          <p:bldP spid="20" grpId="0" animBg="1"/>
          <p:bldP spid="21" grpId="0" animBg="1"/>
          <p:bldP spid="22" grpId="0"/>
          <p:bldP spid="24" grpId="0" animBg="1"/>
          <p:bldP spid="25" grpId="0" animBg="1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1" grpId="0" animBg="1"/>
          <p:bldP spid="12" grpId="0"/>
          <p:bldP spid="15" grpId="0" animBg="1"/>
          <p:bldP spid="17" grpId="0"/>
          <p:bldP spid="19" grpId="0" animBg="1"/>
          <p:bldP spid="20" grpId="0" animBg="1"/>
          <p:bldP spid="21" grpId="0" animBg="1"/>
          <p:bldP spid="22" grpId="0"/>
          <p:bldP spid="24" grpId="0" animBg="1"/>
          <p:bldP spid="25" grpId="0" animBg="1"/>
          <p:bldP spid="2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0"/>
          <p:cNvSpPr txBox="1"/>
          <p:nvPr/>
        </p:nvSpPr>
        <p:spPr>
          <a:xfrm>
            <a:off x="2078263" y="1295228"/>
            <a:ext cx="9925200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396000" tIns="0" rIns="0" bIns="0" rtlCol="0" anchor="ctr">
            <a:no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defRPr/>
            </a:pPr>
            <a:r>
              <a:rPr lang="zh-CN" altLang="en-US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×</a:t>
            </a:r>
            <a:r>
              <a:rPr lang="zh-CN" altLang="en-US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章</a:t>
            </a:r>
            <a:endParaRPr lang="zh-CN" altLang="en-US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3861068" y="1295227"/>
            <a:ext cx="4092793" cy="558000"/>
          </a:xfrm>
          <a:prstGeom prst="rect">
            <a:avLst/>
          </a:prstGeom>
          <a:noFill/>
        </p:spPr>
        <p:txBody>
          <a:bodyPr wrap="square" lIns="144000" tIns="0" rIns="0" bIns="0" rtlCol="0" anchor="ctr">
            <a:noAutofit/>
          </a:bodyPr>
          <a:lstStyle/>
          <a:p>
            <a:pPr algn="just" defTabSz="914400"/>
            <a:r>
              <a:rPr lang="zh-CN" altLang="en-US" sz="28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本章节的标题内容</a:t>
            </a:r>
            <a:endParaRPr lang="en-US" altLang="zh-CN" sz="28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Rectangle 57"/>
          <p:cNvSpPr/>
          <p:nvPr/>
        </p:nvSpPr>
        <p:spPr>
          <a:xfrm>
            <a:off x="2892592" y="2290924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03463" y="2848927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1" name="椭圆 10"/>
          <p:cNvSpPr/>
          <p:nvPr/>
        </p:nvSpPr>
        <p:spPr>
          <a:xfrm>
            <a:off x="2082592" y="2180363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3.1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Rectangle 57"/>
          <p:cNvSpPr/>
          <p:nvPr/>
        </p:nvSpPr>
        <p:spPr>
          <a:xfrm>
            <a:off x="2892592" y="3067688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03463" y="3625003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5" name="椭圆 14"/>
          <p:cNvSpPr/>
          <p:nvPr/>
        </p:nvSpPr>
        <p:spPr>
          <a:xfrm>
            <a:off x="2082592" y="2956439"/>
            <a:ext cx="540000" cy="5400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3.2</a:t>
            </a:r>
            <a:endParaRPr lang="zh-CN" altLang="en-US" sz="2000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Rectangle 57"/>
          <p:cNvSpPr/>
          <p:nvPr/>
        </p:nvSpPr>
        <p:spPr>
          <a:xfrm>
            <a:off x="2892592" y="3843764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003463" y="4401079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9" name="椭圆 18"/>
          <p:cNvSpPr/>
          <p:nvPr/>
        </p:nvSpPr>
        <p:spPr>
          <a:xfrm>
            <a:off x="2082592" y="3732515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3.3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003463" y="2065155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8413298" y="4585612"/>
            <a:ext cx="2739608" cy="1802491"/>
            <a:chOff x="8552738" y="4654908"/>
            <a:chExt cx="2837799" cy="1867094"/>
          </a:xfrm>
          <a:solidFill>
            <a:schemeClr val="accent2"/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85527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108951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/>
            <a:p>
              <a:pPr algn="ctr" defTabSz="914400"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D</a:t>
              </a:r>
              <a:endPara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98535" y="4585612"/>
            <a:ext cx="2739608" cy="1802491"/>
            <a:chOff x="6000038" y="4654908"/>
            <a:chExt cx="2837799" cy="1867094"/>
          </a:xfrm>
          <a:solidFill>
            <a:srgbClr val="D6E0E6"/>
          </a:solidFill>
        </p:grpSpPr>
        <p:sp>
          <p:nvSpPr>
            <p:cNvPr id="25" name="Freeform 5"/>
            <p:cNvSpPr/>
            <p:nvPr/>
          </p:nvSpPr>
          <p:spPr bwMode="auto">
            <a:xfrm>
              <a:off x="60000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83424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/>
            <a:p>
              <a:pPr algn="ctr" defTabSz="914400"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C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383774" y="4585612"/>
            <a:ext cx="2739608" cy="1802491"/>
            <a:chOff x="3434638" y="4654908"/>
            <a:chExt cx="2837799" cy="1867094"/>
          </a:xfrm>
          <a:solidFill>
            <a:schemeClr val="accent2"/>
          </a:solidFill>
        </p:grpSpPr>
        <p:sp>
          <p:nvSpPr>
            <p:cNvPr id="30" name="Freeform 5"/>
            <p:cNvSpPr/>
            <p:nvPr/>
          </p:nvSpPr>
          <p:spPr bwMode="auto">
            <a:xfrm>
              <a:off x="34346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kern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57770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/>
            <a:p>
              <a:pPr algn="ctr" defTabSz="914400">
                <a:defRPr/>
              </a:pPr>
              <a:r>
                <a:rPr lang="en-US" altLang="zh-CN" sz="20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B</a:t>
              </a:r>
              <a:endPara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69014" y="4585612"/>
            <a:ext cx="2739608" cy="1802491"/>
            <a:chOff x="894638" y="4654908"/>
            <a:chExt cx="2837799" cy="1867094"/>
          </a:xfrm>
          <a:solidFill>
            <a:srgbClr val="D6E0E6"/>
          </a:solidFill>
        </p:grpSpPr>
        <p:sp>
          <p:nvSpPr>
            <p:cNvPr id="33" name="Freeform 5"/>
            <p:cNvSpPr/>
            <p:nvPr/>
          </p:nvSpPr>
          <p:spPr bwMode="auto">
            <a:xfrm>
              <a:off x="894638" y="4654908"/>
              <a:ext cx="2837799" cy="1867094"/>
            </a:xfrm>
            <a:custGeom>
              <a:avLst/>
              <a:gdLst>
                <a:gd name="T0" fmla="*/ 698 w 773"/>
                <a:gd name="T1" fmla="*/ 179 h 508"/>
                <a:gd name="T2" fmla="*/ 658 w 773"/>
                <a:gd name="T3" fmla="*/ 191 h 508"/>
                <a:gd name="T4" fmla="*/ 658 w 773"/>
                <a:gd name="T5" fmla="*/ 191 h 508"/>
                <a:gd name="T6" fmla="*/ 581 w 773"/>
                <a:gd name="T7" fmla="*/ 225 h 508"/>
                <a:gd name="T8" fmla="*/ 451 w 773"/>
                <a:gd name="T9" fmla="*/ 92 h 508"/>
                <a:gd name="T10" fmla="*/ 451 w 773"/>
                <a:gd name="T11" fmla="*/ 92 h 508"/>
                <a:gd name="T12" fmla="*/ 255 w 773"/>
                <a:gd name="T13" fmla="*/ 0 h 508"/>
                <a:gd name="T14" fmla="*/ 0 w 773"/>
                <a:gd name="T15" fmla="*/ 254 h 508"/>
                <a:gd name="T16" fmla="*/ 255 w 773"/>
                <a:gd name="T17" fmla="*/ 508 h 508"/>
                <a:gd name="T18" fmla="*/ 451 w 773"/>
                <a:gd name="T19" fmla="*/ 416 h 508"/>
                <a:gd name="T20" fmla="*/ 451 w 773"/>
                <a:gd name="T21" fmla="*/ 416 h 508"/>
                <a:gd name="T22" fmla="*/ 451 w 773"/>
                <a:gd name="T23" fmla="*/ 416 h 508"/>
                <a:gd name="T24" fmla="*/ 451 w 773"/>
                <a:gd name="T25" fmla="*/ 416 h 508"/>
                <a:gd name="T26" fmla="*/ 581 w 773"/>
                <a:gd name="T27" fmla="*/ 283 h 508"/>
                <a:gd name="T28" fmla="*/ 658 w 773"/>
                <a:gd name="T29" fmla="*/ 317 h 508"/>
                <a:gd name="T30" fmla="*/ 658 w 773"/>
                <a:gd name="T31" fmla="*/ 317 h 508"/>
                <a:gd name="T32" fmla="*/ 698 w 773"/>
                <a:gd name="T33" fmla="*/ 329 h 508"/>
                <a:gd name="T34" fmla="*/ 773 w 773"/>
                <a:gd name="T35" fmla="*/ 254 h 508"/>
                <a:gd name="T36" fmla="*/ 698 w 773"/>
                <a:gd name="T37" fmla="*/ 17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3" h="508">
                  <a:moveTo>
                    <a:pt x="698" y="179"/>
                  </a:moveTo>
                  <a:cubicBezTo>
                    <a:pt x="683" y="179"/>
                    <a:pt x="670" y="184"/>
                    <a:pt x="658" y="191"/>
                  </a:cubicBezTo>
                  <a:cubicBezTo>
                    <a:pt x="658" y="191"/>
                    <a:pt x="658" y="191"/>
                    <a:pt x="658" y="191"/>
                  </a:cubicBezTo>
                  <a:cubicBezTo>
                    <a:pt x="626" y="211"/>
                    <a:pt x="630" y="225"/>
                    <a:pt x="581" y="225"/>
                  </a:cubicBezTo>
                  <a:cubicBezTo>
                    <a:pt x="525" y="225"/>
                    <a:pt x="521" y="175"/>
                    <a:pt x="451" y="92"/>
                  </a:cubicBezTo>
                  <a:cubicBezTo>
                    <a:pt x="451" y="92"/>
                    <a:pt x="451" y="92"/>
                    <a:pt x="451" y="92"/>
                  </a:cubicBezTo>
                  <a:cubicBezTo>
                    <a:pt x="404" y="35"/>
                    <a:pt x="334" y="0"/>
                    <a:pt x="255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5" y="508"/>
                  </a:cubicBezTo>
                  <a:cubicBezTo>
                    <a:pt x="334" y="508"/>
                    <a:pt x="404" y="473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451" y="416"/>
                    <a:pt x="451" y="416"/>
                    <a:pt x="451" y="416"/>
                  </a:cubicBezTo>
                  <a:cubicBezTo>
                    <a:pt x="521" y="333"/>
                    <a:pt x="509" y="283"/>
                    <a:pt x="581" y="283"/>
                  </a:cubicBezTo>
                  <a:cubicBezTo>
                    <a:pt x="633" y="283"/>
                    <a:pt x="626" y="296"/>
                    <a:pt x="658" y="317"/>
                  </a:cubicBezTo>
                  <a:cubicBezTo>
                    <a:pt x="658" y="317"/>
                    <a:pt x="658" y="317"/>
                    <a:pt x="658" y="317"/>
                  </a:cubicBezTo>
                  <a:cubicBezTo>
                    <a:pt x="670" y="324"/>
                    <a:pt x="683" y="329"/>
                    <a:pt x="698" y="329"/>
                  </a:cubicBezTo>
                  <a:cubicBezTo>
                    <a:pt x="739" y="329"/>
                    <a:pt x="773" y="295"/>
                    <a:pt x="773" y="254"/>
                  </a:cubicBezTo>
                  <a:cubicBezTo>
                    <a:pt x="773" y="213"/>
                    <a:pt x="739" y="179"/>
                    <a:pt x="698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237022" y="5368615"/>
              <a:ext cx="436584" cy="436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/>
            <a:p>
              <a:pPr algn="ctr" defTabSz="914400">
                <a:defRPr/>
              </a:pPr>
              <a:r>
                <a:rPr lang="en-US" altLang="zh-CN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A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35" name="TextBox 41"/>
          <p:cNvSpPr txBox="1"/>
          <p:nvPr/>
        </p:nvSpPr>
        <p:spPr>
          <a:xfrm>
            <a:off x="1243564" y="5117525"/>
            <a:ext cx="11542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提炼文本内容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6" name="TextBox 41"/>
          <p:cNvSpPr txBox="1"/>
          <p:nvPr/>
        </p:nvSpPr>
        <p:spPr>
          <a:xfrm>
            <a:off x="3767892" y="5117525"/>
            <a:ext cx="11542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zh-CN" altLang="en-US" sz="24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提炼文本内容</a:t>
            </a:r>
            <a:endParaRPr lang="en-US" altLang="zh-CN" sz="24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7" name="TextBox 41"/>
          <p:cNvSpPr txBox="1"/>
          <p:nvPr/>
        </p:nvSpPr>
        <p:spPr>
          <a:xfrm>
            <a:off x="6292220" y="5117525"/>
            <a:ext cx="11542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提炼文本内容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8" name="TextBox 41"/>
          <p:cNvSpPr txBox="1"/>
          <p:nvPr/>
        </p:nvSpPr>
        <p:spPr>
          <a:xfrm>
            <a:off x="8816547" y="5117525"/>
            <a:ext cx="11542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zh-CN" altLang="en-US" sz="24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提炼文本内容</a:t>
            </a:r>
            <a:endParaRPr lang="en-US" altLang="zh-CN" sz="24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9" name="Group 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40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研究设计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3" presetID="2" presetClass="entr" presetSubtype="8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5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5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4" fill="hold" grpId="0" nodeType="after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2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3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6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0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4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5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1" grpId="0" animBg="1"/>
          <p:bldP spid="12" grpId="0"/>
          <p:bldP spid="15" grpId="0" animBg="1"/>
          <p:bldP spid="17" grpId="0"/>
          <p:bldP spid="19" grpId="0" animBg="1"/>
          <p:bldP spid="35" grpId="0"/>
          <p:bldP spid="36" grpId="0"/>
          <p:bldP spid="37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9" grpId="0"/>
          <p:bldP spid="11" grpId="0" animBg="1"/>
          <p:bldP spid="12" grpId="0"/>
          <p:bldP spid="15" grpId="0" animBg="1"/>
          <p:bldP spid="17" grpId="0"/>
          <p:bldP spid="19" grpId="0" animBg="1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0"/>
          <p:cNvSpPr txBox="1"/>
          <p:nvPr/>
        </p:nvSpPr>
        <p:spPr>
          <a:xfrm>
            <a:off x="2106545" y="1314081"/>
            <a:ext cx="9925200" cy="558000"/>
          </a:xfrm>
          <a:prstGeom prst="rect">
            <a:avLst/>
          </a:prstGeom>
          <a:solidFill>
            <a:schemeClr val="accent2"/>
          </a:solidFill>
        </p:spPr>
        <p:txBody>
          <a:bodyPr wrap="square" lIns="396000" tIns="0" rIns="0" bIns="0" rtlCol="0" anchor="ctr">
            <a:no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defRPr/>
            </a:pPr>
            <a:r>
              <a:rPr lang="zh-CN" altLang="en-US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×</a:t>
            </a:r>
            <a:r>
              <a:rPr lang="zh-CN" altLang="en-US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章</a:t>
            </a:r>
            <a:endParaRPr lang="zh-CN" altLang="en-US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3920584" y="1314080"/>
            <a:ext cx="4517063" cy="558000"/>
          </a:xfrm>
          <a:prstGeom prst="rect">
            <a:avLst/>
          </a:prstGeom>
          <a:noFill/>
        </p:spPr>
        <p:txBody>
          <a:bodyPr wrap="square" lIns="144000" tIns="0" rIns="0" bIns="0" rtlCol="0" anchor="ctr">
            <a:noAutofit/>
          </a:bodyPr>
          <a:lstStyle/>
          <a:p>
            <a:pPr algn="just" defTabSz="914400"/>
            <a:r>
              <a:rPr lang="zh-CN" altLang="en-US" sz="28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本章节的标题内容</a:t>
            </a:r>
            <a:endParaRPr lang="en-US" altLang="zh-CN" sz="28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Rectangle 57"/>
          <p:cNvSpPr/>
          <p:nvPr/>
        </p:nvSpPr>
        <p:spPr>
          <a:xfrm>
            <a:off x="2920874" y="2309777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031745" y="2867780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1" name="椭圆 10"/>
          <p:cNvSpPr/>
          <p:nvPr/>
        </p:nvSpPr>
        <p:spPr>
          <a:xfrm>
            <a:off x="2110874" y="2199216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4.1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Rectangle 57"/>
          <p:cNvSpPr/>
          <p:nvPr/>
        </p:nvSpPr>
        <p:spPr>
          <a:xfrm>
            <a:off x="2920874" y="3086541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31745" y="3643856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5" name="椭圆 14"/>
          <p:cNvSpPr/>
          <p:nvPr/>
        </p:nvSpPr>
        <p:spPr>
          <a:xfrm>
            <a:off x="2110874" y="2975292"/>
            <a:ext cx="540000" cy="5400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4.2</a:t>
            </a:r>
            <a:endParaRPr lang="zh-CN" altLang="en-US" sz="2000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Rectangle 57"/>
          <p:cNvSpPr/>
          <p:nvPr/>
        </p:nvSpPr>
        <p:spPr>
          <a:xfrm>
            <a:off x="2920874" y="3862617"/>
            <a:ext cx="746194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请简明扼要的说明每一小节的具体内容，语言精练概括的说明你所要阐明的观点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031745" y="4419932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19" name="椭圆 18"/>
          <p:cNvSpPr/>
          <p:nvPr/>
        </p:nvSpPr>
        <p:spPr>
          <a:xfrm>
            <a:off x="2110874" y="3751368"/>
            <a:ext cx="540000" cy="540000"/>
          </a:xfrm>
          <a:prstGeom prst="ellipse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4.3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031745" y="2084008"/>
            <a:ext cx="9000000" cy="0"/>
          </a:xfrm>
          <a:prstGeom prst="line">
            <a:avLst/>
          </a:prstGeom>
          <a:noFill/>
          <a:ln w="6350" cap="flat" cmpd="sng" algn="ctr">
            <a:solidFill>
              <a:srgbClr val="F9F9F9">
                <a:lumMod val="25000"/>
              </a:srgbClr>
            </a:solidFill>
            <a:prstDash val="dash"/>
            <a:miter lim="800000"/>
          </a:ln>
          <a:effectLst/>
        </p:spPr>
      </p:cxn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442093" y="5841178"/>
            <a:ext cx="6821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80%</a:t>
            </a:r>
            <a:endParaRPr lang="zh-CN" altLang="en-US" sz="2400" dirty="0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702988" y="5841178"/>
            <a:ext cx="6821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70%</a:t>
            </a:r>
            <a:endParaRPr lang="zh-CN" altLang="en-US" sz="2400" dirty="0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9963884" y="5841178"/>
            <a:ext cx="6821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60%</a:t>
            </a:r>
            <a:endParaRPr lang="zh-CN" altLang="en-US" sz="2400" dirty="0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491767" y="5902734"/>
            <a:ext cx="10421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数据采集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2662" y="5902734"/>
            <a:ext cx="10421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数据采集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9013558" y="5902734"/>
            <a:ext cx="10421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>
              <a:buNone/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数据采集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9" name="组合 25"/>
          <p:cNvGrpSpPr/>
          <p:nvPr/>
        </p:nvGrpSpPr>
        <p:grpSpPr bwMode="auto">
          <a:xfrm>
            <a:off x="2374132" y="5006319"/>
            <a:ext cx="1927464" cy="690556"/>
            <a:chOff x="2493877" y="2788344"/>
            <a:chExt cx="1502059" cy="537006"/>
          </a:xfrm>
        </p:grpSpPr>
        <p:sp>
          <p:nvSpPr>
            <p:cNvPr id="30" name="圆角矩形 6"/>
            <p:cNvSpPr/>
            <p:nvPr/>
          </p:nvSpPr>
          <p:spPr>
            <a:xfrm>
              <a:off x="2493877" y="2788344"/>
              <a:ext cx="1502059" cy="537006"/>
            </a:xfrm>
            <a:custGeom>
              <a:avLst/>
              <a:gdLst/>
              <a:ahLst/>
              <a:cxnLst/>
              <a:rect l="l" t="t" r="r" b="b"/>
              <a:pathLst>
                <a:path w="926578" h="297193">
                  <a:moveTo>
                    <a:pt x="29877" y="0"/>
                  </a:moveTo>
                  <a:lnTo>
                    <a:pt x="852353" y="0"/>
                  </a:lnTo>
                  <a:cubicBezTo>
                    <a:pt x="868854" y="0"/>
                    <a:pt x="882230" y="13376"/>
                    <a:pt x="882230" y="29877"/>
                  </a:cubicBezTo>
                  <a:lnTo>
                    <a:pt x="882230" y="76588"/>
                  </a:lnTo>
                  <a:lnTo>
                    <a:pt x="902575" y="76588"/>
                  </a:lnTo>
                  <a:cubicBezTo>
                    <a:pt x="915831" y="76588"/>
                    <a:pt x="926578" y="87335"/>
                    <a:pt x="926578" y="100591"/>
                  </a:cubicBezTo>
                  <a:lnTo>
                    <a:pt x="926578" y="196601"/>
                  </a:lnTo>
                  <a:cubicBezTo>
                    <a:pt x="926578" y="209857"/>
                    <a:pt x="915831" y="220604"/>
                    <a:pt x="902575" y="220604"/>
                  </a:cubicBezTo>
                  <a:lnTo>
                    <a:pt x="882230" y="220604"/>
                  </a:lnTo>
                  <a:lnTo>
                    <a:pt x="882230" y="267316"/>
                  </a:lnTo>
                  <a:cubicBezTo>
                    <a:pt x="882230" y="283817"/>
                    <a:pt x="868854" y="297193"/>
                    <a:pt x="852353" y="297193"/>
                  </a:cubicBezTo>
                  <a:lnTo>
                    <a:pt x="29877" y="297193"/>
                  </a:lnTo>
                  <a:cubicBezTo>
                    <a:pt x="13376" y="297193"/>
                    <a:pt x="0" y="283817"/>
                    <a:pt x="0" y="267316"/>
                  </a:cubicBezTo>
                  <a:lnTo>
                    <a:pt x="0" y="29877"/>
                  </a:lnTo>
                  <a:cubicBezTo>
                    <a:pt x="0" y="13376"/>
                    <a:pt x="13376" y="0"/>
                    <a:pt x="29877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42A9B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3200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grpSp>
          <p:nvGrpSpPr>
            <p:cNvPr id="31" name="组合 12"/>
            <p:cNvGrpSpPr/>
            <p:nvPr/>
          </p:nvGrpSpPr>
          <p:grpSpPr bwMode="auto">
            <a:xfrm>
              <a:off x="2573267" y="2857205"/>
              <a:ext cx="1254364" cy="399280"/>
              <a:chOff x="2573267" y="2857205"/>
              <a:chExt cx="1254364" cy="39928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573267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701878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0491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59102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087714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16325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44938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473549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602161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30774" y="2857205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2478544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42056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5569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69082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32596" y="5094876"/>
            <a:ext cx="124285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98146" y="5094876"/>
            <a:ext cx="124287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63697" y="5094876"/>
            <a:ext cx="124285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30385" y="5094876"/>
            <a:ext cx="124285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50" name="组合 25"/>
          <p:cNvGrpSpPr/>
          <p:nvPr/>
        </p:nvGrpSpPr>
        <p:grpSpPr bwMode="auto">
          <a:xfrm>
            <a:off x="5622156" y="5006319"/>
            <a:ext cx="1927464" cy="690556"/>
            <a:chOff x="2493877" y="2788344"/>
            <a:chExt cx="1502059" cy="537006"/>
          </a:xfrm>
        </p:grpSpPr>
        <p:sp>
          <p:nvSpPr>
            <p:cNvPr id="51" name="圆角矩形 6"/>
            <p:cNvSpPr/>
            <p:nvPr/>
          </p:nvSpPr>
          <p:spPr>
            <a:xfrm>
              <a:off x="2493877" y="2788344"/>
              <a:ext cx="1502059" cy="537006"/>
            </a:xfrm>
            <a:custGeom>
              <a:avLst/>
              <a:gdLst/>
              <a:ahLst/>
              <a:cxnLst/>
              <a:rect l="l" t="t" r="r" b="b"/>
              <a:pathLst>
                <a:path w="926578" h="297193">
                  <a:moveTo>
                    <a:pt x="29877" y="0"/>
                  </a:moveTo>
                  <a:lnTo>
                    <a:pt x="852353" y="0"/>
                  </a:lnTo>
                  <a:cubicBezTo>
                    <a:pt x="868854" y="0"/>
                    <a:pt x="882230" y="13376"/>
                    <a:pt x="882230" y="29877"/>
                  </a:cubicBezTo>
                  <a:lnTo>
                    <a:pt x="882230" y="76588"/>
                  </a:lnTo>
                  <a:lnTo>
                    <a:pt x="902575" y="76588"/>
                  </a:lnTo>
                  <a:cubicBezTo>
                    <a:pt x="915831" y="76588"/>
                    <a:pt x="926578" y="87335"/>
                    <a:pt x="926578" y="100591"/>
                  </a:cubicBezTo>
                  <a:lnTo>
                    <a:pt x="926578" y="196601"/>
                  </a:lnTo>
                  <a:cubicBezTo>
                    <a:pt x="926578" y="209857"/>
                    <a:pt x="915831" y="220604"/>
                    <a:pt x="902575" y="220604"/>
                  </a:cubicBezTo>
                  <a:lnTo>
                    <a:pt x="882230" y="220604"/>
                  </a:lnTo>
                  <a:lnTo>
                    <a:pt x="882230" y="267316"/>
                  </a:lnTo>
                  <a:cubicBezTo>
                    <a:pt x="882230" y="283817"/>
                    <a:pt x="868854" y="297193"/>
                    <a:pt x="852353" y="297193"/>
                  </a:cubicBezTo>
                  <a:lnTo>
                    <a:pt x="29877" y="297193"/>
                  </a:lnTo>
                  <a:cubicBezTo>
                    <a:pt x="13376" y="297193"/>
                    <a:pt x="0" y="283817"/>
                    <a:pt x="0" y="267316"/>
                  </a:cubicBezTo>
                  <a:lnTo>
                    <a:pt x="0" y="29877"/>
                  </a:lnTo>
                  <a:cubicBezTo>
                    <a:pt x="0" y="13376"/>
                    <a:pt x="13376" y="0"/>
                    <a:pt x="29877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3200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grpSp>
          <p:nvGrpSpPr>
            <p:cNvPr id="52" name="组合 12"/>
            <p:cNvGrpSpPr/>
            <p:nvPr/>
          </p:nvGrpSpPr>
          <p:grpSpPr bwMode="auto">
            <a:xfrm>
              <a:off x="2573267" y="2857205"/>
              <a:ext cx="1254364" cy="399280"/>
              <a:chOff x="2573267" y="2857205"/>
              <a:chExt cx="1254364" cy="3992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573267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701878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830491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959102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3087714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216325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344938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73549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602161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730774" y="2857205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63" name="矩形 62"/>
          <p:cNvSpPr/>
          <p:nvPr/>
        </p:nvSpPr>
        <p:spPr>
          <a:xfrm>
            <a:off x="5726568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90081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53594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17108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80621" y="5094876"/>
            <a:ext cx="124285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546171" y="5094876"/>
            <a:ext cx="124287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1723" y="5094876"/>
            <a:ext cx="124285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70" name="组合 25"/>
          <p:cNvGrpSpPr/>
          <p:nvPr/>
        </p:nvGrpSpPr>
        <p:grpSpPr bwMode="auto">
          <a:xfrm>
            <a:off x="8894416" y="5006319"/>
            <a:ext cx="1927464" cy="690556"/>
            <a:chOff x="2493877" y="2788344"/>
            <a:chExt cx="1502059" cy="537006"/>
          </a:xfrm>
        </p:grpSpPr>
        <p:sp>
          <p:nvSpPr>
            <p:cNvPr id="71" name="圆角矩形 6"/>
            <p:cNvSpPr/>
            <p:nvPr/>
          </p:nvSpPr>
          <p:spPr>
            <a:xfrm>
              <a:off x="2493877" y="2788344"/>
              <a:ext cx="1502059" cy="537006"/>
            </a:xfrm>
            <a:custGeom>
              <a:avLst/>
              <a:gdLst/>
              <a:ahLst/>
              <a:cxnLst/>
              <a:rect l="l" t="t" r="r" b="b"/>
              <a:pathLst>
                <a:path w="926578" h="297193">
                  <a:moveTo>
                    <a:pt x="29877" y="0"/>
                  </a:moveTo>
                  <a:lnTo>
                    <a:pt x="852353" y="0"/>
                  </a:lnTo>
                  <a:cubicBezTo>
                    <a:pt x="868854" y="0"/>
                    <a:pt x="882230" y="13376"/>
                    <a:pt x="882230" y="29877"/>
                  </a:cubicBezTo>
                  <a:lnTo>
                    <a:pt x="882230" y="76588"/>
                  </a:lnTo>
                  <a:lnTo>
                    <a:pt x="902575" y="76588"/>
                  </a:lnTo>
                  <a:cubicBezTo>
                    <a:pt x="915831" y="76588"/>
                    <a:pt x="926578" y="87335"/>
                    <a:pt x="926578" y="100591"/>
                  </a:cubicBezTo>
                  <a:lnTo>
                    <a:pt x="926578" y="196601"/>
                  </a:lnTo>
                  <a:cubicBezTo>
                    <a:pt x="926578" y="209857"/>
                    <a:pt x="915831" y="220604"/>
                    <a:pt x="902575" y="220604"/>
                  </a:cubicBezTo>
                  <a:lnTo>
                    <a:pt x="882230" y="220604"/>
                  </a:lnTo>
                  <a:lnTo>
                    <a:pt x="882230" y="267316"/>
                  </a:lnTo>
                  <a:cubicBezTo>
                    <a:pt x="882230" y="283817"/>
                    <a:pt x="868854" y="297193"/>
                    <a:pt x="852353" y="297193"/>
                  </a:cubicBezTo>
                  <a:lnTo>
                    <a:pt x="29877" y="297193"/>
                  </a:lnTo>
                  <a:cubicBezTo>
                    <a:pt x="13376" y="297193"/>
                    <a:pt x="0" y="283817"/>
                    <a:pt x="0" y="267316"/>
                  </a:cubicBezTo>
                  <a:lnTo>
                    <a:pt x="0" y="29877"/>
                  </a:lnTo>
                  <a:cubicBezTo>
                    <a:pt x="0" y="13376"/>
                    <a:pt x="13376" y="0"/>
                    <a:pt x="29877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42A9B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3200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grpSp>
          <p:nvGrpSpPr>
            <p:cNvPr id="72" name="组合 12"/>
            <p:cNvGrpSpPr/>
            <p:nvPr/>
          </p:nvGrpSpPr>
          <p:grpSpPr bwMode="auto">
            <a:xfrm>
              <a:off x="2573267" y="2857205"/>
              <a:ext cx="1254364" cy="399280"/>
              <a:chOff x="2573267" y="2857205"/>
              <a:chExt cx="1254364" cy="3992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573267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701878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830491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959102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3087714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216325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344938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473549" y="2857207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602161" y="2857207"/>
                <a:ext cx="96855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730774" y="2857205"/>
                <a:ext cx="96857" cy="399278"/>
              </a:xfrm>
              <a:prstGeom prst="rect">
                <a:avLst/>
              </a:prstGeom>
              <a:solidFill>
                <a:srgbClr val="F9F9F9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83" name="矩形 82"/>
          <p:cNvSpPr/>
          <p:nvPr/>
        </p:nvSpPr>
        <p:spPr>
          <a:xfrm>
            <a:off x="8998828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162340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325853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489366" y="5094876"/>
            <a:ext cx="122248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652880" y="5094876"/>
            <a:ext cx="124285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818430" y="5094876"/>
            <a:ext cx="124287" cy="51344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zh-CN" altLang="en-US" sz="3200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89" name="Group 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90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研究设计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  <p:bldP spid="12" grpId="0"/>
      <p:bldP spid="15" grpId="0" animBg="1"/>
      <p:bldP spid="17" grpId="0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2" r="9638"/>
          <a:stretch>
            <a:fillRect/>
          </a:stretch>
        </p:blipFill>
        <p:spPr>
          <a:xfrm rot="5400000">
            <a:off x="-76200" y="1206500"/>
            <a:ext cx="6858000" cy="4445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074" y="605591"/>
            <a:ext cx="11215850" cy="5784828"/>
            <a:chOff x="488074" y="605591"/>
            <a:chExt cx="11215850" cy="5784828"/>
          </a:xfrm>
        </p:grpSpPr>
        <p:grpSp>
          <p:nvGrpSpPr>
            <p:cNvPr id="3" name="组合 2"/>
            <p:cNvGrpSpPr/>
            <p:nvPr/>
          </p:nvGrpSpPr>
          <p:grpSpPr>
            <a:xfrm>
              <a:off x="488074" y="605591"/>
              <a:ext cx="11210699" cy="2633033"/>
              <a:chOff x="2091160" y="1602082"/>
              <a:chExt cx="7153154" cy="15566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flipH="1" flipV="1">
              <a:off x="488075" y="3264060"/>
              <a:ext cx="11215849" cy="3126359"/>
              <a:chOff x="2091160" y="1602082"/>
              <a:chExt cx="7153154" cy="155661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MH_Entry_1"/>
          <p:cNvSpPr/>
          <p:nvPr>
            <p:custDataLst>
              <p:tags r:id="rId2"/>
            </p:custDataLst>
          </p:nvPr>
        </p:nvSpPr>
        <p:spPr>
          <a:xfrm>
            <a:off x="1292025" y="4472261"/>
            <a:ext cx="2770130" cy="5661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研究方法</a:t>
            </a:r>
            <a:endParaRPr lang="zh-CN" altLang="en-US" sz="368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1189660" y="5356508"/>
            <a:ext cx="5862710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198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 company is an association or collection of individuals, whether natural persons, legal persons, or a mixture of both. </a:t>
            </a:r>
            <a:endParaRPr lang="en-US" sz="1200" spc="198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9953" y="461001"/>
            <a:ext cx="7037407" cy="183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PART  04</a:t>
            </a:r>
            <a:endParaRPr lang="zh-CN" altLang="en-US" sz="4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2025" y="5197642"/>
            <a:ext cx="3838073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张-11-矩形-Rectangle"/>
          <p:cNvSpPr>
            <a:spLocks noChangeArrowheads="1"/>
          </p:cNvSpPr>
          <p:nvPr/>
        </p:nvSpPr>
        <p:spPr bwMode="auto">
          <a:xfrm>
            <a:off x="442215" y="1682490"/>
            <a:ext cx="2706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研究方法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4" name="张-12-连接符-Line"/>
          <p:cNvCxnSpPr/>
          <p:nvPr/>
        </p:nvCxnSpPr>
        <p:spPr>
          <a:xfrm>
            <a:off x="975359" y="5175509"/>
            <a:ext cx="3414532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张-13-文本框-TextBox"/>
          <p:cNvSpPr txBox="1">
            <a:spLocks noChangeArrowheads="1"/>
          </p:cNvSpPr>
          <p:nvPr/>
        </p:nvSpPr>
        <p:spPr bwMode="auto">
          <a:xfrm>
            <a:off x="442216" y="2491210"/>
            <a:ext cx="437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在此处输入相关正文内容在此处输入相关正文内容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张-14-文本框-TextBox"/>
          <p:cNvSpPr txBox="1">
            <a:spLocks noChangeArrowheads="1"/>
          </p:cNvSpPr>
          <p:nvPr/>
        </p:nvSpPr>
        <p:spPr bwMode="auto">
          <a:xfrm>
            <a:off x="442215" y="3439464"/>
            <a:ext cx="47859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在此处输入正文内容该段文本由千库网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张-15-文本框-TextBox"/>
          <p:cNvSpPr txBox="1">
            <a:spLocks noChangeArrowheads="1"/>
          </p:cNvSpPr>
          <p:nvPr/>
        </p:nvSpPr>
        <p:spPr bwMode="auto">
          <a:xfrm>
            <a:off x="442216" y="2965337"/>
            <a:ext cx="437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在此处输入相关正文内容在此处输入相关正文内容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9" name="张-16-文本框-TextBox"/>
          <p:cNvSpPr txBox="1">
            <a:spLocks noChangeArrowheads="1"/>
          </p:cNvSpPr>
          <p:nvPr/>
        </p:nvSpPr>
        <p:spPr bwMode="auto">
          <a:xfrm>
            <a:off x="442215" y="3913590"/>
            <a:ext cx="47859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在此处输入正文内容该段文本由千库网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52213" y="1682490"/>
            <a:ext cx="5658143" cy="2454859"/>
            <a:chOff x="6178456" y="1165002"/>
            <a:chExt cx="5658143" cy="2454859"/>
          </a:xfrm>
        </p:grpSpPr>
        <p:sp>
          <p:nvSpPr>
            <p:cNvPr id="24" name="张-17-矩形-Rectangle"/>
            <p:cNvSpPr/>
            <p:nvPr/>
          </p:nvSpPr>
          <p:spPr>
            <a:xfrm>
              <a:off x="6178456" y="2235760"/>
              <a:ext cx="1345663" cy="40263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思路一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5" name="张-18-矩形-Rectangle"/>
            <p:cNvSpPr/>
            <p:nvPr/>
          </p:nvSpPr>
          <p:spPr>
            <a:xfrm>
              <a:off x="8075100" y="1442661"/>
              <a:ext cx="1488706" cy="4026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思路二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7" name="张-19-矩形-Rectangle"/>
            <p:cNvSpPr/>
            <p:nvPr/>
          </p:nvSpPr>
          <p:spPr>
            <a:xfrm>
              <a:off x="8075100" y="2939564"/>
              <a:ext cx="1488706" cy="4026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思路二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8" name="张-20-矩形-Rectangle"/>
            <p:cNvSpPr/>
            <p:nvPr/>
          </p:nvSpPr>
          <p:spPr>
            <a:xfrm>
              <a:off x="10114786" y="1165002"/>
              <a:ext cx="1721813" cy="402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思路三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9" name="张-21-矩形-Rectangle"/>
            <p:cNvSpPr/>
            <p:nvPr/>
          </p:nvSpPr>
          <p:spPr>
            <a:xfrm>
              <a:off x="10114786" y="1720320"/>
              <a:ext cx="1721813" cy="402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思路三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张-22-矩形-Rectangle"/>
            <p:cNvSpPr/>
            <p:nvPr/>
          </p:nvSpPr>
          <p:spPr>
            <a:xfrm>
              <a:off x="10114786" y="2661905"/>
              <a:ext cx="1721813" cy="402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思路三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张-23-矩形-Rectangle"/>
            <p:cNvSpPr/>
            <p:nvPr/>
          </p:nvSpPr>
          <p:spPr>
            <a:xfrm>
              <a:off x="10114786" y="3217222"/>
              <a:ext cx="1721813" cy="402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思路三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4" name="张-24-自选图形-Mixed"/>
            <p:cNvCxnSpPr/>
            <p:nvPr/>
          </p:nvCxnSpPr>
          <p:spPr>
            <a:xfrm flipV="1">
              <a:off x="7524118" y="1649989"/>
              <a:ext cx="550981" cy="764911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张-25-自选图形-Mixed"/>
            <p:cNvCxnSpPr/>
            <p:nvPr/>
          </p:nvCxnSpPr>
          <p:spPr>
            <a:xfrm>
              <a:off x="7525798" y="2421777"/>
              <a:ext cx="550981" cy="7522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张-26-自选图形-Mixed"/>
            <p:cNvCxnSpPr>
              <a:stCxn id="25" idx="3"/>
              <a:endCxn id="28" idx="1"/>
            </p:cNvCxnSpPr>
            <p:nvPr/>
          </p:nvCxnSpPr>
          <p:spPr>
            <a:xfrm flipV="1">
              <a:off x="9563806" y="1366321"/>
              <a:ext cx="550980" cy="2776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张-27-自选图形-Mixed"/>
            <p:cNvCxnSpPr>
              <a:stCxn id="25" idx="3"/>
              <a:endCxn id="29" idx="1"/>
            </p:cNvCxnSpPr>
            <p:nvPr/>
          </p:nvCxnSpPr>
          <p:spPr>
            <a:xfrm>
              <a:off x="9563806" y="1643980"/>
              <a:ext cx="550980" cy="2776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张-28-自选图形-Mixed"/>
            <p:cNvCxnSpPr>
              <a:stCxn id="27" idx="3"/>
              <a:endCxn id="32" idx="1"/>
            </p:cNvCxnSpPr>
            <p:nvPr/>
          </p:nvCxnSpPr>
          <p:spPr>
            <a:xfrm flipV="1">
              <a:off x="9563806" y="2863225"/>
              <a:ext cx="550980" cy="2776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张-29-自选图形-Mixed"/>
            <p:cNvCxnSpPr>
              <a:stCxn id="27" idx="3"/>
              <a:endCxn id="33" idx="1"/>
            </p:cNvCxnSpPr>
            <p:nvPr/>
          </p:nvCxnSpPr>
          <p:spPr>
            <a:xfrm>
              <a:off x="9563806" y="3140884"/>
              <a:ext cx="550980" cy="2776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张-31-圆角矩形-RoundedRectangle"/>
          <p:cNvSpPr/>
          <p:nvPr/>
        </p:nvSpPr>
        <p:spPr>
          <a:xfrm>
            <a:off x="583381" y="4685195"/>
            <a:ext cx="1721813" cy="4026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dist="88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优点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9" name="张-32-矩形-Rectangle"/>
          <p:cNvSpPr/>
          <p:nvPr/>
        </p:nvSpPr>
        <p:spPr>
          <a:xfrm>
            <a:off x="6851287" y="5208011"/>
            <a:ext cx="4844255" cy="90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在此处输入正文内容，在此处输入正文内容。在此处输入正文内容，在此处输入正文内容。在此处输入正文内容在此处输入正文内容，在此处输入正文内容。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0" name="张-33-圆角矩形-RoundedRectangle"/>
          <p:cNvSpPr/>
          <p:nvPr/>
        </p:nvSpPr>
        <p:spPr>
          <a:xfrm>
            <a:off x="6903786" y="4685195"/>
            <a:ext cx="1721813" cy="4026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dist="88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缺点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1" name="张-34-矩形-Rectangle"/>
          <p:cNvSpPr/>
          <p:nvPr/>
        </p:nvSpPr>
        <p:spPr>
          <a:xfrm>
            <a:off x="576868" y="5201920"/>
            <a:ext cx="4844255" cy="9089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在此处输入正文内容，在此处输入正文内容。在此处输入正文内容，在此处输入正文内容。在此处输入正文内容在此处输入正文内容，在此处输入正文内容。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30" name="Group 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31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研究方法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/>
          <p:cNvGraphicFramePr/>
          <p:nvPr/>
        </p:nvGraphicFramePr>
        <p:xfrm>
          <a:off x="442914" y="1309575"/>
          <a:ext cx="11306174" cy="2724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4" name="矩形: 圆角 23"/>
          <p:cNvSpPr/>
          <p:nvPr/>
        </p:nvSpPr>
        <p:spPr>
          <a:xfrm>
            <a:off x="521519" y="4257730"/>
            <a:ext cx="3919337" cy="5437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000" spc="1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系列一 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 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42913" y="4110636"/>
            <a:ext cx="5538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6288908" y="4257730"/>
            <a:ext cx="3919337" cy="5437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000" spc="1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系列二 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 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210302" y="4110636"/>
            <a:ext cx="5538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42913" y="6416675"/>
            <a:ext cx="113061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58958" y="4801484"/>
            <a:ext cx="4976054" cy="1194196"/>
            <a:chOff x="1009787" y="4807173"/>
            <a:chExt cx="4976054" cy="1194196"/>
          </a:xfrm>
        </p:grpSpPr>
        <p:sp>
          <p:nvSpPr>
            <p:cNvPr id="20" name="文本框 19"/>
            <p:cNvSpPr txBox="1"/>
            <p:nvPr/>
          </p:nvSpPr>
          <p:spPr>
            <a:xfrm>
              <a:off x="1009787" y="5110356"/>
              <a:ext cx="1723985" cy="89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请在此处添加详细描述文本，尽量与标题文本语言风格相符合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09787" y="4807173"/>
              <a:ext cx="24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在此输入标题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97814" y="5110356"/>
              <a:ext cx="1723985" cy="89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请在此处添加详细描述文本，尽量与标题文本语言风格相符合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97814" y="4807173"/>
              <a:ext cx="24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在此输入标题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97379" y="4801484"/>
            <a:ext cx="4976054" cy="1194196"/>
            <a:chOff x="1009787" y="4807173"/>
            <a:chExt cx="4976054" cy="1194196"/>
          </a:xfrm>
        </p:grpSpPr>
        <p:sp>
          <p:nvSpPr>
            <p:cNvPr id="32" name="文本框 31"/>
            <p:cNvSpPr txBox="1"/>
            <p:nvPr/>
          </p:nvSpPr>
          <p:spPr>
            <a:xfrm>
              <a:off x="1009787" y="5110356"/>
              <a:ext cx="1723985" cy="89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请在此处添加详细描述文本，尽量与标题文本语言风格相符合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09787" y="4807173"/>
              <a:ext cx="24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在此输入标题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97814" y="5110356"/>
              <a:ext cx="1723985" cy="89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请在此处添加详细描述文本，尽量与标题文本语言风格相符合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497814" y="4807173"/>
              <a:ext cx="24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在此输入标题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8" name="Group 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19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研究方法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张-3-矩形-Rectangle"/>
          <p:cNvSpPr/>
          <p:nvPr/>
        </p:nvSpPr>
        <p:spPr>
          <a:xfrm>
            <a:off x="580296" y="1258707"/>
            <a:ext cx="252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研究过程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张-4-矩形-Rectangle"/>
          <p:cNvSpPr/>
          <p:nvPr/>
        </p:nvSpPr>
        <p:spPr>
          <a:xfrm>
            <a:off x="580296" y="2947797"/>
            <a:ext cx="2379382" cy="147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2019.03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再写之前，首先整理好你所写论文的要点，将其复制粘贴到这个位置，本文档内容由千库网编辑提供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张-5-矩形-Rectangle"/>
          <p:cNvSpPr/>
          <p:nvPr/>
        </p:nvSpPr>
        <p:spPr>
          <a:xfrm>
            <a:off x="3364136" y="1694577"/>
            <a:ext cx="2628087" cy="147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2019.05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再写之前，首先整理好你所写论文的要点，将其复制粘贴到这个位置，本文档内容由千库网编辑提供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张-6-矩形-Rectangle"/>
          <p:cNvSpPr/>
          <p:nvPr/>
        </p:nvSpPr>
        <p:spPr>
          <a:xfrm>
            <a:off x="4157708" y="3440959"/>
            <a:ext cx="1911603" cy="958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2019.08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再写之前，首先整理好你所写论文的要点，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张-7-矩形-Rectangle"/>
          <p:cNvSpPr/>
          <p:nvPr/>
        </p:nvSpPr>
        <p:spPr>
          <a:xfrm>
            <a:off x="6629403" y="1669549"/>
            <a:ext cx="2542985" cy="147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2020.01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再写之前，首先整理好你所写论文的要点，将其复制粘贴到这个位置，本文档内容由千库网编辑提供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张-8-矩形-Rectangle"/>
          <p:cNvSpPr/>
          <p:nvPr/>
        </p:nvSpPr>
        <p:spPr>
          <a:xfrm>
            <a:off x="7267340" y="3440959"/>
            <a:ext cx="2349188" cy="958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2020.02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再写之前，首先整理好你所写论文的要点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" name="张-9-矩形-Rectangle"/>
          <p:cNvSpPr/>
          <p:nvPr/>
        </p:nvSpPr>
        <p:spPr>
          <a:xfrm>
            <a:off x="9809568" y="1872880"/>
            <a:ext cx="1802136" cy="958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2020.04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再写之前，首先整理好你所写论文的要点，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1" name="张-10-连接符-Line"/>
          <p:cNvCxnSpPr/>
          <p:nvPr/>
        </p:nvCxnSpPr>
        <p:spPr>
          <a:xfrm>
            <a:off x="742856" y="4515876"/>
            <a:ext cx="0" cy="127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张-11-连接符-Line"/>
          <p:cNvCxnSpPr/>
          <p:nvPr/>
        </p:nvCxnSpPr>
        <p:spPr>
          <a:xfrm>
            <a:off x="3526696" y="3206329"/>
            <a:ext cx="0" cy="258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张-12-连接符-Line"/>
          <p:cNvCxnSpPr/>
          <p:nvPr/>
        </p:nvCxnSpPr>
        <p:spPr>
          <a:xfrm>
            <a:off x="4320268" y="4515876"/>
            <a:ext cx="0" cy="127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张-13-连接符-Line"/>
          <p:cNvCxnSpPr/>
          <p:nvPr/>
        </p:nvCxnSpPr>
        <p:spPr>
          <a:xfrm>
            <a:off x="6791963" y="3206329"/>
            <a:ext cx="0" cy="258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张-14-连接符-Line"/>
          <p:cNvCxnSpPr/>
          <p:nvPr/>
        </p:nvCxnSpPr>
        <p:spPr>
          <a:xfrm>
            <a:off x="7429900" y="4454714"/>
            <a:ext cx="0" cy="13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张-15-连接符-Line"/>
          <p:cNvCxnSpPr/>
          <p:nvPr/>
        </p:nvCxnSpPr>
        <p:spPr>
          <a:xfrm>
            <a:off x="9972128" y="2947797"/>
            <a:ext cx="0" cy="284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张-16-自选图形-Round2SameRectangle"/>
          <p:cNvSpPr/>
          <p:nvPr/>
        </p:nvSpPr>
        <p:spPr>
          <a:xfrm>
            <a:off x="132637" y="5793456"/>
            <a:ext cx="11926727" cy="591765"/>
          </a:xfrm>
          <a:prstGeom prst="round2SameRect">
            <a:avLst>
              <a:gd name="adj1" fmla="val 26447"/>
              <a:gd name="adj2" fmla="val 0"/>
            </a:avLst>
          </a:prstGeom>
          <a:gradFill>
            <a:gsLst>
              <a:gs pos="20000">
                <a:schemeClr val="accent2"/>
              </a:gs>
              <a:gs pos="100000">
                <a:schemeClr val="accent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8" name="张-17-组合-Group"/>
          <p:cNvGrpSpPr/>
          <p:nvPr/>
        </p:nvGrpSpPr>
        <p:grpSpPr>
          <a:xfrm>
            <a:off x="742856" y="5916337"/>
            <a:ext cx="10442575" cy="346002"/>
            <a:chOff x="874713" y="3126214"/>
            <a:chExt cx="10442575" cy="605572"/>
          </a:xfrm>
        </p:grpSpPr>
        <p:cxnSp>
          <p:nvCxnSpPr>
            <p:cNvPr id="19" name="张-17-1-连接符-Line"/>
            <p:cNvCxnSpPr/>
            <p:nvPr/>
          </p:nvCxnSpPr>
          <p:spPr>
            <a:xfrm>
              <a:off x="874713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张-17-2-连接符-Line"/>
            <p:cNvCxnSpPr/>
            <p:nvPr/>
          </p:nvCxnSpPr>
          <p:spPr>
            <a:xfrm>
              <a:off x="99902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张-17-3-连接符-Line"/>
            <p:cNvCxnSpPr/>
            <p:nvPr/>
          </p:nvCxnSpPr>
          <p:spPr>
            <a:xfrm>
              <a:off x="112334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张-17-4-连接符-Line"/>
            <p:cNvCxnSpPr/>
            <p:nvPr/>
          </p:nvCxnSpPr>
          <p:spPr>
            <a:xfrm>
              <a:off x="124766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张-17-5-连接符-Line"/>
            <p:cNvCxnSpPr/>
            <p:nvPr/>
          </p:nvCxnSpPr>
          <p:spPr>
            <a:xfrm>
              <a:off x="137197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张-17-6-连接符-Line"/>
            <p:cNvCxnSpPr/>
            <p:nvPr/>
          </p:nvCxnSpPr>
          <p:spPr>
            <a:xfrm>
              <a:off x="162060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张-17-7-连接符-Line"/>
            <p:cNvCxnSpPr/>
            <p:nvPr/>
          </p:nvCxnSpPr>
          <p:spPr>
            <a:xfrm>
              <a:off x="186924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张-17-8-连接符-Line"/>
            <p:cNvCxnSpPr/>
            <p:nvPr/>
          </p:nvCxnSpPr>
          <p:spPr>
            <a:xfrm>
              <a:off x="149629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张-17-9-连接符-Line"/>
            <p:cNvCxnSpPr/>
            <p:nvPr/>
          </p:nvCxnSpPr>
          <p:spPr>
            <a:xfrm>
              <a:off x="174492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张-17-10-连接符-Line"/>
            <p:cNvCxnSpPr/>
            <p:nvPr/>
          </p:nvCxnSpPr>
          <p:spPr>
            <a:xfrm>
              <a:off x="199355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张-17-11-连接符-Line"/>
            <p:cNvCxnSpPr/>
            <p:nvPr/>
          </p:nvCxnSpPr>
          <p:spPr>
            <a:xfrm>
              <a:off x="211787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张-17-12-连接符-Line"/>
            <p:cNvCxnSpPr/>
            <p:nvPr/>
          </p:nvCxnSpPr>
          <p:spPr>
            <a:xfrm>
              <a:off x="224218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张-17-13-连接符-Line"/>
            <p:cNvCxnSpPr/>
            <p:nvPr/>
          </p:nvCxnSpPr>
          <p:spPr>
            <a:xfrm>
              <a:off x="2366505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张-17-14-连接符-Line"/>
            <p:cNvCxnSpPr/>
            <p:nvPr/>
          </p:nvCxnSpPr>
          <p:spPr>
            <a:xfrm>
              <a:off x="249082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张-17-15-连接符-Line"/>
            <p:cNvCxnSpPr/>
            <p:nvPr/>
          </p:nvCxnSpPr>
          <p:spPr>
            <a:xfrm>
              <a:off x="261513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张-17-16-连接符-Line"/>
            <p:cNvCxnSpPr/>
            <p:nvPr/>
          </p:nvCxnSpPr>
          <p:spPr>
            <a:xfrm>
              <a:off x="273945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张-17-17-连接符-Line"/>
            <p:cNvCxnSpPr/>
            <p:nvPr/>
          </p:nvCxnSpPr>
          <p:spPr>
            <a:xfrm>
              <a:off x="286376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张-17-18-连接符-Line"/>
            <p:cNvCxnSpPr/>
            <p:nvPr/>
          </p:nvCxnSpPr>
          <p:spPr>
            <a:xfrm>
              <a:off x="298808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张-17-19-连接符-Line"/>
            <p:cNvCxnSpPr/>
            <p:nvPr/>
          </p:nvCxnSpPr>
          <p:spPr>
            <a:xfrm>
              <a:off x="311240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张-17-20-连接符-Line"/>
            <p:cNvCxnSpPr/>
            <p:nvPr/>
          </p:nvCxnSpPr>
          <p:spPr>
            <a:xfrm>
              <a:off x="323671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张-17-21-连接符-Line"/>
            <p:cNvCxnSpPr/>
            <p:nvPr/>
          </p:nvCxnSpPr>
          <p:spPr>
            <a:xfrm>
              <a:off x="336103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张-17-22-连接符-Line"/>
            <p:cNvCxnSpPr/>
            <p:nvPr/>
          </p:nvCxnSpPr>
          <p:spPr>
            <a:xfrm>
              <a:off x="348534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张-17-23-连接符-Line"/>
            <p:cNvCxnSpPr/>
            <p:nvPr/>
          </p:nvCxnSpPr>
          <p:spPr>
            <a:xfrm>
              <a:off x="360966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张-17-24-连接符-Line"/>
            <p:cNvCxnSpPr/>
            <p:nvPr/>
          </p:nvCxnSpPr>
          <p:spPr>
            <a:xfrm>
              <a:off x="373398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张-17-25-连接符-Line"/>
            <p:cNvCxnSpPr/>
            <p:nvPr/>
          </p:nvCxnSpPr>
          <p:spPr>
            <a:xfrm>
              <a:off x="3858297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张-17-26-连接符-Line"/>
            <p:cNvCxnSpPr/>
            <p:nvPr/>
          </p:nvCxnSpPr>
          <p:spPr>
            <a:xfrm>
              <a:off x="398261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张-17-27-连接符-Line"/>
            <p:cNvCxnSpPr/>
            <p:nvPr/>
          </p:nvCxnSpPr>
          <p:spPr>
            <a:xfrm>
              <a:off x="410692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张-17-28-连接符-Line"/>
            <p:cNvCxnSpPr/>
            <p:nvPr/>
          </p:nvCxnSpPr>
          <p:spPr>
            <a:xfrm>
              <a:off x="423124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张-17-29-连接符-Line"/>
            <p:cNvCxnSpPr/>
            <p:nvPr/>
          </p:nvCxnSpPr>
          <p:spPr>
            <a:xfrm>
              <a:off x="435556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张-17-30-连接符-Line"/>
            <p:cNvCxnSpPr/>
            <p:nvPr/>
          </p:nvCxnSpPr>
          <p:spPr>
            <a:xfrm>
              <a:off x="447987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张-17-31-连接符-Line"/>
            <p:cNvCxnSpPr/>
            <p:nvPr/>
          </p:nvCxnSpPr>
          <p:spPr>
            <a:xfrm>
              <a:off x="460419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张-17-32-连接符-Line"/>
            <p:cNvCxnSpPr/>
            <p:nvPr/>
          </p:nvCxnSpPr>
          <p:spPr>
            <a:xfrm>
              <a:off x="472850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张-17-33-连接符-Line"/>
            <p:cNvCxnSpPr/>
            <p:nvPr/>
          </p:nvCxnSpPr>
          <p:spPr>
            <a:xfrm>
              <a:off x="485282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张-17-34-连接符-Line"/>
            <p:cNvCxnSpPr/>
            <p:nvPr/>
          </p:nvCxnSpPr>
          <p:spPr>
            <a:xfrm>
              <a:off x="497714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张-17-35-连接符-Line"/>
            <p:cNvCxnSpPr/>
            <p:nvPr/>
          </p:nvCxnSpPr>
          <p:spPr>
            <a:xfrm>
              <a:off x="510145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张-17-36-连接符-Line"/>
            <p:cNvCxnSpPr/>
            <p:nvPr/>
          </p:nvCxnSpPr>
          <p:spPr>
            <a:xfrm>
              <a:off x="522577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张-17-37-连接符-Line"/>
            <p:cNvCxnSpPr/>
            <p:nvPr/>
          </p:nvCxnSpPr>
          <p:spPr>
            <a:xfrm>
              <a:off x="5350089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张-17-38-连接符-Line"/>
            <p:cNvCxnSpPr/>
            <p:nvPr/>
          </p:nvCxnSpPr>
          <p:spPr>
            <a:xfrm>
              <a:off x="547440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张-17-39-连接符-Line"/>
            <p:cNvCxnSpPr/>
            <p:nvPr/>
          </p:nvCxnSpPr>
          <p:spPr>
            <a:xfrm>
              <a:off x="559872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张-17-40-连接符-Line"/>
            <p:cNvCxnSpPr/>
            <p:nvPr/>
          </p:nvCxnSpPr>
          <p:spPr>
            <a:xfrm>
              <a:off x="572303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张-17-41-连接符-Line"/>
            <p:cNvCxnSpPr/>
            <p:nvPr/>
          </p:nvCxnSpPr>
          <p:spPr>
            <a:xfrm>
              <a:off x="584735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张-17-42-连接符-Line"/>
            <p:cNvCxnSpPr/>
            <p:nvPr/>
          </p:nvCxnSpPr>
          <p:spPr>
            <a:xfrm>
              <a:off x="597166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张-17-43-连接符-Line"/>
            <p:cNvCxnSpPr/>
            <p:nvPr/>
          </p:nvCxnSpPr>
          <p:spPr>
            <a:xfrm>
              <a:off x="609598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张-17-44-连接符-Line"/>
            <p:cNvCxnSpPr/>
            <p:nvPr/>
          </p:nvCxnSpPr>
          <p:spPr>
            <a:xfrm>
              <a:off x="622030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张-17-45-连接符-Line"/>
            <p:cNvCxnSpPr/>
            <p:nvPr/>
          </p:nvCxnSpPr>
          <p:spPr>
            <a:xfrm>
              <a:off x="634461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张-17-46-连接符-Line"/>
            <p:cNvCxnSpPr/>
            <p:nvPr/>
          </p:nvCxnSpPr>
          <p:spPr>
            <a:xfrm>
              <a:off x="646893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张-17-47-连接符-Line"/>
            <p:cNvCxnSpPr/>
            <p:nvPr/>
          </p:nvCxnSpPr>
          <p:spPr>
            <a:xfrm>
              <a:off x="659324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张-17-48-连接符-Line"/>
            <p:cNvCxnSpPr/>
            <p:nvPr/>
          </p:nvCxnSpPr>
          <p:spPr>
            <a:xfrm>
              <a:off x="671756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张-17-49-连接符-Line"/>
            <p:cNvCxnSpPr/>
            <p:nvPr/>
          </p:nvCxnSpPr>
          <p:spPr>
            <a:xfrm>
              <a:off x="6841881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张-17-50-连接符-Line"/>
            <p:cNvCxnSpPr/>
            <p:nvPr/>
          </p:nvCxnSpPr>
          <p:spPr>
            <a:xfrm>
              <a:off x="696619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张-17-51-连接符-Line"/>
            <p:cNvCxnSpPr/>
            <p:nvPr/>
          </p:nvCxnSpPr>
          <p:spPr>
            <a:xfrm>
              <a:off x="709051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张-17-52-连接符-Line"/>
            <p:cNvCxnSpPr/>
            <p:nvPr/>
          </p:nvCxnSpPr>
          <p:spPr>
            <a:xfrm>
              <a:off x="721482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张-17-53-连接符-Line"/>
            <p:cNvCxnSpPr/>
            <p:nvPr/>
          </p:nvCxnSpPr>
          <p:spPr>
            <a:xfrm>
              <a:off x="733914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张-17-54-连接符-Line"/>
            <p:cNvCxnSpPr/>
            <p:nvPr/>
          </p:nvCxnSpPr>
          <p:spPr>
            <a:xfrm>
              <a:off x="746346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张-17-55-连接符-Line"/>
            <p:cNvCxnSpPr/>
            <p:nvPr/>
          </p:nvCxnSpPr>
          <p:spPr>
            <a:xfrm>
              <a:off x="758777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张-17-56-连接符-Line"/>
            <p:cNvCxnSpPr/>
            <p:nvPr/>
          </p:nvCxnSpPr>
          <p:spPr>
            <a:xfrm>
              <a:off x="771209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张-17-57-连接符-Line"/>
            <p:cNvCxnSpPr/>
            <p:nvPr/>
          </p:nvCxnSpPr>
          <p:spPr>
            <a:xfrm>
              <a:off x="783640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张-17-58-连接符-Line"/>
            <p:cNvCxnSpPr/>
            <p:nvPr/>
          </p:nvCxnSpPr>
          <p:spPr>
            <a:xfrm>
              <a:off x="796072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张-17-59-连接符-Line"/>
            <p:cNvCxnSpPr/>
            <p:nvPr/>
          </p:nvCxnSpPr>
          <p:spPr>
            <a:xfrm>
              <a:off x="808504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张-17-60-连接符-Line"/>
            <p:cNvCxnSpPr/>
            <p:nvPr/>
          </p:nvCxnSpPr>
          <p:spPr>
            <a:xfrm>
              <a:off x="820935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张-17-61-连接符-Line"/>
            <p:cNvCxnSpPr/>
            <p:nvPr/>
          </p:nvCxnSpPr>
          <p:spPr>
            <a:xfrm>
              <a:off x="8333673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张-17-62-连接符-Line"/>
            <p:cNvCxnSpPr/>
            <p:nvPr/>
          </p:nvCxnSpPr>
          <p:spPr>
            <a:xfrm>
              <a:off x="845798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张-17-63-连接符-Line"/>
            <p:cNvCxnSpPr/>
            <p:nvPr/>
          </p:nvCxnSpPr>
          <p:spPr>
            <a:xfrm>
              <a:off x="858230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张-17-64-连接符-Line"/>
            <p:cNvCxnSpPr/>
            <p:nvPr/>
          </p:nvCxnSpPr>
          <p:spPr>
            <a:xfrm>
              <a:off x="870662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张-17-65-连接符-Line"/>
            <p:cNvCxnSpPr/>
            <p:nvPr/>
          </p:nvCxnSpPr>
          <p:spPr>
            <a:xfrm>
              <a:off x="883093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张-17-66-连接符-Line"/>
            <p:cNvCxnSpPr/>
            <p:nvPr/>
          </p:nvCxnSpPr>
          <p:spPr>
            <a:xfrm>
              <a:off x="895525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张-17-67-连接符-Line"/>
            <p:cNvCxnSpPr/>
            <p:nvPr/>
          </p:nvCxnSpPr>
          <p:spPr>
            <a:xfrm>
              <a:off x="907956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张-17-68-连接符-Line"/>
            <p:cNvCxnSpPr/>
            <p:nvPr/>
          </p:nvCxnSpPr>
          <p:spPr>
            <a:xfrm>
              <a:off x="920388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张-17-69-连接符-Line"/>
            <p:cNvCxnSpPr/>
            <p:nvPr/>
          </p:nvCxnSpPr>
          <p:spPr>
            <a:xfrm>
              <a:off x="932820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张-17-70-连接符-Line"/>
            <p:cNvCxnSpPr/>
            <p:nvPr/>
          </p:nvCxnSpPr>
          <p:spPr>
            <a:xfrm>
              <a:off x="945251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张-17-71-连接符-Line"/>
            <p:cNvCxnSpPr/>
            <p:nvPr/>
          </p:nvCxnSpPr>
          <p:spPr>
            <a:xfrm>
              <a:off x="957683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张-17-72-连接符-Line"/>
            <p:cNvCxnSpPr/>
            <p:nvPr/>
          </p:nvCxnSpPr>
          <p:spPr>
            <a:xfrm>
              <a:off x="970114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张-17-73-连接符-Line"/>
            <p:cNvCxnSpPr/>
            <p:nvPr/>
          </p:nvCxnSpPr>
          <p:spPr>
            <a:xfrm>
              <a:off x="9825465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张-17-74-连接符-Line"/>
            <p:cNvCxnSpPr/>
            <p:nvPr/>
          </p:nvCxnSpPr>
          <p:spPr>
            <a:xfrm>
              <a:off x="994978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张-17-75-连接符-Line"/>
            <p:cNvCxnSpPr/>
            <p:nvPr/>
          </p:nvCxnSpPr>
          <p:spPr>
            <a:xfrm>
              <a:off x="1007409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张-17-76-连接符-Line"/>
            <p:cNvCxnSpPr/>
            <p:nvPr/>
          </p:nvCxnSpPr>
          <p:spPr>
            <a:xfrm>
              <a:off x="1019841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张-17-77-连接符-Line"/>
            <p:cNvCxnSpPr/>
            <p:nvPr/>
          </p:nvCxnSpPr>
          <p:spPr>
            <a:xfrm>
              <a:off x="1044704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张-17-78-连接符-Line"/>
            <p:cNvCxnSpPr/>
            <p:nvPr/>
          </p:nvCxnSpPr>
          <p:spPr>
            <a:xfrm>
              <a:off x="10695677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张-17-79-连接符-Line"/>
            <p:cNvCxnSpPr/>
            <p:nvPr/>
          </p:nvCxnSpPr>
          <p:spPr>
            <a:xfrm>
              <a:off x="1032272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张-17-80-连接符-Line"/>
            <p:cNvCxnSpPr/>
            <p:nvPr/>
          </p:nvCxnSpPr>
          <p:spPr>
            <a:xfrm>
              <a:off x="1057136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张-17-81-连接符-Line"/>
            <p:cNvCxnSpPr/>
            <p:nvPr/>
          </p:nvCxnSpPr>
          <p:spPr>
            <a:xfrm>
              <a:off x="10819993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张-17-82-连接符-Line"/>
            <p:cNvCxnSpPr/>
            <p:nvPr/>
          </p:nvCxnSpPr>
          <p:spPr>
            <a:xfrm>
              <a:off x="10944309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张-17-83-连接符-Line"/>
            <p:cNvCxnSpPr/>
            <p:nvPr/>
          </p:nvCxnSpPr>
          <p:spPr>
            <a:xfrm>
              <a:off x="11068625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张-17-84-连接符-Line"/>
            <p:cNvCxnSpPr/>
            <p:nvPr/>
          </p:nvCxnSpPr>
          <p:spPr>
            <a:xfrm>
              <a:off x="11192941" y="3388886"/>
              <a:ext cx="0" cy="3429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张-17-85-连接符-Line"/>
            <p:cNvCxnSpPr/>
            <p:nvPr/>
          </p:nvCxnSpPr>
          <p:spPr>
            <a:xfrm>
              <a:off x="11317288" y="3126214"/>
              <a:ext cx="0" cy="60557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105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研究方法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45000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488075" y="555652"/>
            <a:ext cx="11215850" cy="5746697"/>
            <a:chOff x="488075" y="681714"/>
            <a:chExt cx="11215850" cy="5746697"/>
          </a:xfrm>
        </p:grpSpPr>
        <p:grpSp>
          <p:nvGrpSpPr>
            <p:cNvPr id="3" name="组合 2"/>
            <p:cNvGrpSpPr/>
            <p:nvPr/>
          </p:nvGrpSpPr>
          <p:grpSpPr>
            <a:xfrm>
              <a:off x="488075" y="681714"/>
              <a:ext cx="11210699" cy="2633033"/>
              <a:chOff x="2091160" y="1602082"/>
              <a:chExt cx="7153154" cy="155661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/>
            <p:cNvGrpSpPr/>
            <p:nvPr/>
          </p:nvGrpSpPr>
          <p:grpSpPr>
            <a:xfrm flipH="1" flipV="1">
              <a:off x="488076" y="4595767"/>
              <a:ext cx="11215849" cy="1832644"/>
              <a:chOff x="2091160" y="1602082"/>
              <a:chExt cx="7153154" cy="91247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2094440" y="1602082"/>
                <a:ext cx="0" cy="417255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9244314" y="1602082"/>
                <a:ext cx="0" cy="91247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/>
        </p:nvGrpSpPr>
        <p:grpSpPr>
          <a:xfrm>
            <a:off x="1076523" y="3312568"/>
            <a:ext cx="3126857" cy="2402501"/>
            <a:chOff x="4433451" y="0"/>
            <a:chExt cx="3126857" cy="2402501"/>
          </a:xfrm>
        </p:grpSpPr>
        <p:sp>
          <p:nvSpPr>
            <p:cNvPr id="16" name="文本框 15"/>
            <p:cNvSpPr txBox="1"/>
            <p:nvPr/>
          </p:nvSpPr>
          <p:spPr>
            <a:xfrm>
              <a:off x="4694048" y="1472776"/>
              <a:ext cx="2866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   </a:t>
              </a:r>
              <a:r>
                <a:rPr lang="en-US" altLang="zh-CN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CONTENT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5216678" y="0"/>
              <a:ext cx="1212402" cy="2402501"/>
            </a:xfrm>
            <a:prstGeom prst="line">
              <a:avLst/>
            </a:prstGeom>
            <a:ln w="28575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4433451" y="654177"/>
              <a:ext cx="15664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目  录</a:t>
              </a:r>
              <a:endParaRPr lang="zh-CN" altLang="en-US" sz="4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811537" y="1198299"/>
            <a:ext cx="153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698143" y="1368087"/>
            <a:ext cx="0" cy="529200"/>
          </a:xfrm>
          <a:prstGeom prst="line">
            <a:avLst/>
          </a:prstGeom>
          <a:ln w="28575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785283" y="128425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研究背景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85283" y="1654492"/>
            <a:ext cx="136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1200" i="1" spc="100" dirty="0">
                <a:solidFill>
                  <a:prstClr val="white">
                    <a:lumMod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BACKGROUND</a:t>
            </a:r>
            <a:endParaRPr lang="en-US" altLang="zh-CN" sz="1200" i="1" spc="100" dirty="0">
              <a:solidFill>
                <a:prstClr val="white">
                  <a:lumMod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思源黑体 CN Medium" panose="020B06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25605" y="2141103"/>
            <a:ext cx="153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712211" y="2310891"/>
            <a:ext cx="0" cy="529200"/>
          </a:xfrm>
          <a:prstGeom prst="line">
            <a:avLst/>
          </a:prstGeom>
          <a:ln w="28575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799351" y="222705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研究目的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99351" y="2597296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1200" i="1" spc="100" dirty="0">
                <a:solidFill>
                  <a:prstClr val="white">
                    <a:lumMod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RESEARCH</a:t>
            </a:r>
            <a:endParaRPr lang="en-US" altLang="zh-CN" sz="1200" i="1" spc="100" dirty="0">
              <a:solidFill>
                <a:prstClr val="white">
                  <a:lumMod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思源黑体 CN Medium" panose="020B06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06649" y="3083907"/>
            <a:ext cx="153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693255" y="3253695"/>
            <a:ext cx="0" cy="529200"/>
          </a:xfrm>
          <a:prstGeom prst="line">
            <a:avLst/>
          </a:prstGeom>
          <a:ln w="28575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780395" y="316985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研究设计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80395" y="3540100"/>
            <a:ext cx="1420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1200" i="1" spc="100" dirty="0">
                <a:solidFill>
                  <a:prstClr val="white">
                    <a:lumMod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STUDY DESIGN</a:t>
            </a:r>
            <a:endParaRPr lang="en-US" altLang="zh-CN" sz="1200" i="1" spc="100" dirty="0">
              <a:solidFill>
                <a:prstClr val="white">
                  <a:lumMod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思源黑体 CN Medium" panose="020B06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31609" y="3012233"/>
            <a:ext cx="153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618215" y="3182021"/>
            <a:ext cx="0" cy="529200"/>
          </a:xfrm>
          <a:prstGeom prst="line">
            <a:avLst/>
          </a:prstGeom>
          <a:ln w="28575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705355" y="309818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研究方法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05355" y="346842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1200" i="1" spc="100" dirty="0">
                <a:solidFill>
                  <a:prstClr val="white">
                    <a:lumMod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METHODS</a:t>
            </a:r>
            <a:endParaRPr lang="en-US" altLang="zh-CN" sz="1200" i="1" spc="100" dirty="0">
              <a:solidFill>
                <a:prstClr val="white">
                  <a:lumMod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思源黑体 CN Medium" panose="020B06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45677" y="3955037"/>
            <a:ext cx="153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632283" y="4124825"/>
            <a:ext cx="0" cy="529200"/>
          </a:xfrm>
          <a:prstGeom prst="line">
            <a:avLst/>
          </a:prstGeom>
          <a:ln w="28575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719423" y="404098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预期结果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19423" y="4411230"/>
            <a:ext cx="919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1200" i="1" spc="100" dirty="0">
                <a:solidFill>
                  <a:prstClr val="white">
                    <a:lumMod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RESULTS</a:t>
            </a:r>
            <a:endParaRPr lang="en-US" altLang="zh-CN" sz="1200" i="1" spc="100" dirty="0">
              <a:solidFill>
                <a:prstClr val="white">
                  <a:lumMod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思源黑体 CN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45677" y="4897839"/>
            <a:ext cx="1535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6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632283" y="5067627"/>
            <a:ext cx="0" cy="529200"/>
          </a:xfrm>
          <a:prstGeom prst="line">
            <a:avLst/>
          </a:prstGeom>
          <a:ln w="28575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719423" y="498379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研究计划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719423" y="5354032"/>
            <a:ext cx="1022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30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en-US" altLang="zh-CN" sz="1200" i="1" spc="100" dirty="0">
                <a:solidFill>
                  <a:prstClr val="white">
                    <a:lumMod val="50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思源黑体 CN Medium" panose="020B0600000000000000" pitchFamily="34" charset="-122"/>
              </a:rPr>
              <a:t>PROGRAM</a:t>
            </a:r>
            <a:endParaRPr lang="en-US" altLang="zh-CN" sz="1200" i="1" spc="100" dirty="0">
              <a:solidFill>
                <a:prstClr val="white">
                  <a:lumMod val="50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2" r="9638"/>
          <a:stretch>
            <a:fillRect/>
          </a:stretch>
        </p:blipFill>
        <p:spPr>
          <a:xfrm rot="5400000">
            <a:off x="-76200" y="1206500"/>
            <a:ext cx="6858000" cy="4445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074" y="605591"/>
            <a:ext cx="11215850" cy="5784828"/>
            <a:chOff x="488074" y="605591"/>
            <a:chExt cx="11215850" cy="5784828"/>
          </a:xfrm>
        </p:grpSpPr>
        <p:grpSp>
          <p:nvGrpSpPr>
            <p:cNvPr id="3" name="组合 2"/>
            <p:cNvGrpSpPr/>
            <p:nvPr/>
          </p:nvGrpSpPr>
          <p:grpSpPr>
            <a:xfrm>
              <a:off x="488074" y="605591"/>
              <a:ext cx="11210699" cy="2633033"/>
              <a:chOff x="2091160" y="1602082"/>
              <a:chExt cx="7153154" cy="15566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flipH="1" flipV="1">
              <a:off x="488075" y="3264060"/>
              <a:ext cx="11215849" cy="3126359"/>
              <a:chOff x="2091160" y="1602082"/>
              <a:chExt cx="7153154" cy="155661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MH_Entry_1"/>
          <p:cNvSpPr/>
          <p:nvPr>
            <p:custDataLst>
              <p:tags r:id="rId2"/>
            </p:custDataLst>
          </p:nvPr>
        </p:nvSpPr>
        <p:spPr>
          <a:xfrm>
            <a:off x="1292025" y="4472261"/>
            <a:ext cx="2770130" cy="5661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预期结果</a:t>
            </a:r>
            <a:endParaRPr lang="zh-CN" altLang="en-US" sz="368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1189660" y="5356508"/>
            <a:ext cx="5862710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198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 company is an association or collection of individuals, whether natural persons, legal persons, or a mixture of both. </a:t>
            </a:r>
            <a:endParaRPr lang="en-US" sz="1200" spc="198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9953" y="461001"/>
            <a:ext cx="7037407" cy="183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PART  05</a:t>
            </a:r>
            <a:endParaRPr lang="zh-CN" altLang="en-US" sz="4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2025" y="5197642"/>
            <a:ext cx="3838073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张-1-矩形-Rectangle"/>
          <p:cNvSpPr/>
          <p:nvPr/>
        </p:nvSpPr>
        <p:spPr>
          <a:xfrm>
            <a:off x="1276029" y="2266984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结论一：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张-2-文本框-TextBox"/>
          <p:cNvSpPr txBox="1"/>
          <p:nvPr/>
        </p:nvSpPr>
        <p:spPr bwMode="auto">
          <a:xfrm>
            <a:off x="2999578" y="2266984"/>
            <a:ext cx="7935688" cy="101566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B40C"/>
              </a:buClr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在此处输入正文内容，在此处输入相关正文内容。在此处输入正文内容，在此处输入相关正文内容。在此处输入正文内容在此处输入正文内容，在此处输入相关正文内容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张-3-矩形-Rectangle"/>
          <p:cNvSpPr/>
          <p:nvPr/>
        </p:nvSpPr>
        <p:spPr>
          <a:xfrm>
            <a:off x="1304198" y="4357088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结论二：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张-4-文本框-TextBox"/>
          <p:cNvSpPr txBox="1"/>
          <p:nvPr/>
        </p:nvSpPr>
        <p:spPr bwMode="auto">
          <a:xfrm>
            <a:off x="3027747" y="4357088"/>
            <a:ext cx="7860054" cy="1754326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1B40C"/>
              </a:buClr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在此处输入相关正文内容在此处输入相关正文内容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在此处输入相关正文内容在此处输入相关正文内容</a:t>
            </a:r>
            <a:endParaRPr lang="en-US" altLang="zh-CN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在此处输入正文内容，在此处输入相关正文内容。在此处输入正文内容，在此处输入相关正文内容。在此处输入正文内容在此处输入正文内容，在此处输入相关正文内容</a:t>
            </a:r>
            <a:endParaRPr lang="zh-CN" altLang="en-US" sz="2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" name="张-5-文本框-TextBox"/>
          <p:cNvSpPr txBox="1"/>
          <p:nvPr/>
        </p:nvSpPr>
        <p:spPr>
          <a:xfrm>
            <a:off x="807097" y="12748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200" b="0" i="0" u="none" strike="noStrike" cap="none" spc="0" normalizeH="0" baseline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研究结论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2" name="张-6-连接符-Line"/>
          <p:cNvCxnSpPr/>
          <p:nvPr/>
        </p:nvCxnSpPr>
        <p:spPr>
          <a:xfrm>
            <a:off x="1476427" y="3919193"/>
            <a:ext cx="94588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张-7-自由图形-Freeform"/>
          <p:cNvSpPr/>
          <p:nvPr/>
        </p:nvSpPr>
        <p:spPr>
          <a:xfrm>
            <a:off x="318549" y="1413110"/>
            <a:ext cx="305305" cy="308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561" extrusionOk="0">
                <a:moveTo>
                  <a:pt x="10349" y="100"/>
                </a:moveTo>
                <a:lnTo>
                  <a:pt x="223" y="7471"/>
                </a:lnTo>
                <a:cubicBezTo>
                  <a:pt x="89" y="7605"/>
                  <a:pt x="0" y="7794"/>
                  <a:pt x="0" y="7971"/>
                </a:cubicBezTo>
                <a:cubicBezTo>
                  <a:pt x="0" y="8149"/>
                  <a:pt x="131" y="8327"/>
                  <a:pt x="265" y="8415"/>
                </a:cubicBezTo>
                <a:lnTo>
                  <a:pt x="10405" y="15342"/>
                </a:lnTo>
                <a:cubicBezTo>
                  <a:pt x="10494" y="15387"/>
                  <a:pt x="10578" y="15426"/>
                  <a:pt x="10712" y="15426"/>
                </a:cubicBezTo>
                <a:cubicBezTo>
                  <a:pt x="10801" y="15426"/>
                  <a:pt x="10930" y="15390"/>
                  <a:pt x="11019" y="15301"/>
                </a:cubicBezTo>
                <a:lnTo>
                  <a:pt x="21159" y="8193"/>
                </a:lnTo>
                <a:cubicBezTo>
                  <a:pt x="21293" y="8104"/>
                  <a:pt x="21382" y="7971"/>
                  <a:pt x="21382" y="7749"/>
                </a:cubicBezTo>
                <a:cubicBezTo>
                  <a:pt x="21382" y="7527"/>
                  <a:pt x="21293" y="7338"/>
                  <a:pt x="21159" y="7249"/>
                </a:cubicBezTo>
                <a:lnTo>
                  <a:pt x="11019" y="100"/>
                </a:lnTo>
                <a:cubicBezTo>
                  <a:pt x="10840" y="-33"/>
                  <a:pt x="10528" y="-33"/>
                  <a:pt x="10349" y="100"/>
                </a:cubicBezTo>
                <a:close/>
                <a:moveTo>
                  <a:pt x="10712" y="1308"/>
                </a:moveTo>
                <a:lnTo>
                  <a:pt x="19862" y="7749"/>
                </a:lnTo>
                <a:lnTo>
                  <a:pt x="10712" y="14135"/>
                </a:lnTo>
                <a:lnTo>
                  <a:pt x="1562" y="7916"/>
                </a:lnTo>
                <a:lnTo>
                  <a:pt x="10712" y="1308"/>
                </a:lnTo>
                <a:close/>
                <a:moveTo>
                  <a:pt x="20978" y="10220"/>
                </a:moveTo>
                <a:cubicBezTo>
                  <a:pt x="20833" y="10198"/>
                  <a:pt x="20679" y="10242"/>
                  <a:pt x="20545" y="10331"/>
                </a:cubicBezTo>
                <a:lnTo>
                  <a:pt x="10726" y="17216"/>
                </a:lnTo>
                <a:lnTo>
                  <a:pt x="907" y="10498"/>
                </a:lnTo>
                <a:cubicBezTo>
                  <a:pt x="639" y="10320"/>
                  <a:pt x="290" y="10370"/>
                  <a:pt x="112" y="10637"/>
                </a:cubicBezTo>
                <a:cubicBezTo>
                  <a:pt x="-67" y="10903"/>
                  <a:pt x="-31" y="11264"/>
                  <a:pt x="237" y="11442"/>
                </a:cubicBezTo>
                <a:lnTo>
                  <a:pt x="10377" y="18369"/>
                </a:lnTo>
                <a:cubicBezTo>
                  <a:pt x="10467" y="18413"/>
                  <a:pt x="10550" y="18452"/>
                  <a:pt x="10684" y="18452"/>
                </a:cubicBezTo>
                <a:cubicBezTo>
                  <a:pt x="10773" y="18452"/>
                  <a:pt x="10910" y="18413"/>
                  <a:pt x="11089" y="18369"/>
                </a:cubicBezTo>
                <a:lnTo>
                  <a:pt x="21215" y="11261"/>
                </a:lnTo>
                <a:cubicBezTo>
                  <a:pt x="21483" y="11083"/>
                  <a:pt x="21533" y="10723"/>
                  <a:pt x="21354" y="10456"/>
                </a:cubicBezTo>
                <a:cubicBezTo>
                  <a:pt x="21265" y="10323"/>
                  <a:pt x="21123" y="10242"/>
                  <a:pt x="20978" y="10220"/>
                </a:cubicBezTo>
                <a:close/>
                <a:moveTo>
                  <a:pt x="20978" y="13330"/>
                </a:moveTo>
                <a:cubicBezTo>
                  <a:pt x="20833" y="13307"/>
                  <a:pt x="20679" y="13352"/>
                  <a:pt x="20545" y="13441"/>
                </a:cubicBezTo>
                <a:lnTo>
                  <a:pt x="10726" y="20326"/>
                </a:lnTo>
                <a:lnTo>
                  <a:pt x="907" y="13607"/>
                </a:lnTo>
                <a:cubicBezTo>
                  <a:pt x="639" y="13430"/>
                  <a:pt x="290" y="13479"/>
                  <a:pt x="112" y="13746"/>
                </a:cubicBezTo>
                <a:cubicBezTo>
                  <a:pt x="-67" y="14013"/>
                  <a:pt x="-31" y="14373"/>
                  <a:pt x="237" y="14551"/>
                </a:cubicBezTo>
                <a:lnTo>
                  <a:pt x="10377" y="21478"/>
                </a:lnTo>
                <a:cubicBezTo>
                  <a:pt x="10467" y="21523"/>
                  <a:pt x="10550" y="21561"/>
                  <a:pt x="10684" y="21561"/>
                </a:cubicBezTo>
                <a:cubicBezTo>
                  <a:pt x="10773" y="21561"/>
                  <a:pt x="10910" y="21567"/>
                  <a:pt x="11089" y="21478"/>
                </a:cubicBezTo>
                <a:lnTo>
                  <a:pt x="21215" y="14371"/>
                </a:lnTo>
                <a:cubicBezTo>
                  <a:pt x="21483" y="14193"/>
                  <a:pt x="21533" y="13832"/>
                  <a:pt x="21354" y="13566"/>
                </a:cubicBezTo>
                <a:cubicBezTo>
                  <a:pt x="21265" y="13432"/>
                  <a:pt x="21123" y="13352"/>
                  <a:pt x="20978" y="1333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9" name="Group 1_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10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预期结果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图表 35"/>
          <p:cNvGraphicFramePr/>
          <p:nvPr/>
        </p:nvGraphicFramePr>
        <p:xfrm>
          <a:off x="342176" y="1229261"/>
          <a:ext cx="5152994" cy="518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8" name="矩形: 圆角 37"/>
          <p:cNvSpPr/>
          <p:nvPr/>
        </p:nvSpPr>
        <p:spPr>
          <a:xfrm>
            <a:off x="5848029" y="989325"/>
            <a:ext cx="3919337" cy="5437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单击添加副标题 </a:t>
            </a:r>
            <a:r>
              <a:rPr lang="zh-CN" altLang="en-US" sz="2400" spc="1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</a:t>
            </a:r>
            <a:r>
              <a:rPr lang="zh-CN" altLang="en-US" sz="2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 </a:t>
            </a:r>
            <a:endParaRPr lang="zh-CN" altLang="en-US" sz="2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848029" y="1666875"/>
            <a:ext cx="5653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42913" y="6416675"/>
            <a:ext cx="113061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6311182" y="2132550"/>
            <a:ext cx="4193579" cy="916877"/>
            <a:chOff x="1683026" y="2113846"/>
            <a:chExt cx="4193579" cy="916877"/>
          </a:xfrm>
        </p:grpSpPr>
        <p:sp>
          <p:nvSpPr>
            <p:cNvPr id="18" name="圆角矩形 27"/>
            <p:cNvSpPr/>
            <p:nvPr/>
          </p:nvSpPr>
          <p:spPr>
            <a:xfrm flipH="1">
              <a:off x="1683026" y="2298512"/>
              <a:ext cx="418952" cy="4189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5537" y="2417029"/>
              <a:ext cx="3431068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请在此处添加详细描述文本，尽量与标题文本语言风格相符合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45536" y="2113846"/>
              <a:ext cx="24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在此输入标题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946" y="2416135"/>
              <a:ext cx="183708" cy="183706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311182" y="4900056"/>
            <a:ext cx="4177351" cy="917149"/>
            <a:chOff x="1683026" y="4881352"/>
            <a:chExt cx="4177351" cy="917149"/>
          </a:xfrm>
        </p:grpSpPr>
        <p:sp>
          <p:nvSpPr>
            <p:cNvPr id="23" name="圆角矩形 28"/>
            <p:cNvSpPr/>
            <p:nvPr/>
          </p:nvSpPr>
          <p:spPr>
            <a:xfrm flipH="1">
              <a:off x="1683026" y="5039546"/>
              <a:ext cx="418952" cy="4189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45537" y="5184807"/>
              <a:ext cx="3414840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请在此处添加详细描述文本，尽量与标题文本语言风格相符合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45536" y="4881352"/>
              <a:ext cx="24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在此输入标题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374" y="5157169"/>
              <a:ext cx="183708" cy="183706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6311182" y="3504277"/>
            <a:ext cx="4173454" cy="940930"/>
            <a:chOff x="1683026" y="3488196"/>
            <a:chExt cx="4173454" cy="940930"/>
          </a:xfrm>
        </p:grpSpPr>
        <p:sp>
          <p:nvSpPr>
            <p:cNvPr id="28" name="圆角矩形 26"/>
            <p:cNvSpPr/>
            <p:nvPr/>
          </p:nvSpPr>
          <p:spPr>
            <a:xfrm flipH="1">
              <a:off x="1683026" y="3667538"/>
              <a:ext cx="418952" cy="4189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445536" y="3815432"/>
              <a:ext cx="3410944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请在此处添加详细描述文本，尽量与标题文本语言风格相符合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45536" y="3488196"/>
              <a:ext cx="24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在此输入标题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432" y="3785161"/>
              <a:ext cx="183708" cy="183706"/>
            </a:xfrm>
            <a:prstGeom prst="rect">
              <a:avLst/>
            </a:prstGeom>
          </p:spPr>
        </p:pic>
      </p:grpSp>
      <p:grpSp>
        <p:nvGrpSpPr>
          <p:cNvPr id="32" name="Group 1_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33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预期结果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2" r="9638"/>
          <a:stretch>
            <a:fillRect/>
          </a:stretch>
        </p:blipFill>
        <p:spPr>
          <a:xfrm rot="5400000">
            <a:off x="-76200" y="1206500"/>
            <a:ext cx="6858000" cy="4445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074" y="605591"/>
            <a:ext cx="11215850" cy="5784828"/>
            <a:chOff x="488074" y="605591"/>
            <a:chExt cx="11215850" cy="5784828"/>
          </a:xfrm>
        </p:grpSpPr>
        <p:grpSp>
          <p:nvGrpSpPr>
            <p:cNvPr id="3" name="组合 2"/>
            <p:cNvGrpSpPr/>
            <p:nvPr/>
          </p:nvGrpSpPr>
          <p:grpSpPr>
            <a:xfrm>
              <a:off x="488074" y="605591"/>
              <a:ext cx="11210699" cy="2633033"/>
              <a:chOff x="2091160" y="1602082"/>
              <a:chExt cx="7153154" cy="15566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flipH="1" flipV="1">
              <a:off x="488075" y="3264060"/>
              <a:ext cx="11215849" cy="3126359"/>
              <a:chOff x="2091160" y="1602082"/>
              <a:chExt cx="7153154" cy="155661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MH_Entry_1"/>
          <p:cNvSpPr/>
          <p:nvPr>
            <p:custDataLst>
              <p:tags r:id="rId2"/>
            </p:custDataLst>
          </p:nvPr>
        </p:nvSpPr>
        <p:spPr>
          <a:xfrm>
            <a:off x="1292025" y="4472261"/>
            <a:ext cx="2770130" cy="5661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研究计划</a:t>
            </a:r>
            <a:endParaRPr lang="zh-CN" altLang="en-US" sz="368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1189660" y="5356508"/>
            <a:ext cx="5862710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198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 company is an association or collection of individuals, whether natural persons, legal persons, or a mixture of both. </a:t>
            </a:r>
            <a:endParaRPr lang="en-US" sz="1200" spc="198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9953" y="461001"/>
            <a:ext cx="7037407" cy="183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PART  06</a:t>
            </a:r>
            <a:endParaRPr lang="zh-CN" altLang="en-US" sz="4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2025" y="5197642"/>
            <a:ext cx="3838073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1065022" y="2614312"/>
            <a:ext cx="4178049" cy="70134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77122" y="4822079"/>
            <a:ext cx="4265949" cy="134152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55558" y="2727206"/>
            <a:ext cx="4318097" cy="58477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您的内容打在这里，或者通过复制您的文本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在此框中选择粘贴，并选择只保留文字。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cxnSp>
        <p:nvCxnSpPr>
          <p:cNvPr id="92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noFill/>
          <a:ln w="25400" cap="flat" cmpd="sng" algn="ctr">
            <a:solidFill>
              <a:srgbClr val="006CB5"/>
            </a:solidFill>
            <a:prstDash val="dash"/>
            <a:miter lim="800000"/>
          </a:ln>
          <a:effectLst/>
        </p:spPr>
      </p:cxnSp>
      <p:grpSp>
        <p:nvGrpSpPr>
          <p:cNvPr id="93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94" name="椭圆 93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>
                <a:defRPr/>
              </a:pPr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  <a:sym typeface="思源黑体 CN Medium" panose="020B0600000000000000" pitchFamily="34" charset="-122"/>
                </a:rPr>
                <a:t>VS</a:t>
              </a:r>
              <a:endParaRPr lang="zh-CN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  <a:sym typeface="思源黑体 CN Medium" panose="020B0600000000000000" pitchFamily="34" charset="-122"/>
                </a:rPr>
                <a:t>“</a:t>
              </a:r>
              <a:r>
                <a:rPr lang="zh-CN" altLang="en-US" sz="2400" b="1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  <a:sym typeface="思源黑体 CN Medium" panose="020B0600000000000000" pitchFamily="34" charset="-122"/>
                </a:rPr>
                <a:t>点击添加标题内容”</a:t>
              </a:r>
              <a:endParaRPr lang="zh-CN" altLang="en-US" sz="24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  <a:sym typeface="思源黑体 CN Medium" panose="020B0600000000000000" pitchFamily="34" charset="-122"/>
                </a:rPr>
                <a:t>“</a:t>
              </a:r>
              <a:r>
                <a:rPr lang="zh-CN" altLang="en-US" sz="2400" b="1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  <a:sym typeface="思源黑体 CN Medium" panose="020B0600000000000000" pitchFamily="34" charset="-122"/>
                </a:rPr>
                <a:t>点击添加标题内容”</a:t>
              </a:r>
              <a:endParaRPr lang="zh-CN" altLang="en-US" sz="24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endParaRPr>
            </a:p>
          </p:txBody>
        </p:sp>
        <p:sp>
          <p:nvSpPr>
            <p:cNvPr id="9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>
                <a:defRPr/>
              </a:pPr>
              <a:endParaRPr lang="zh-CN" altLang="en-US" sz="240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endParaRPr>
            </a:p>
          </p:txBody>
        </p:sp>
        <p:sp>
          <p:nvSpPr>
            <p:cNvPr id="9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200">
                <a:defRPr/>
              </a:pPr>
              <a:endParaRPr lang="zh-CN" altLang="en-US" sz="2400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7621007" y="4030729"/>
            <a:ext cx="3777245" cy="54386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您的内容打在这里，或者通过复制您的文本</a:t>
            </a:r>
            <a:endParaRPr lang="en-US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在此框中选择粘贴，并选择只保留文字。</a:t>
            </a:r>
            <a:endParaRPr lang="en-US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621006" y="4808283"/>
            <a:ext cx="3777245" cy="54386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您的内容打在这里，或者通过复制您的文本</a:t>
            </a:r>
            <a:endParaRPr lang="en-US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在此框中选择粘贴，并选择只保留文字。</a:t>
            </a:r>
            <a:endParaRPr lang="en-US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621006" y="5537663"/>
            <a:ext cx="3777245" cy="54386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您的内容打在这里，或者通过复制您的文本</a:t>
            </a:r>
            <a:endParaRPr lang="en-US" altLang="zh-CN" sz="1465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defRPr/>
            </a:pPr>
            <a:r>
              <a:rPr lang="zh-CN" altLang="en-US" sz="1465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在此框中选择粘贴，并选择只保留文字。</a:t>
            </a:r>
            <a:endParaRPr lang="zh-CN" altLang="en-US" sz="1465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914012" y="3563984"/>
            <a:ext cx="2880320" cy="37965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65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rPr>
              <a:t>点击添加标题内容：</a:t>
            </a:r>
            <a:endParaRPr lang="zh-CN" altLang="en-US" sz="1865" b="1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65021" y="3571360"/>
            <a:ext cx="1594097" cy="810993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anchor="ctr">
            <a:noAutofit/>
          </a:bodyPr>
          <a:lstStyle/>
          <a:p>
            <a:pPr algn="ctr" defTabSz="914400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rPr>
              <a:t>添加内容</a:t>
            </a:r>
            <a:endParaRPr lang="zh-CN" altLang="en-US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63317" y="4453108"/>
            <a:ext cx="2146742" cy="379656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65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rPr>
              <a:t>点击添加文字内容</a:t>
            </a:r>
            <a:endParaRPr lang="zh-CN" altLang="en-US" sz="1865" b="1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47513" y="3585402"/>
            <a:ext cx="1594096" cy="810993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anchor="ctr">
            <a:noAutofit/>
          </a:bodyPr>
          <a:lstStyle/>
          <a:p>
            <a:pPr algn="ctr" defTabSz="914400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  <a:sym typeface="思源黑体 CN Medium" panose="020B0600000000000000" pitchFamily="34" charset="-122"/>
              </a:rPr>
              <a:t>添加内容</a:t>
            </a:r>
            <a:endParaRPr lang="zh-CN" altLang="en-US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/>
              <a:sym typeface="思源黑体 CN Medium" panose="020B0600000000000000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2933171" y="3775474"/>
            <a:ext cx="433584" cy="406383"/>
            <a:chOff x="2933170" y="4148355"/>
            <a:chExt cx="433584" cy="406383"/>
          </a:xfrm>
          <a:solidFill>
            <a:schemeClr val="accent2"/>
          </a:solidFill>
        </p:grpSpPr>
        <p:sp>
          <p:nvSpPr>
            <p:cNvPr id="107" name="L 形 106"/>
            <p:cNvSpPr/>
            <p:nvPr/>
          </p:nvSpPr>
          <p:spPr>
            <a:xfrm rot="13500000">
              <a:off x="2960371" y="4148355"/>
              <a:ext cx="406383" cy="406383"/>
            </a:xfrm>
            <a:prstGeom prst="corner">
              <a:avLst>
                <a:gd name="adj1" fmla="val 31896"/>
                <a:gd name="adj2" fmla="val 26723"/>
              </a:avLst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2933170" y="4291030"/>
              <a:ext cx="147250" cy="147250"/>
            </a:xfrm>
            <a:prstGeom prst="ellipse">
              <a:avLst/>
            </a:prstGeom>
            <a:grp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963502" y="3988677"/>
            <a:ext cx="545132" cy="602061"/>
            <a:chOff x="6107201" y="4111577"/>
            <a:chExt cx="1566174" cy="1729733"/>
          </a:xfrm>
        </p:grpSpPr>
        <p:sp>
          <p:nvSpPr>
            <p:cNvPr id="110" name="椭圆 10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defTabSz="914400">
                <a:defRPr/>
              </a:pPr>
              <a:endParaRPr lang="en-US" sz="66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1" name="TextBox 49"/>
            <p:cNvSpPr txBox="1"/>
            <p:nvPr/>
          </p:nvSpPr>
          <p:spPr>
            <a:xfrm flipH="1">
              <a:off x="6564485" y="411157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>
                <a:lnSpc>
                  <a:spcPct val="100000"/>
                </a:lnSpc>
                <a:defRPr/>
              </a:pPr>
              <a:r>
                <a:rPr lang="en-US" altLang="zh-CN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  <a:sym typeface="思源黑体 CN Medium" panose="020B0600000000000000" pitchFamily="34" charset="-122"/>
                </a:rPr>
                <a:t>1</a:t>
              </a:r>
              <a:endPara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63502" y="4729146"/>
            <a:ext cx="545132" cy="602061"/>
            <a:chOff x="6107201" y="4111577"/>
            <a:chExt cx="1566174" cy="1729733"/>
          </a:xfrm>
        </p:grpSpPr>
        <p:sp>
          <p:nvSpPr>
            <p:cNvPr id="113" name="椭圆 112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defTabSz="914400">
                <a:defRPr/>
              </a:pPr>
              <a:endParaRPr lang="en-US" sz="66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4" name="TextBox 49"/>
            <p:cNvSpPr txBox="1"/>
            <p:nvPr/>
          </p:nvSpPr>
          <p:spPr>
            <a:xfrm flipH="1">
              <a:off x="6673947" y="411157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>
                <a:lnSpc>
                  <a:spcPct val="100000"/>
                </a:lnSpc>
                <a:defRPr/>
              </a:pPr>
              <a:r>
                <a:rPr lang="en-US" altLang="zh-CN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  <a:sym typeface="思源黑体 CN Medium" panose="020B0600000000000000" pitchFamily="34" charset="-122"/>
                </a:rPr>
                <a:t>2</a:t>
              </a:r>
              <a:endPara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977101" y="5450525"/>
            <a:ext cx="545132" cy="602061"/>
            <a:chOff x="6107201" y="4111577"/>
            <a:chExt cx="1566174" cy="1729733"/>
          </a:xfrm>
        </p:grpSpPr>
        <p:sp>
          <p:nvSpPr>
            <p:cNvPr id="116" name="椭圆 115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defTabSz="914400">
                <a:defRPr/>
              </a:pPr>
              <a:endParaRPr lang="en-US" sz="665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7" name="TextBox 49"/>
            <p:cNvSpPr txBox="1"/>
            <p:nvPr/>
          </p:nvSpPr>
          <p:spPr>
            <a:xfrm flipH="1">
              <a:off x="6673947" y="411157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914400">
                <a:lnSpc>
                  <a:spcPct val="100000"/>
                </a:lnSpc>
                <a:defRPr/>
              </a:pPr>
              <a:r>
                <a:rPr lang="en-US" altLang="zh-CN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Times New Roman" panose="02020603050405020304" pitchFamily="18" charset="0"/>
                  <a:sym typeface="思源黑体 CN Medium" panose="020B0600000000000000" pitchFamily="34" charset="-122"/>
                </a:rPr>
                <a:t>3</a:t>
              </a:r>
              <a:endPara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6" name="Group 1_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37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研究计划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9" grpId="0"/>
      <p:bldP spid="100" grpId="0"/>
      <p:bldP spid="101" grpId="0"/>
      <p:bldP spid="102" grpId="0"/>
      <p:bldP spid="103" grpId="0" animBg="1"/>
      <p:bldP spid="104" grpId="0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30"/>
          <p:cNvSpPr txBox="1"/>
          <p:nvPr/>
        </p:nvSpPr>
        <p:spPr>
          <a:xfrm>
            <a:off x="3787052" y="2583433"/>
            <a:ext cx="432000" cy="432000"/>
          </a:xfrm>
          <a:prstGeom prst="roundRect">
            <a:avLst>
              <a:gd name="adj" fmla="val 28794"/>
            </a:avLst>
          </a:prstGeom>
          <a:solidFill>
            <a:srgbClr val="04487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400"/>
            <a:r>
              <a:rPr lang="en-US" altLang="zh-CN" sz="24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7" name="TextBox 30"/>
          <p:cNvSpPr txBox="1"/>
          <p:nvPr/>
        </p:nvSpPr>
        <p:spPr>
          <a:xfrm>
            <a:off x="1244290" y="4418540"/>
            <a:ext cx="2326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8" name="TextBox 29"/>
          <p:cNvSpPr txBox="1"/>
          <p:nvPr/>
        </p:nvSpPr>
        <p:spPr>
          <a:xfrm>
            <a:off x="810399" y="5060703"/>
            <a:ext cx="3022852" cy="8263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单击输入您的文字内容，或复制粘贴具体文本，语言精练概括的说明你所要阐明的观点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9" name="TextBox 30"/>
          <p:cNvSpPr txBox="1"/>
          <p:nvPr/>
        </p:nvSpPr>
        <p:spPr>
          <a:xfrm>
            <a:off x="4931067" y="4418540"/>
            <a:ext cx="2326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0" name="TextBox 29"/>
          <p:cNvSpPr txBox="1"/>
          <p:nvPr/>
        </p:nvSpPr>
        <p:spPr>
          <a:xfrm>
            <a:off x="4613484" y="5060703"/>
            <a:ext cx="2961409" cy="8263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单击输入您的文字内容，或复制粘贴具体文本，语言精练概括的说明你所要阐明的观点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1" name="TextBox 30"/>
          <p:cNvSpPr txBox="1"/>
          <p:nvPr/>
        </p:nvSpPr>
        <p:spPr>
          <a:xfrm>
            <a:off x="8617847" y="4418540"/>
            <a:ext cx="2326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单击添加标题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8329857" y="5060703"/>
            <a:ext cx="2902220" cy="8263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ts val="2200"/>
              </a:lnSpc>
            </a:pPr>
            <a:r>
              <a:rPr lang="zh-CN" altLang="en-US" sz="16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单击输入您的文字内容，或复制粘贴具体文本，语言精练概括的说明你所要阐明的观点</a:t>
            </a:r>
            <a:endParaRPr lang="en-US" altLang="zh-CN" sz="16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3" name="空心弧 62"/>
          <p:cNvSpPr/>
          <p:nvPr/>
        </p:nvSpPr>
        <p:spPr>
          <a:xfrm>
            <a:off x="4876231" y="1567533"/>
            <a:ext cx="2463800" cy="2463800"/>
          </a:xfrm>
          <a:prstGeom prst="blockArc">
            <a:avLst>
              <a:gd name="adj1" fmla="val 10800000"/>
              <a:gd name="adj2" fmla="val 7548"/>
              <a:gd name="adj3" fmla="val 14576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4" name="空心弧 63"/>
          <p:cNvSpPr/>
          <p:nvPr/>
        </p:nvSpPr>
        <p:spPr>
          <a:xfrm flipV="1">
            <a:off x="2771152" y="1567533"/>
            <a:ext cx="2463800" cy="2463800"/>
          </a:xfrm>
          <a:prstGeom prst="blockArc">
            <a:avLst>
              <a:gd name="adj1" fmla="val 5406177"/>
              <a:gd name="adj2" fmla="val 7548"/>
              <a:gd name="adj3" fmla="val 14576"/>
            </a:avLst>
          </a:prstGeom>
          <a:solidFill>
            <a:srgbClr val="D6E0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5" name="空心弧 64"/>
          <p:cNvSpPr/>
          <p:nvPr/>
        </p:nvSpPr>
        <p:spPr>
          <a:xfrm flipH="1" flipV="1">
            <a:off x="6981311" y="1567533"/>
            <a:ext cx="2463800" cy="2463800"/>
          </a:xfrm>
          <a:prstGeom prst="blockArc">
            <a:avLst>
              <a:gd name="adj1" fmla="val 5399302"/>
              <a:gd name="adj2" fmla="val 7548"/>
              <a:gd name="adj3" fmla="val 14576"/>
            </a:avLst>
          </a:prstGeom>
          <a:solidFill>
            <a:srgbClr val="D6E0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black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6" name="TextBox 30"/>
          <p:cNvSpPr txBox="1"/>
          <p:nvPr/>
        </p:nvSpPr>
        <p:spPr>
          <a:xfrm>
            <a:off x="5794788" y="2583433"/>
            <a:ext cx="432000" cy="432000"/>
          </a:xfrm>
          <a:prstGeom prst="roundRect">
            <a:avLst>
              <a:gd name="adj" fmla="val 28794"/>
            </a:avLst>
          </a:prstGeom>
          <a:solidFill>
            <a:srgbClr val="04487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400"/>
            <a:r>
              <a:rPr lang="en-US" altLang="zh-CN" sz="24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7" name="TextBox 30"/>
          <p:cNvSpPr txBox="1"/>
          <p:nvPr/>
        </p:nvSpPr>
        <p:spPr>
          <a:xfrm>
            <a:off x="8002793" y="2583433"/>
            <a:ext cx="432000" cy="432000"/>
          </a:xfrm>
          <a:prstGeom prst="roundRect">
            <a:avLst>
              <a:gd name="adj" fmla="val 28794"/>
            </a:avLst>
          </a:prstGeom>
          <a:solidFill>
            <a:srgbClr val="04487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400"/>
            <a:r>
              <a:rPr lang="en-US" altLang="zh-CN" sz="2400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9" name="Group 1_1_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20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研究计划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9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0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3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4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 p14:presetBounceEnd="7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7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8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 p14:presetBounceEnd="7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41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42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7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45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46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7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49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50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 animBg="1"/>
          <p:bldP spid="64" grpId="0" animBg="1"/>
          <p:bldP spid="65" grpId="0" animBg="1"/>
          <p:bldP spid="66" grpId="0" animBg="1"/>
          <p:bldP spid="6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 animBg="1"/>
          <p:bldP spid="64" grpId="0" animBg="1"/>
          <p:bldP spid="65" grpId="0" animBg="1"/>
          <p:bldP spid="66" grpId="0" animBg="1"/>
          <p:bldP spid="67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224631" y="3514977"/>
            <a:ext cx="1789112" cy="1789112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 defTabSz="914400">
              <a:defRPr/>
            </a:pPr>
            <a:r>
              <a:rPr lang="en-US" altLang="zh-CN" sz="4000" b="1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03</a:t>
            </a:r>
            <a:endParaRPr lang="en-US" altLang="zh-CN" sz="4000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1411456" y="3964239"/>
            <a:ext cx="1114425" cy="111283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 defTabSz="914400"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01</a:t>
            </a:r>
            <a:endParaRPr lang="en-US" altLang="zh-CN" sz="3200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145800" y="2308477"/>
            <a:ext cx="1458913" cy="14589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 defTabSz="914400"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02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7633662" y="2300539"/>
            <a:ext cx="1460500" cy="14605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 defTabSz="914400"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04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9714082" y="3961065"/>
            <a:ext cx="1114425" cy="1114425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algn="ctr" defTabSz="914400">
              <a:defRPr/>
            </a:pPr>
            <a:r>
              <a:rPr lang="en-US" altLang="zh-CN" sz="3200" b="1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05</a:t>
            </a:r>
            <a:endParaRPr lang="en-US" altLang="zh-CN" sz="3200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60" name="Straight Arrow Connector 41"/>
          <p:cNvCxnSpPr>
            <a:cxnSpLocks noChangeShapeType="1"/>
            <a:stCxn id="32" idx="7"/>
            <a:endCxn id="33" idx="2"/>
          </p:cNvCxnSpPr>
          <p:nvPr/>
        </p:nvCxnSpPr>
        <p:spPr bwMode="auto">
          <a:xfrm flipV="1">
            <a:off x="2362676" y="3037934"/>
            <a:ext cx="783123" cy="1089277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42"/>
          <p:cNvCxnSpPr>
            <a:cxnSpLocks noChangeShapeType="1"/>
            <a:stCxn id="31" idx="7"/>
            <a:endCxn id="34" idx="2"/>
          </p:cNvCxnSpPr>
          <p:nvPr/>
        </p:nvCxnSpPr>
        <p:spPr bwMode="auto">
          <a:xfrm flipV="1">
            <a:off x="6751733" y="3030790"/>
            <a:ext cx="881928" cy="746197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49"/>
          <p:cNvCxnSpPr>
            <a:cxnSpLocks noChangeShapeType="1"/>
            <a:stCxn id="33" idx="6"/>
            <a:endCxn id="31" idx="1"/>
          </p:cNvCxnSpPr>
          <p:nvPr/>
        </p:nvCxnSpPr>
        <p:spPr bwMode="auto">
          <a:xfrm>
            <a:off x="4604712" y="3037934"/>
            <a:ext cx="881928" cy="739053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Arrow Connector 50"/>
          <p:cNvCxnSpPr>
            <a:cxnSpLocks noChangeShapeType="1"/>
            <a:stCxn id="34" idx="6"/>
            <a:endCxn id="59" idx="1"/>
          </p:cNvCxnSpPr>
          <p:nvPr/>
        </p:nvCxnSpPr>
        <p:spPr bwMode="auto">
          <a:xfrm>
            <a:off x="9094163" y="3030790"/>
            <a:ext cx="783123" cy="1093479"/>
          </a:xfrm>
          <a:prstGeom prst="straightConnector1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矩形 63"/>
          <p:cNvSpPr/>
          <p:nvPr/>
        </p:nvSpPr>
        <p:spPr>
          <a:xfrm>
            <a:off x="1005683" y="2876828"/>
            <a:ext cx="1838967" cy="81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77170" y="2516201"/>
            <a:ext cx="128178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59257" y="4452992"/>
            <a:ext cx="1838967" cy="81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30745" y="4092363"/>
            <a:ext cx="128178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94655" y="2635528"/>
            <a:ext cx="1838967" cy="81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473247" y="2274901"/>
            <a:ext cx="128178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46963" y="4452992"/>
            <a:ext cx="1838967" cy="81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718450" y="4092363"/>
            <a:ext cx="128178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317050" y="2876828"/>
            <a:ext cx="1838967" cy="81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2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588538" y="2516201"/>
            <a:ext cx="128178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添加标题</a:t>
            </a:r>
            <a:endParaRPr lang="zh-CN" altLang="en-US" sz="1865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6" name="Group 1_1_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29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研究计划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0.075 " pathEditMode="relative" rAng="0" ptsTypes="AA">
                                      <p:cBhvr>
                                        <p:cTn id="20" dur="1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5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23457E-7 L 4.44444E-6 0.075 " pathEditMode="relative" rAng="0" ptsTypes="AA">
                                      <p:cBhvr>
                                        <p:cTn id="41" dur="1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3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3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8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4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0.075 " pathEditMode="relative" rAng="0" ptsTypes="AA">
                                      <p:cBhvr>
                                        <p:cTn id="62" dur="15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9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95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4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L -1.11111E-6 0.075 " pathEditMode="relative" rAng="0" ptsTypes="AA">
                                      <p:cBhvr>
                                        <p:cTn id="83" dur="1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6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6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1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0.075 " pathEditMode="relative" rAng="0" ptsTypes="AA">
                                      <p:cBhvr>
                                        <p:cTn id="104" dur="15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59" grpId="0" animBg="1"/>
      <p:bldP spid="64" grpId="0"/>
      <p:bldP spid="64" grpId="1"/>
      <p:bldP spid="65" grpId="0"/>
      <p:bldP spid="66" grpId="0"/>
      <p:bldP spid="66" grpId="1"/>
      <p:bldP spid="67" grpId="0"/>
      <p:bldP spid="68" grpId="0"/>
      <p:bldP spid="68" grpId="1"/>
      <p:bldP spid="69" grpId="0"/>
      <p:bldP spid="70" grpId="0"/>
      <p:bldP spid="70" grpId="1"/>
      <p:bldP spid="71" grpId="0"/>
      <p:bldP spid="72" grpId="0"/>
      <p:bldP spid="72" grpId="1"/>
      <p:bldP spid="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329160" y="1670028"/>
            <a:ext cx="9533681" cy="1150490"/>
          </a:xfrm>
          <a:prstGeom prst="rect">
            <a:avLst/>
          </a:prstGeom>
        </p:spPr>
        <p:txBody>
          <a:bodyPr wrap="square" lIns="72000" tIns="72000" rIns="72000" bIns="72000" anchor="ctr" anchorCtr="0">
            <a:spAutoFit/>
          </a:bodyPr>
          <a:lstStyle/>
          <a:p>
            <a:pPr algn="just" defTabSz="914400">
              <a:lnSpc>
                <a:spcPct val="120000"/>
              </a:lnSpc>
              <a:spcAft>
                <a:spcPts val="1200"/>
              </a:spcAft>
            </a:pPr>
            <a:r>
              <a:rPr lang="zh-CN" altLang="en-US" sz="1865" dirty="0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865" dirty="0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200</a:t>
            </a:r>
            <a:r>
              <a:rPr lang="zh-CN" altLang="en-US" sz="1865" dirty="0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字以内。此处添加详细文本描述，建议与标题相关并符合整体语言风格，语言描述尽量简洁生动。</a:t>
            </a:r>
            <a:endParaRPr lang="zh-CN" altLang="en-US" sz="1865" dirty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9156" y="1184671"/>
            <a:ext cx="288991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单击添加段落标题</a:t>
            </a:r>
            <a:endParaRPr lang="zh-CN" altLang="en-US" sz="2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329160" y="3082808"/>
          <a:ext cx="9533682" cy="2821821"/>
        </p:xfrm>
        <a:graphic>
          <a:graphicData uri="http://schemas.openxmlformats.org/drawingml/2006/table">
            <a:tbl>
              <a:tblPr firstRow="1" bandRow="1"/>
              <a:tblGrid>
                <a:gridCol w="1028312"/>
                <a:gridCol w="2365828"/>
                <a:gridCol w="1372701"/>
                <a:gridCol w="1588947"/>
                <a:gridCol w="1857095"/>
                <a:gridCol w="1320799"/>
              </a:tblGrid>
              <a:tr h="61250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序 号</a:t>
                      </a:r>
                      <a:endParaRPr lang="zh-CN" altLang="en-US" sz="1600" b="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工作任务</a:t>
                      </a:r>
                      <a:endParaRPr lang="zh-CN" altLang="en-US" sz="1600" b="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日 期</a:t>
                      </a:r>
                      <a:endParaRPr lang="zh-CN" altLang="en-US" sz="1600" b="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目标</a:t>
                      </a:r>
                      <a:endParaRPr lang="zh-CN" altLang="en-US" sz="1600" b="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成 果</a:t>
                      </a:r>
                      <a:endParaRPr lang="zh-CN" altLang="en-US" sz="1600" b="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zh-CN" altLang="en-US" sz="1600" b="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备 注</a:t>
                      </a:r>
                      <a:endParaRPr lang="zh-CN" altLang="en-US" sz="1600" b="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2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3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4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418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2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  <a:sym typeface="思源黑体 CN Medium" panose="020B0600000000000000" pitchFamily="34" charset="-122"/>
                        </a:rPr>
                        <a:t>5</a:t>
                      </a:r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Montserrat ExtraLight"/>
                          <a:ea typeface="方正兰亭黑简体"/>
                        </a:defRPr>
                      </a:lvl9pPr>
                    </a:lstStyle>
                    <a:p>
                      <a:pPr algn="ctr"/>
                      <a:endParaRPr lang="zh-CN" altLang="en-US" sz="1600" dirty="0">
                        <a:solidFill>
                          <a:schemeClr val="tx2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  <a:sym typeface="思源黑体 CN Medium" panose="020B0600000000000000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82B">
                        <a:lumMod val="10000"/>
                        <a:lumOff val="9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1_1_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11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研究计划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7531E-6 L 0.06267 -1.97531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9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19201" y="4113107"/>
            <a:ext cx="2333481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11586" y="4113107"/>
            <a:ext cx="2333481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03973" y="4113107"/>
            <a:ext cx="2333481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96360" y="4113107"/>
            <a:ext cx="2333481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zh-CN" altLang="en-US" sz="1600" dirty="0">
                <a:solidFill>
                  <a:srgbClr val="25282B">
                    <a:lumMod val="75000"/>
                    <a:lumOff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Lato Light"/>
                <a:sym typeface="思源黑体 CN Medium" panose="020B0600000000000000" pitchFamily="34" charset="-122"/>
              </a:rPr>
              <a:t>此处添加详细文本描述建议与标题相关并符合整体语言风格，语言描述尽量简洁生动。</a:t>
            </a:r>
            <a:endParaRPr lang="zh-CN" altLang="en-US" sz="1600" dirty="0">
              <a:solidFill>
                <a:srgbClr val="25282B">
                  <a:lumMod val="75000"/>
                  <a:lumOff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Lato Light"/>
              <a:sym typeface="思源黑体 CN Medium" panose="020B06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459484" y="1738977"/>
            <a:ext cx="1839853" cy="1839852"/>
            <a:chOff x="1587821" y="2137106"/>
            <a:chExt cx="1839853" cy="1839852"/>
          </a:xfrm>
        </p:grpSpPr>
        <p:sp>
          <p:nvSpPr>
            <p:cNvPr id="38" name="矩形 37"/>
            <p:cNvSpPr/>
            <p:nvPr/>
          </p:nvSpPr>
          <p:spPr>
            <a:xfrm>
              <a:off x="1587822" y="2137106"/>
              <a:ext cx="1839852" cy="183985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vert="horz" wrap="square" lIns="0" tIns="0" rIns="0" bIns="720000" numCol="1" anchor="ctr" anchorCtr="0" compatLnSpc="1"/>
            <a:lstStyle/>
            <a:p>
              <a:pPr algn="ctr" defTabSz="914400">
                <a:defRPr/>
              </a:pPr>
              <a:r>
                <a:rPr lang="zh-CN" altLang="en-US" sz="5865" kern="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</a:t>
              </a:r>
              <a:endParaRPr lang="zh-CN" altLang="en-US" sz="5865" kern="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87821" y="3288269"/>
              <a:ext cx="1839852" cy="42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135" kern="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添加标题</a:t>
              </a:r>
              <a:endParaRPr lang="zh-CN" altLang="en-US" sz="2135" kern="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44258" y="1738977"/>
            <a:ext cx="1839852" cy="1839852"/>
            <a:chOff x="6372594" y="2137106"/>
            <a:chExt cx="1839852" cy="1839852"/>
          </a:xfrm>
        </p:grpSpPr>
        <p:sp>
          <p:nvSpPr>
            <p:cNvPr id="41" name="矩形 40"/>
            <p:cNvSpPr/>
            <p:nvPr/>
          </p:nvSpPr>
          <p:spPr>
            <a:xfrm>
              <a:off x="6372594" y="2137106"/>
              <a:ext cx="1839852" cy="183985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vert="horz" wrap="square" lIns="0" tIns="0" rIns="0" bIns="720000" numCol="1" anchor="ctr" anchorCtr="0" compatLnSpc="1"/>
            <a:lstStyle/>
            <a:p>
              <a:pPr algn="ctr" defTabSz="914400">
                <a:defRPr/>
              </a:pPr>
              <a:r>
                <a:rPr lang="zh-CN" altLang="en-US" sz="5865" kern="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</a:t>
              </a:r>
              <a:endParaRPr lang="zh-CN" altLang="en-US" sz="5865" kern="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372594" y="3288269"/>
              <a:ext cx="1839852" cy="42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135" kern="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添加标题</a:t>
              </a:r>
              <a:endParaRPr lang="zh-CN" altLang="en-US" sz="2135" kern="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636644" y="1738977"/>
            <a:ext cx="1839853" cy="1839852"/>
            <a:chOff x="8764980" y="2137106"/>
            <a:chExt cx="1839853" cy="1839852"/>
          </a:xfrm>
        </p:grpSpPr>
        <p:sp>
          <p:nvSpPr>
            <p:cNvPr id="44" name="矩形 43"/>
            <p:cNvSpPr/>
            <p:nvPr/>
          </p:nvSpPr>
          <p:spPr>
            <a:xfrm>
              <a:off x="8764981" y="2137106"/>
              <a:ext cx="1839852" cy="183985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vert="horz" wrap="square" lIns="0" tIns="0" rIns="0" bIns="720000" numCol="1" anchor="ctr" anchorCtr="0" compatLnSpc="1"/>
            <a:lstStyle/>
            <a:p>
              <a:pPr algn="ctr" defTabSz="914400">
                <a:defRPr/>
              </a:pPr>
              <a:r>
                <a:rPr lang="zh-CN" altLang="en-US" sz="5865" kern="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</a:t>
              </a:r>
              <a:endParaRPr lang="en-US" altLang="zh-CN" sz="5865" kern="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764980" y="3288269"/>
              <a:ext cx="1839853" cy="42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135" kern="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添加标题</a:t>
              </a:r>
              <a:endParaRPr lang="zh-CN" altLang="en-US" sz="2135" kern="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51871" y="1738977"/>
            <a:ext cx="1839853" cy="1839852"/>
            <a:chOff x="3980207" y="2137106"/>
            <a:chExt cx="1839853" cy="1839852"/>
          </a:xfrm>
        </p:grpSpPr>
        <p:sp>
          <p:nvSpPr>
            <p:cNvPr id="58" name="矩形 57"/>
            <p:cNvSpPr/>
            <p:nvPr/>
          </p:nvSpPr>
          <p:spPr>
            <a:xfrm>
              <a:off x="3980208" y="2137106"/>
              <a:ext cx="1839852" cy="183985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txBody>
            <a:bodyPr vert="horz" wrap="square" lIns="0" tIns="0" rIns="0" bIns="720000" numCol="1" anchor="ctr" anchorCtr="0" compatLnSpc="1"/>
            <a:lstStyle/>
            <a:p>
              <a:pPr algn="ctr" defTabSz="914400">
                <a:defRPr/>
              </a:pPr>
              <a:r>
                <a:rPr lang="zh-CN" altLang="en-US" sz="5865" kern="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</a:t>
              </a:r>
              <a:endParaRPr lang="zh-CN" altLang="en-US" sz="5865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980207" y="3288269"/>
              <a:ext cx="1839853" cy="42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135" kern="0" dirty="0">
                  <a:solidFill>
                    <a:prstClr val="white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添加标题</a:t>
              </a:r>
              <a:endParaRPr lang="zh-CN" altLang="en-US" sz="2135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3" name="Group 1_1_1_1_1_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24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研究计划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32099E-6 L 1.11111E-6 0.07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2099E-6 L 5.55556E-7 0.075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32099E-6 L 0 0.075 " pathEditMode="relative" rAng="0" ptsTypes="AA">
                                      <p:cBhvr>
                                        <p:cTn id="29" dur="1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-4.16667E-6 0.075 " pathEditMode="relative" rAng="0" ptsTypes="AA">
                                      <p:cBhvr>
                                        <p:cTn id="39" dur="1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45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005596" y="2271860"/>
            <a:ext cx="6180809" cy="208714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zh-CN" altLang="en-US" sz="115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答疑时间</a:t>
            </a:r>
            <a:endParaRPr lang="zh-CN" altLang="en-US" sz="115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1019" y="4499239"/>
            <a:ext cx="81699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请各位老师们对我的课题提出宝贵意见！</a:t>
            </a:r>
            <a:endParaRPr lang="zh-CN" altLang="en-US" sz="36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2" r="9638"/>
          <a:stretch>
            <a:fillRect/>
          </a:stretch>
        </p:blipFill>
        <p:spPr>
          <a:xfrm rot="5400000">
            <a:off x="-76200" y="1206500"/>
            <a:ext cx="6858000" cy="4445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074" y="605591"/>
            <a:ext cx="11215850" cy="5784828"/>
            <a:chOff x="488074" y="605591"/>
            <a:chExt cx="11215850" cy="5784828"/>
          </a:xfrm>
        </p:grpSpPr>
        <p:grpSp>
          <p:nvGrpSpPr>
            <p:cNvPr id="3" name="组合 2"/>
            <p:cNvGrpSpPr/>
            <p:nvPr/>
          </p:nvGrpSpPr>
          <p:grpSpPr>
            <a:xfrm>
              <a:off x="488074" y="605591"/>
              <a:ext cx="11210699" cy="2633033"/>
              <a:chOff x="2091160" y="1602082"/>
              <a:chExt cx="7153154" cy="15566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flipH="1" flipV="1">
              <a:off x="488075" y="3264060"/>
              <a:ext cx="11215849" cy="3126359"/>
              <a:chOff x="2091160" y="1602082"/>
              <a:chExt cx="7153154" cy="155661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MH_Entry_1"/>
          <p:cNvSpPr/>
          <p:nvPr>
            <p:custDataLst>
              <p:tags r:id="rId2"/>
            </p:custDataLst>
          </p:nvPr>
        </p:nvSpPr>
        <p:spPr>
          <a:xfrm>
            <a:off x="1292025" y="4472261"/>
            <a:ext cx="2770130" cy="5661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研究背景</a:t>
            </a:r>
            <a:endParaRPr lang="zh-CN" altLang="en-US" sz="368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1189660" y="5356508"/>
            <a:ext cx="5862710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198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 company is an association or collection of individuals, whether natural persons, legal persons, or a mixture of both. </a:t>
            </a:r>
            <a:endParaRPr lang="en-US" sz="1200" spc="198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9953" y="461001"/>
            <a:ext cx="7037407" cy="183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PART  01</a:t>
            </a:r>
            <a:endParaRPr lang="zh-CN" altLang="en-US" sz="4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2025" y="5197642"/>
            <a:ext cx="3838073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45000"/>
          </a:xfrm>
          <a:prstGeom prst="rect">
            <a:avLst/>
          </a:prstGeom>
        </p:spPr>
      </p:pic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961244" y="2291170"/>
            <a:ext cx="62695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恳请各位老师批评指正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034019" y="4524659"/>
            <a:ext cx="6123963" cy="3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For year-end summary report/business/projects/New Year </a:t>
            </a:r>
            <a:r>
              <a:rPr lang="en-US" altLang="zh-CN" sz="105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planFor</a:t>
            </a:r>
            <a:r>
              <a:rPr lang="en-US" altLang="zh-CN" sz="105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 year-end summary</a:t>
            </a:r>
            <a:endParaRPr lang="zh-CN" altLang="en-US" sz="105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19423" y="1934887"/>
            <a:ext cx="7153154" cy="2029134"/>
            <a:chOff x="2091160" y="1602082"/>
            <a:chExt cx="7153154" cy="202913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091160" y="1632030"/>
              <a:ext cx="7153154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094440" y="1602082"/>
              <a:ext cx="0" cy="912471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244314" y="1602082"/>
              <a:ext cx="0" cy="2029134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 flipV="1">
            <a:off x="2516144" y="3491499"/>
            <a:ext cx="7159712" cy="1526664"/>
            <a:chOff x="2091160" y="1602081"/>
            <a:chExt cx="7153154" cy="155661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091160" y="1632030"/>
              <a:ext cx="7153154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094440" y="1602081"/>
              <a:ext cx="0" cy="584407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9244314" y="1602082"/>
              <a:ext cx="0" cy="1556612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626234" y="5621288"/>
            <a:ext cx="2293537" cy="511717"/>
            <a:chOff x="526638" y="5369825"/>
            <a:chExt cx="2451416" cy="710269"/>
          </a:xfrm>
        </p:grpSpPr>
        <p:sp>
          <p:nvSpPr>
            <p:cNvPr id="22" name="manager_87924"/>
            <p:cNvSpPr>
              <a:spLocks noChangeAspect="1"/>
            </p:cNvSpPr>
            <p:nvPr/>
          </p:nvSpPr>
          <p:spPr bwMode="auto">
            <a:xfrm>
              <a:off x="526638" y="5369825"/>
              <a:ext cx="554297" cy="609685"/>
            </a:xfrm>
            <a:custGeom>
              <a:avLst/>
              <a:gdLst>
                <a:gd name="T0" fmla="*/ 2393 w 2393"/>
                <a:gd name="T1" fmla="*/ 1949 h 2636"/>
                <a:gd name="T2" fmla="*/ 2393 w 2393"/>
                <a:gd name="T3" fmla="*/ 2536 h 2636"/>
                <a:gd name="T4" fmla="*/ 2293 w 2393"/>
                <a:gd name="T5" fmla="*/ 2636 h 2636"/>
                <a:gd name="T6" fmla="*/ 100 w 2393"/>
                <a:gd name="T7" fmla="*/ 2636 h 2636"/>
                <a:gd name="T8" fmla="*/ 0 w 2393"/>
                <a:gd name="T9" fmla="*/ 2536 h 2636"/>
                <a:gd name="T10" fmla="*/ 0 w 2393"/>
                <a:gd name="T11" fmla="*/ 1949 h 2636"/>
                <a:gd name="T12" fmla="*/ 357 w 2393"/>
                <a:gd name="T13" fmla="*/ 1481 h 2636"/>
                <a:gd name="T14" fmla="*/ 836 w 2393"/>
                <a:gd name="T15" fmla="*/ 1351 h 2636"/>
                <a:gd name="T16" fmla="*/ 949 w 2393"/>
                <a:gd name="T17" fmla="*/ 1398 h 2636"/>
                <a:gd name="T18" fmla="*/ 1197 w 2393"/>
                <a:gd name="T19" fmla="*/ 1826 h 2636"/>
                <a:gd name="T20" fmla="*/ 1444 w 2393"/>
                <a:gd name="T21" fmla="*/ 1398 h 2636"/>
                <a:gd name="T22" fmla="*/ 1557 w 2393"/>
                <a:gd name="T23" fmla="*/ 1351 h 2636"/>
                <a:gd name="T24" fmla="*/ 2036 w 2393"/>
                <a:gd name="T25" fmla="*/ 1481 h 2636"/>
                <a:gd name="T26" fmla="*/ 2393 w 2393"/>
                <a:gd name="T27" fmla="*/ 1949 h 2636"/>
                <a:gd name="T28" fmla="*/ 1197 w 2393"/>
                <a:gd name="T29" fmla="*/ 0 h 2636"/>
                <a:gd name="T30" fmla="*/ 686 w 2393"/>
                <a:gd name="T31" fmla="*/ 609 h 2636"/>
                <a:gd name="T32" fmla="*/ 1197 w 2393"/>
                <a:gd name="T33" fmla="*/ 1217 h 2636"/>
                <a:gd name="T34" fmla="*/ 1707 w 2393"/>
                <a:gd name="T35" fmla="*/ 609 h 2636"/>
                <a:gd name="T36" fmla="*/ 1197 w 2393"/>
                <a:gd name="T37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3" h="2636">
                  <a:moveTo>
                    <a:pt x="2393" y="1949"/>
                  </a:moveTo>
                  <a:lnTo>
                    <a:pt x="2393" y="2536"/>
                  </a:lnTo>
                  <a:cubicBezTo>
                    <a:pt x="2393" y="2591"/>
                    <a:pt x="2349" y="2636"/>
                    <a:pt x="2293" y="2636"/>
                  </a:cubicBezTo>
                  <a:lnTo>
                    <a:pt x="100" y="2636"/>
                  </a:lnTo>
                  <a:cubicBezTo>
                    <a:pt x="45" y="2636"/>
                    <a:pt x="0" y="2591"/>
                    <a:pt x="0" y="2536"/>
                  </a:cubicBezTo>
                  <a:lnTo>
                    <a:pt x="0" y="1949"/>
                  </a:lnTo>
                  <a:cubicBezTo>
                    <a:pt x="0" y="1731"/>
                    <a:pt x="147" y="1538"/>
                    <a:pt x="357" y="1481"/>
                  </a:cubicBezTo>
                  <a:lnTo>
                    <a:pt x="836" y="1351"/>
                  </a:lnTo>
                  <a:cubicBezTo>
                    <a:pt x="880" y="1339"/>
                    <a:pt x="927" y="1358"/>
                    <a:pt x="949" y="1398"/>
                  </a:cubicBezTo>
                  <a:lnTo>
                    <a:pt x="1197" y="1826"/>
                  </a:lnTo>
                  <a:lnTo>
                    <a:pt x="1444" y="1398"/>
                  </a:lnTo>
                  <a:cubicBezTo>
                    <a:pt x="1467" y="1358"/>
                    <a:pt x="1513" y="1339"/>
                    <a:pt x="1557" y="1351"/>
                  </a:cubicBezTo>
                  <a:lnTo>
                    <a:pt x="2036" y="1481"/>
                  </a:lnTo>
                  <a:cubicBezTo>
                    <a:pt x="2247" y="1538"/>
                    <a:pt x="2393" y="1731"/>
                    <a:pt x="2393" y="1949"/>
                  </a:cubicBezTo>
                  <a:close/>
                  <a:moveTo>
                    <a:pt x="1197" y="0"/>
                  </a:moveTo>
                  <a:cubicBezTo>
                    <a:pt x="915" y="0"/>
                    <a:pt x="686" y="273"/>
                    <a:pt x="686" y="609"/>
                  </a:cubicBezTo>
                  <a:cubicBezTo>
                    <a:pt x="686" y="944"/>
                    <a:pt x="915" y="1217"/>
                    <a:pt x="1197" y="1217"/>
                  </a:cubicBezTo>
                  <a:cubicBezTo>
                    <a:pt x="1478" y="1217"/>
                    <a:pt x="1707" y="944"/>
                    <a:pt x="1707" y="609"/>
                  </a:cubicBezTo>
                  <a:cubicBezTo>
                    <a:pt x="1707" y="273"/>
                    <a:pt x="1478" y="0"/>
                    <a:pt x="1197" y="0"/>
                  </a:cubicBezTo>
                  <a:close/>
                </a:path>
              </a:pathLst>
            </a:custGeom>
            <a:solidFill>
              <a:srgbClr val="02122D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80935" y="5610177"/>
              <a:ext cx="1897119" cy="46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答辩人</a:t>
              </a:r>
              <a:r>
                <a:rPr lang="zh-CN" altLang="en-US" sz="16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：青课</a:t>
              </a:r>
              <a:endPara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38370" y="5621280"/>
            <a:ext cx="2548475" cy="511717"/>
            <a:chOff x="4801971" y="5369826"/>
            <a:chExt cx="2723902" cy="710269"/>
          </a:xfrm>
        </p:grpSpPr>
        <p:sp>
          <p:nvSpPr>
            <p:cNvPr id="25" name="woman-with-collar_81990"/>
            <p:cNvSpPr>
              <a:spLocks noChangeAspect="1"/>
            </p:cNvSpPr>
            <p:nvPr/>
          </p:nvSpPr>
          <p:spPr bwMode="auto">
            <a:xfrm>
              <a:off x="4801971" y="5369826"/>
              <a:ext cx="425452" cy="609684"/>
            </a:xfrm>
            <a:custGeom>
              <a:avLst/>
              <a:gdLst>
                <a:gd name="T0" fmla="*/ 4027 w 4458"/>
                <a:gd name="T1" fmla="*/ 4195 h 6398"/>
                <a:gd name="T2" fmla="*/ 3564 w 4458"/>
                <a:gd name="T3" fmla="*/ 2441 h 6398"/>
                <a:gd name="T4" fmla="*/ 3645 w 4458"/>
                <a:gd name="T5" fmla="*/ 1697 h 6398"/>
                <a:gd name="T6" fmla="*/ 2229 w 4458"/>
                <a:gd name="T7" fmla="*/ 0 h 6398"/>
                <a:gd name="T8" fmla="*/ 813 w 4458"/>
                <a:gd name="T9" fmla="*/ 1697 h 6398"/>
                <a:gd name="T10" fmla="*/ 894 w 4458"/>
                <a:gd name="T11" fmla="*/ 2441 h 6398"/>
                <a:gd name="T12" fmla="*/ 431 w 4458"/>
                <a:gd name="T13" fmla="*/ 4195 h 6398"/>
                <a:gd name="T14" fmla="*/ 197 w 4458"/>
                <a:gd name="T15" fmla="*/ 6071 h 6398"/>
                <a:gd name="T16" fmla="*/ 3614 w 4458"/>
                <a:gd name="T17" fmla="*/ 6398 h 6398"/>
                <a:gd name="T18" fmla="*/ 4384 w 4458"/>
                <a:gd name="T19" fmla="*/ 5357 h 6398"/>
                <a:gd name="T20" fmla="*/ 1799 w 4458"/>
                <a:gd name="T21" fmla="*/ 4449 h 6398"/>
                <a:gd name="T22" fmla="*/ 1942 w 4458"/>
                <a:gd name="T23" fmla="*/ 4430 h 6398"/>
                <a:gd name="T24" fmla="*/ 2516 w 4458"/>
                <a:gd name="T25" fmla="*/ 4430 h 6398"/>
                <a:gd name="T26" fmla="*/ 2659 w 4458"/>
                <a:gd name="T27" fmla="*/ 4449 h 6398"/>
                <a:gd name="T28" fmla="*/ 3107 w 4458"/>
                <a:gd name="T29" fmla="*/ 4000 h 6398"/>
                <a:gd name="T30" fmla="*/ 3257 w 4458"/>
                <a:gd name="T31" fmla="*/ 3908 h 6398"/>
                <a:gd name="T32" fmla="*/ 2197 w 4458"/>
                <a:gd name="T33" fmla="*/ 5599 h 6398"/>
                <a:gd name="T34" fmla="*/ 1201 w 4458"/>
                <a:gd name="T35" fmla="*/ 3908 h 6398"/>
                <a:gd name="T36" fmla="*/ 1351 w 4458"/>
                <a:gd name="T37" fmla="*/ 4000 h 6398"/>
                <a:gd name="T38" fmla="*/ 2229 w 4458"/>
                <a:gd name="T39" fmla="*/ 1703 h 6398"/>
                <a:gd name="T40" fmla="*/ 3431 w 4458"/>
                <a:gd name="T41" fmla="*/ 2092 h 6398"/>
                <a:gd name="T42" fmla="*/ 3132 w 4458"/>
                <a:gd name="T43" fmla="*/ 2441 h 6398"/>
                <a:gd name="T44" fmla="*/ 2508 w 4458"/>
                <a:gd name="T45" fmla="*/ 3335 h 6398"/>
                <a:gd name="T46" fmla="*/ 2673 w 4458"/>
                <a:gd name="T47" fmla="*/ 3888 h 6398"/>
                <a:gd name="T48" fmla="*/ 2426 w 4458"/>
                <a:gd name="T49" fmla="*/ 4215 h 6398"/>
                <a:gd name="T50" fmla="*/ 2229 w 4458"/>
                <a:gd name="T51" fmla="*/ 4143 h 6398"/>
                <a:gd name="T52" fmla="*/ 2032 w 4458"/>
                <a:gd name="T53" fmla="*/ 4215 h 6398"/>
                <a:gd name="T54" fmla="*/ 1784 w 4458"/>
                <a:gd name="T55" fmla="*/ 3888 h 6398"/>
                <a:gd name="T56" fmla="*/ 1950 w 4458"/>
                <a:gd name="T57" fmla="*/ 3335 h 6398"/>
                <a:gd name="T58" fmla="*/ 1326 w 4458"/>
                <a:gd name="T59" fmla="*/ 2441 h 6398"/>
                <a:gd name="T60" fmla="*/ 1027 w 4458"/>
                <a:gd name="T61" fmla="*/ 2092 h 6398"/>
                <a:gd name="T62" fmla="*/ 2229 w 4458"/>
                <a:gd name="T63" fmla="*/ 1703 h 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58" h="6398">
                  <a:moveTo>
                    <a:pt x="4384" y="5357"/>
                  </a:moveTo>
                  <a:lnTo>
                    <a:pt x="4027" y="4195"/>
                  </a:lnTo>
                  <a:cubicBezTo>
                    <a:pt x="3955" y="3958"/>
                    <a:pt x="3782" y="3778"/>
                    <a:pt x="3564" y="3688"/>
                  </a:cubicBezTo>
                  <a:lnTo>
                    <a:pt x="3564" y="2441"/>
                  </a:lnTo>
                  <a:cubicBezTo>
                    <a:pt x="3630" y="2362"/>
                    <a:pt x="3682" y="2264"/>
                    <a:pt x="3706" y="2153"/>
                  </a:cubicBezTo>
                  <a:cubicBezTo>
                    <a:pt x="3743" y="1985"/>
                    <a:pt x="3716" y="1823"/>
                    <a:pt x="3645" y="1697"/>
                  </a:cubicBezTo>
                  <a:cubicBezTo>
                    <a:pt x="3666" y="1634"/>
                    <a:pt x="3678" y="1553"/>
                    <a:pt x="3678" y="1449"/>
                  </a:cubicBezTo>
                  <a:cubicBezTo>
                    <a:pt x="3678" y="649"/>
                    <a:pt x="3029" y="0"/>
                    <a:pt x="2229" y="0"/>
                  </a:cubicBezTo>
                  <a:cubicBezTo>
                    <a:pt x="1429" y="0"/>
                    <a:pt x="780" y="649"/>
                    <a:pt x="780" y="1449"/>
                  </a:cubicBezTo>
                  <a:cubicBezTo>
                    <a:pt x="780" y="1553"/>
                    <a:pt x="792" y="1634"/>
                    <a:pt x="813" y="1697"/>
                  </a:cubicBezTo>
                  <a:cubicBezTo>
                    <a:pt x="742" y="1823"/>
                    <a:pt x="715" y="1985"/>
                    <a:pt x="752" y="2153"/>
                  </a:cubicBezTo>
                  <a:cubicBezTo>
                    <a:pt x="776" y="2264"/>
                    <a:pt x="828" y="2362"/>
                    <a:pt x="894" y="2441"/>
                  </a:cubicBezTo>
                  <a:lnTo>
                    <a:pt x="894" y="3688"/>
                  </a:lnTo>
                  <a:cubicBezTo>
                    <a:pt x="676" y="3778"/>
                    <a:pt x="503" y="3958"/>
                    <a:pt x="431" y="4195"/>
                  </a:cubicBezTo>
                  <a:lnTo>
                    <a:pt x="74" y="5356"/>
                  </a:lnTo>
                  <a:cubicBezTo>
                    <a:pt x="0" y="5600"/>
                    <a:pt x="46" y="5867"/>
                    <a:pt x="197" y="6071"/>
                  </a:cubicBezTo>
                  <a:cubicBezTo>
                    <a:pt x="348" y="6276"/>
                    <a:pt x="590" y="6398"/>
                    <a:pt x="844" y="6398"/>
                  </a:cubicBezTo>
                  <a:lnTo>
                    <a:pt x="3614" y="6398"/>
                  </a:lnTo>
                  <a:cubicBezTo>
                    <a:pt x="3868" y="6398"/>
                    <a:pt x="4110" y="6276"/>
                    <a:pt x="4261" y="6071"/>
                  </a:cubicBezTo>
                  <a:cubicBezTo>
                    <a:pt x="4412" y="5867"/>
                    <a:pt x="4458" y="5600"/>
                    <a:pt x="4384" y="5357"/>
                  </a:cubicBezTo>
                  <a:close/>
                  <a:moveTo>
                    <a:pt x="1569" y="4231"/>
                  </a:moveTo>
                  <a:cubicBezTo>
                    <a:pt x="1577" y="4352"/>
                    <a:pt x="1675" y="4449"/>
                    <a:pt x="1799" y="4449"/>
                  </a:cubicBezTo>
                  <a:cubicBezTo>
                    <a:pt x="1857" y="4449"/>
                    <a:pt x="1909" y="4425"/>
                    <a:pt x="1950" y="4390"/>
                  </a:cubicBezTo>
                  <a:cubicBezTo>
                    <a:pt x="1948" y="4404"/>
                    <a:pt x="1942" y="4416"/>
                    <a:pt x="1942" y="4430"/>
                  </a:cubicBezTo>
                  <a:cubicBezTo>
                    <a:pt x="1942" y="4589"/>
                    <a:pt x="2070" y="4718"/>
                    <a:pt x="2229" y="4718"/>
                  </a:cubicBezTo>
                  <a:cubicBezTo>
                    <a:pt x="2388" y="4718"/>
                    <a:pt x="2516" y="4589"/>
                    <a:pt x="2516" y="4430"/>
                  </a:cubicBezTo>
                  <a:cubicBezTo>
                    <a:pt x="2516" y="4416"/>
                    <a:pt x="2510" y="4404"/>
                    <a:pt x="2508" y="4390"/>
                  </a:cubicBezTo>
                  <a:cubicBezTo>
                    <a:pt x="2549" y="4425"/>
                    <a:pt x="2601" y="4449"/>
                    <a:pt x="2659" y="4449"/>
                  </a:cubicBezTo>
                  <a:cubicBezTo>
                    <a:pt x="2782" y="4449"/>
                    <a:pt x="2881" y="4352"/>
                    <a:pt x="2889" y="4231"/>
                  </a:cubicBezTo>
                  <a:cubicBezTo>
                    <a:pt x="3011" y="4222"/>
                    <a:pt x="3107" y="4124"/>
                    <a:pt x="3107" y="4000"/>
                  </a:cubicBezTo>
                  <a:cubicBezTo>
                    <a:pt x="3107" y="3967"/>
                    <a:pt x="3100" y="3936"/>
                    <a:pt x="3088" y="3908"/>
                  </a:cubicBezTo>
                  <a:lnTo>
                    <a:pt x="3257" y="3908"/>
                  </a:lnTo>
                  <a:cubicBezTo>
                    <a:pt x="3271" y="3908"/>
                    <a:pt x="3285" y="3910"/>
                    <a:pt x="3298" y="3911"/>
                  </a:cubicBezTo>
                  <a:cubicBezTo>
                    <a:pt x="3126" y="4341"/>
                    <a:pt x="2586" y="5604"/>
                    <a:pt x="2197" y="5599"/>
                  </a:cubicBezTo>
                  <a:cubicBezTo>
                    <a:pt x="1815" y="5594"/>
                    <a:pt x="1310" y="4342"/>
                    <a:pt x="1148" y="3912"/>
                  </a:cubicBezTo>
                  <a:cubicBezTo>
                    <a:pt x="1165" y="3910"/>
                    <a:pt x="1183" y="3908"/>
                    <a:pt x="1201" y="3908"/>
                  </a:cubicBezTo>
                  <a:lnTo>
                    <a:pt x="1370" y="3908"/>
                  </a:lnTo>
                  <a:cubicBezTo>
                    <a:pt x="1358" y="3936"/>
                    <a:pt x="1351" y="3967"/>
                    <a:pt x="1351" y="4000"/>
                  </a:cubicBezTo>
                  <a:cubicBezTo>
                    <a:pt x="1351" y="4124"/>
                    <a:pt x="1447" y="4222"/>
                    <a:pt x="1569" y="4231"/>
                  </a:cubicBezTo>
                  <a:close/>
                  <a:moveTo>
                    <a:pt x="2229" y="1703"/>
                  </a:moveTo>
                  <a:cubicBezTo>
                    <a:pt x="2725" y="1703"/>
                    <a:pt x="3162" y="1912"/>
                    <a:pt x="3423" y="1881"/>
                  </a:cubicBezTo>
                  <a:cubicBezTo>
                    <a:pt x="3443" y="1941"/>
                    <a:pt x="3448" y="2016"/>
                    <a:pt x="3431" y="2092"/>
                  </a:cubicBezTo>
                  <a:cubicBezTo>
                    <a:pt x="3404" y="2217"/>
                    <a:pt x="3321" y="2320"/>
                    <a:pt x="3231" y="2344"/>
                  </a:cubicBezTo>
                  <a:cubicBezTo>
                    <a:pt x="3184" y="2357"/>
                    <a:pt x="3146" y="2393"/>
                    <a:pt x="3132" y="2441"/>
                  </a:cubicBezTo>
                  <a:cubicBezTo>
                    <a:pt x="3033" y="2779"/>
                    <a:pt x="2832" y="3049"/>
                    <a:pt x="2581" y="3182"/>
                  </a:cubicBezTo>
                  <a:cubicBezTo>
                    <a:pt x="2525" y="3211"/>
                    <a:pt x="2496" y="3273"/>
                    <a:pt x="2508" y="3335"/>
                  </a:cubicBezTo>
                  <a:lnTo>
                    <a:pt x="2603" y="3795"/>
                  </a:lnTo>
                  <a:cubicBezTo>
                    <a:pt x="2612" y="3836"/>
                    <a:pt x="2639" y="3868"/>
                    <a:pt x="2673" y="3888"/>
                  </a:cubicBezTo>
                  <a:cubicBezTo>
                    <a:pt x="2657" y="3917"/>
                    <a:pt x="2646" y="3949"/>
                    <a:pt x="2644" y="3985"/>
                  </a:cubicBezTo>
                  <a:cubicBezTo>
                    <a:pt x="2522" y="3993"/>
                    <a:pt x="2426" y="4092"/>
                    <a:pt x="2426" y="4215"/>
                  </a:cubicBezTo>
                  <a:cubicBezTo>
                    <a:pt x="2426" y="4218"/>
                    <a:pt x="2427" y="4221"/>
                    <a:pt x="2427" y="4224"/>
                  </a:cubicBezTo>
                  <a:cubicBezTo>
                    <a:pt x="2376" y="4174"/>
                    <a:pt x="2306" y="4143"/>
                    <a:pt x="2229" y="4143"/>
                  </a:cubicBezTo>
                  <a:cubicBezTo>
                    <a:pt x="2152" y="4143"/>
                    <a:pt x="2082" y="4174"/>
                    <a:pt x="2031" y="4224"/>
                  </a:cubicBezTo>
                  <a:cubicBezTo>
                    <a:pt x="2031" y="4221"/>
                    <a:pt x="2032" y="4218"/>
                    <a:pt x="2032" y="4215"/>
                  </a:cubicBezTo>
                  <a:cubicBezTo>
                    <a:pt x="2032" y="4092"/>
                    <a:pt x="1936" y="3993"/>
                    <a:pt x="1814" y="3985"/>
                  </a:cubicBezTo>
                  <a:cubicBezTo>
                    <a:pt x="1812" y="3949"/>
                    <a:pt x="1801" y="3917"/>
                    <a:pt x="1784" y="3888"/>
                  </a:cubicBezTo>
                  <a:cubicBezTo>
                    <a:pt x="1819" y="3868"/>
                    <a:pt x="1846" y="3836"/>
                    <a:pt x="1854" y="3795"/>
                  </a:cubicBezTo>
                  <a:lnTo>
                    <a:pt x="1950" y="3335"/>
                  </a:lnTo>
                  <a:cubicBezTo>
                    <a:pt x="1962" y="3273"/>
                    <a:pt x="1933" y="3211"/>
                    <a:pt x="1877" y="3182"/>
                  </a:cubicBezTo>
                  <a:cubicBezTo>
                    <a:pt x="1626" y="3049"/>
                    <a:pt x="1425" y="2779"/>
                    <a:pt x="1326" y="2441"/>
                  </a:cubicBezTo>
                  <a:cubicBezTo>
                    <a:pt x="1312" y="2393"/>
                    <a:pt x="1274" y="2357"/>
                    <a:pt x="1226" y="2344"/>
                  </a:cubicBezTo>
                  <a:cubicBezTo>
                    <a:pt x="1136" y="2321"/>
                    <a:pt x="1054" y="2217"/>
                    <a:pt x="1027" y="2092"/>
                  </a:cubicBezTo>
                  <a:cubicBezTo>
                    <a:pt x="1010" y="2016"/>
                    <a:pt x="1015" y="1941"/>
                    <a:pt x="1034" y="1881"/>
                  </a:cubicBezTo>
                  <a:cubicBezTo>
                    <a:pt x="1295" y="1912"/>
                    <a:pt x="1733" y="1703"/>
                    <a:pt x="2229" y="1703"/>
                  </a:cubicBezTo>
                  <a:close/>
                </a:path>
              </a:pathLst>
            </a:custGeom>
            <a:solidFill>
              <a:srgbClr val="02122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87124" y="5610178"/>
              <a:ext cx="2138749" cy="46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指导老师</a:t>
              </a:r>
              <a:r>
                <a:rPr lang="zh-CN" altLang="en-US" sz="16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：青课</a:t>
              </a:r>
              <a:endPara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36" name="MH_Entry_1"/>
          <p:cNvSpPr/>
          <p:nvPr/>
        </p:nvSpPr>
        <p:spPr>
          <a:xfrm>
            <a:off x="263889" y="335741"/>
            <a:ext cx="2770130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XX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大学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43623" y="269321"/>
            <a:ext cx="2790396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25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650" y="1115839"/>
            <a:ext cx="5251039" cy="25697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6502" y="3873332"/>
            <a:ext cx="5251039" cy="25697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文本框 7"/>
          <p:cNvSpPr txBox="1"/>
          <p:nvPr/>
        </p:nvSpPr>
        <p:spPr>
          <a:xfrm>
            <a:off x="773589" y="1244645"/>
            <a:ext cx="324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国外研究现状列表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03893" y="1878275"/>
            <a:ext cx="441175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73588" y="2064800"/>
            <a:ext cx="4961163" cy="1350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为客户提供有效服务，是我们工作的方向和价值评价的标尺，成就客户就是成就我们</a:t>
            </a:r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自己；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为客户提供有效服务，是我们工作的方向和价值评价的标尺，成就客户就是成就我们</a:t>
            </a:r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自己；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3893" y="1878275"/>
            <a:ext cx="53822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11441" y="4002138"/>
            <a:ext cx="324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国内研究现状列表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341745" y="4635768"/>
            <a:ext cx="441175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11440" y="4822293"/>
            <a:ext cx="4961163" cy="1350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为客户提供有效服务，是我们工作的方向和价值评价的标尺，成就客户就是成就我们</a:t>
            </a:r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自己；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为客户提供有效服务，是我们工作的方向和价值评价的标尺，成就客户就是成就我们</a:t>
            </a:r>
            <a:r>
              <a:rPr lang="zh-CN" altLang="en-US" sz="140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自己；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341745" y="4635768"/>
            <a:ext cx="53822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/>
          <p:cNvSpPr/>
          <p:nvPr/>
        </p:nvSpPr>
        <p:spPr>
          <a:xfrm flipV="1">
            <a:off x="6847281" y="1418123"/>
            <a:ext cx="271875" cy="8588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 flipV="1">
            <a:off x="7265364" y="1705028"/>
            <a:ext cx="271875" cy="57190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 flipV="1">
            <a:off x="7683447" y="1302826"/>
            <a:ext cx="271875" cy="97411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 flipV="1">
            <a:off x="8101530" y="1079494"/>
            <a:ext cx="271875" cy="1197444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5157" y="2473513"/>
            <a:ext cx="19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Text Title Here</a:t>
            </a:r>
            <a:endParaRPr lang="zh-CN" altLang="en-US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0" name="îsḷîḓè"/>
          <p:cNvSpPr txBox="1"/>
          <p:nvPr/>
        </p:nvSpPr>
        <p:spPr>
          <a:xfrm>
            <a:off x="6154932" y="2737035"/>
            <a:ext cx="3014258" cy="67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ts val="26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Lorem ipsum dolor sit amet, consectetur adipiscing elit. </a:t>
            </a:r>
            <a:endParaRPr lang="zh-CN" altLang="en-US" sz="1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 flipV="1">
            <a:off x="9290028" y="1418123"/>
            <a:ext cx="271875" cy="85881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 flipV="1">
            <a:off x="9708111" y="1705028"/>
            <a:ext cx="271875" cy="57190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 flipV="1">
            <a:off x="10126194" y="1302826"/>
            <a:ext cx="271875" cy="97411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 flipV="1">
            <a:off x="10544277" y="1079494"/>
            <a:ext cx="271875" cy="1197444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07904" y="2473513"/>
            <a:ext cx="196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Text Title Here</a:t>
            </a:r>
            <a:endParaRPr lang="zh-CN" altLang="en-US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39" name="îsḷîḓè"/>
          <p:cNvSpPr txBox="1"/>
          <p:nvPr/>
        </p:nvSpPr>
        <p:spPr>
          <a:xfrm>
            <a:off x="8597679" y="2737035"/>
            <a:ext cx="3014258" cy="67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ts val="26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Lorem ipsum dolor sit amet, consectetur adipiscing elit. </a:t>
            </a:r>
            <a:endParaRPr lang="zh-CN" altLang="en-US" sz="1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70938" y="5043432"/>
            <a:ext cx="217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Text title here</a:t>
            </a:r>
            <a:endParaRPr lang="zh-CN" altLang="en-US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97400" y="5426578"/>
            <a:ext cx="2735233" cy="64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Lorem ipsum dolor sit amet, consectetur adipiscing elit. 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37196" y="5043432"/>
            <a:ext cx="217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Text title here</a:t>
            </a:r>
            <a:endParaRPr lang="zh-CN" altLang="en-US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63658" y="5426578"/>
            <a:ext cx="2735233" cy="64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Lorem ipsum dolor sit amet, consectetur adipiscing elit. 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4" name="educational-graphic_42927"/>
          <p:cNvSpPr>
            <a:spLocks noChangeAspect="1"/>
          </p:cNvSpPr>
          <p:nvPr/>
        </p:nvSpPr>
        <p:spPr bwMode="auto">
          <a:xfrm>
            <a:off x="821646" y="4347671"/>
            <a:ext cx="609685" cy="596094"/>
          </a:xfrm>
          <a:custGeom>
            <a:avLst/>
            <a:gdLst>
              <a:gd name="connsiteX0" fmla="*/ 370392 w 608536"/>
              <a:gd name="connsiteY0" fmla="*/ 352702 h 594971"/>
              <a:gd name="connsiteX1" fmla="*/ 340239 w 608536"/>
              <a:gd name="connsiteY1" fmla="*/ 382819 h 594971"/>
              <a:gd name="connsiteX2" fmla="*/ 370392 w 608536"/>
              <a:gd name="connsiteY2" fmla="*/ 411502 h 594971"/>
              <a:gd name="connsiteX3" fmla="*/ 399110 w 608536"/>
              <a:gd name="connsiteY3" fmla="*/ 382819 h 594971"/>
              <a:gd name="connsiteX4" fmla="*/ 370392 w 608536"/>
              <a:gd name="connsiteY4" fmla="*/ 352702 h 594971"/>
              <a:gd name="connsiteX5" fmla="*/ 219626 w 608536"/>
              <a:gd name="connsiteY5" fmla="*/ 213589 h 594971"/>
              <a:gd name="connsiteX6" fmla="*/ 190909 w 608536"/>
              <a:gd name="connsiteY6" fmla="*/ 242272 h 594971"/>
              <a:gd name="connsiteX7" fmla="*/ 219626 w 608536"/>
              <a:gd name="connsiteY7" fmla="*/ 272389 h 594971"/>
              <a:gd name="connsiteX8" fmla="*/ 248343 w 608536"/>
              <a:gd name="connsiteY8" fmla="*/ 242272 h 594971"/>
              <a:gd name="connsiteX9" fmla="*/ 219626 w 608536"/>
              <a:gd name="connsiteY9" fmla="*/ 213589 h 594971"/>
              <a:gd name="connsiteX10" fmla="*/ 526902 w 608536"/>
              <a:gd name="connsiteY10" fmla="*/ 93120 h 594971"/>
              <a:gd name="connsiteX11" fmla="*/ 498184 w 608536"/>
              <a:gd name="connsiteY11" fmla="*/ 121803 h 594971"/>
              <a:gd name="connsiteX12" fmla="*/ 526902 w 608536"/>
              <a:gd name="connsiteY12" fmla="*/ 150486 h 594971"/>
              <a:gd name="connsiteX13" fmla="*/ 555619 w 608536"/>
              <a:gd name="connsiteY13" fmla="*/ 121803 h 594971"/>
              <a:gd name="connsiteX14" fmla="*/ 526902 w 608536"/>
              <a:gd name="connsiteY14" fmla="*/ 93120 h 594971"/>
              <a:gd name="connsiteX15" fmla="*/ 526902 w 608536"/>
              <a:gd name="connsiteY15" fmla="*/ 68739 h 594971"/>
              <a:gd name="connsiteX16" fmla="*/ 580029 w 608536"/>
              <a:gd name="connsiteY16" fmla="*/ 121803 h 594971"/>
              <a:gd name="connsiteX17" fmla="*/ 526902 w 608536"/>
              <a:gd name="connsiteY17" fmla="*/ 174867 h 594971"/>
              <a:gd name="connsiteX18" fmla="*/ 503928 w 608536"/>
              <a:gd name="connsiteY18" fmla="*/ 169130 h 594971"/>
              <a:gd name="connsiteX19" fmla="*/ 404853 w 608536"/>
              <a:gd name="connsiteY19" fmla="*/ 342663 h 594971"/>
              <a:gd name="connsiteX20" fmla="*/ 423519 w 608536"/>
              <a:gd name="connsiteY20" fmla="*/ 382819 h 594971"/>
              <a:gd name="connsiteX21" fmla="*/ 370392 w 608536"/>
              <a:gd name="connsiteY21" fmla="*/ 435883 h 594971"/>
              <a:gd name="connsiteX22" fmla="*/ 315829 w 608536"/>
              <a:gd name="connsiteY22" fmla="*/ 382819 h 594971"/>
              <a:gd name="connsiteX23" fmla="*/ 325880 w 608536"/>
              <a:gd name="connsiteY23" fmla="*/ 351268 h 594971"/>
              <a:gd name="connsiteX24" fmla="*/ 256959 w 608536"/>
              <a:gd name="connsiteY24" fmla="*/ 280994 h 594971"/>
              <a:gd name="connsiteX25" fmla="*/ 219626 w 608536"/>
              <a:gd name="connsiteY25" fmla="*/ 296770 h 594971"/>
              <a:gd name="connsiteX26" fmla="*/ 189473 w 608536"/>
              <a:gd name="connsiteY26" fmla="*/ 286731 h 594971"/>
              <a:gd name="connsiteX27" fmla="*/ 87526 w 608536"/>
              <a:gd name="connsiteY27" fmla="*/ 420107 h 594971"/>
              <a:gd name="connsiteX28" fmla="*/ 77475 w 608536"/>
              <a:gd name="connsiteY28" fmla="*/ 411502 h 594971"/>
              <a:gd name="connsiteX29" fmla="*/ 179422 w 608536"/>
              <a:gd name="connsiteY29" fmla="*/ 278126 h 594971"/>
              <a:gd name="connsiteX30" fmla="*/ 166499 w 608536"/>
              <a:gd name="connsiteY30" fmla="*/ 242272 h 594971"/>
              <a:gd name="connsiteX31" fmla="*/ 219626 w 608536"/>
              <a:gd name="connsiteY31" fmla="*/ 189208 h 594971"/>
              <a:gd name="connsiteX32" fmla="*/ 272753 w 608536"/>
              <a:gd name="connsiteY32" fmla="*/ 242272 h 594971"/>
              <a:gd name="connsiteX33" fmla="*/ 264138 w 608536"/>
              <a:gd name="connsiteY33" fmla="*/ 272389 h 594971"/>
              <a:gd name="connsiteX34" fmla="*/ 334495 w 608536"/>
              <a:gd name="connsiteY34" fmla="*/ 342663 h 594971"/>
              <a:gd name="connsiteX35" fmla="*/ 370392 w 608536"/>
              <a:gd name="connsiteY35" fmla="*/ 328321 h 594971"/>
              <a:gd name="connsiteX36" fmla="*/ 394802 w 608536"/>
              <a:gd name="connsiteY36" fmla="*/ 335492 h 594971"/>
              <a:gd name="connsiteX37" fmla="*/ 493877 w 608536"/>
              <a:gd name="connsiteY37" fmla="*/ 163393 h 594971"/>
              <a:gd name="connsiteX38" fmla="*/ 473775 w 608536"/>
              <a:gd name="connsiteY38" fmla="*/ 121803 h 594971"/>
              <a:gd name="connsiteX39" fmla="*/ 526902 w 608536"/>
              <a:gd name="connsiteY39" fmla="*/ 68739 h 594971"/>
              <a:gd name="connsiteX40" fmla="*/ 37316 w 608536"/>
              <a:gd name="connsiteY40" fmla="*/ 0 h 594971"/>
              <a:gd name="connsiteX41" fmla="*/ 76067 w 608536"/>
              <a:gd name="connsiteY41" fmla="*/ 60214 h 594971"/>
              <a:gd name="connsiteX42" fmla="*/ 50233 w 608536"/>
              <a:gd name="connsiteY42" fmla="*/ 60214 h 594971"/>
              <a:gd name="connsiteX43" fmla="*/ 50233 w 608536"/>
              <a:gd name="connsiteY43" fmla="*/ 544793 h 594971"/>
              <a:gd name="connsiteX44" fmla="*/ 548256 w 608536"/>
              <a:gd name="connsiteY44" fmla="*/ 544793 h 594971"/>
              <a:gd name="connsiteX45" fmla="*/ 548256 w 608536"/>
              <a:gd name="connsiteY45" fmla="*/ 518987 h 594971"/>
              <a:gd name="connsiteX46" fmla="*/ 608536 w 608536"/>
              <a:gd name="connsiteY46" fmla="*/ 557696 h 594971"/>
              <a:gd name="connsiteX47" fmla="*/ 548256 w 608536"/>
              <a:gd name="connsiteY47" fmla="*/ 594971 h 594971"/>
              <a:gd name="connsiteX48" fmla="*/ 548256 w 608536"/>
              <a:gd name="connsiteY48" fmla="*/ 569165 h 594971"/>
              <a:gd name="connsiteX49" fmla="*/ 25834 w 608536"/>
              <a:gd name="connsiteY49" fmla="*/ 569165 h 594971"/>
              <a:gd name="connsiteX50" fmla="*/ 25834 w 608536"/>
              <a:gd name="connsiteY50" fmla="*/ 60214 h 594971"/>
              <a:gd name="connsiteX51" fmla="*/ 0 w 608536"/>
              <a:gd name="connsiteY51" fmla="*/ 60214 h 59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8536" h="594971">
                <a:moveTo>
                  <a:pt x="370392" y="352702"/>
                </a:moveTo>
                <a:cubicBezTo>
                  <a:pt x="353162" y="352702"/>
                  <a:pt x="340239" y="367043"/>
                  <a:pt x="340239" y="382819"/>
                </a:cubicBezTo>
                <a:cubicBezTo>
                  <a:pt x="340239" y="398595"/>
                  <a:pt x="353162" y="411502"/>
                  <a:pt x="370392" y="411502"/>
                </a:cubicBezTo>
                <a:cubicBezTo>
                  <a:pt x="386187" y="411502"/>
                  <a:pt x="399110" y="398595"/>
                  <a:pt x="399110" y="382819"/>
                </a:cubicBezTo>
                <a:cubicBezTo>
                  <a:pt x="399110" y="367043"/>
                  <a:pt x="386187" y="352702"/>
                  <a:pt x="370392" y="352702"/>
                </a:cubicBezTo>
                <a:close/>
                <a:moveTo>
                  <a:pt x="219626" y="213589"/>
                </a:moveTo>
                <a:cubicBezTo>
                  <a:pt x="203831" y="213589"/>
                  <a:pt x="190909" y="226496"/>
                  <a:pt x="190909" y="242272"/>
                </a:cubicBezTo>
                <a:cubicBezTo>
                  <a:pt x="190909" y="259482"/>
                  <a:pt x="203831" y="272389"/>
                  <a:pt x="219626" y="272389"/>
                </a:cubicBezTo>
                <a:cubicBezTo>
                  <a:pt x="235421" y="272389"/>
                  <a:pt x="248343" y="259482"/>
                  <a:pt x="248343" y="242272"/>
                </a:cubicBezTo>
                <a:cubicBezTo>
                  <a:pt x="248343" y="226496"/>
                  <a:pt x="235421" y="213589"/>
                  <a:pt x="219626" y="213589"/>
                </a:cubicBezTo>
                <a:close/>
                <a:moveTo>
                  <a:pt x="526902" y="93120"/>
                </a:moveTo>
                <a:cubicBezTo>
                  <a:pt x="511107" y="93120"/>
                  <a:pt x="498184" y="106027"/>
                  <a:pt x="498184" y="121803"/>
                </a:cubicBezTo>
                <a:cubicBezTo>
                  <a:pt x="498184" y="137579"/>
                  <a:pt x="511107" y="150486"/>
                  <a:pt x="526902" y="150486"/>
                </a:cubicBezTo>
                <a:cubicBezTo>
                  <a:pt x="542696" y="150486"/>
                  <a:pt x="555619" y="137579"/>
                  <a:pt x="555619" y="121803"/>
                </a:cubicBezTo>
                <a:cubicBezTo>
                  <a:pt x="555619" y="106027"/>
                  <a:pt x="542696" y="93120"/>
                  <a:pt x="526902" y="93120"/>
                </a:cubicBezTo>
                <a:close/>
                <a:moveTo>
                  <a:pt x="526902" y="68739"/>
                </a:moveTo>
                <a:cubicBezTo>
                  <a:pt x="557055" y="68739"/>
                  <a:pt x="580029" y="91685"/>
                  <a:pt x="580029" y="121803"/>
                </a:cubicBezTo>
                <a:cubicBezTo>
                  <a:pt x="580029" y="150486"/>
                  <a:pt x="557055" y="174867"/>
                  <a:pt x="526902" y="174867"/>
                </a:cubicBezTo>
                <a:cubicBezTo>
                  <a:pt x="518287" y="174867"/>
                  <a:pt x="511107" y="173432"/>
                  <a:pt x="503928" y="169130"/>
                </a:cubicBezTo>
                <a:lnTo>
                  <a:pt x="404853" y="342663"/>
                </a:lnTo>
                <a:cubicBezTo>
                  <a:pt x="416340" y="351268"/>
                  <a:pt x="423519" y="365609"/>
                  <a:pt x="423519" y="382819"/>
                </a:cubicBezTo>
                <a:cubicBezTo>
                  <a:pt x="423519" y="411502"/>
                  <a:pt x="399110" y="435883"/>
                  <a:pt x="370392" y="435883"/>
                </a:cubicBezTo>
                <a:cubicBezTo>
                  <a:pt x="340239" y="435883"/>
                  <a:pt x="315829" y="411502"/>
                  <a:pt x="315829" y="382819"/>
                </a:cubicBezTo>
                <a:cubicBezTo>
                  <a:pt x="315829" y="371346"/>
                  <a:pt x="320137" y="359873"/>
                  <a:pt x="325880" y="351268"/>
                </a:cubicBezTo>
                <a:lnTo>
                  <a:pt x="256959" y="280994"/>
                </a:lnTo>
                <a:cubicBezTo>
                  <a:pt x="246907" y="291033"/>
                  <a:pt x="233985" y="296770"/>
                  <a:pt x="219626" y="296770"/>
                </a:cubicBezTo>
                <a:cubicBezTo>
                  <a:pt x="208139" y="296770"/>
                  <a:pt x="198088" y="292467"/>
                  <a:pt x="189473" y="286731"/>
                </a:cubicBezTo>
                <a:lnTo>
                  <a:pt x="87526" y="420107"/>
                </a:lnTo>
                <a:lnTo>
                  <a:pt x="77475" y="411502"/>
                </a:lnTo>
                <a:lnTo>
                  <a:pt x="179422" y="278126"/>
                </a:lnTo>
                <a:cubicBezTo>
                  <a:pt x="172242" y="268087"/>
                  <a:pt x="166499" y="256613"/>
                  <a:pt x="166499" y="242272"/>
                </a:cubicBezTo>
                <a:cubicBezTo>
                  <a:pt x="166499" y="213589"/>
                  <a:pt x="190909" y="189208"/>
                  <a:pt x="219626" y="189208"/>
                </a:cubicBezTo>
                <a:cubicBezTo>
                  <a:pt x="249779" y="189208"/>
                  <a:pt x="272753" y="213589"/>
                  <a:pt x="272753" y="242272"/>
                </a:cubicBezTo>
                <a:cubicBezTo>
                  <a:pt x="272753" y="253745"/>
                  <a:pt x="269881" y="263784"/>
                  <a:pt x="264138" y="272389"/>
                </a:cubicBezTo>
                <a:lnTo>
                  <a:pt x="334495" y="342663"/>
                </a:lnTo>
                <a:cubicBezTo>
                  <a:pt x="343111" y="334058"/>
                  <a:pt x="356034" y="328321"/>
                  <a:pt x="370392" y="328321"/>
                </a:cubicBezTo>
                <a:cubicBezTo>
                  <a:pt x="379007" y="328321"/>
                  <a:pt x="387623" y="331190"/>
                  <a:pt x="394802" y="335492"/>
                </a:cubicBezTo>
                <a:lnTo>
                  <a:pt x="493877" y="163393"/>
                </a:lnTo>
                <a:cubicBezTo>
                  <a:pt x="480954" y="153354"/>
                  <a:pt x="473775" y="139013"/>
                  <a:pt x="473775" y="121803"/>
                </a:cubicBezTo>
                <a:cubicBezTo>
                  <a:pt x="473775" y="91685"/>
                  <a:pt x="496749" y="68739"/>
                  <a:pt x="526902" y="68739"/>
                </a:cubicBezTo>
                <a:close/>
                <a:moveTo>
                  <a:pt x="37316" y="0"/>
                </a:moveTo>
                <a:lnTo>
                  <a:pt x="76067" y="60214"/>
                </a:lnTo>
                <a:lnTo>
                  <a:pt x="50233" y="60214"/>
                </a:lnTo>
                <a:lnTo>
                  <a:pt x="50233" y="544793"/>
                </a:lnTo>
                <a:lnTo>
                  <a:pt x="548256" y="544793"/>
                </a:lnTo>
                <a:lnTo>
                  <a:pt x="548256" y="518987"/>
                </a:lnTo>
                <a:lnTo>
                  <a:pt x="608536" y="557696"/>
                </a:lnTo>
                <a:lnTo>
                  <a:pt x="548256" y="594971"/>
                </a:lnTo>
                <a:lnTo>
                  <a:pt x="548256" y="569165"/>
                </a:lnTo>
                <a:lnTo>
                  <a:pt x="25834" y="569165"/>
                </a:lnTo>
                <a:lnTo>
                  <a:pt x="25834" y="60214"/>
                </a:lnTo>
                <a:lnTo>
                  <a:pt x="0" y="602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5" name="educational-graphic_42927"/>
          <p:cNvSpPr>
            <a:spLocks noChangeAspect="1"/>
          </p:cNvSpPr>
          <p:nvPr/>
        </p:nvSpPr>
        <p:spPr bwMode="auto">
          <a:xfrm>
            <a:off x="3599718" y="4393395"/>
            <a:ext cx="609685" cy="504646"/>
          </a:xfrm>
          <a:custGeom>
            <a:avLst/>
            <a:gdLst>
              <a:gd name="T0" fmla="*/ 329 w 1362"/>
              <a:gd name="T1" fmla="*/ 0 h 1129"/>
              <a:gd name="T2" fmla="*/ 0 w 1362"/>
              <a:gd name="T3" fmla="*/ 0 h 1129"/>
              <a:gd name="T4" fmla="*/ 0 w 1362"/>
              <a:gd name="T5" fmla="*/ 329 h 1129"/>
              <a:gd name="T6" fmla="*/ 329 w 1362"/>
              <a:gd name="T7" fmla="*/ 329 h 1129"/>
              <a:gd name="T8" fmla="*/ 329 w 1362"/>
              <a:gd name="T9" fmla="*/ 0 h 1129"/>
              <a:gd name="T10" fmla="*/ 276 w 1362"/>
              <a:gd name="T11" fmla="*/ 275 h 1129"/>
              <a:gd name="T12" fmla="*/ 53 w 1362"/>
              <a:gd name="T13" fmla="*/ 275 h 1129"/>
              <a:gd name="T14" fmla="*/ 53 w 1362"/>
              <a:gd name="T15" fmla="*/ 53 h 1129"/>
              <a:gd name="T16" fmla="*/ 276 w 1362"/>
              <a:gd name="T17" fmla="*/ 53 h 1129"/>
              <a:gd name="T18" fmla="*/ 276 w 1362"/>
              <a:gd name="T19" fmla="*/ 275 h 1129"/>
              <a:gd name="T20" fmla="*/ 0 w 1362"/>
              <a:gd name="T21" fmla="*/ 1129 h 1129"/>
              <a:gd name="T22" fmla="*/ 329 w 1362"/>
              <a:gd name="T23" fmla="*/ 1129 h 1129"/>
              <a:gd name="T24" fmla="*/ 329 w 1362"/>
              <a:gd name="T25" fmla="*/ 800 h 1129"/>
              <a:gd name="T26" fmla="*/ 0 w 1362"/>
              <a:gd name="T27" fmla="*/ 800 h 1129"/>
              <a:gd name="T28" fmla="*/ 0 w 1362"/>
              <a:gd name="T29" fmla="*/ 1129 h 1129"/>
              <a:gd name="T30" fmla="*/ 53 w 1362"/>
              <a:gd name="T31" fmla="*/ 853 h 1129"/>
              <a:gd name="T32" fmla="*/ 276 w 1362"/>
              <a:gd name="T33" fmla="*/ 853 h 1129"/>
              <a:gd name="T34" fmla="*/ 276 w 1362"/>
              <a:gd name="T35" fmla="*/ 1075 h 1129"/>
              <a:gd name="T36" fmla="*/ 53 w 1362"/>
              <a:gd name="T37" fmla="*/ 1075 h 1129"/>
              <a:gd name="T38" fmla="*/ 53 w 1362"/>
              <a:gd name="T39" fmla="*/ 853 h 1129"/>
              <a:gd name="T40" fmla="*/ 517 w 1362"/>
              <a:gd name="T41" fmla="*/ 1129 h 1129"/>
              <a:gd name="T42" fmla="*/ 846 w 1362"/>
              <a:gd name="T43" fmla="*/ 1129 h 1129"/>
              <a:gd name="T44" fmla="*/ 846 w 1362"/>
              <a:gd name="T45" fmla="*/ 800 h 1129"/>
              <a:gd name="T46" fmla="*/ 517 w 1362"/>
              <a:gd name="T47" fmla="*/ 800 h 1129"/>
              <a:gd name="T48" fmla="*/ 517 w 1362"/>
              <a:gd name="T49" fmla="*/ 1129 h 1129"/>
              <a:gd name="T50" fmla="*/ 570 w 1362"/>
              <a:gd name="T51" fmla="*/ 853 h 1129"/>
              <a:gd name="T52" fmla="*/ 792 w 1362"/>
              <a:gd name="T53" fmla="*/ 853 h 1129"/>
              <a:gd name="T54" fmla="*/ 792 w 1362"/>
              <a:gd name="T55" fmla="*/ 1075 h 1129"/>
              <a:gd name="T56" fmla="*/ 570 w 1362"/>
              <a:gd name="T57" fmla="*/ 1075 h 1129"/>
              <a:gd name="T58" fmla="*/ 570 w 1362"/>
              <a:gd name="T59" fmla="*/ 853 h 1129"/>
              <a:gd name="T60" fmla="*/ 1033 w 1362"/>
              <a:gd name="T61" fmla="*/ 800 h 1129"/>
              <a:gd name="T62" fmla="*/ 1033 w 1362"/>
              <a:gd name="T63" fmla="*/ 1129 h 1129"/>
              <a:gd name="T64" fmla="*/ 1362 w 1362"/>
              <a:gd name="T65" fmla="*/ 1129 h 1129"/>
              <a:gd name="T66" fmla="*/ 1362 w 1362"/>
              <a:gd name="T67" fmla="*/ 800 h 1129"/>
              <a:gd name="T68" fmla="*/ 1033 w 1362"/>
              <a:gd name="T69" fmla="*/ 800 h 1129"/>
              <a:gd name="T70" fmla="*/ 1309 w 1362"/>
              <a:gd name="T71" fmla="*/ 1075 h 1129"/>
              <a:gd name="T72" fmla="*/ 1087 w 1362"/>
              <a:gd name="T73" fmla="*/ 1075 h 1129"/>
              <a:gd name="T74" fmla="*/ 1087 w 1362"/>
              <a:gd name="T75" fmla="*/ 853 h 1129"/>
              <a:gd name="T76" fmla="*/ 1309 w 1362"/>
              <a:gd name="T77" fmla="*/ 853 h 1129"/>
              <a:gd name="T78" fmla="*/ 1309 w 1362"/>
              <a:gd name="T79" fmla="*/ 1075 h 1129"/>
              <a:gd name="T80" fmla="*/ 656 w 1362"/>
              <a:gd name="T81" fmla="*/ 595 h 1129"/>
              <a:gd name="T82" fmla="*/ 471 w 1362"/>
              <a:gd name="T83" fmla="*/ 595 h 1129"/>
              <a:gd name="T84" fmla="*/ 441 w 1362"/>
              <a:gd name="T85" fmla="*/ 595 h 1129"/>
              <a:gd name="T86" fmla="*/ 208 w 1362"/>
              <a:gd name="T87" fmla="*/ 595 h 1129"/>
              <a:gd name="T88" fmla="*/ 208 w 1362"/>
              <a:gd name="T89" fmla="*/ 752 h 1129"/>
              <a:gd name="T90" fmla="*/ 141 w 1362"/>
              <a:gd name="T91" fmla="*/ 752 h 1129"/>
              <a:gd name="T92" fmla="*/ 141 w 1362"/>
              <a:gd name="T93" fmla="*/ 378 h 1129"/>
              <a:gd name="T94" fmla="*/ 208 w 1362"/>
              <a:gd name="T95" fmla="*/ 378 h 1129"/>
              <a:gd name="T96" fmla="*/ 208 w 1362"/>
              <a:gd name="T97" fmla="*/ 529 h 1129"/>
              <a:gd name="T98" fmla="*/ 441 w 1362"/>
              <a:gd name="T99" fmla="*/ 529 h 1129"/>
              <a:gd name="T100" fmla="*/ 471 w 1362"/>
              <a:gd name="T101" fmla="*/ 529 h 1129"/>
              <a:gd name="T102" fmla="*/ 1198 w 1362"/>
              <a:gd name="T103" fmla="*/ 529 h 1129"/>
              <a:gd name="T104" fmla="*/ 1198 w 1362"/>
              <a:gd name="T105" fmla="*/ 529 h 1129"/>
              <a:gd name="T106" fmla="*/ 1231 w 1362"/>
              <a:gd name="T107" fmla="*/ 529 h 1129"/>
              <a:gd name="T108" fmla="*/ 1231 w 1362"/>
              <a:gd name="T109" fmla="*/ 752 h 1129"/>
              <a:gd name="T110" fmla="*/ 1164 w 1362"/>
              <a:gd name="T111" fmla="*/ 752 h 1129"/>
              <a:gd name="T112" fmla="*/ 1164 w 1362"/>
              <a:gd name="T113" fmla="*/ 595 h 1129"/>
              <a:gd name="T114" fmla="*/ 707 w 1362"/>
              <a:gd name="T115" fmla="*/ 595 h 1129"/>
              <a:gd name="T116" fmla="*/ 707 w 1362"/>
              <a:gd name="T117" fmla="*/ 752 h 1129"/>
              <a:gd name="T118" fmla="*/ 656 w 1362"/>
              <a:gd name="T119" fmla="*/ 752 h 1129"/>
              <a:gd name="T120" fmla="*/ 656 w 1362"/>
              <a:gd name="T121" fmla="*/ 595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62" h="1129">
                <a:moveTo>
                  <a:pt x="329" y="0"/>
                </a:moveTo>
                <a:lnTo>
                  <a:pt x="0" y="0"/>
                </a:lnTo>
                <a:lnTo>
                  <a:pt x="0" y="329"/>
                </a:lnTo>
                <a:lnTo>
                  <a:pt x="329" y="329"/>
                </a:lnTo>
                <a:lnTo>
                  <a:pt x="329" y="0"/>
                </a:lnTo>
                <a:close/>
                <a:moveTo>
                  <a:pt x="276" y="275"/>
                </a:moveTo>
                <a:lnTo>
                  <a:pt x="53" y="275"/>
                </a:lnTo>
                <a:lnTo>
                  <a:pt x="53" y="53"/>
                </a:lnTo>
                <a:lnTo>
                  <a:pt x="276" y="53"/>
                </a:lnTo>
                <a:lnTo>
                  <a:pt x="276" y="275"/>
                </a:lnTo>
                <a:close/>
                <a:moveTo>
                  <a:pt x="0" y="1129"/>
                </a:moveTo>
                <a:lnTo>
                  <a:pt x="329" y="1129"/>
                </a:lnTo>
                <a:lnTo>
                  <a:pt x="329" y="800"/>
                </a:lnTo>
                <a:lnTo>
                  <a:pt x="0" y="800"/>
                </a:lnTo>
                <a:lnTo>
                  <a:pt x="0" y="1129"/>
                </a:lnTo>
                <a:close/>
                <a:moveTo>
                  <a:pt x="53" y="853"/>
                </a:moveTo>
                <a:lnTo>
                  <a:pt x="276" y="853"/>
                </a:lnTo>
                <a:lnTo>
                  <a:pt x="276" y="1075"/>
                </a:lnTo>
                <a:lnTo>
                  <a:pt x="53" y="1075"/>
                </a:lnTo>
                <a:lnTo>
                  <a:pt x="53" y="853"/>
                </a:lnTo>
                <a:close/>
                <a:moveTo>
                  <a:pt x="517" y="1129"/>
                </a:moveTo>
                <a:lnTo>
                  <a:pt x="846" y="1129"/>
                </a:lnTo>
                <a:lnTo>
                  <a:pt x="846" y="800"/>
                </a:lnTo>
                <a:lnTo>
                  <a:pt x="517" y="800"/>
                </a:lnTo>
                <a:lnTo>
                  <a:pt x="517" y="1129"/>
                </a:lnTo>
                <a:close/>
                <a:moveTo>
                  <a:pt x="570" y="853"/>
                </a:moveTo>
                <a:lnTo>
                  <a:pt x="792" y="853"/>
                </a:lnTo>
                <a:lnTo>
                  <a:pt x="792" y="1075"/>
                </a:lnTo>
                <a:lnTo>
                  <a:pt x="570" y="1075"/>
                </a:lnTo>
                <a:lnTo>
                  <a:pt x="570" y="853"/>
                </a:lnTo>
                <a:close/>
                <a:moveTo>
                  <a:pt x="1033" y="800"/>
                </a:moveTo>
                <a:lnTo>
                  <a:pt x="1033" y="1129"/>
                </a:lnTo>
                <a:lnTo>
                  <a:pt x="1362" y="1129"/>
                </a:lnTo>
                <a:lnTo>
                  <a:pt x="1362" y="800"/>
                </a:lnTo>
                <a:lnTo>
                  <a:pt x="1033" y="800"/>
                </a:lnTo>
                <a:close/>
                <a:moveTo>
                  <a:pt x="1309" y="1075"/>
                </a:moveTo>
                <a:lnTo>
                  <a:pt x="1087" y="1075"/>
                </a:lnTo>
                <a:lnTo>
                  <a:pt x="1087" y="853"/>
                </a:lnTo>
                <a:lnTo>
                  <a:pt x="1309" y="853"/>
                </a:lnTo>
                <a:lnTo>
                  <a:pt x="1309" y="1075"/>
                </a:lnTo>
                <a:close/>
                <a:moveTo>
                  <a:pt x="656" y="595"/>
                </a:moveTo>
                <a:lnTo>
                  <a:pt x="471" y="595"/>
                </a:lnTo>
                <a:lnTo>
                  <a:pt x="441" y="595"/>
                </a:lnTo>
                <a:lnTo>
                  <a:pt x="208" y="595"/>
                </a:lnTo>
                <a:lnTo>
                  <a:pt x="208" y="752"/>
                </a:lnTo>
                <a:lnTo>
                  <a:pt x="141" y="752"/>
                </a:lnTo>
                <a:lnTo>
                  <a:pt x="141" y="378"/>
                </a:lnTo>
                <a:lnTo>
                  <a:pt x="208" y="378"/>
                </a:lnTo>
                <a:lnTo>
                  <a:pt x="208" y="529"/>
                </a:lnTo>
                <a:lnTo>
                  <a:pt x="441" y="529"/>
                </a:lnTo>
                <a:lnTo>
                  <a:pt x="471" y="529"/>
                </a:lnTo>
                <a:lnTo>
                  <a:pt x="1198" y="529"/>
                </a:lnTo>
                <a:lnTo>
                  <a:pt x="1198" y="529"/>
                </a:lnTo>
                <a:lnTo>
                  <a:pt x="1231" y="529"/>
                </a:lnTo>
                <a:lnTo>
                  <a:pt x="1231" y="752"/>
                </a:lnTo>
                <a:lnTo>
                  <a:pt x="1164" y="752"/>
                </a:lnTo>
                <a:lnTo>
                  <a:pt x="1164" y="595"/>
                </a:lnTo>
                <a:lnTo>
                  <a:pt x="707" y="595"/>
                </a:lnTo>
                <a:lnTo>
                  <a:pt x="707" y="752"/>
                </a:lnTo>
                <a:lnTo>
                  <a:pt x="656" y="752"/>
                </a:lnTo>
                <a:lnTo>
                  <a:pt x="656" y="5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1" name="Group 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36" name="MH_Entry_1"/>
            <p:cNvSpPr/>
            <p:nvPr>
              <p:custDataLst>
                <p:tags r:id="rId1"/>
              </p:custDataLst>
            </p:nvPr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研究背景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1888155" y="1394996"/>
            <a:ext cx="8415691" cy="4146888"/>
            <a:chOff x="1423" y="971"/>
            <a:chExt cx="4832" cy="2381"/>
          </a:xfrm>
          <a:solidFill>
            <a:srgbClr val="A3A9AF"/>
          </a:solidFill>
        </p:grpSpPr>
        <p:sp>
          <p:nvSpPr>
            <p:cNvPr id="26" name="Freeform 5"/>
            <p:cNvSpPr/>
            <p:nvPr/>
          </p:nvSpPr>
          <p:spPr bwMode="auto">
            <a:xfrm>
              <a:off x="4428" y="1049"/>
              <a:ext cx="35" cy="19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4934" y="1049"/>
              <a:ext cx="69" cy="35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4537" y="1051"/>
              <a:ext cx="35" cy="21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4324" y="1061"/>
              <a:ext cx="45" cy="23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4497" y="1061"/>
              <a:ext cx="35" cy="11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10" y="5"/>
                    <a:pt x="6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4447" y="1075"/>
              <a:ext cx="42" cy="16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2334" y="1089"/>
              <a:ext cx="19" cy="12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>
              <a:off x="4958" y="1087"/>
              <a:ext cx="78" cy="38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4927" y="1087"/>
              <a:ext cx="31" cy="21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2265" y="1110"/>
              <a:ext cx="78" cy="43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5038" y="1110"/>
              <a:ext cx="79" cy="41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2128" y="1139"/>
              <a:ext cx="14" cy="23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2159" y="1144"/>
              <a:ext cx="42" cy="26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2395" y="1148"/>
              <a:ext cx="38" cy="19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2256" y="1158"/>
              <a:ext cx="21" cy="12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2464" y="1160"/>
              <a:ext cx="12" cy="12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2374" y="1179"/>
              <a:ext cx="237" cy="71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19"/>
                    <a:pt x="100" y="21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4388" y="1177"/>
              <a:ext cx="236" cy="170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23" y="72"/>
                    <a:pt x="19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6" name="Freeform 23"/>
            <p:cNvSpPr/>
            <p:nvPr/>
          </p:nvSpPr>
          <p:spPr bwMode="auto">
            <a:xfrm>
              <a:off x="2313" y="1186"/>
              <a:ext cx="26" cy="12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9" y="1"/>
                    <a:pt x="10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7" name="Freeform 24"/>
            <p:cNvSpPr/>
            <p:nvPr/>
          </p:nvSpPr>
          <p:spPr bwMode="auto">
            <a:xfrm>
              <a:off x="5545" y="1200"/>
              <a:ext cx="73" cy="57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8" name="Freeform 25"/>
            <p:cNvSpPr/>
            <p:nvPr/>
          </p:nvSpPr>
          <p:spPr bwMode="auto">
            <a:xfrm>
              <a:off x="2074" y="1207"/>
              <a:ext cx="19" cy="15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9" name="Freeform 26"/>
            <p:cNvSpPr/>
            <p:nvPr/>
          </p:nvSpPr>
          <p:spPr bwMode="auto">
            <a:xfrm>
              <a:off x="5625" y="1207"/>
              <a:ext cx="33" cy="31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5668" y="1217"/>
              <a:ext cx="50" cy="28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2" y="2"/>
                    <a:pt x="3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2298" y="1262"/>
              <a:ext cx="83" cy="69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2597" y="1267"/>
              <a:ext cx="52" cy="23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3" name="Freeform 30"/>
            <p:cNvSpPr/>
            <p:nvPr/>
          </p:nvSpPr>
          <p:spPr bwMode="auto">
            <a:xfrm>
              <a:off x="5592" y="1267"/>
              <a:ext cx="33" cy="14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4" name="Freeform 31"/>
            <p:cNvSpPr/>
            <p:nvPr/>
          </p:nvSpPr>
          <p:spPr bwMode="auto">
            <a:xfrm>
              <a:off x="2963" y="1340"/>
              <a:ext cx="26" cy="19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2944" y="1359"/>
              <a:ext cx="38" cy="21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4340" y="1373"/>
              <a:ext cx="24" cy="22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7" name="Freeform 34"/>
            <p:cNvSpPr/>
            <p:nvPr/>
          </p:nvSpPr>
          <p:spPr bwMode="auto">
            <a:xfrm>
              <a:off x="2223" y="1388"/>
              <a:ext cx="23" cy="16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8" name="Freeform 35"/>
            <p:cNvSpPr/>
            <p:nvPr/>
          </p:nvSpPr>
          <p:spPr bwMode="auto">
            <a:xfrm>
              <a:off x="2639" y="1399"/>
              <a:ext cx="43" cy="26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9" name="Freeform 36"/>
            <p:cNvSpPr/>
            <p:nvPr/>
          </p:nvSpPr>
          <p:spPr bwMode="auto">
            <a:xfrm>
              <a:off x="2625" y="1470"/>
              <a:ext cx="50" cy="24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0" name="Freeform 37"/>
            <p:cNvSpPr/>
            <p:nvPr/>
          </p:nvSpPr>
          <p:spPr bwMode="auto">
            <a:xfrm>
              <a:off x="2625" y="1506"/>
              <a:ext cx="24" cy="12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1" name="Freeform 38"/>
            <p:cNvSpPr/>
            <p:nvPr/>
          </p:nvSpPr>
          <p:spPr bwMode="auto">
            <a:xfrm>
              <a:off x="2552" y="1523"/>
              <a:ext cx="26" cy="14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2" name="Freeform 39"/>
            <p:cNvSpPr/>
            <p:nvPr/>
          </p:nvSpPr>
          <p:spPr bwMode="auto">
            <a:xfrm>
              <a:off x="2601" y="1537"/>
              <a:ext cx="10" cy="16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3" name="Freeform 40"/>
            <p:cNvSpPr/>
            <p:nvPr/>
          </p:nvSpPr>
          <p:spPr bwMode="auto">
            <a:xfrm>
              <a:off x="3550" y="1677"/>
              <a:ext cx="59" cy="68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8" y="29"/>
                    <a:pt x="6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4" name="Freeform 41"/>
            <p:cNvSpPr/>
            <p:nvPr/>
          </p:nvSpPr>
          <p:spPr bwMode="auto">
            <a:xfrm>
              <a:off x="1458" y="1679"/>
              <a:ext cx="19" cy="17"/>
            </a:xfrm>
            <a:custGeom>
              <a:avLst/>
              <a:gdLst>
                <a:gd name="T0" fmla="*/ 7 w 8"/>
                <a:gd name="T1" fmla="*/ 0 h 7"/>
                <a:gd name="T2" fmla="*/ 6 w 8"/>
                <a:gd name="T3" fmla="*/ 3 h 7"/>
                <a:gd name="T4" fmla="*/ 0 w 8"/>
                <a:gd name="T5" fmla="*/ 5 h 7"/>
                <a:gd name="T6" fmla="*/ 7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4" y="6"/>
                    <a:pt x="3" y="7"/>
                    <a:pt x="0" y="5"/>
                  </a:cubicBezTo>
                  <a:cubicBezTo>
                    <a:pt x="1" y="2"/>
                    <a:pt x="4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5" name="Freeform 42"/>
            <p:cNvSpPr/>
            <p:nvPr/>
          </p:nvSpPr>
          <p:spPr bwMode="auto">
            <a:xfrm>
              <a:off x="1891" y="1693"/>
              <a:ext cx="22" cy="33"/>
            </a:xfrm>
            <a:custGeom>
              <a:avLst/>
              <a:gdLst>
                <a:gd name="T0" fmla="*/ 2 w 9"/>
                <a:gd name="T1" fmla="*/ 0 h 14"/>
                <a:gd name="T2" fmla="*/ 9 w 9"/>
                <a:gd name="T3" fmla="*/ 10 h 14"/>
                <a:gd name="T4" fmla="*/ 4 w 9"/>
                <a:gd name="T5" fmla="*/ 7 h 14"/>
                <a:gd name="T6" fmla="*/ 2 w 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cubicBezTo>
                    <a:pt x="5" y="3"/>
                    <a:pt x="5" y="8"/>
                    <a:pt x="9" y="10"/>
                  </a:cubicBezTo>
                  <a:cubicBezTo>
                    <a:pt x="8" y="14"/>
                    <a:pt x="4" y="9"/>
                    <a:pt x="4" y="7"/>
                  </a:cubicBezTo>
                  <a:cubicBezTo>
                    <a:pt x="0" y="7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6" name="Freeform 43"/>
            <p:cNvSpPr/>
            <p:nvPr/>
          </p:nvSpPr>
          <p:spPr bwMode="auto">
            <a:xfrm>
              <a:off x="5606" y="1679"/>
              <a:ext cx="36" cy="154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7" name="Freeform 44"/>
            <p:cNvSpPr/>
            <p:nvPr/>
          </p:nvSpPr>
          <p:spPr bwMode="auto">
            <a:xfrm>
              <a:off x="1432" y="1696"/>
              <a:ext cx="10" cy="16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5 h 7"/>
                <a:gd name="T4" fmla="*/ 0 w 4"/>
                <a:gd name="T5" fmla="*/ 2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3" y="7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8" name="Freeform 45"/>
            <p:cNvSpPr/>
            <p:nvPr/>
          </p:nvSpPr>
          <p:spPr bwMode="auto">
            <a:xfrm>
              <a:off x="2883" y="1750"/>
              <a:ext cx="99" cy="83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9" name="Freeform 46"/>
            <p:cNvSpPr/>
            <p:nvPr/>
          </p:nvSpPr>
          <p:spPr bwMode="auto">
            <a:xfrm>
              <a:off x="2831" y="1776"/>
              <a:ext cx="21" cy="21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5594" y="1859"/>
              <a:ext cx="71" cy="50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1" name="Freeform 48"/>
            <p:cNvSpPr/>
            <p:nvPr/>
          </p:nvSpPr>
          <p:spPr bwMode="auto">
            <a:xfrm>
              <a:off x="5471" y="1918"/>
              <a:ext cx="135" cy="116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32"/>
                    <a:pt x="51" y="36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2" name="Freeform 49"/>
            <p:cNvSpPr/>
            <p:nvPr/>
          </p:nvSpPr>
          <p:spPr bwMode="auto">
            <a:xfrm>
              <a:off x="3803" y="1925"/>
              <a:ext cx="24" cy="26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3" name="Freeform 50"/>
            <p:cNvSpPr/>
            <p:nvPr/>
          </p:nvSpPr>
          <p:spPr bwMode="auto">
            <a:xfrm>
              <a:off x="3860" y="1963"/>
              <a:ext cx="36" cy="26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4" name="Freeform 51"/>
            <p:cNvSpPr/>
            <p:nvPr/>
          </p:nvSpPr>
          <p:spPr bwMode="auto">
            <a:xfrm>
              <a:off x="4130" y="2011"/>
              <a:ext cx="26" cy="12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5" name="Freeform 52"/>
            <p:cNvSpPr/>
            <p:nvPr/>
          </p:nvSpPr>
          <p:spPr bwMode="auto">
            <a:xfrm>
              <a:off x="5483" y="2032"/>
              <a:ext cx="26" cy="14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6" name="Freeform 53"/>
            <p:cNvSpPr/>
            <p:nvPr/>
          </p:nvSpPr>
          <p:spPr bwMode="auto">
            <a:xfrm>
              <a:off x="5441" y="2032"/>
              <a:ext cx="35" cy="38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7" name="Freeform 54"/>
            <p:cNvSpPr/>
            <p:nvPr/>
          </p:nvSpPr>
          <p:spPr bwMode="auto">
            <a:xfrm>
              <a:off x="5315" y="2165"/>
              <a:ext cx="22" cy="33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4" y="14"/>
                    <a:pt x="2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8" name="Freeform 55"/>
            <p:cNvSpPr/>
            <p:nvPr/>
          </p:nvSpPr>
          <p:spPr bwMode="auto">
            <a:xfrm>
              <a:off x="2192" y="2181"/>
              <a:ext cx="14" cy="10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0 h 4"/>
                <a:gd name="T4" fmla="*/ 4 w 6"/>
                <a:gd name="T5" fmla="*/ 4 h 4"/>
                <a:gd name="T6" fmla="*/ 2 w 6"/>
                <a:gd name="T7" fmla="*/ 4 h 4"/>
                <a:gd name="T8" fmla="*/ 0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6" y="2"/>
                    <a:pt x="4" y="3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3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9" name="Freeform 56"/>
            <p:cNvSpPr/>
            <p:nvPr/>
          </p:nvSpPr>
          <p:spPr bwMode="auto">
            <a:xfrm>
              <a:off x="2545" y="2191"/>
              <a:ext cx="134" cy="54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0" name="Freeform 57"/>
            <p:cNvSpPr/>
            <p:nvPr/>
          </p:nvSpPr>
          <p:spPr bwMode="auto">
            <a:xfrm>
              <a:off x="2703" y="2238"/>
              <a:ext cx="57" cy="31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1" name="Freeform 58"/>
            <p:cNvSpPr/>
            <p:nvPr/>
          </p:nvSpPr>
          <p:spPr bwMode="auto">
            <a:xfrm>
              <a:off x="5159" y="2241"/>
              <a:ext cx="28" cy="21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2" name="Freeform 59"/>
            <p:cNvSpPr/>
            <p:nvPr/>
          </p:nvSpPr>
          <p:spPr bwMode="auto">
            <a:xfrm>
              <a:off x="2684" y="2248"/>
              <a:ext cx="21" cy="16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3" name="Freeform 60"/>
            <p:cNvSpPr/>
            <p:nvPr/>
          </p:nvSpPr>
          <p:spPr bwMode="auto">
            <a:xfrm>
              <a:off x="2627" y="2252"/>
              <a:ext cx="26" cy="19"/>
            </a:xfrm>
            <a:custGeom>
              <a:avLst/>
              <a:gdLst>
                <a:gd name="T0" fmla="*/ 1 w 11"/>
                <a:gd name="T1" fmla="*/ 2 h 8"/>
                <a:gd name="T2" fmla="*/ 10 w 11"/>
                <a:gd name="T3" fmla="*/ 5 h 8"/>
                <a:gd name="T4" fmla="*/ 1 w 11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8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4" name="Freeform 61"/>
            <p:cNvSpPr/>
            <p:nvPr/>
          </p:nvSpPr>
          <p:spPr bwMode="auto">
            <a:xfrm>
              <a:off x="5308" y="2262"/>
              <a:ext cx="38" cy="64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9" y="0"/>
                    <a:pt x="11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5" name="Freeform 62"/>
            <p:cNvSpPr/>
            <p:nvPr/>
          </p:nvSpPr>
          <p:spPr bwMode="auto">
            <a:xfrm>
              <a:off x="5346" y="2316"/>
              <a:ext cx="50" cy="52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6" name="Freeform 63"/>
            <p:cNvSpPr/>
            <p:nvPr/>
          </p:nvSpPr>
          <p:spPr bwMode="auto">
            <a:xfrm>
              <a:off x="5325" y="2338"/>
              <a:ext cx="12" cy="7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0 h 3"/>
                <a:gd name="T4" fmla="*/ 5 w 5"/>
                <a:gd name="T5" fmla="*/ 3 h 3"/>
                <a:gd name="T6" fmla="*/ 0 w 5"/>
                <a:gd name="T7" fmla="*/ 3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7" name="Freeform 64"/>
            <p:cNvSpPr/>
            <p:nvPr/>
          </p:nvSpPr>
          <p:spPr bwMode="auto">
            <a:xfrm>
              <a:off x="5341" y="2347"/>
              <a:ext cx="29" cy="40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8" name="Freeform 65"/>
            <p:cNvSpPr/>
            <p:nvPr/>
          </p:nvSpPr>
          <p:spPr bwMode="auto">
            <a:xfrm>
              <a:off x="4769" y="2380"/>
              <a:ext cx="28" cy="50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9" name="Freeform 66"/>
            <p:cNvSpPr/>
            <p:nvPr/>
          </p:nvSpPr>
          <p:spPr bwMode="auto">
            <a:xfrm>
              <a:off x="5367" y="2383"/>
              <a:ext cx="36" cy="54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4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4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5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4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0" name="Freeform 67"/>
            <p:cNvSpPr/>
            <p:nvPr/>
          </p:nvSpPr>
          <p:spPr bwMode="auto">
            <a:xfrm>
              <a:off x="5341" y="2395"/>
              <a:ext cx="26" cy="23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1" name="Freeform 68"/>
            <p:cNvSpPr/>
            <p:nvPr/>
          </p:nvSpPr>
          <p:spPr bwMode="auto">
            <a:xfrm>
              <a:off x="5415" y="2480"/>
              <a:ext cx="16" cy="33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2" name="Freeform 69"/>
            <p:cNvSpPr/>
            <p:nvPr/>
          </p:nvSpPr>
          <p:spPr bwMode="auto">
            <a:xfrm>
              <a:off x="5313" y="2489"/>
              <a:ext cx="66" cy="22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3" name="Freeform 70"/>
            <p:cNvSpPr/>
            <p:nvPr/>
          </p:nvSpPr>
          <p:spPr bwMode="auto">
            <a:xfrm>
              <a:off x="5460" y="2515"/>
              <a:ext cx="42" cy="29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4" name="Freeform 71"/>
            <p:cNvSpPr/>
            <p:nvPr/>
          </p:nvSpPr>
          <p:spPr bwMode="auto">
            <a:xfrm>
              <a:off x="5481" y="2530"/>
              <a:ext cx="244" cy="130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5" name="Freeform 72"/>
            <p:cNvSpPr/>
            <p:nvPr/>
          </p:nvSpPr>
          <p:spPr bwMode="auto">
            <a:xfrm>
              <a:off x="5426" y="2546"/>
              <a:ext cx="24" cy="22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6" name="Freeform 73"/>
            <p:cNvSpPr/>
            <p:nvPr/>
          </p:nvSpPr>
          <p:spPr bwMode="auto">
            <a:xfrm>
              <a:off x="5393" y="2551"/>
              <a:ext cx="17" cy="9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7" name="Freeform 74"/>
            <p:cNvSpPr/>
            <p:nvPr/>
          </p:nvSpPr>
          <p:spPr bwMode="auto">
            <a:xfrm>
              <a:off x="5703" y="2570"/>
              <a:ext cx="50" cy="35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17" y="0"/>
                    <a:pt x="19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8" name="Freeform 75"/>
            <p:cNvSpPr/>
            <p:nvPr/>
          </p:nvSpPr>
          <p:spPr bwMode="auto">
            <a:xfrm>
              <a:off x="5273" y="2622"/>
              <a:ext cx="26" cy="14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99" name="Freeform 76"/>
            <p:cNvSpPr/>
            <p:nvPr/>
          </p:nvSpPr>
          <p:spPr bwMode="auto">
            <a:xfrm>
              <a:off x="5313" y="2622"/>
              <a:ext cx="26" cy="9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0" name="Freeform 77"/>
            <p:cNvSpPr/>
            <p:nvPr/>
          </p:nvSpPr>
          <p:spPr bwMode="auto">
            <a:xfrm>
              <a:off x="5363" y="2622"/>
              <a:ext cx="45" cy="31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1" name="Freeform 78"/>
            <p:cNvSpPr/>
            <p:nvPr/>
          </p:nvSpPr>
          <p:spPr bwMode="auto">
            <a:xfrm>
              <a:off x="6037" y="3003"/>
              <a:ext cx="24" cy="34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2" name="Freeform 79"/>
            <p:cNvSpPr/>
            <p:nvPr/>
          </p:nvSpPr>
          <p:spPr bwMode="auto">
            <a:xfrm>
              <a:off x="6042" y="3032"/>
              <a:ext cx="54" cy="73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0"/>
                    <a:pt x="23" y="12"/>
                    <a:pt x="23" y="14"/>
                  </a:cubicBezTo>
                  <a:cubicBezTo>
                    <a:pt x="22" y="14"/>
                    <a:pt x="20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3" name="Freeform 80"/>
            <p:cNvSpPr/>
            <p:nvPr/>
          </p:nvSpPr>
          <p:spPr bwMode="auto">
            <a:xfrm>
              <a:off x="5654" y="3094"/>
              <a:ext cx="47" cy="49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4" name="Freeform 81"/>
            <p:cNvSpPr/>
            <p:nvPr/>
          </p:nvSpPr>
          <p:spPr bwMode="auto">
            <a:xfrm>
              <a:off x="2708" y="971"/>
              <a:ext cx="814" cy="608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40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40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7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2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7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4"/>
                    <a:pt x="224" y="196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7"/>
                    <a:pt x="115" y="184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5" y="149"/>
                    <a:pt x="103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55" y="36"/>
                    <a:pt x="58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7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40" y="22"/>
                  </a:cubicBezTo>
                  <a:cubicBezTo>
                    <a:pt x="239" y="22"/>
                    <a:pt x="240" y="24"/>
                    <a:pt x="240" y="24"/>
                  </a:cubicBezTo>
                  <a:cubicBezTo>
                    <a:pt x="237" y="25"/>
                    <a:pt x="234" y="24"/>
                    <a:pt x="232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5" name="Freeform 82"/>
            <p:cNvSpPr/>
            <p:nvPr/>
          </p:nvSpPr>
          <p:spPr bwMode="auto">
            <a:xfrm>
              <a:off x="2459" y="987"/>
              <a:ext cx="400" cy="218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2" y="9"/>
                    <a:pt x="165" y="9"/>
                    <a:pt x="169" y="9"/>
                  </a:cubicBezTo>
                  <a:cubicBezTo>
                    <a:pt x="169" y="12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9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8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6" name="Freeform 83"/>
            <p:cNvSpPr/>
            <p:nvPr/>
          </p:nvSpPr>
          <p:spPr bwMode="auto">
            <a:xfrm>
              <a:off x="3941" y="1070"/>
              <a:ext cx="115" cy="40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7" name="Freeform 84"/>
            <p:cNvSpPr/>
            <p:nvPr/>
          </p:nvSpPr>
          <p:spPr bwMode="auto">
            <a:xfrm>
              <a:off x="2152" y="1127"/>
              <a:ext cx="52" cy="14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8" name="Freeform 85"/>
            <p:cNvSpPr/>
            <p:nvPr/>
          </p:nvSpPr>
          <p:spPr bwMode="auto">
            <a:xfrm>
              <a:off x="2362" y="1127"/>
              <a:ext cx="48" cy="31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09" name="Freeform 86"/>
            <p:cNvSpPr>
              <a:spLocks noEditPoints="1"/>
            </p:cNvSpPr>
            <p:nvPr/>
          </p:nvSpPr>
          <p:spPr bwMode="auto">
            <a:xfrm>
              <a:off x="3451" y="1162"/>
              <a:ext cx="2804" cy="1844"/>
            </a:xfrm>
            <a:custGeom>
              <a:avLst/>
              <a:gdLst>
                <a:gd name="T0" fmla="*/ 704 w 1185"/>
                <a:gd name="T1" fmla="*/ 54 h 778"/>
                <a:gd name="T2" fmla="*/ 832 w 1185"/>
                <a:gd name="T3" fmla="*/ 54 h 778"/>
                <a:gd name="T4" fmla="*/ 938 w 1185"/>
                <a:gd name="T5" fmla="*/ 64 h 778"/>
                <a:gd name="T6" fmla="*/ 1077 w 1185"/>
                <a:gd name="T7" fmla="*/ 86 h 778"/>
                <a:gd name="T8" fmla="*/ 1185 w 1185"/>
                <a:gd name="T9" fmla="*/ 122 h 778"/>
                <a:gd name="T10" fmla="*/ 1117 w 1185"/>
                <a:gd name="T11" fmla="*/ 138 h 778"/>
                <a:gd name="T12" fmla="*/ 1028 w 1185"/>
                <a:gd name="T13" fmla="*/ 206 h 778"/>
                <a:gd name="T14" fmla="*/ 993 w 1185"/>
                <a:gd name="T15" fmla="*/ 227 h 778"/>
                <a:gd name="T16" fmla="*/ 1039 w 1185"/>
                <a:gd name="T17" fmla="*/ 157 h 778"/>
                <a:gd name="T18" fmla="*/ 938 w 1185"/>
                <a:gd name="T19" fmla="*/ 186 h 778"/>
                <a:gd name="T20" fmla="*/ 906 w 1185"/>
                <a:gd name="T21" fmla="*/ 235 h 778"/>
                <a:gd name="T22" fmla="*/ 850 w 1185"/>
                <a:gd name="T23" fmla="*/ 312 h 778"/>
                <a:gd name="T24" fmla="*/ 814 w 1185"/>
                <a:gd name="T25" fmla="*/ 331 h 778"/>
                <a:gd name="T26" fmla="*/ 798 w 1185"/>
                <a:gd name="T27" fmla="*/ 349 h 778"/>
                <a:gd name="T28" fmla="*/ 748 w 1185"/>
                <a:gd name="T29" fmla="*/ 441 h 778"/>
                <a:gd name="T30" fmla="*/ 720 w 1185"/>
                <a:gd name="T31" fmla="*/ 507 h 778"/>
                <a:gd name="T32" fmla="*/ 673 w 1185"/>
                <a:gd name="T33" fmla="*/ 516 h 778"/>
                <a:gd name="T34" fmla="*/ 663 w 1185"/>
                <a:gd name="T35" fmla="*/ 519 h 778"/>
                <a:gd name="T36" fmla="*/ 638 w 1185"/>
                <a:gd name="T37" fmla="*/ 453 h 778"/>
                <a:gd name="T38" fmla="*/ 558 w 1185"/>
                <a:gd name="T39" fmla="*/ 495 h 778"/>
                <a:gd name="T40" fmla="*/ 501 w 1185"/>
                <a:gd name="T41" fmla="*/ 436 h 778"/>
                <a:gd name="T42" fmla="*/ 394 w 1185"/>
                <a:gd name="T43" fmla="*/ 419 h 778"/>
                <a:gd name="T44" fmla="*/ 419 w 1185"/>
                <a:gd name="T45" fmla="*/ 464 h 778"/>
                <a:gd name="T46" fmla="*/ 341 w 1185"/>
                <a:gd name="T47" fmla="*/ 468 h 778"/>
                <a:gd name="T48" fmla="*/ 294 w 1185"/>
                <a:gd name="T49" fmla="*/ 411 h 778"/>
                <a:gd name="T50" fmla="*/ 331 w 1185"/>
                <a:gd name="T51" fmla="*/ 486 h 778"/>
                <a:gd name="T52" fmla="*/ 353 w 1185"/>
                <a:gd name="T53" fmla="*/ 563 h 778"/>
                <a:gd name="T54" fmla="*/ 310 w 1185"/>
                <a:gd name="T55" fmla="*/ 676 h 778"/>
                <a:gd name="T56" fmla="*/ 265 w 1185"/>
                <a:gd name="T57" fmla="*/ 763 h 778"/>
                <a:gd name="T58" fmla="*/ 178 w 1185"/>
                <a:gd name="T59" fmla="*/ 695 h 778"/>
                <a:gd name="T60" fmla="*/ 168 w 1185"/>
                <a:gd name="T61" fmla="*/ 593 h 778"/>
                <a:gd name="T62" fmla="*/ 35 w 1185"/>
                <a:gd name="T63" fmla="*/ 528 h 778"/>
                <a:gd name="T64" fmla="*/ 4 w 1185"/>
                <a:gd name="T65" fmla="*/ 443 h 778"/>
                <a:gd name="T66" fmla="*/ 122 w 1185"/>
                <a:gd name="T67" fmla="*/ 350 h 778"/>
                <a:gd name="T68" fmla="*/ 198 w 1185"/>
                <a:gd name="T69" fmla="*/ 385 h 778"/>
                <a:gd name="T70" fmla="*/ 285 w 1185"/>
                <a:gd name="T71" fmla="*/ 385 h 778"/>
                <a:gd name="T72" fmla="*/ 233 w 1185"/>
                <a:gd name="T73" fmla="*/ 328 h 778"/>
                <a:gd name="T74" fmla="*/ 192 w 1185"/>
                <a:gd name="T75" fmla="*/ 303 h 778"/>
                <a:gd name="T76" fmla="*/ 195 w 1185"/>
                <a:gd name="T77" fmla="*/ 325 h 778"/>
                <a:gd name="T78" fmla="*/ 119 w 1185"/>
                <a:gd name="T79" fmla="*/ 307 h 778"/>
                <a:gd name="T80" fmla="*/ 87 w 1185"/>
                <a:gd name="T81" fmla="*/ 305 h 778"/>
                <a:gd name="T82" fmla="*/ 119 w 1185"/>
                <a:gd name="T83" fmla="*/ 248 h 778"/>
                <a:gd name="T84" fmla="*/ 161 w 1185"/>
                <a:gd name="T85" fmla="*/ 220 h 778"/>
                <a:gd name="T86" fmla="*/ 238 w 1185"/>
                <a:gd name="T87" fmla="*/ 186 h 778"/>
                <a:gd name="T88" fmla="*/ 236 w 1185"/>
                <a:gd name="T89" fmla="*/ 148 h 778"/>
                <a:gd name="T90" fmla="*/ 209 w 1185"/>
                <a:gd name="T91" fmla="*/ 179 h 778"/>
                <a:gd name="T92" fmla="*/ 137 w 1185"/>
                <a:gd name="T93" fmla="*/ 189 h 778"/>
                <a:gd name="T94" fmla="*/ 171 w 1185"/>
                <a:gd name="T95" fmla="*/ 126 h 778"/>
                <a:gd name="T96" fmla="*/ 266 w 1185"/>
                <a:gd name="T97" fmla="*/ 79 h 778"/>
                <a:gd name="T98" fmla="*/ 299 w 1185"/>
                <a:gd name="T99" fmla="*/ 116 h 778"/>
                <a:gd name="T100" fmla="*/ 353 w 1185"/>
                <a:gd name="T101" fmla="*/ 101 h 778"/>
                <a:gd name="T102" fmla="*/ 449 w 1185"/>
                <a:gd name="T103" fmla="*/ 95 h 778"/>
                <a:gd name="T104" fmla="*/ 496 w 1185"/>
                <a:gd name="T105" fmla="*/ 63 h 778"/>
                <a:gd name="T106" fmla="*/ 530 w 1185"/>
                <a:gd name="T107" fmla="*/ 98 h 778"/>
                <a:gd name="T108" fmla="*/ 553 w 1185"/>
                <a:gd name="T109" fmla="*/ 61 h 778"/>
                <a:gd name="T110" fmla="*/ 669 w 1185"/>
                <a:gd name="T111" fmla="*/ 14 h 778"/>
                <a:gd name="T112" fmla="*/ 280 w 1185"/>
                <a:gd name="T113" fmla="*/ 281 h 778"/>
                <a:gd name="T114" fmla="*/ 338 w 1185"/>
                <a:gd name="T115" fmla="*/ 319 h 778"/>
                <a:gd name="T116" fmla="*/ 400 w 1185"/>
                <a:gd name="T117" fmla="*/ 310 h 778"/>
                <a:gd name="T118" fmla="*/ 380 w 1185"/>
                <a:gd name="T119" fmla="*/ 339 h 778"/>
                <a:gd name="T120" fmla="*/ 282 w 1185"/>
                <a:gd name="T121" fmla="*/ 573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8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3"/>
                    <a:pt x="748" y="44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67" y="71"/>
                    <a:pt x="871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3"/>
                    <a:pt x="1017" y="85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15"/>
                    <a:pt x="1159" y="118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8" y="123"/>
                    <a:pt x="1135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2"/>
                    <a:pt x="1025" y="214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61"/>
                    <a:pt x="1039" y="159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4" y="180"/>
                    <a:pt x="932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5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9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10" y="443"/>
                    <a:pt x="606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8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9" y="448"/>
                    <a:pt x="438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7" y="460"/>
                    <a:pt x="425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3" y="437"/>
                    <a:pt x="305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5"/>
                    <a:pt x="366" y="556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3"/>
                    <a:pt x="287" y="726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8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5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3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69"/>
                    <a:pt x="7" y="461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80"/>
                    <a:pt x="49" y="377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0"/>
                    <a:pt x="119" y="313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16" y="249"/>
                    <a:pt x="119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3" y="202"/>
                    <a:pt x="155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6"/>
                    <a:pt x="220" y="215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6" y="106"/>
                    <a:pt x="363" y="106"/>
                    <a:pt x="360" y="106"/>
                  </a:cubicBezTo>
                  <a:cubicBezTo>
                    <a:pt x="360" y="108"/>
                    <a:pt x="360" y="109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97"/>
                    <a:pt x="411" y="99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4" y="112"/>
                    <a:pt x="526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60"/>
                    <a:pt x="529" y="58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66" y="67"/>
                    <a:pt x="568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close/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close/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close/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43"/>
                    <a:pt x="411" y="339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08" y="325"/>
                    <a:pt x="411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close/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close/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close/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0" name="Freeform 87"/>
            <p:cNvSpPr/>
            <p:nvPr/>
          </p:nvSpPr>
          <p:spPr bwMode="auto">
            <a:xfrm>
              <a:off x="2386" y="1222"/>
              <a:ext cx="40" cy="21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1" name="Freeform 88"/>
            <p:cNvSpPr>
              <a:spLocks noEditPoints="1"/>
            </p:cNvSpPr>
            <p:nvPr/>
          </p:nvSpPr>
          <p:spPr bwMode="auto">
            <a:xfrm>
              <a:off x="2469" y="1262"/>
              <a:ext cx="400" cy="280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2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5" y="78"/>
                    <a:pt x="133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3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62"/>
                    <a:pt x="96" y="59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close/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2" name="Freeform 89"/>
            <p:cNvSpPr/>
            <p:nvPr/>
          </p:nvSpPr>
          <p:spPr bwMode="auto">
            <a:xfrm>
              <a:off x="2078" y="1276"/>
              <a:ext cx="246" cy="123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3" name="Freeform 90"/>
            <p:cNvSpPr>
              <a:spLocks noEditPoints="1"/>
            </p:cNvSpPr>
            <p:nvPr/>
          </p:nvSpPr>
          <p:spPr bwMode="auto">
            <a:xfrm>
              <a:off x="1423" y="1305"/>
              <a:ext cx="1760" cy="2047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57" y="52"/>
                    <a:pt x="458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34"/>
                    <a:pt x="471" y="31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3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43" y="85"/>
                    <a:pt x="441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1"/>
                    <a:pt x="426" y="133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1" y="108"/>
                    <a:pt x="554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6"/>
                    <a:pt x="479" y="335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7"/>
                    <a:pt x="509" y="458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58" y="445"/>
                    <a:pt x="561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50"/>
                    <a:pt x="743" y="565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2"/>
                    <a:pt x="659" y="704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52" y="711"/>
                    <a:pt x="650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6"/>
                    <a:pt x="544" y="854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12"/>
                    <a:pt x="533" y="808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84"/>
                    <a:pt x="538" y="780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3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5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3" y="154"/>
                    <a:pt x="205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9" y="150"/>
                    <a:pt x="196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6" y="137"/>
                    <a:pt x="183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7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4"/>
                    <a:pt x="78" y="126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4" y="148"/>
                    <a:pt x="53" y="150"/>
                  </a:cubicBezTo>
                  <a:cubicBezTo>
                    <a:pt x="51" y="150"/>
                    <a:pt x="49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8"/>
                    <a:pt x="56" y="135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77" y="17"/>
                    <a:pt x="83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4"/>
                    <a:pt x="230" y="25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68" y="29"/>
                    <a:pt x="271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close/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close/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cubicBezTo>
                    <a:pt x="290" y="111"/>
                    <a:pt x="293" y="111"/>
                    <a:pt x="296" y="111"/>
                  </a:cubicBez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1"/>
                    <a:pt x="390" y="173"/>
                    <a:pt x="390" y="175"/>
                  </a:cubicBezTo>
                  <a:cubicBezTo>
                    <a:pt x="392" y="175"/>
                    <a:pt x="394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4" y="193"/>
                    <a:pt x="406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close/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6" y="209"/>
                    <a:pt x="464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close/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close/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close/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91" y="251"/>
                    <a:pt x="489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4" y="255"/>
                    <a:pt x="485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4" name="Freeform 91"/>
            <p:cNvSpPr/>
            <p:nvPr/>
          </p:nvSpPr>
          <p:spPr bwMode="auto">
            <a:xfrm>
              <a:off x="3602" y="1613"/>
              <a:ext cx="109" cy="163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51"/>
                    <a:pt x="10" y="48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9"/>
                    <a:pt x="10" y="26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12" y="0"/>
                    <a:pt x="16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5" name="Freeform 92"/>
            <p:cNvSpPr/>
            <p:nvPr/>
          </p:nvSpPr>
          <p:spPr bwMode="auto">
            <a:xfrm>
              <a:off x="1596" y="1622"/>
              <a:ext cx="28" cy="21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6" name="Freeform 93"/>
            <p:cNvSpPr/>
            <p:nvPr/>
          </p:nvSpPr>
          <p:spPr bwMode="auto">
            <a:xfrm>
              <a:off x="5580" y="1887"/>
              <a:ext cx="17" cy="19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7" name="Freeform 94"/>
            <p:cNvSpPr/>
            <p:nvPr/>
          </p:nvSpPr>
          <p:spPr bwMode="auto">
            <a:xfrm>
              <a:off x="5161" y="2411"/>
              <a:ext cx="135" cy="157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cubicBezTo>
                    <a:pt x="47" y="4"/>
                    <a:pt x="46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8" name="Freeform 95"/>
            <p:cNvSpPr/>
            <p:nvPr/>
          </p:nvSpPr>
          <p:spPr bwMode="auto">
            <a:xfrm>
              <a:off x="5299" y="2522"/>
              <a:ext cx="61" cy="69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21" y="26"/>
                    <a:pt x="19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19"/>
                    <a:pt x="7" y="22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19" name="Freeform 96"/>
            <p:cNvSpPr/>
            <p:nvPr/>
          </p:nvSpPr>
          <p:spPr bwMode="auto">
            <a:xfrm>
              <a:off x="5117" y="2591"/>
              <a:ext cx="141" cy="40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0" name="Freeform 97"/>
            <p:cNvSpPr/>
            <p:nvPr/>
          </p:nvSpPr>
          <p:spPr bwMode="auto">
            <a:xfrm>
              <a:off x="5306" y="2639"/>
              <a:ext cx="19" cy="9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7" y="4"/>
                    <a:pt x="5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1" name="Freeform 98"/>
            <p:cNvSpPr/>
            <p:nvPr/>
          </p:nvSpPr>
          <p:spPr bwMode="auto">
            <a:xfrm>
              <a:off x="5938" y="3096"/>
              <a:ext cx="104" cy="104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2" name="Freeform 99"/>
            <p:cNvSpPr/>
            <p:nvPr/>
          </p:nvSpPr>
          <p:spPr bwMode="auto">
            <a:xfrm>
              <a:off x="2386" y="1049"/>
              <a:ext cx="144" cy="106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5"/>
                    <a:pt x="49" y="17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3" name="Freeform 100"/>
            <p:cNvSpPr/>
            <p:nvPr/>
          </p:nvSpPr>
          <p:spPr bwMode="auto">
            <a:xfrm>
              <a:off x="3834" y="1089"/>
              <a:ext cx="194" cy="97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4" name="Freeform 101"/>
            <p:cNvSpPr/>
            <p:nvPr/>
          </p:nvSpPr>
          <p:spPr bwMode="auto">
            <a:xfrm>
              <a:off x="2029" y="1165"/>
              <a:ext cx="92" cy="47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5" name="Freeform 102"/>
            <p:cNvSpPr/>
            <p:nvPr/>
          </p:nvSpPr>
          <p:spPr bwMode="auto">
            <a:xfrm>
              <a:off x="2279" y="1184"/>
              <a:ext cx="93" cy="47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6" name="Freeform 103"/>
            <p:cNvSpPr/>
            <p:nvPr/>
          </p:nvSpPr>
          <p:spPr bwMode="auto">
            <a:xfrm>
              <a:off x="2102" y="1186"/>
              <a:ext cx="163" cy="62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7" name="Freeform 104"/>
            <p:cNvSpPr/>
            <p:nvPr/>
          </p:nvSpPr>
          <p:spPr bwMode="auto">
            <a:xfrm>
              <a:off x="1991" y="1248"/>
              <a:ext cx="130" cy="87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27"/>
                    <a:pt x="29" y="29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8" name="Freeform 105"/>
            <p:cNvSpPr/>
            <p:nvPr/>
          </p:nvSpPr>
          <p:spPr bwMode="auto">
            <a:xfrm>
              <a:off x="2251" y="1267"/>
              <a:ext cx="28" cy="21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5" y="0"/>
                    <a:pt x="7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29" name="Freeform 106"/>
            <p:cNvSpPr/>
            <p:nvPr/>
          </p:nvSpPr>
          <p:spPr bwMode="auto">
            <a:xfrm>
              <a:off x="2395" y="1257"/>
              <a:ext cx="67" cy="48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0" name="Freeform 107"/>
            <p:cNvSpPr/>
            <p:nvPr/>
          </p:nvSpPr>
          <p:spPr bwMode="auto">
            <a:xfrm>
              <a:off x="3363" y="1440"/>
              <a:ext cx="142" cy="68"/>
            </a:xfrm>
            <a:custGeom>
              <a:avLst/>
              <a:gdLst>
                <a:gd name="T0" fmla="*/ 44 w 60"/>
                <a:gd name="T1" fmla="*/ 0 h 29"/>
                <a:gd name="T2" fmla="*/ 49 w 60"/>
                <a:gd name="T3" fmla="*/ 3 h 29"/>
                <a:gd name="T4" fmla="*/ 54 w 60"/>
                <a:gd name="T5" fmla="*/ 5 h 29"/>
                <a:gd name="T6" fmla="*/ 52 w 60"/>
                <a:gd name="T7" fmla="*/ 7 h 29"/>
                <a:gd name="T8" fmla="*/ 59 w 60"/>
                <a:gd name="T9" fmla="*/ 12 h 29"/>
                <a:gd name="T10" fmla="*/ 55 w 60"/>
                <a:gd name="T11" fmla="*/ 20 h 29"/>
                <a:gd name="T12" fmla="*/ 51 w 60"/>
                <a:gd name="T13" fmla="*/ 21 h 29"/>
                <a:gd name="T14" fmla="*/ 45 w 60"/>
                <a:gd name="T15" fmla="*/ 24 h 29"/>
                <a:gd name="T16" fmla="*/ 41 w 60"/>
                <a:gd name="T17" fmla="*/ 26 h 29"/>
                <a:gd name="T18" fmla="*/ 38 w 60"/>
                <a:gd name="T19" fmla="*/ 27 h 29"/>
                <a:gd name="T20" fmla="*/ 21 w 60"/>
                <a:gd name="T21" fmla="*/ 28 h 29"/>
                <a:gd name="T22" fmla="*/ 20 w 60"/>
                <a:gd name="T23" fmla="*/ 27 h 29"/>
                <a:gd name="T24" fmla="*/ 14 w 60"/>
                <a:gd name="T25" fmla="*/ 24 h 29"/>
                <a:gd name="T26" fmla="*/ 12 w 60"/>
                <a:gd name="T27" fmla="*/ 23 h 29"/>
                <a:gd name="T28" fmla="*/ 14 w 60"/>
                <a:gd name="T29" fmla="*/ 21 h 29"/>
                <a:gd name="T30" fmla="*/ 10 w 60"/>
                <a:gd name="T31" fmla="*/ 19 h 29"/>
                <a:gd name="T32" fmla="*/ 10 w 60"/>
                <a:gd name="T33" fmla="*/ 10 h 29"/>
                <a:gd name="T34" fmla="*/ 2 w 60"/>
                <a:gd name="T35" fmla="*/ 12 h 29"/>
                <a:gd name="T36" fmla="*/ 5 w 60"/>
                <a:gd name="T37" fmla="*/ 6 h 29"/>
                <a:gd name="T38" fmla="*/ 16 w 60"/>
                <a:gd name="T39" fmla="*/ 6 h 29"/>
                <a:gd name="T40" fmla="*/ 17 w 60"/>
                <a:gd name="T41" fmla="*/ 12 h 29"/>
                <a:gd name="T42" fmla="*/ 21 w 60"/>
                <a:gd name="T43" fmla="*/ 6 h 29"/>
                <a:gd name="T44" fmla="*/ 30 w 60"/>
                <a:gd name="T45" fmla="*/ 9 h 29"/>
                <a:gd name="T46" fmla="*/ 33 w 60"/>
                <a:gd name="T47" fmla="*/ 6 h 29"/>
                <a:gd name="T48" fmla="*/ 41 w 60"/>
                <a:gd name="T49" fmla="*/ 5 h 29"/>
                <a:gd name="T50" fmla="*/ 44 w 6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7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1" name="Freeform 108"/>
            <p:cNvSpPr/>
            <p:nvPr/>
          </p:nvSpPr>
          <p:spPr bwMode="auto">
            <a:xfrm>
              <a:off x="2511" y="1456"/>
              <a:ext cx="86" cy="62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2" name="Freeform 109"/>
            <p:cNvSpPr/>
            <p:nvPr/>
          </p:nvSpPr>
          <p:spPr bwMode="auto">
            <a:xfrm>
              <a:off x="4982" y="2437"/>
              <a:ext cx="142" cy="152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3" name="Freeform 110"/>
            <p:cNvSpPr/>
            <p:nvPr/>
          </p:nvSpPr>
          <p:spPr bwMode="auto">
            <a:xfrm>
              <a:off x="4277" y="2674"/>
              <a:ext cx="101" cy="187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35"/>
                    <a:pt x="6" y="32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34" name="Freeform 111"/>
            <p:cNvSpPr/>
            <p:nvPr/>
          </p:nvSpPr>
          <p:spPr bwMode="auto">
            <a:xfrm>
              <a:off x="5221" y="2665"/>
              <a:ext cx="546" cy="400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9"/>
                    <a:pt x="134" y="11"/>
                    <a:pt x="134" y="14"/>
                  </a:cubicBezTo>
                  <a:cubicBezTo>
                    <a:pt x="133" y="14"/>
                    <a:pt x="131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5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7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zh-CN" altLang="en-US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35" name="椭圆 134"/>
          <p:cNvSpPr/>
          <p:nvPr/>
        </p:nvSpPr>
        <p:spPr>
          <a:xfrm>
            <a:off x="3115108" y="2585789"/>
            <a:ext cx="586112" cy="586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zh-CN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01</a:t>
            </a:r>
            <a:endParaRPr lang="zh-CN" altLang="en-US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153284" y="4077149"/>
            <a:ext cx="586112" cy="586112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369859" y="2112852"/>
            <a:ext cx="586112" cy="586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zh-CN" b="1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04</a:t>
            </a:r>
            <a:endParaRPr lang="zh-CN" altLang="en-US" b="1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228228" y="2836860"/>
            <a:ext cx="586112" cy="586112"/>
          </a:xfrm>
          <a:prstGeom prst="ellipse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03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72517" y="2830181"/>
            <a:ext cx="2049428" cy="10067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此处添加详细文本描述，建议与标题相关并符合整体语言风格。</a:t>
            </a:r>
            <a:endParaRPr lang="zh-CN" altLang="en-US" sz="1600" dirty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953101" y="4332967"/>
            <a:ext cx="2049428" cy="10067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此处添加详细文本描述，建议与标题相关并符合整体语言风格。</a:t>
            </a:r>
            <a:endParaRPr lang="zh-CN" altLang="en-US" sz="1600" dirty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9191445" y="2679036"/>
            <a:ext cx="2049428" cy="10067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此处添加详细文本描述，建议与标题相关并符合整体语言风格。</a:t>
            </a:r>
            <a:endParaRPr lang="zh-CN" altLang="en-US" sz="1600" dirty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517985" y="4848868"/>
            <a:ext cx="2049428" cy="100679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zh-CN" altLang="en-US" sz="1600" dirty="0">
                <a:solidFill>
                  <a:srgbClr val="25282B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此处添加详细文本描述，建议与标题相关并符合整体语言风格。</a:t>
            </a:r>
            <a:endParaRPr lang="zh-CN" altLang="en-US" sz="1600" dirty="0">
              <a:solidFill>
                <a:srgbClr val="25282B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43" name="Group 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144" name="MH_Entry_1"/>
            <p:cNvSpPr/>
            <p:nvPr>
              <p:custDataLst>
                <p:tags r:id="rId1"/>
              </p:custDataLst>
            </p:nvPr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研究背景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9" grpId="0"/>
      <p:bldP spid="140" grpId="0"/>
      <p:bldP spid="141" grpId="0"/>
      <p:bldP spid="1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1"/>
          <p:cNvSpPr txBox="1"/>
          <p:nvPr/>
        </p:nvSpPr>
        <p:spPr>
          <a:xfrm>
            <a:off x="1219202" y="1498032"/>
            <a:ext cx="9753599" cy="1119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914400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rgbClr val="F9F9F9">
                    <a:lumMod val="2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毕业论文，泛指专科毕业论文、本科毕业论文（学士学位毕业论文）、硕士研究生毕业论文（硕士学位论文）、博士研究生毕业论文（博士学位论文）等，即需要在学业完成前写作并提交的论文，是教学或科研活动的重要组成部分之一</a:t>
            </a:r>
            <a:endParaRPr lang="en-US" altLang="zh-CN" sz="2000" dirty="0">
              <a:solidFill>
                <a:srgbClr val="F9F9F9">
                  <a:lumMod val="25000"/>
                </a:srgb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 rot="2700000">
            <a:off x="1478815" y="3710139"/>
            <a:ext cx="2032000" cy="2032000"/>
          </a:xfrm>
          <a:prstGeom prst="rect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 rot="2700000">
            <a:off x="3887580" y="3710139"/>
            <a:ext cx="2032000" cy="2032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 rot="2700000">
            <a:off x="6296347" y="3710139"/>
            <a:ext cx="2032000" cy="2032000"/>
          </a:xfrm>
          <a:prstGeom prst="rect">
            <a:avLst/>
          </a:prstGeom>
          <a:solidFill>
            <a:srgbClr val="D6E0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 rot="2700000">
            <a:off x="8705113" y="3710139"/>
            <a:ext cx="2032000" cy="2032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6" name="TextBox 28"/>
          <p:cNvSpPr txBox="1"/>
          <p:nvPr/>
        </p:nvSpPr>
        <p:spPr>
          <a:xfrm>
            <a:off x="1789409" y="4510696"/>
            <a:ext cx="14108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关键词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7" name="TextBox 28"/>
          <p:cNvSpPr txBox="1"/>
          <p:nvPr/>
        </p:nvSpPr>
        <p:spPr>
          <a:xfrm>
            <a:off x="4198175" y="4510696"/>
            <a:ext cx="14108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b="1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关键词</a:t>
            </a:r>
            <a:endParaRPr lang="zh-CN" altLang="en-US" sz="2800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8" name="TextBox 28"/>
          <p:cNvSpPr txBox="1"/>
          <p:nvPr/>
        </p:nvSpPr>
        <p:spPr>
          <a:xfrm>
            <a:off x="6606941" y="4510696"/>
            <a:ext cx="14108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关键词</a:t>
            </a:r>
            <a:endParaRPr lang="zh-CN" altLang="en-US" sz="28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9" name="TextBox 28"/>
          <p:cNvSpPr txBox="1"/>
          <p:nvPr/>
        </p:nvSpPr>
        <p:spPr>
          <a:xfrm>
            <a:off x="9015707" y="4510696"/>
            <a:ext cx="14108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400">
              <a:defRPr/>
            </a:pPr>
            <a:r>
              <a:rPr lang="zh-CN" altLang="en-US" sz="2800" b="1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关键词</a:t>
            </a:r>
            <a:endParaRPr lang="zh-CN" altLang="en-US" sz="2800" b="1" kern="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0" name="矩形 17"/>
          <p:cNvSpPr/>
          <p:nvPr/>
        </p:nvSpPr>
        <p:spPr>
          <a:xfrm rot="2700000">
            <a:off x="3443021" y="3536345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-1" fmla="*/ 0 w 2032000"/>
              <a:gd name="connsiteY0-2" fmla="*/ 0 h 2032000"/>
              <a:gd name="connsiteX1-3" fmla="*/ 2032000 w 2032000"/>
              <a:gd name="connsiteY1-4" fmla="*/ 0 h 2032000"/>
              <a:gd name="connsiteX2-5" fmla="*/ 2032000 w 2032000"/>
              <a:gd name="connsiteY2-6" fmla="*/ 2032000 h 2032000"/>
              <a:gd name="connsiteX3-7" fmla="*/ 0 w 2032000"/>
              <a:gd name="connsiteY3-8" fmla="*/ 2032000 h 2032000"/>
              <a:gd name="connsiteX4-9" fmla="*/ 91440 w 2032000"/>
              <a:gd name="connsiteY4-10" fmla="*/ 91440 h 2032000"/>
              <a:gd name="connsiteX0-11" fmla="*/ 2032000 w 2032000"/>
              <a:gd name="connsiteY0-12" fmla="*/ 0 h 2032000"/>
              <a:gd name="connsiteX1-13" fmla="*/ 2032000 w 2032000"/>
              <a:gd name="connsiteY1-14" fmla="*/ 2032000 h 2032000"/>
              <a:gd name="connsiteX2-15" fmla="*/ 0 w 2032000"/>
              <a:gd name="connsiteY2-16" fmla="*/ 2032000 h 2032000"/>
              <a:gd name="connsiteX3-17" fmla="*/ 91440 w 2032000"/>
              <a:gd name="connsiteY3-18" fmla="*/ 91440 h 2032000"/>
              <a:gd name="connsiteX0-19" fmla="*/ 2032000 w 2032000"/>
              <a:gd name="connsiteY0-20" fmla="*/ 0 h 2032000"/>
              <a:gd name="connsiteX1-21" fmla="*/ 2032000 w 2032000"/>
              <a:gd name="connsiteY1-22" fmla="*/ 2032000 h 2032000"/>
              <a:gd name="connsiteX2-23" fmla="*/ 0 w 2032000"/>
              <a:gd name="connsiteY2-24" fmla="*/ 2032000 h 203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1" name="矩形 17"/>
          <p:cNvSpPr/>
          <p:nvPr/>
        </p:nvSpPr>
        <p:spPr>
          <a:xfrm rot="2700000">
            <a:off x="5859408" y="3536343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-1" fmla="*/ 0 w 2032000"/>
              <a:gd name="connsiteY0-2" fmla="*/ 0 h 2032000"/>
              <a:gd name="connsiteX1-3" fmla="*/ 2032000 w 2032000"/>
              <a:gd name="connsiteY1-4" fmla="*/ 0 h 2032000"/>
              <a:gd name="connsiteX2-5" fmla="*/ 2032000 w 2032000"/>
              <a:gd name="connsiteY2-6" fmla="*/ 2032000 h 2032000"/>
              <a:gd name="connsiteX3-7" fmla="*/ 0 w 2032000"/>
              <a:gd name="connsiteY3-8" fmla="*/ 2032000 h 2032000"/>
              <a:gd name="connsiteX4-9" fmla="*/ 91440 w 2032000"/>
              <a:gd name="connsiteY4-10" fmla="*/ 91440 h 2032000"/>
              <a:gd name="connsiteX0-11" fmla="*/ 2032000 w 2032000"/>
              <a:gd name="connsiteY0-12" fmla="*/ 0 h 2032000"/>
              <a:gd name="connsiteX1-13" fmla="*/ 2032000 w 2032000"/>
              <a:gd name="connsiteY1-14" fmla="*/ 2032000 h 2032000"/>
              <a:gd name="connsiteX2-15" fmla="*/ 0 w 2032000"/>
              <a:gd name="connsiteY2-16" fmla="*/ 2032000 h 2032000"/>
              <a:gd name="connsiteX3-17" fmla="*/ 91440 w 2032000"/>
              <a:gd name="connsiteY3-18" fmla="*/ 91440 h 2032000"/>
              <a:gd name="connsiteX0-19" fmla="*/ 2032000 w 2032000"/>
              <a:gd name="connsiteY0-20" fmla="*/ 0 h 2032000"/>
              <a:gd name="connsiteX1-21" fmla="*/ 2032000 w 2032000"/>
              <a:gd name="connsiteY1-22" fmla="*/ 2032000 h 2032000"/>
              <a:gd name="connsiteX2-23" fmla="*/ 0 w 2032000"/>
              <a:gd name="connsiteY2-24" fmla="*/ 2032000 h 203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2" name="矩形 17"/>
          <p:cNvSpPr/>
          <p:nvPr/>
        </p:nvSpPr>
        <p:spPr>
          <a:xfrm rot="2700000">
            <a:off x="8246671" y="3536342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-1" fmla="*/ 0 w 2032000"/>
              <a:gd name="connsiteY0-2" fmla="*/ 0 h 2032000"/>
              <a:gd name="connsiteX1-3" fmla="*/ 2032000 w 2032000"/>
              <a:gd name="connsiteY1-4" fmla="*/ 0 h 2032000"/>
              <a:gd name="connsiteX2-5" fmla="*/ 2032000 w 2032000"/>
              <a:gd name="connsiteY2-6" fmla="*/ 2032000 h 2032000"/>
              <a:gd name="connsiteX3-7" fmla="*/ 0 w 2032000"/>
              <a:gd name="connsiteY3-8" fmla="*/ 2032000 h 2032000"/>
              <a:gd name="connsiteX4-9" fmla="*/ 91440 w 2032000"/>
              <a:gd name="connsiteY4-10" fmla="*/ 91440 h 2032000"/>
              <a:gd name="connsiteX0-11" fmla="*/ 2032000 w 2032000"/>
              <a:gd name="connsiteY0-12" fmla="*/ 0 h 2032000"/>
              <a:gd name="connsiteX1-13" fmla="*/ 2032000 w 2032000"/>
              <a:gd name="connsiteY1-14" fmla="*/ 2032000 h 2032000"/>
              <a:gd name="connsiteX2-15" fmla="*/ 0 w 2032000"/>
              <a:gd name="connsiteY2-16" fmla="*/ 2032000 h 2032000"/>
              <a:gd name="connsiteX3-17" fmla="*/ 91440 w 2032000"/>
              <a:gd name="connsiteY3-18" fmla="*/ 91440 h 2032000"/>
              <a:gd name="connsiteX0-19" fmla="*/ 2032000 w 2032000"/>
              <a:gd name="connsiteY0-20" fmla="*/ 0 h 2032000"/>
              <a:gd name="connsiteX1-21" fmla="*/ 2032000 w 2032000"/>
              <a:gd name="connsiteY1-22" fmla="*/ 2032000 h 2032000"/>
              <a:gd name="connsiteX2-23" fmla="*/ 0 w 2032000"/>
              <a:gd name="connsiteY2-24" fmla="*/ 2032000 h 203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3" name="矩形 17"/>
          <p:cNvSpPr/>
          <p:nvPr/>
        </p:nvSpPr>
        <p:spPr>
          <a:xfrm rot="18900000" flipV="1">
            <a:off x="3443020" y="5430655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-1" fmla="*/ 0 w 2032000"/>
              <a:gd name="connsiteY0-2" fmla="*/ 0 h 2032000"/>
              <a:gd name="connsiteX1-3" fmla="*/ 2032000 w 2032000"/>
              <a:gd name="connsiteY1-4" fmla="*/ 0 h 2032000"/>
              <a:gd name="connsiteX2-5" fmla="*/ 2032000 w 2032000"/>
              <a:gd name="connsiteY2-6" fmla="*/ 2032000 h 2032000"/>
              <a:gd name="connsiteX3-7" fmla="*/ 0 w 2032000"/>
              <a:gd name="connsiteY3-8" fmla="*/ 2032000 h 2032000"/>
              <a:gd name="connsiteX4-9" fmla="*/ 91440 w 2032000"/>
              <a:gd name="connsiteY4-10" fmla="*/ 91440 h 2032000"/>
              <a:gd name="connsiteX0-11" fmla="*/ 2032000 w 2032000"/>
              <a:gd name="connsiteY0-12" fmla="*/ 0 h 2032000"/>
              <a:gd name="connsiteX1-13" fmla="*/ 2032000 w 2032000"/>
              <a:gd name="connsiteY1-14" fmla="*/ 2032000 h 2032000"/>
              <a:gd name="connsiteX2-15" fmla="*/ 0 w 2032000"/>
              <a:gd name="connsiteY2-16" fmla="*/ 2032000 h 2032000"/>
              <a:gd name="connsiteX3-17" fmla="*/ 91440 w 2032000"/>
              <a:gd name="connsiteY3-18" fmla="*/ 91440 h 2032000"/>
              <a:gd name="connsiteX0-19" fmla="*/ 2032000 w 2032000"/>
              <a:gd name="connsiteY0-20" fmla="*/ 0 h 2032000"/>
              <a:gd name="connsiteX1-21" fmla="*/ 2032000 w 2032000"/>
              <a:gd name="connsiteY1-22" fmla="*/ 2032000 h 2032000"/>
              <a:gd name="connsiteX2-23" fmla="*/ 0 w 2032000"/>
              <a:gd name="connsiteY2-24" fmla="*/ 2032000 h 203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4" name="矩形 17"/>
          <p:cNvSpPr/>
          <p:nvPr/>
        </p:nvSpPr>
        <p:spPr>
          <a:xfrm rot="18900000" flipV="1">
            <a:off x="5859407" y="5430654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-1" fmla="*/ 0 w 2032000"/>
              <a:gd name="connsiteY0-2" fmla="*/ 0 h 2032000"/>
              <a:gd name="connsiteX1-3" fmla="*/ 2032000 w 2032000"/>
              <a:gd name="connsiteY1-4" fmla="*/ 0 h 2032000"/>
              <a:gd name="connsiteX2-5" fmla="*/ 2032000 w 2032000"/>
              <a:gd name="connsiteY2-6" fmla="*/ 2032000 h 2032000"/>
              <a:gd name="connsiteX3-7" fmla="*/ 0 w 2032000"/>
              <a:gd name="connsiteY3-8" fmla="*/ 2032000 h 2032000"/>
              <a:gd name="connsiteX4-9" fmla="*/ 91440 w 2032000"/>
              <a:gd name="connsiteY4-10" fmla="*/ 91440 h 2032000"/>
              <a:gd name="connsiteX0-11" fmla="*/ 2032000 w 2032000"/>
              <a:gd name="connsiteY0-12" fmla="*/ 0 h 2032000"/>
              <a:gd name="connsiteX1-13" fmla="*/ 2032000 w 2032000"/>
              <a:gd name="connsiteY1-14" fmla="*/ 2032000 h 2032000"/>
              <a:gd name="connsiteX2-15" fmla="*/ 0 w 2032000"/>
              <a:gd name="connsiteY2-16" fmla="*/ 2032000 h 2032000"/>
              <a:gd name="connsiteX3-17" fmla="*/ 91440 w 2032000"/>
              <a:gd name="connsiteY3-18" fmla="*/ 91440 h 2032000"/>
              <a:gd name="connsiteX0-19" fmla="*/ 2032000 w 2032000"/>
              <a:gd name="connsiteY0-20" fmla="*/ 0 h 2032000"/>
              <a:gd name="connsiteX1-21" fmla="*/ 2032000 w 2032000"/>
              <a:gd name="connsiteY1-22" fmla="*/ 2032000 h 2032000"/>
              <a:gd name="connsiteX2-23" fmla="*/ 0 w 2032000"/>
              <a:gd name="connsiteY2-24" fmla="*/ 2032000 h 203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5" name="矩形 17"/>
          <p:cNvSpPr/>
          <p:nvPr/>
        </p:nvSpPr>
        <p:spPr>
          <a:xfrm rot="18900000" flipV="1">
            <a:off x="8246671" y="5430654"/>
            <a:ext cx="518304" cy="518303"/>
          </a:xfrm>
          <a:custGeom>
            <a:avLst/>
            <a:gdLst>
              <a:gd name="connsiteX0" fmla="*/ 0 w 2032000"/>
              <a:gd name="connsiteY0" fmla="*/ 0 h 2032000"/>
              <a:gd name="connsiteX1" fmla="*/ 2032000 w 2032000"/>
              <a:gd name="connsiteY1" fmla="*/ 0 h 2032000"/>
              <a:gd name="connsiteX2" fmla="*/ 2032000 w 2032000"/>
              <a:gd name="connsiteY2" fmla="*/ 2032000 h 2032000"/>
              <a:gd name="connsiteX3" fmla="*/ 0 w 2032000"/>
              <a:gd name="connsiteY3" fmla="*/ 2032000 h 2032000"/>
              <a:gd name="connsiteX4" fmla="*/ 0 w 2032000"/>
              <a:gd name="connsiteY4" fmla="*/ 0 h 2032000"/>
              <a:gd name="connsiteX0-1" fmla="*/ 0 w 2032000"/>
              <a:gd name="connsiteY0-2" fmla="*/ 0 h 2032000"/>
              <a:gd name="connsiteX1-3" fmla="*/ 2032000 w 2032000"/>
              <a:gd name="connsiteY1-4" fmla="*/ 0 h 2032000"/>
              <a:gd name="connsiteX2-5" fmla="*/ 2032000 w 2032000"/>
              <a:gd name="connsiteY2-6" fmla="*/ 2032000 h 2032000"/>
              <a:gd name="connsiteX3-7" fmla="*/ 0 w 2032000"/>
              <a:gd name="connsiteY3-8" fmla="*/ 2032000 h 2032000"/>
              <a:gd name="connsiteX4-9" fmla="*/ 91440 w 2032000"/>
              <a:gd name="connsiteY4-10" fmla="*/ 91440 h 2032000"/>
              <a:gd name="connsiteX0-11" fmla="*/ 2032000 w 2032000"/>
              <a:gd name="connsiteY0-12" fmla="*/ 0 h 2032000"/>
              <a:gd name="connsiteX1-13" fmla="*/ 2032000 w 2032000"/>
              <a:gd name="connsiteY1-14" fmla="*/ 2032000 h 2032000"/>
              <a:gd name="connsiteX2-15" fmla="*/ 0 w 2032000"/>
              <a:gd name="connsiteY2-16" fmla="*/ 2032000 h 2032000"/>
              <a:gd name="connsiteX3-17" fmla="*/ 91440 w 2032000"/>
              <a:gd name="connsiteY3-18" fmla="*/ 91440 h 2032000"/>
              <a:gd name="connsiteX0-19" fmla="*/ 2032000 w 2032000"/>
              <a:gd name="connsiteY0-20" fmla="*/ 0 h 2032000"/>
              <a:gd name="connsiteX1-21" fmla="*/ 2032000 w 2032000"/>
              <a:gd name="connsiteY1-22" fmla="*/ 2032000 h 2032000"/>
              <a:gd name="connsiteX2-23" fmla="*/ 0 w 2032000"/>
              <a:gd name="connsiteY2-24" fmla="*/ 2032000 h 203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32000" h="2032000">
                <a:moveTo>
                  <a:pt x="2032000" y="0"/>
                </a:moveTo>
                <a:lnTo>
                  <a:pt x="2032000" y="2032000"/>
                </a:lnTo>
                <a:lnTo>
                  <a:pt x="0" y="2032000"/>
                </a:lnTo>
              </a:path>
            </a:pathLst>
          </a:custGeom>
          <a:noFill/>
          <a:ln w="12700" cap="flat" cmpd="sng" algn="ctr">
            <a:solidFill>
              <a:srgbClr val="F9F9F9">
                <a:lumMod val="50000"/>
              </a:srgbClr>
            </a:solidFill>
            <a:prstDash val="sysDash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6" name="Group 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29" name="MH_Entry_1"/>
            <p:cNvSpPr/>
            <p:nvPr>
              <p:custDataLst>
                <p:tags r:id="rId1"/>
              </p:custDataLst>
            </p:nvPr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研究背景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张-1-矩形-Rectangle"/>
          <p:cNvSpPr/>
          <p:nvPr/>
        </p:nvSpPr>
        <p:spPr>
          <a:xfrm>
            <a:off x="10092693" y="975446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时间背景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张-2-矩形-Rectangle"/>
          <p:cNvSpPr/>
          <p:nvPr/>
        </p:nvSpPr>
        <p:spPr>
          <a:xfrm>
            <a:off x="9047535" y="141770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所研究问题的发展概况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张-3-矩形-Rectangle"/>
          <p:cNvSpPr/>
          <p:nvPr/>
        </p:nvSpPr>
        <p:spPr>
          <a:xfrm>
            <a:off x="1046906" y="2234757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发展概况一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张-4-矩形-Rectangle"/>
          <p:cNvSpPr/>
          <p:nvPr/>
        </p:nvSpPr>
        <p:spPr>
          <a:xfrm>
            <a:off x="1046905" y="2681553"/>
            <a:ext cx="2848609" cy="70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在此处输入正文内容，在此处输入正文内容。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张-5-矩形-Rectangle"/>
          <p:cNvSpPr/>
          <p:nvPr/>
        </p:nvSpPr>
        <p:spPr>
          <a:xfrm>
            <a:off x="4572588" y="2234757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发展概况一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7" name="张-6-矩形-Rectangle"/>
          <p:cNvSpPr/>
          <p:nvPr/>
        </p:nvSpPr>
        <p:spPr>
          <a:xfrm>
            <a:off x="4572588" y="2681553"/>
            <a:ext cx="3046824" cy="70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在此处输入正文内容，在此处输入正文内容。在此处输入正文内容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张-7-矩形-Rectangle"/>
          <p:cNvSpPr/>
          <p:nvPr/>
        </p:nvSpPr>
        <p:spPr>
          <a:xfrm>
            <a:off x="8197380" y="2234757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发展概况一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张-8-矩形-Rectangle"/>
          <p:cNvSpPr/>
          <p:nvPr/>
        </p:nvSpPr>
        <p:spPr>
          <a:xfrm>
            <a:off x="8197380" y="2681553"/>
            <a:ext cx="304682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在此处输入正文内容，在此处输入正文内容。在此处输入正文内容，在此处输入正文内容。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0" name="张-9-自选图形-Mixed"/>
          <p:cNvCxnSpPr/>
          <p:nvPr/>
        </p:nvCxnSpPr>
        <p:spPr>
          <a:xfrm flipV="1">
            <a:off x="658813" y="1898559"/>
            <a:ext cx="0" cy="4112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张-10-自选图形-Mixed"/>
          <p:cNvCxnSpPr/>
          <p:nvPr/>
        </p:nvCxnSpPr>
        <p:spPr>
          <a:xfrm flipV="1">
            <a:off x="4283605" y="1898559"/>
            <a:ext cx="0" cy="41129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张-11-自选图形-Mixed"/>
          <p:cNvCxnSpPr/>
          <p:nvPr/>
        </p:nvCxnSpPr>
        <p:spPr>
          <a:xfrm flipV="1">
            <a:off x="7908397" y="1898559"/>
            <a:ext cx="0" cy="41129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张-12-自由图形-Freeform"/>
          <p:cNvSpPr/>
          <p:nvPr/>
        </p:nvSpPr>
        <p:spPr>
          <a:xfrm>
            <a:off x="709300" y="4593598"/>
            <a:ext cx="11482695" cy="1417927"/>
          </a:xfrm>
          <a:custGeom>
            <a:avLst/>
            <a:gdLst>
              <a:gd name="connsiteX0" fmla="*/ 9924104 w 10823885"/>
              <a:gd name="connsiteY0" fmla="*/ 998 h 1417927"/>
              <a:gd name="connsiteX1" fmla="*/ 10587592 w 10823885"/>
              <a:gd name="connsiteY1" fmla="*/ 35552 h 1417927"/>
              <a:gd name="connsiteX2" fmla="*/ 10823885 w 10823885"/>
              <a:gd name="connsiteY2" fmla="*/ 71261 h 1417927"/>
              <a:gd name="connsiteX3" fmla="*/ 10823885 w 10823885"/>
              <a:gd name="connsiteY3" fmla="*/ 1417927 h 1417927"/>
              <a:gd name="connsiteX4" fmla="*/ 0 w 10823885"/>
              <a:gd name="connsiteY4" fmla="*/ 1417927 h 1417927"/>
              <a:gd name="connsiteX5" fmla="*/ 61411 w 10823885"/>
              <a:gd name="connsiteY5" fmla="*/ 1380657 h 1417927"/>
              <a:gd name="connsiteX6" fmla="*/ 1339419 w 10823885"/>
              <a:gd name="connsiteY6" fmla="*/ 777055 h 1417927"/>
              <a:gd name="connsiteX7" fmla="*/ 3584908 w 10823885"/>
              <a:gd name="connsiteY7" fmla="*/ 962250 h 1417927"/>
              <a:gd name="connsiteX8" fmla="*/ 5402133 w 10823885"/>
              <a:gd name="connsiteY8" fmla="*/ 348792 h 1417927"/>
              <a:gd name="connsiteX9" fmla="*/ 7439277 w 10823885"/>
              <a:gd name="connsiteY9" fmla="*/ 476113 h 1417927"/>
              <a:gd name="connsiteX10" fmla="*/ 9684766 w 10823885"/>
              <a:gd name="connsiteY10" fmla="*/ 13126 h 1417927"/>
              <a:gd name="connsiteX11" fmla="*/ 9924104 w 10823885"/>
              <a:gd name="connsiteY11" fmla="*/ 998 h 141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3885" h="1417927">
                <a:moveTo>
                  <a:pt x="9924104" y="998"/>
                </a:moveTo>
                <a:cubicBezTo>
                  <a:pt x="10158966" y="-4100"/>
                  <a:pt x="10380332" y="10775"/>
                  <a:pt x="10587592" y="35552"/>
                </a:cubicBezTo>
                <a:lnTo>
                  <a:pt x="10823885" y="71261"/>
                </a:lnTo>
                <a:lnTo>
                  <a:pt x="10823885" y="1417927"/>
                </a:lnTo>
                <a:lnTo>
                  <a:pt x="0" y="1417927"/>
                </a:lnTo>
                <a:lnTo>
                  <a:pt x="61411" y="1380657"/>
                </a:lnTo>
                <a:cubicBezTo>
                  <a:pt x="426104" y="1151786"/>
                  <a:pt x="856176" y="853738"/>
                  <a:pt x="1339419" y="777055"/>
                </a:cubicBezTo>
                <a:cubicBezTo>
                  <a:pt x="1983743" y="674812"/>
                  <a:pt x="2907789" y="1033627"/>
                  <a:pt x="3584908" y="962250"/>
                </a:cubicBezTo>
                <a:cubicBezTo>
                  <a:pt x="4262028" y="890873"/>
                  <a:pt x="4759738" y="429815"/>
                  <a:pt x="5402133" y="348792"/>
                </a:cubicBezTo>
                <a:cubicBezTo>
                  <a:pt x="6044528" y="267769"/>
                  <a:pt x="6725505" y="532057"/>
                  <a:pt x="7439277" y="476113"/>
                </a:cubicBezTo>
                <a:cubicBezTo>
                  <a:pt x="8153049" y="420169"/>
                  <a:pt x="9034655" y="65212"/>
                  <a:pt x="9684766" y="13126"/>
                </a:cubicBezTo>
                <a:cubicBezTo>
                  <a:pt x="9766030" y="6616"/>
                  <a:pt x="9845817" y="2697"/>
                  <a:pt x="9924104" y="99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2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张-13-自由图形-Freeform"/>
          <p:cNvSpPr/>
          <p:nvPr/>
        </p:nvSpPr>
        <p:spPr>
          <a:xfrm>
            <a:off x="658814" y="4140419"/>
            <a:ext cx="10585390" cy="1871106"/>
          </a:xfrm>
          <a:custGeom>
            <a:avLst/>
            <a:gdLst>
              <a:gd name="connsiteX0" fmla="*/ 3354387 w 11533187"/>
              <a:gd name="connsiteY0" fmla="*/ 834 h 1360362"/>
              <a:gd name="connsiteX1" fmla="*/ 5376227 w 11533187"/>
              <a:gd name="connsiteY1" fmla="*/ 437714 h 1360362"/>
              <a:gd name="connsiteX2" fmla="*/ 7519987 w 11533187"/>
              <a:gd name="connsiteY2" fmla="*/ 61794 h 1360362"/>
              <a:gd name="connsiteX3" fmla="*/ 10710227 w 11533187"/>
              <a:gd name="connsiteY3" fmla="*/ 295474 h 1360362"/>
              <a:gd name="connsiteX4" fmla="*/ 11293682 w 11533187"/>
              <a:gd name="connsiteY4" fmla="*/ 200368 h 1360362"/>
              <a:gd name="connsiteX5" fmla="*/ 11533187 w 11533187"/>
              <a:gd name="connsiteY5" fmla="*/ 118110 h 1360362"/>
              <a:gd name="connsiteX6" fmla="*/ 11533187 w 11533187"/>
              <a:gd name="connsiteY6" fmla="*/ 1360362 h 1360362"/>
              <a:gd name="connsiteX7" fmla="*/ 0 w 11533187"/>
              <a:gd name="connsiteY7" fmla="*/ 1360362 h 1360362"/>
              <a:gd name="connsiteX8" fmla="*/ 0 w 11533187"/>
              <a:gd name="connsiteY8" fmla="*/ 240956 h 1360362"/>
              <a:gd name="connsiteX9" fmla="*/ 104080 w 11533187"/>
              <a:gd name="connsiteY9" fmla="*/ 273962 h 1360362"/>
              <a:gd name="connsiteX10" fmla="*/ 387667 w 11533187"/>
              <a:gd name="connsiteY10" fmla="*/ 315794 h 1360362"/>
              <a:gd name="connsiteX11" fmla="*/ 3354387 w 11533187"/>
              <a:gd name="connsiteY11" fmla="*/ 834 h 13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33187" h="1360362">
                <a:moveTo>
                  <a:pt x="3354387" y="834"/>
                </a:moveTo>
                <a:cubicBezTo>
                  <a:pt x="4185815" y="21154"/>
                  <a:pt x="4681960" y="427554"/>
                  <a:pt x="5376227" y="437714"/>
                </a:cubicBezTo>
                <a:cubicBezTo>
                  <a:pt x="6070494" y="447874"/>
                  <a:pt x="6630987" y="85501"/>
                  <a:pt x="7519987" y="61794"/>
                </a:cubicBezTo>
                <a:cubicBezTo>
                  <a:pt x="8408987" y="38087"/>
                  <a:pt x="9899785" y="284799"/>
                  <a:pt x="10710227" y="295474"/>
                </a:cubicBezTo>
                <a:cubicBezTo>
                  <a:pt x="10912838" y="298143"/>
                  <a:pt x="11109884" y="256385"/>
                  <a:pt x="11293682" y="200368"/>
                </a:cubicBezTo>
                <a:lnTo>
                  <a:pt x="11533187" y="118110"/>
                </a:lnTo>
                <a:lnTo>
                  <a:pt x="11533187" y="1360362"/>
                </a:lnTo>
                <a:lnTo>
                  <a:pt x="0" y="1360362"/>
                </a:lnTo>
                <a:lnTo>
                  <a:pt x="0" y="240956"/>
                </a:lnTo>
                <a:lnTo>
                  <a:pt x="104080" y="273962"/>
                </a:lnTo>
                <a:cubicBezTo>
                  <a:pt x="193500" y="297680"/>
                  <a:pt x="287669" y="312919"/>
                  <a:pt x="387667" y="315794"/>
                </a:cubicBezTo>
                <a:cubicBezTo>
                  <a:pt x="1187649" y="338793"/>
                  <a:pt x="2522960" y="-19486"/>
                  <a:pt x="3354387" y="834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15" name="张-14-自选图形-Mixed"/>
          <p:cNvCxnSpPr/>
          <p:nvPr/>
        </p:nvCxnSpPr>
        <p:spPr>
          <a:xfrm>
            <a:off x="658813" y="6020701"/>
            <a:ext cx="10874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张-15-矩形-Rectangle"/>
          <p:cNvSpPr/>
          <p:nvPr/>
        </p:nvSpPr>
        <p:spPr>
          <a:xfrm>
            <a:off x="1396210" y="5638091"/>
            <a:ext cx="1146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年之前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张-16-矩形-Rectangle"/>
          <p:cNvSpPr/>
          <p:nvPr/>
        </p:nvSpPr>
        <p:spPr>
          <a:xfrm>
            <a:off x="5156480" y="5638091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-2018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张-17-矩形-Rectangle"/>
          <p:cNvSpPr/>
          <p:nvPr/>
        </p:nvSpPr>
        <p:spPr>
          <a:xfrm>
            <a:off x="9147561" y="5638091"/>
            <a:ext cx="1146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2018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年以后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9" name="Group 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20" name="MH_Entry_1"/>
            <p:cNvSpPr/>
            <p:nvPr>
              <p:custDataLst>
                <p:tags r:id="rId1"/>
              </p:custDataLst>
            </p:nvPr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研究背景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2" r="9638"/>
          <a:stretch>
            <a:fillRect/>
          </a:stretch>
        </p:blipFill>
        <p:spPr>
          <a:xfrm rot="5400000">
            <a:off x="-76200" y="1206500"/>
            <a:ext cx="6858000" cy="4445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074" y="605591"/>
            <a:ext cx="11215850" cy="5784828"/>
            <a:chOff x="488074" y="605591"/>
            <a:chExt cx="11215850" cy="5784828"/>
          </a:xfrm>
        </p:grpSpPr>
        <p:grpSp>
          <p:nvGrpSpPr>
            <p:cNvPr id="3" name="组合 2"/>
            <p:cNvGrpSpPr/>
            <p:nvPr/>
          </p:nvGrpSpPr>
          <p:grpSpPr>
            <a:xfrm>
              <a:off x="488074" y="605591"/>
              <a:ext cx="11210699" cy="2633033"/>
              <a:chOff x="2091160" y="1602082"/>
              <a:chExt cx="7153154" cy="15566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2091160" y="161150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flipH="1" flipV="1">
              <a:off x="488075" y="3264060"/>
              <a:ext cx="11215849" cy="3126359"/>
              <a:chOff x="2091160" y="1602082"/>
              <a:chExt cx="7153154" cy="155661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91160" y="1614741"/>
                <a:ext cx="7153154" cy="0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094440" y="1602082"/>
                <a:ext cx="0" cy="912471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9244314" y="1602082"/>
                <a:ext cx="0" cy="1556612"/>
              </a:xfrm>
              <a:prstGeom prst="line">
                <a:avLst/>
              </a:prstGeom>
              <a:ln w="57150">
                <a:solidFill>
                  <a:srgbClr val="0212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MH_Entry_1"/>
          <p:cNvSpPr/>
          <p:nvPr>
            <p:custDataLst>
              <p:tags r:id="rId2"/>
            </p:custDataLst>
          </p:nvPr>
        </p:nvSpPr>
        <p:spPr>
          <a:xfrm>
            <a:off x="1292025" y="4472261"/>
            <a:ext cx="2770130" cy="5661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dist" defTabSz="852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研究目的</a:t>
            </a:r>
            <a:endParaRPr lang="zh-CN" altLang="en-US" sz="368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1189660" y="5356508"/>
            <a:ext cx="5862710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198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A company is an association or collection of individuals, whether natural persons, legal persons, or a mixture of both. </a:t>
            </a:r>
            <a:endParaRPr lang="en-US" sz="1200" spc="198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9953" y="461001"/>
            <a:ext cx="7037407" cy="183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PART  02</a:t>
            </a:r>
            <a:endParaRPr lang="zh-CN" altLang="en-US" sz="4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2025" y="5197642"/>
            <a:ext cx="3838073" cy="0"/>
          </a:xfrm>
          <a:prstGeom prst="line">
            <a:avLst/>
          </a:prstGeom>
          <a:ln w="57150">
            <a:solidFill>
              <a:srgbClr val="021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56603" y="2005465"/>
            <a:ext cx="1125415" cy="386042"/>
            <a:chOff x="956603" y="2321169"/>
            <a:chExt cx="1125415" cy="37982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56603" y="2321169"/>
              <a:ext cx="0" cy="37982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082018" y="2321169"/>
              <a:ext cx="0" cy="37982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019908" y="2005465"/>
            <a:ext cx="99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摘要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56603" y="5037605"/>
            <a:ext cx="1125415" cy="386042"/>
            <a:chOff x="956603" y="2321169"/>
            <a:chExt cx="1125415" cy="37982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956603" y="2321169"/>
              <a:ext cx="0" cy="379828"/>
            </a:xfrm>
            <a:prstGeom prst="line">
              <a:avLst/>
            </a:prstGeom>
            <a:ln w="38100">
              <a:solidFill>
                <a:srgbClr val="E55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082018" y="2321169"/>
              <a:ext cx="0" cy="379828"/>
            </a:xfrm>
            <a:prstGeom prst="line">
              <a:avLst/>
            </a:prstGeom>
            <a:ln w="38100">
              <a:solidFill>
                <a:srgbClr val="E555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956603" y="5013861"/>
            <a:ext cx="112541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关键字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35237" y="1949193"/>
            <a:ext cx="8836849" cy="2542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此处输入文章摘要此处输入文章摘要此处输入文章摘要，此处输入文章摘要此处输入文章摘要此处输入文章摘要，此处输入文章摘要此处输入文章摘要此处输入文章摘要，此处输入文章摘要此处输入文章摘要此处输入文章摘要，此处输入文章摘要此处输入文章摘要此处输入文章摘要，此处输入文章摘要此处输入文章摘要此处输入文章摘要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此处输入文章摘要此处输入文章摘要此处输入文章摘要，此处输入文章摘要此处输入文章摘要此处输入文章摘要。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35237" y="4936797"/>
            <a:ext cx="1831549" cy="619200"/>
            <a:chOff x="2335237" y="4934250"/>
            <a:chExt cx="1831549" cy="619200"/>
          </a:xfrm>
          <a:solidFill>
            <a:schemeClr val="accent1">
              <a:lumMod val="50000"/>
            </a:schemeClr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2335237" y="4934250"/>
              <a:ext cx="1831549" cy="619200"/>
              <a:chOff x="2452270" y="5839254"/>
              <a:chExt cx="1831549" cy="619200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>
                <a:off x="2452270" y="5839254"/>
                <a:ext cx="1831549" cy="619200"/>
                <a:chOff x="2452270" y="5839254"/>
                <a:chExt cx="1831549" cy="619200"/>
              </a:xfrm>
              <a:grpFill/>
            </p:grpSpPr>
            <p:sp>
              <p:nvSpPr>
                <p:cNvPr id="20" name="箭头: 五边形 19"/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  <p:sp>
              <p:nvSpPr>
                <p:cNvPr id="21" name="矩形: 圆角 20"/>
                <p:cNvSpPr/>
                <p:nvPr/>
              </p:nvSpPr>
              <p:spPr>
                <a:xfrm>
                  <a:off x="3555403" y="5839254"/>
                  <a:ext cx="728416" cy="6192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>
                <a:off x="2777849" y="6102030"/>
                <a:ext cx="46028" cy="46028"/>
              </a:xfrm>
              <a:prstGeom prst="ellipse">
                <a:avLst/>
              </a:prstGeom>
              <a:grpFill/>
              <a:ln w="28575">
                <a:solidFill>
                  <a:srgbClr val="B8BC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707343" y="5065741"/>
              <a:ext cx="12616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关键字</a:t>
              </a:r>
              <a:endPara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85536" y="4936797"/>
            <a:ext cx="1831549" cy="619200"/>
            <a:chOff x="2335237" y="4934250"/>
            <a:chExt cx="1831549" cy="619200"/>
          </a:xfrm>
          <a:solidFill>
            <a:schemeClr val="accent1">
              <a:lumMod val="50000"/>
            </a:schemeClr>
          </a:solidFill>
        </p:grpSpPr>
        <p:grpSp>
          <p:nvGrpSpPr>
            <p:cNvPr id="23" name="组合 22"/>
            <p:cNvGrpSpPr/>
            <p:nvPr/>
          </p:nvGrpSpPr>
          <p:grpSpPr>
            <a:xfrm>
              <a:off x="2335237" y="4934250"/>
              <a:ext cx="1831549" cy="619200"/>
              <a:chOff x="2452270" y="5839254"/>
              <a:chExt cx="1831549" cy="619200"/>
            </a:xfrm>
            <a:grpFill/>
          </p:grpSpPr>
          <p:grpSp>
            <p:nvGrpSpPr>
              <p:cNvPr id="25" name="组合 24"/>
              <p:cNvGrpSpPr/>
              <p:nvPr/>
            </p:nvGrpSpPr>
            <p:grpSpPr>
              <a:xfrm>
                <a:off x="2452270" y="5839254"/>
                <a:ext cx="1831549" cy="619200"/>
                <a:chOff x="2452270" y="5839254"/>
                <a:chExt cx="1831549" cy="619200"/>
              </a:xfrm>
              <a:grpFill/>
            </p:grpSpPr>
            <p:sp>
              <p:nvSpPr>
                <p:cNvPr id="27" name="箭头: 五边形 26"/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  <p:sp>
              <p:nvSpPr>
                <p:cNvPr id="28" name="矩形: 圆角 27"/>
                <p:cNvSpPr/>
                <p:nvPr/>
              </p:nvSpPr>
              <p:spPr>
                <a:xfrm>
                  <a:off x="3555403" y="5839254"/>
                  <a:ext cx="728416" cy="6192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26" name="椭圆 25"/>
              <p:cNvSpPr/>
              <p:nvPr/>
            </p:nvSpPr>
            <p:spPr>
              <a:xfrm>
                <a:off x="2777849" y="6102030"/>
                <a:ext cx="46028" cy="46028"/>
              </a:xfrm>
              <a:prstGeom prst="ellipse">
                <a:avLst/>
              </a:prstGeom>
              <a:grpFill/>
              <a:ln w="28575">
                <a:solidFill>
                  <a:srgbClr val="B8BC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707343" y="5065741"/>
              <a:ext cx="12616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关键字</a:t>
              </a:r>
              <a:endPara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35835" y="4936797"/>
            <a:ext cx="1831549" cy="619200"/>
            <a:chOff x="2335237" y="4934250"/>
            <a:chExt cx="1831549" cy="619200"/>
          </a:xfrm>
          <a:solidFill>
            <a:schemeClr val="accent1">
              <a:lumMod val="50000"/>
            </a:schemeClr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335237" y="4934250"/>
              <a:ext cx="1831549" cy="619200"/>
              <a:chOff x="2452270" y="5839254"/>
              <a:chExt cx="1831549" cy="619200"/>
            </a:xfrm>
            <a:grpFill/>
          </p:grpSpPr>
          <p:grpSp>
            <p:nvGrpSpPr>
              <p:cNvPr id="32" name="组合 31"/>
              <p:cNvGrpSpPr/>
              <p:nvPr/>
            </p:nvGrpSpPr>
            <p:grpSpPr>
              <a:xfrm>
                <a:off x="2452270" y="5839254"/>
                <a:ext cx="1831549" cy="619200"/>
                <a:chOff x="2452270" y="5839254"/>
                <a:chExt cx="1831549" cy="619200"/>
              </a:xfrm>
              <a:grpFill/>
            </p:grpSpPr>
            <p:sp>
              <p:nvSpPr>
                <p:cNvPr id="34" name="箭头: 五边形 33"/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  <p:sp>
              <p:nvSpPr>
                <p:cNvPr id="35" name="矩形: 圆角 34"/>
                <p:cNvSpPr/>
                <p:nvPr/>
              </p:nvSpPr>
              <p:spPr>
                <a:xfrm>
                  <a:off x="3555403" y="5839254"/>
                  <a:ext cx="728416" cy="6192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33" name="椭圆 32"/>
              <p:cNvSpPr/>
              <p:nvPr/>
            </p:nvSpPr>
            <p:spPr>
              <a:xfrm>
                <a:off x="2777849" y="6102030"/>
                <a:ext cx="46028" cy="46028"/>
              </a:xfrm>
              <a:prstGeom prst="ellipse">
                <a:avLst/>
              </a:prstGeom>
              <a:grpFill/>
              <a:ln w="28575">
                <a:solidFill>
                  <a:srgbClr val="B8BC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707343" y="5065741"/>
              <a:ext cx="12616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关键字</a:t>
              </a:r>
              <a:endPara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086135" y="4936797"/>
            <a:ext cx="1831549" cy="619200"/>
            <a:chOff x="2335237" y="4934250"/>
            <a:chExt cx="1831549" cy="619200"/>
          </a:xfrm>
          <a:solidFill>
            <a:schemeClr val="accent1">
              <a:lumMod val="50000"/>
            </a:schemeClr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2335237" y="4934250"/>
              <a:ext cx="1831549" cy="619200"/>
              <a:chOff x="2452270" y="5839254"/>
              <a:chExt cx="1831549" cy="619200"/>
            </a:xfrm>
            <a:grpFill/>
          </p:grpSpPr>
          <p:grpSp>
            <p:nvGrpSpPr>
              <p:cNvPr id="39" name="组合 38"/>
              <p:cNvGrpSpPr/>
              <p:nvPr/>
            </p:nvGrpSpPr>
            <p:grpSpPr>
              <a:xfrm>
                <a:off x="2452270" y="5839254"/>
                <a:ext cx="1831549" cy="619200"/>
                <a:chOff x="2452270" y="5839254"/>
                <a:chExt cx="1831549" cy="619200"/>
              </a:xfrm>
              <a:grpFill/>
            </p:grpSpPr>
            <p:sp>
              <p:nvSpPr>
                <p:cNvPr id="41" name="箭头: 五边形 40"/>
                <p:cNvSpPr/>
                <p:nvPr/>
              </p:nvSpPr>
              <p:spPr>
                <a:xfrm flipH="1">
                  <a:off x="2452270" y="5839255"/>
                  <a:ext cx="1730019" cy="617607"/>
                </a:xfrm>
                <a:prstGeom prst="homePlate">
                  <a:avLst>
                    <a:gd name="adj" fmla="val 6366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  <p:sp>
              <p:nvSpPr>
                <p:cNvPr id="42" name="矩形: 圆角 41"/>
                <p:cNvSpPr/>
                <p:nvPr/>
              </p:nvSpPr>
              <p:spPr>
                <a:xfrm>
                  <a:off x="3555403" y="5839254"/>
                  <a:ext cx="728416" cy="6192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40" name="椭圆 39"/>
              <p:cNvSpPr/>
              <p:nvPr/>
            </p:nvSpPr>
            <p:spPr>
              <a:xfrm>
                <a:off x="2777849" y="6102030"/>
                <a:ext cx="46028" cy="46028"/>
              </a:xfrm>
              <a:prstGeom prst="ellipse">
                <a:avLst/>
              </a:prstGeom>
              <a:grpFill/>
              <a:ln w="28575">
                <a:solidFill>
                  <a:srgbClr val="B8BC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2707343" y="5065741"/>
              <a:ext cx="12616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关键字</a:t>
              </a:r>
              <a:endPara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3" name="Group 1_1"/>
          <p:cNvGrpSpPr/>
          <p:nvPr/>
        </p:nvGrpSpPr>
        <p:grpSpPr>
          <a:xfrm>
            <a:off x="565546" y="383648"/>
            <a:ext cx="3136626" cy="622743"/>
            <a:chOff x="545280" y="285239"/>
            <a:chExt cx="3136626" cy="622743"/>
          </a:xfrm>
        </p:grpSpPr>
        <p:sp>
          <p:nvSpPr>
            <p:cNvPr id="44" name="MH_Entry_1"/>
            <p:cNvSpPr/>
            <p:nvPr/>
          </p:nvSpPr>
          <p:spPr>
            <a:xfrm>
              <a:off x="565546" y="285239"/>
              <a:ext cx="2770130" cy="56618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852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研究目的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45280" y="907982"/>
              <a:ext cx="3136626" cy="0"/>
            </a:xfrm>
            <a:prstGeom prst="line">
              <a:avLst/>
            </a:prstGeom>
            <a:ln w="57150">
              <a:solidFill>
                <a:srgbClr val="02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122D"/>
      </a:accent1>
      <a:accent2>
        <a:srgbClr val="04296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2122D"/>
    </a:accent1>
    <a:accent2>
      <a:srgbClr val="04296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4887</Words>
  <Application>WWO_openplatform_20200924161515-8e733aaadf</Application>
  <PresentationFormat>宽屏</PresentationFormat>
  <Paragraphs>601</Paragraphs>
  <Slides>30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汉仪书宋二KW</vt:lpstr>
      <vt:lpstr>思源黑体 CN Medium</vt:lpstr>
      <vt:lpstr>汉仪中黑KW</vt:lpstr>
      <vt:lpstr>Impact</vt:lpstr>
      <vt:lpstr>微软雅黑</vt:lpstr>
      <vt:lpstr>微软雅黑</vt:lpstr>
      <vt:lpstr>思源黑体 CN Light</vt:lpstr>
      <vt:lpstr>Lato Light</vt:lpstr>
      <vt:lpstr>汉仪旗黑KW 55S</vt:lpstr>
      <vt:lpstr>等线</vt:lpstr>
      <vt:lpstr>等线</vt:lpstr>
      <vt:lpstr>Agency FB</vt:lpstr>
      <vt:lpstr>Times New Roman</vt:lpstr>
      <vt:lpstr>Montserrat ExtraLight</vt:lpstr>
      <vt:lpstr>方正兰亭黑简体</vt:lpstr>
      <vt:lpstr>字魂36号-正文宋楷</vt:lpstr>
      <vt:lpstr>Kingsoft Stress</vt:lpstr>
      <vt:lpstr>汉仪中等线KW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834</dc:title>
  <dc:creator/>
  <cp:lastModifiedBy>上海维湾8号机</cp:lastModifiedBy>
  <dcterms:created xsi:type="dcterms:W3CDTF">2021-12-08T10:24:36Z</dcterms:created>
  <dcterms:modified xsi:type="dcterms:W3CDTF">2021-12-08T10:24:36Z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