
<file path=[Content_Types].xml><?xml version="1.0" encoding="utf-8"?>
<Types xmlns="http://schemas.openxmlformats.org/package/2006/content-types">
  <Default Extension="jpeg" ContentType="image/jpeg"/>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59" r:id="rId4"/>
  </p:sldMasterIdLst>
  <p:notesMasterIdLst>
    <p:notesMasterId r:id="rId6"/>
  </p:notesMasterIdLst>
  <p:sldIdLst>
    <p:sldId id="283" r:id="rId5"/>
    <p:sldId id="257" r:id="rId7"/>
    <p:sldId id="258" r:id="rId8"/>
    <p:sldId id="259" r:id="rId9"/>
    <p:sldId id="260" r:id="rId10"/>
    <p:sldId id="261" r:id="rId11"/>
    <p:sldId id="262" r:id="rId12"/>
    <p:sldId id="263" r:id="rId13"/>
    <p:sldId id="266" r:id="rId14"/>
    <p:sldId id="264" r:id="rId15"/>
    <p:sldId id="267" r:id="rId16"/>
    <p:sldId id="268" r:id="rId17"/>
    <p:sldId id="270" r:id="rId18"/>
    <p:sldId id="269" r:id="rId19"/>
    <p:sldId id="272" r:id="rId20"/>
    <p:sldId id="271" r:id="rId21"/>
    <p:sldId id="273" r:id="rId22"/>
    <p:sldId id="274" r:id="rId23"/>
    <p:sldId id="275" r:id="rId24"/>
    <p:sldId id="276" r:id="rId25"/>
    <p:sldId id="277" r:id="rId26"/>
    <p:sldId id="278" r:id="rId27"/>
    <p:sldId id="279" r:id="rId28"/>
    <p:sldId id="280" r:id="rId29"/>
    <p:sldId id="281"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5" autoAdjust="0"/>
    <p:restoredTop sz="94660"/>
  </p:normalViewPr>
  <p:slideViewPr>
    <p:cSldViewPr snapToGrid="0">
      <p:cViewPr varScale="1">
        <p:scale>
          <a:sx n="105" d="100"/>
          <a:sy n="105" d="100"/>
        </p:scale>
        <p:origin x="84" y="330"/>
      </p:cViewPr>
      <p:guideLst/>
    </p:cSldViewPr>
  </p:slideViewPr>
  <p:notesTextViewPr>
    <p:cViewPr>
      <p:scale>
        <a:sx n="1" d="1"/>
        <a:sy n="1" d="1"/>
      </p:scale>
      <p:origin x="0" y="0"/>
    </p:cViewPr>
  </p:notesTextViewPr>
  <p:sorterViewPr>
    <p:cViewPr>
      <p:scale>
        <a:sx n="150" d="100"/>
        <a:sy n="150" d="100"/>
      </p:scale>
      <p:origin x="0" y="-126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E1DC0-239C-42BB-BD63-742D460EC63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DAA5B-F65B-4AF4-AFCA-16A0056E02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4DAA5B-F65B-4AF4-AFCA-16A0056E024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731"/>
            <a:ext cx="12192000" cy="68607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1F0B0-B0D9-4335-873D-DCCD72DB0D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DDD11-AE66-4D3E-AA1F-70ED56DB2EE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image" Target="../media/image3.pn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4" Type="http://schemas.openxmlformats.org/officeDocument/2006/relationships/notesSlide" Target="../notesSlides/notesSlide22.xml"/><Relationship Id="rId13" Type="http://schemas.openxmlformats.org/officeDocument/2006/relationships/slideLayout" Target="../slideLayouts/slideLayout9.xml"/><Relationship Id="rId12" Type="http://schemas.openxmlformats.org/officeDocument/2006/relationships/image" Target="../media/image33.png"/><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9.xml"/><Relationship Id="rId6" Type="http://schemas.openxmlformats.org/officeDocument/2006/relationships/image" Target="../media/image37.png"/><Relationship Id="rId5" Type="http://schemas.openxmlformats.org/officeDocument/2006/relationships/image" Target="../media/image23.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9.xml"/><Relationship Id="rId2" Type="http://schemas.openxmlformats.org/officeDocument/2006/relationships/image" Target="../media/image3.png"/><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9.xml"/><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9.xml"/><Relationship Id="rId6" Type="http://schemas.openxmlformats.org/officeDocument/2006/relationships/image" Target="../media/image14.png"/><Relationship Id="rId5" Type="http://schemas.microsoft.com/office/2007/relationships/hdphoto" Target="../media/image13.wdp"/><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3" name="Freeform 5"/>
          <p:cNvSpPr/>
          <p:nvPr/>
        </p:nvSpPr>
        <p:spPr bwMode="auto">
          <a:xfrm rot="5400000">
            <a:off x="3768084" y="-675932"/>
            <a:ext cx="4674557" cy="8087041"/>
          </a:xfrm>
          <a:custGeom>
            <a:avLst/>
            <a:gdLst>
              <a:gd name="T0" fmla="*/ 190 w 5338"/>
              <a:gd name="T1" fmla="*/ 1450 h 7303"/>
              <a:gd name="T2" fmla="*/ 691 w 5338"/>
              <a:gd name="T3" fmla="*/ 1903 h 7303"/>
              <a:gd name="T4" fmla="*/ 679 w 5338"/>
              <a:gd name="T5" fmla="*/ 2546 h 7303"/>
              <a:gd name="T6" fmla="*/ 652 w 5338"/>
              <a:gd name="T7" fmla="*/ 3121 h 7303"/>
              <a:gd name="T8" fmla="*/ 695 w 5338"/>
              <a:gd name="T9" fmla="*/ 3500 h 7303"/>
              <a:gd name="T10" fmla="*/ 359 w 5338"/>
              <a:gd name="T11" fmla="*/ 4150 h 7303"/>
              <a:gd name="T12" fmla="*/ 548 w 5338"/>
              <a:gd name="T13" fmla="*/ 4606 h 7303"/>
              <a:gd name="T14" fmla="*/ 77 w 5338"/>
              <a:gd name="T15" fmla="*/ 5657 h 7303"/>
              <a:gd name="T16" fmla="*/ 459 w 5338"/>
              <a:gd name="T17" fmla="*/ 5780 h 7303"/>
              <a:gd name="T18" fmla="*/ 542 w 5338"/>
              <a:gd name="T19" fmla="*/ 6497 h 7303"/>
              <a:gd name="T20" fmla="*/ 1683 w 5338"/>
              <a:gd name="T21" fmla="*/ 6701 h 7303"/>
              <a:gd name="T22" fmla="*/ 3033 w 5338"/>
              <a:gd name="T23" fmla="*/ 6713 h 7303"/>
              <a:gd name="T24" fmla="*/ 3410 w 5338"/>
              <a:gd name="T25" fmla="*/ 6819 h 7303"/>
              <a:gd name="T26" fmla="*/ 3863 w 5338"/>
              <a:gd name="T27" fmla="*/ 6857 h 7303"/>
              <a:gd name="T28" fmla="*/ 4784 w 5338"/>
              <a:gd name="T29" fmla="*/ 7002 h 7303"/>
              <a:gd name="T30" fmla="*/ 4802 w 5338"/>
              <a:gd name="T31" fmla="*/ 6282 h 7303"/>
              <a:gd name="T32" fmla="*/ 4837 w 5338"/>
              <a:gd name="T33" fmla="*/ 5955 h 7303"/>
              <a:gd name="T34" fmla="*/ 4943 w 5338"/>
              <a:gd name="T35" fmla="*/ 5645 h 7303"/>
              <a:gd name="T36" fmla="*/ 4896 w 5338"/>
              <a:gd name="T37" fmla="*/ 4472 h 7303"/>
              <a:gd name="T38" fmla="*/ 4800 w 5338"/>
              <a:gd name="T39" fmla="*/ 4019 h 7303"/>
              <a:gd name="T40" fmla="*/ 4755 w 5338"/>
              <a:gd name="T41" fmla="*/ 3661 h 7303"/>
              <a:gd name="T42" fmla="*/ 5103 w 5338"/>
              <a:gd name="T43" fmla="*/ 2345 h 7303"/>
              <a:gd name="T44" fmla="*/ 4949 w 5338"/>
              <a:gd name="T45" fmla="*/ 2027 h 7303"/>
              <a:gd name="T46" fmla="*/ 4388 w 5338"/>
              <a:gd name="T47" fmla="*/ 299 h 7303"/>
              <a:gd name="T48" fmla="*/ 3731 w 5338"/>
              <a:gd name="T49" fmla="*/ 651 h 7303"/>
              <a:gd name="T50" fmla="*/ 2977 w 5338"/>
              <a:gd name="T51" fmla="*/ 590 h 7303"/>
              <a:gd name="T52" fmla="*/ 2489 w 5338"/>
              <a:gd name="T53" fmla="*/ 79 h 7303"/>
              <a:gd name="T54" fmla="*/ 1531 w 5338"/>
              <a:gd name="T55" fmla="*/ 682 h 7303"/>
              <a:gd name="T56" fmla="*/ 2927 w 5338"/>
              <a:gd name="T57" fmla="*/ 629 h 7303"/>
              <a:gd name="T58" fmla="*/ 3265 w 5338"/>
              <a:gd name="T59" fmla="*/ 658 h 7303"/>
              <a:gd name="T60" fmla="*/ 4252 w 5338"/>
              <a:gd name="T61" fmla="*/ 310 h 7303"/>
              <a:gd name="T62" fmla="*/ 4902 w 5338"/>
              <a:gd name="T63" fmla="*/ 2040 h 7303"/>
              <a:gd name="T64" fmla="*/ 4941 w 5338"/>
              <a:gd name="T65" fmla="*/ 2568 h 7303"/>
              <a:gd name="T66" fmla="*/ 4713 w 5338"/>
              <a:gd name="T67" fmla="*/ 3671 h 7303"/>
              <a:gd name="T68" fmla="*/ 4742 w 5338"/>
              <a:gd name="T69" fmla="*/ 4066 h 7303"/>
              <a:gd name="T70" fmla="*/ 5166 w 5338"/>
              <a:gd name="T71" fmla="*/ 5264 h 7303"/>
              <a:gd name="T72" fmla="*/ 4716 w 5338"/>
              <a:gd name="T73" fmla="*/ 6039 h 7303"/>
              <a:gd name="T74" fmla="*/ 4670 w 5338"/>
              <a:gd name="T75" fmla="*/ 6346 h 7303"/>
              <a:gd name="T76" fmla="*/ 3857 w 5338"/>
              <a:gd name="T77" fmla="*/ 6816 h 7303"/>
              <a:gd name="T78" fmla="*/ 3401 w 5338"/>
              <a:gd name="T79" fmla="*/ 6773 h 7303"/>
              <a:gd name="T80" fmla="*/ 2270 w 5338"/>
              <a:gd name="T81" fmla="*/ 6905 h 7303"/>
              <a:gd name="T82" fmla="*/ 585 w 5338"/>
              <a:gd name="T83" fmla="*/ 6477 h 7303"/>
              <a:gd name="T84" fmla="*/ 495 w 5338"/>
              <a:gd name="T85" fmla="*/ 5762 h 7303"/>
              <a:gd name="T86" fmla="*/ 72 w 5338"/>
              <a:gd name="T87" fmla="*/ 5196 h 7303"/>
              <a:gd name="T88" fmla="*/ 416 w 5338"/>
              <a:gd name="T89" fmla="*/ 3946 h 7303"/>
              <a:gd name="T90" fmla="*/ 606 w 5338"/>
              <a:gd name="T91" fmla="*/ 3221 h 7303"/>
              <a:gd name="T92" fmla="*/ 786 w 5338"/>
              <a:gd name="T93" fmla="*/ 2528 h 7303"/>
              <a:gd name="T94" fmla="*/ 737 w 5338"/>
              <a:gd name="T95" fmla="*/ 1906 h 7303"/>
              <a:gd name="T96" fmla="*/ 462 w 5338"/>
              <a:gd name="T97" fmla="*/ 758 h 7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8" h="7303">
                <a:moveTo>
                  <a:pt x="1532" y="780"/>
                </a:moveTo>
                <a:cubicBezTo>
                  <a:pt x="1282" y="578"/>
                  <a:pt x="866" y="516"/>
                  <a:pt x="570" y="671"/>
                </a:cubicBezTo>
                <a:cubicBezTo>
                  <a:pt x="291" y="818"/>
                  <a:pt x="124" y="1167"/>
                  <a:pt x="190" y="1450"/>
                </a:cubicBezTo>
                <a:cubicBezTo>
                  <a:pt x="207" y="1519"/>
                  <a:pt x="236" y="1583"/>
                  <a:pt x="271" y="1646"/>
                </a:cubicBezTo>
                <a:cubicBezTo>
                  <a:pt x="306" y="1707"/>
                  <a:pt x="360" y="1751"/>
                  <a:pt x="421" y="1791"/>
                </a:cubicBezTo>
                <a:cubicBezTo>
                  <a:pt x="468" y="1822"/>
                  <a:pt x="647" y="1909"/>
                  <a:pt x="691" y="1903"/>
                </a:cubicBezTo>
                <a:cubicBezTo>
                  <a:pt x="487" y="1930"/>
                  <a:pt x="457" y="2081"/>
                  <a:pt x="519" y="2227"/>
                </a:cubicBezTo>
                <a:cubicBezTo>
                  <a:pt x="559" y="2321"/>
                  <a:pt x="634" y="2404"/>
                  <a:pt x="714" y="2474"/>
                </a:cubicBezTo>
                <a:cubicBezTo>
                  <a:pt x="772" y="2525"/>
                  <a:pt x="753" y="2517"/>
                  <a:pt x="679" y="2546"/>
                </a:cubicBezTo>
                <a:cubicBezTo>
                  <a:pt x="626" y="2567"/>
                  <a:pt x="602" y="2612"/>
                  <a:pt x="594" y="2659"/>
                </a:cubicBezTo>
                <a:cubicBezTo>
                  <a:pt x="569" y="2795"/>
                  <a:pt x="711" y="2951"/>
                  <a:pt x="806" y="3034"/>
                </a:cubicBezTo>
                <a:cubicBezTo>
                  <a:pt x="799" y="3027"/>
                  <a:pt x="668" y="3108"/>
                  <a:pt x="652" y="3121"/>
                </a:cubicBezTo>
                <a:cubicBezTo>
                  <a:pt x="616" y="3151"/>
                  <a:pt x="605" y="3196"/>
                  <a:pt x="601" y="3239"/>
                </a:cubicBezTo>
                <a:cubicBezTo>
                  <a:pt x="596" y="3288"/>
                  <a:pt x="617" y="3340"/>
                  <a:pt x="635" y="3385"/>
                </a:cubicBezTo>
                <a:cubicBezTo>
                  <a:pt x="650" y="3425"/>
                  <a:pt x="673" y="3462"/>
                  <a:pt x="695" y="3500"/>
                </a:cubicBezTo>
                <a:cubicBezTo>
                  <a:pt x="711" y="3527"/>
                  <a:pt x="730" y="3553"/>
                  <a:pt x="747" y="3580"/>
                </a:cubicBezTo>
                <a:cubicBezTo>
                  <a:pt x="768" y="3611"/>
                  <a:pt x="664" y="3677"/>
                  <a:pt x="646" y="3690"/>
                </a:cubicBezTo>
                <a:cubicBezTo>
                  <a:pt x="485" y="3818"/>
                  <a:pt x="371" y="3952"/>
                  <a:pt x="359" y="4150"/>
                </a:cubicBezTo>
                <a:cubicBezTo>
                  <a:pt x="355" y="4226"/>
                  <a:pt x="377" y="4302"/>
                  <a:pt x="402" y="4374"/>
                </a:cubicBezTo>
                <a:cubicBezTo>
                  <a:pt x="417" y="4417"/>
                  <a:pt x="441" y="4457"/>
                  <a:pt x="465" y="4497"/>
                </a:cubicBezTo>
                <a:cubicBezTo>
                  <a:pt x="488" y="4537"/>
                  <a:pt x="518" y="4572"/>
                  <a:pt x="548" y="4606"/>
                </a:cubicBezTo>
                <a:cubicBezTo>
                  <a:pt x="571" y="4632"/>
                  <a:pt x="504" y="4629"/>
                  <a:pt x="483" y="4635"/>
                </a:cubicBezTo>
                <a:cubicBezTo>
                  <a:pt x="277" y="4700"/>
                  <a:pt x="119" y="5008"/>
                  <a:pt x="70" y="5187"/>
                </a:cubicBezTo>
                <a:cubicBezTo>
                  <a:pt x="29" y="5333"/>
                  <a:pt x="17" y="5513"/>
                  <a:pt x="77" y="5657"/>
                </a:cubicBezTo>
                <a:cubicBezTo>
                  <a:pt x="104" y="5720"/>
                  <a:pt x="141" y="5774"/>
                  <a:pt x="210" y="5806"/>
                </a:cubicBezTo>
                <a:cubicBezTo>
                  <a:pt x="256" y="5827"/>
                  <a:pt x="312" y="5822"/>
                  <a:pt x="361" y="5813"/>
                </a:cubicBezTo>
                <a:cubicBezTo>
                  <a:pt x="395" y="5807"/>
                  <a:pt x="428" y="5792"/>
                  <a:pt x="459" y="5780"/>
                </a:cubicBezTo>
                <a:cubicBezTo>
                  <a:pt x="430" y="5792"/>
                  <a:pt x="383" y="5818"/>
                  <a:pt x="349" y="5841"/>
                </a:cubicBezTo>
                <a:cubicBezTo>
                  <a:pt x="155" y="5970"/>
                  <a:pt x="115" y="6161"/>
                  <a:pt x="212" y="6350"/>
                </a:cubicBezTo>
                <a:cubicBezTo>
                  <a:pt x="273" y="6469"/>
                  <a:pt x="401" y="6534"/>
                  <a:pt x="542" y="6497"/>
                </a:cubicBezTo>
                <a:cubicBezTo>
                  <a:pt x="582" y="6486"/>
                  <a:pt x="562" y="6617"/>
                  <a:pt x="576" y="6659"/>
                </a:cubicBezTo>
                <a:cubicBezTo>
                  <a:pt x="626" y="6811"/>
                  <a:pt x="860" y="6768"/>
                  <a:pt x="985" y="6744"/>
                </a:cubicBezTo>
                <a:cubicBezTo>
                  <a:pt x="1231" y="6699"/>
                  <a:pt x="1440" y="6597"/>
                  <a:pt x="1683" y="6701"/>
                </a:cubicBezTo>
                <a:cubicBezTo>
                  <a:pt x="1870" y="6780"/>
                  <a:pt x="2005" y="6880"/>
                  <a:pt x="2216" y="6908"/>
                </a:cubicBezTo>
                <a:cubicBezTo>
                  <a:pt x="2421" y="6935"/>
                  <a:pt x="2661" y="6924"/>
                  <a:pt x="2855" y="6853"/>
                </a:cubicBezTo>
                <a:cubicBezTo>
                  <a:pt x="2931" y="6825"/>
                  <a:pt x="2987" y="6772"/>
                  <a:pt x="3033" y="6713"/>
                </a:cubicBezTo>
                <a:cubicBezTo>
                  <a:pt x="3060" y="6679"/>
                  <a:pt x="3056" y="6689"/>
                  <a:pt x="3060" y="6700"/>
                </a:cubicBezTo>
                <a:cubicBezTo>
                  <a:pt x="3091" y="6788"/>
                  <a:pt x="3184" y="6839"/>
                  <a:pt x="3281" y="6848"/>
                </a:cubicBezTo>
                <a:cubicBezTo>
                  <a:pt x="3347" y="6854"/>
                  <a:pt x="3390" y="6764"/>
                  <a:pt x="3410" y="6819"/>
                </a:cubicBezTo>
                <a:cubicBezTo>
                  <a:pt x="3435" y="6887"/>
                  <a:pt x="3501" y="6933"/>
                  <a:pt x="3567" y="6967"/>
                </a:cubicBezTo>
                <a:cubicBezTo>
                  <a:pt x="3646" y="7007"/>
                  <a:pt x="3761" y="7029"/>
                  <a:pt x="3832" y="6967"/>
                </a:cubicBezTo>
                <a:cubicBezTo>
                  <a:pt x="3863" y="6940"/>
                  <a:pt x="3863" y="6892"/>
                  <a:pt x="3863" y="6857"/>
                </a:cubicBezTo>
                <a:cubicBezTo>
                  <a:pt x="3863" y="6845"/>
                  <a:pt x="3988" y="6971"/>
                  <a:pt x="4004" y="6989"/>
                </a:cubicBezTo>
                <a:cubicBezTo>
                  <a:pt x="4099" y="7092"/>
                  <a:pt x="4211" y="7188"/>
                  <a:pt x="4358" y="7225"/>
                </a:cubicBezTo>
                <a:cubicBezTo>
                  <a:pt x="4540" y="7271"/>
                  <a:pt x="4699" y="7129"/>
                  <a:pt x="4784" y="7002"/>
                </a:cubicBezTo>
                <a:cubicBezTo>
                  <a:pt x="4906" y="6822"/>
                  <a:pt x="4892" y="6623"/>
                  <a:pt x="4770" y="6453"/>
                </a:cubicBezTo>
                <a:cubicBezTo>
                  <a:pt x="4763" y="6443"/>
                  <a:pt x="4660" y="6349"/>
                  <a:pt x="4715" y="6335"/>
                </a:cubicBezTo>
                <a:cubicBezTo>
                  <a:pt x="4751" y="6326"/>
                  <a:pt x="4777" y="6306"/>
                  <a:pt x="4802" y="6282"/>
                </a:cubicBezTo>
                <a:cubicBezTo>
                  <a:pt x="4821" y="6265"/>
                  <a:pt x="4830" y="6229"/>
                  <a:pt x="4827" y="6207"/>
                </a:cubicBezTo>
                <a:cubicBezTo>
                  <a:pt x="4817" y="6149"/>
                  <a:pt x="4791" y="6109"/>
                  <a:pt x="4747" y="6064"/>
                </a:cubicBezTo>
                <a:cubicBezTo>
                  <a:pt x="4734" y="6051"/>
                  <a:pt x="4830" y="5980"/>
                  <a:pt x="4837" y="5955"/>
                </a:cubicBezTo>
                <a:cubicBezTo>
                  <a:pt x="4845" y="5927"/>
                  <a:pt x="4849" y="5902"/>
                  <a:pt x="4842" y="5873"/>
                </a:cubicBezTo>
                <a:cubicBezTo>
                  <a:pt x="4830" y="5821"/>
                  <a:pt x="4797" y="5784"/>
                  <a:pt x="4749" y="5753"/>
                </a:cubicBezTo>
                <a:cubicBezTo>
                  <a:pt x="4757" y="5758"/>
                  <a:pt x="4923" y="5659"/>
                  <a:pt x="4943" y="5645"/>
                </a:cubicBezTo>
                <a:cubicBezTo>
                  <a:pt x="5006" y="5602"/>
                  <a:pt x="5051" y="5542"/>
                  <a:pt x="5090" y="5481"/>
                </a:cubicBezTo>
                <a:cubicBezTo>
                  <a:pt x="5176" y="5344"/>
                  <a:pt x="5194" y="5173"/>
                  <a:pt x="5187" y="5019"/>
                </a:cubicBezTo>
                <a:cubicBezTo>
                  <a:pt x="5176" y="4808"/>
                  <a:pt x="5054" y="4622"/>
                  <a:pt x="4896" y="4472"/>
                </a:cubicBezTo>
                <a:cubicBezTo>
                  <a:pt x="4836" y="4415"/>
                  <a:pt x="4748" y="4388"/>
                  <a:pt x="4807" y="4301"/>
                </a:cubicBezTo>
                <a:cubicBezTo>
                  <a:pt x="4827" y="4272"/>
                  <a:pt x="4826" y="4229"/>
                  <a:pt x="4820" y="4196"/>
                </a:cubicBezTo>
                <a:cubicBezTo>
                  <a:pt x="4807" y="4129"/>
                  <a:pt x="4735" y="4079"/>
                  <a:pt x="4800" y="4019"/>
                </a:cubicBezTo>
                <a:cubicBezTo>
                  <a:pt x="4857" y="3966"/>
                  <a:pt x="4880" y="3884"/>
                  <a:pt x="4861" y="3813"/>
                </a:cubicBezTo>
                <a:cubicBezTo>
                  <a:pt x="4858" y="3802"/>
                  <a:pt x="4853" y="3790"/>
                  <a:pt x="4848" y="3780"/>
                </a:cubicBezTo>
                <a:cubicBezTo>
                  <a:pt x="4840" y="3764"/>
                  <a:pt x="4738" y="3669"/>
                  <a:pt x="4755" y="3661"/>
                </a:cubicBezTo>
                <a:cubicBezTo>
                  <a:pt x="4944" y="3572"/>
                  <a:pt x="5196" y="3358"/>
                  <a:pt x="5106" y="3140"/>
                </a:cubicBezTo>
                <a:cubicBezTo>
                  <a:pt x="5045" y="2990"/>
                  <a:pt x="4861" y="2894"/>
                  <a:pt x="4863" y="2721"/>
                </a:cubicBezTo>
                <a:cubicBezTo>
                  <a:pt x="4864" y="2579"/>
                  <a:pt x="5068" y="2486"/>
                  <a:pt x="5103" y="2345"/>
                </a:cubicBezTo>
                <a:cubicBezTo>
                  <a:pt x="5117" y="2292"/>
                  <a:pt x="5101" y="2240"/>
                  <a:pt x="5082" y="2190"/>
                </a:cubicBezTo>
                <a:cubicBezTo>
                  <a:pt x="5070" y="2159"/>
                  <a:pt x="5041" y="2121"/>
                  <a:pt x="5012" y="2100"/>
                </a:cubicBezTo>
                <a:cubicBezTo>
                  <a:pt x="5002" y="2093"/>
                  <a:pt x="4906" y="2048"/>
                  <a:pt x="4949" y="2027"/>
                </a:cubicBezTo>
                <a:cubicBezTo>
                  <a:pt x="5003" y="2001"/>
                  <a:pt x="5051" y="1967"/>
                  <a:pt x="5097" y="1932"/>
                </a:cubicBezTo>
                <a:cubicBezTo>
                  <a:pt x="5338" y="1747"/>
                  <a:pt x="5331" y="1446"/>
                  <a:pt x="5281" y="1189"/>
                </a:cubicBezTo>
                <a:cubicBezTo>
                  <a:pt x="5195" y="752"/>
                  <a:pt x="4925" y="339"/>
                  <a:pt x="4388" y="299"/>
                </a:cubicBezTo>
                <a:cubicBezTo>
                  <a:pt x="4242" y="289"/>
                  <a:pt x="4101" y="314"/>
                  <a:pt x="3980" y="389"/>
                </a:cubicBezTo>
                <a:cubicBezTo>
                  <a:pt x="3927" y="422"/>
                  <a:pt x="3885" y="470"/>
                  <a:pt x="3847" y="517"/>
                </a:cubicBezTo>
                <a:cubicBezTo>
                  <a:pt x="3836" y="531"/>
                  <a:pt x="3750" y="679"/>
                  <a:pt x="3731" y="651"/>
                </a:cubicBezTo>
                <a:cubicBezTo>
                  <a:pt x="3664" y="552"/>
                  <a:pt x="3559" y="515"/>
                  <a:pt x="3433" y="536"/>
                </a:cubicBezTo>
                <a:cubicBezTo>
                  <a:pt x="3354" y="549"/>
                  <a:pt x="3283" y="667"/>
                  <a:pt x="3235" y="586"/>
                </a:cubicBezTo>
                <a:cubicBezTo>
                  <a:pt x="3183" y="500"/>
                  <a:pt x="3042" y="554"/>
                  <a:pt x="2977" y="590"/>
                </a:cubicBezTo>
                <a:cubicBezTo>
                  <a:pt x="2922" y="621"/>
                  <a:pt x="2968" y="575"/>
                  <a:pt x="2976" y="537"/>
                </a:cubicBezTo>
                <a:cubicBezTo>
                  <a:pt x="2984" y="498"/>
                  <a:pt x="2971" y="455"/>
                  <a:pt x="2962" y="417"/>
                </a:cubicBezTo>
                <a:cubicBezTo>
                  <a:pt x="2913" y="218"/>
                  <a:pt x="2687" y="126"/>
                  <a:pt x="2489" y="79"/>
                </a:cubicBezTo>
                <a:cubicBezTo>
                  <a:pt x="2154" y="0"/>
                  <a:pt x="1815" y="110"/>
                  <a:pt x="1589" y="338"/>
                </a:cubicBezTo>
                <a:cubicBezTo>
                  <a:pt x="1483" y="444"/>
                  <a:pt x="1443" y="572"/>
                  <a:pt x="1533" y="690"/>
                </a:cubicBezTo>
                <a:cubicBezTo>
                  <a:pt x="1532" y="689"/>
                  <a:pt x="1533" y="684"/>
                  <a:pt x="1531" y="682"/>
                </a:cubicBezTo>
                <a:cubicBezTo>
                  <a:pt x="1305" y="384"/>
                  <a:pt x="1886" y="114"/>
                  <a:pt x="2123" y="73"/>
                </a:cubicBezTo>
                <a:cubicBezTo>
                  <a:pt x="2291" y="45"/>
                  <a:pt x="2465" y="74"/>
                  <a:pt x="2624" y="124"/>
                </a:cubicBezTo>
                <a:cubicBezTo>
                  <a:pt x="2831" y="190"/>
                  <a:pt x="3096" y="414"/>
                  <a:pt x="2927" y="629"/>
                </a:cubicBezTo>
                <a:cubicBezTo>
                  <a:pt x="2926" y="631"/>
                  <a:pt x="2931" y="637"/>
                  <a:pt x="2930" y="638"/>
                </a:cubicBezTo>
                <a:cubicBezTo>
                  <a:pt x="3030" y="551"/>
                  <a:pt x="3211" y="490"/>
                  <a:pt x="3263" y="655"/>
                </a:cubicBezTo>
                <a:cubicBezTo>
                  <a:pt x="3263" y="655"/>
                  <a:pt x="3265" y="658"/>
                  <a:pt x="3265" y="658"/>
                </a:cubicBezTo>
                <a:cubicBezTo>
                  <a:pt x="3391" y="493"/>
                  <a:pt x="3657" y="497"/>
                  <a:pt x="3749" y="692"/>
                </a:cubicBezTo>
                <a:cubicBezTo>
                  <a:pt x="3749" y="692"/>
                  <a:pt x="3749" y="692"/>
                  <a:pt x="3749" y="692"/>
                </a:cubicBezTo>
                <a:cubicBezTo>
                  <a:pt x="3852" y="489"/>
                  <a:pt x="3995" y="338"/>
                  <a:pt x="4252" y="310"/>
                </a:cubicBezTo>
                <a:cubicBezTo>
                  <a:pt x="4509" y="282"/>
                  <a:pt x="4760" y="373"/>
                  <a:pt x="4944" y="531"/>
                </a:cubicBezTo>
                <a:cubicBezTo>
                  <a:pt x="5217" y="766"/>
                  <a:pt x="5316" y="1157"/>
                  <a:pt x="5308" y="1486"/>
                </a:cubicBezTo>
                <a:cubicBezTo>
                  <a:pt x="5301" y="1740"/>
                  <a:pt x="5142" y="1924"/>
                  <a:pt x="4902" y="2040"/>
                </a:cubicBezTo>
                <a:cubicBezTo>
                  <a:pt x="4902" y="2040"/>
                  <a:pt x="4904" y="2048"/>
                  <a:pt x="4905" y="2048"/>
                </a:cubicBezTo>
                <a:cubicBezTo>
                  <a:pt x="5039" y="2103"/>
                  <a:pt x="5115" y="2196"/>
                  <a:pt x="5101" y="2337"/>
                </a:cubicBezTo>
                <a:cubicBezTo>
                  <a:pt x="5091" y="2431"/>
                  <a:pt x="5005" y="2502"/>
                  <a:pt x="4941" y="2568"/>
                </a:cubicBezTo>
                <a:cubicBezTo>
                  <a:pt x="4882" y="2629"/>
                  <a:pt x="4841" y="2706"/>
                  <a:pt x="4867" y="2788"/>
                </a:cubicBezTo>
                <a:cubicBezTo>
                  <a:pt x="4901" y="2892"/>
                  <a:pt x="4988" y="2966"/>
                  <a:pt x="5057" y="3053"/>
                </a:cubicBezTo>
                <a:cubicBezTo>
                  <a:pt x="5265" y="3315"/>
                  <a:pt x="4938" y="3565"/>
                  <a:pt x="4713" y="3671"/>
                </a:cubicBezTo>
                <a:cubicBezTo>
                  <a:pt x="4713" y="3671"/>
                  <a:pt x="4715" y="3679"/>
                  <a:pt x="4716" y="3679"/>
                </a:cubicBezTo>
                <a:cubicBezTo>
                  <a:pt x="4912" y="3763"/>
                  <a:pt x="4890" y="3949"/>
                  <a:pt x="4739" y="4058"/>
                </a:cubicBezTo>
                <a:cubicBezTo>
                  <a:pt x="4738" y="4059"/>
                  <a:pt x="4741" y="4065"/>
                  <a:pt x="4742" y="4066"/>
                </a:cubicBezTo>
                <a:cubicBezTo>
                  <a:pt x="4830" y="4162"/>
                  <a:pt x="4845" y="4267"/>
                  <a:pt x="4752" y="4354"/>
                </a:cubicBezTo>
                <a:cubicBezTo>
                  <a:pt x="4751" y="4354"/>
                  <a:pt x="4753" y="4361"/>
                  <a:pt x="4754" y="4362"/>
                </a:cubicBezTo>
                <a:cubicBezTo>
                  <a:pt x="5059" y="4594"/>
                  <a:pt x="5238" y="4887"/>
                  <a:pt x="5166" y="5264"/>
                </a:cubicBezTo>
                <a:cubicBezTo>
                  <a:pt x="5122" y="5495"/>
                  <a:pt x="4963" y="5668"/>
                  <a:pt x="4717" y="5739"/>
                </a:cubicBezTo>
                <a:cubicBezTo>
                  <a:pt x="4716" y="5739"/>
                  <a:pt x="4718" y="5747"/>
                  <a:pt x="4719" y="5747"/>
                </a:cubicBezTo>
                <a:cubicBezTo>
                  <a:pt x="4878" y="5817"/>
                  <a:pt x="4875" y="5987"/>
                  <a:pt x="4716" y="6039"/>
                </a:cubicBezTo>
                <a:cubicBezTo>
                  <a:pt x="4715" y="6039"/>
                  <a:pt x="4718" y="6047"/>
                  <a:pt x="4718" y="6047"/>
                </a:cubicBezTo>
                <a:cubicBezTo>
                  <a:pt x="4852" y="6156"/>
                  <a:pt x="4849" y="6293"/>
                  <a:pt x="4668" y="6338"/>
                </a:cubicBezTo>
                <a:cubicBezTo>
                  <a:pt x="4667" y="6338"/>
                  <a:pt x="4670" y="6345"/>
                  <a:pt x="4670" y="6346"/>
                </a:cubicBezTo>
                <a:cubicBezTo>
                  <a:pt x="4844" y="6528"/>
                  <a:pt x="4913" y="6735"/>
                  <a:pt x="4802" y="6959"/>
                </a:cubicBezTo>
                <a:cubicBezTo>
                  <a:pt x="4745" y="7075"/>
                  <a:pt x="4639" y="7168"/>
                  <a:pt x="4507" y="7211"/>
                </a:cubicBezTo>
                <a:cubicBezTo>
                  <a:pt x="4232" y="7303"/>
                  <a:pt x="3997" y="6977"/>
                  <a:pt x="3857" y="6816"/>
                </a:cubicBezTo>
                <a:cubicBezTo>
                  <a:pt x="3856" y="6816"/>
                  <a:pt x="3856" y="6817"/>
                  <a:pt x="3856" y="6817"/>
                </a:cubicBezTo>
                <a:cubicBezTo>
                  <a:pt x="3895" y="7118"/>
                  <a:pt x="3425" y="6988"/>
                  <a:pt x="3404" y="6780"/>
                </a:cubicBezTo>
                <a:cubicBezTo>
                  <a:pt x="3404" y="6779"/>
                  <a:pt x="3401" y="6773"/>
                  <a:pt x="3401" y="6773"/>
                </a:cubicBezTo>
                <a:cubicBezTo>
                  <a:pt x="3310" y="6907"/>
                  <a:pt x="3080" y="6813"/>
                  <a:pt x="3056" y="6675"/>
                </a:cubicBezTo>
                <a:cubicBezTo>
                  <a:pt x="3056" y="6674"/>
                  <a:pt x="3053" y="6668"/>
                  <a:pt x="3054" y="6668"/>
                </a:cubicBezTo>
                <a:cubicBezTo>
                  <a:pt x="2898" y="6915"/>
                  <a:pt x="2551" y="6921"/>
                  <a:pt x="2270" y="6905"/>
                </a:cubicBezTo>
                <a:cubicBezTo>
                  <a:pt x="2093" y="6894"/>
                  <a:pt x="1952" y="6838"/>
                  <a:pt x="1803" y="6755"/>
                </a:cubicBezTo>
                <a:cubicBezTo>
                  <a:pt x="1698" y="6697"/>
                  <a:pt x="1581" y="6633"/>
                  <a:pt x="1453" y="6638"/>
                </a:cubicBezTo>
                <a:cubicBezTo>
                  <a:pt x="1195" y="6648"/>
                  <a:pt x="464" y="6981"/>
                  <a:pt x="585" y="6477"/>
                </a:cubicBezTo>
                <a:cubicBezTo>
                  <a:pt x="585" y="6477"/>
                  <a:pt x="582" y="6469"/>
                  <a:pt x="582" y="6469"/>
                </a:cubicBezTo>
                <a:cubicBezTo>
                  <a:pt x="315" y="6586"/>
                  <a:pt x="125" y="6316"/>
                  <a:pt x="167" y="6081"/>
                </a:cubicBezTo>
                <a:cubicBezTo>
                  <a:pt x="194" y="5931"/>
                  <a:pt x="365" y="5836"/>
                  <a:pt x="495" y="5762"/>
                </a:cubicBezTo>
                <a:cubicBezTo>
                  <a:pt x="496" y="5762"/>
                  <a:pt x="492" y="5754"/>
                  <a:pt x="492" y="5754"/>
                </a:cubicBezTo>
                <a:cubicBezTo>
                  <a:pt x="374" y="5811"/>
                  <a:pt x="239" y="5847"/>
                  <a:pt x="135" y="5748"/>
                </a:cubicBezTo>
                <a:cubicBezTo>
                  <a:pt x="0" y="5619"/>
                  <a:pt x="33" y="5358"/>
                  <a:pt x="72" y="5196"/>
                </a:cubicBezTo>
                <a:cubicBezTo>
                  <a:pt x="113" y="5031"/>
                  <a:pt x="342" y="4583"/>
                  <a:pt x="580" y="4639"/>
                </a:cubicBezTo>
                <a:cubicBezTo>
                  <a:pt x="580" y="4639"/>
                  <a:pt x="579" y="4631"/>
                  <a:pt x="578" y="4630"/>
                </a:cubicBezTo>
                <a:cubicBezTo>
                  <a:pt x="394" y="4444"/>
                  <a:pt x="304" y="4180"/>
                  <a:pt x="416" y="3946"/>
                </a:cubicBezTo>
                <a:cubicBezTo>
                  <a:pt x="484" y="3804"/>
                  <a:pt x="643" y="3706"/>
                  <a:pt x="765" y="3605"/>
                </a:cubicBezTo>
                <a:cubicBezTo>
                  <a:pt x="766" y="3604"/>
                  <a:pt x="763" y="3598"/>
                  <a:pt x="763" y="3597"/>
                </a:cubicBezTo>
                <a:cubicBezTo>
                  <a:pt x="686" y="3486"/>
                  <a:pt x="593" y="3358"/>
                  <a:pt x="606" y="3221"/>
                </a:cubicBezTo>
                <a:cubicBezTo>
                  <a:pt x="616" y="3118"/>
                  <a:pt x="734" y="3074"/>
                  <a:pt x="827" y="3050"/>
                </a:cubicBezTo>
                <a:cubicBezTo>
                  <a:pt x="828" y="3050"/>
                  <a:pt x="826" y="3042"/>
                  <a:pt x="825" y="3042"/>
                </a:cubicBezTo>
                <a:cubicBezTo>
                  <a:pt x="654" y="2908"/>
                  <a:pt x="450" y="2580"/>
                  <a:pt x="786" y="2528"/>
                </a:cubicBezTo>
                <a:cubicBezTo>
                  <a:pt x="787" y="2528"/>
                  <a:pt x="785" y="2520"/>
                  <a:pt x="784" y="2519"/>
                </a:cubicBezTo>
                <a:cubicBezTo>
                  <a:pt x="685" y="2452"/>
                  <a:pt x="607" y="2369"/>
                  <a:pt x="545" y="2272"/>
                </a:cubicBezTo>
                <a:cubicBezTo>
                  <a:pt x="412" y="2063"/>
                  <a:pt x="519" y="1935"/>
                  <a:pt x="737" y="1906"/>
                </a:cubicBezTo>
                <a:cubicBezTo>
                  <a:pt x="737" y="1906"/>
                  <a:pt x="735" y="1898"/>
                  <a:pt x="734" y="1898"/>
                </a:cubicBezTo>
                <a:cubicBezTo>
                  <a:pt x="401" y="1806"/>
                  <a:pt x="174" y="1668"/>
                  <a:pt x="177" y="1303"/>
                </a:cubicBezTo>
                <a:cubicBezTo>
                  <a:pt x="178" y="1098"/>
                  <a:pt x="306" y="899"/>
                  <a:pt x="462" y="758"/>
                </a:cubicBezTo>
                <a:cubicBezTo>
                  <a:pt x="744" y="504"/>
                  <a:pt x="1255" y="564"/>
                  <a:pt x="1534" y="789"/>
                </a:cubicBezTo>
                <a:cubicBezTo>
                  <a:pt x="1533" y="788"/>
                  <a:pt x="1534" y="782"/>
                  <a:pt x="1532" y="780"/>
                </a:cubicBezTo>
              </a:path>
            </a:pathLst>
          </a:custGeom>
          <a:solidFill>
            <a:srgbClr val="3A250F"/>
          </a:solidFill>
          <a:ln w="12700">
            <a:solidFill>
              <a:schemeClr val="tx1">
                <a:lumMod val="50000"/>
                <a:lumOff val="50000"/>
              </a:schemeClr>
            </a:solidFill>
            <a:round/>
          </a:ln>
        </p:spPr>
        <p:txBody>
          <a:bodyPr vert="horz" wrap="square" lIns="91440" tIns="45720" rIns="91440" bIns="45720" numCol="1" anchor="t" anchorCtr="0" compatLnSpc="1"/>
          <a:lstStyle/>
          <a:p>
            <a:endParaRPr lang="zh-CN" altLang="en-US" dirty="0">
              <a:cs typeface="+mn-ea"/>
              <a:sym typeface="+mn-lt"/>
            </a:endParaRPr>
          </a:p>
        </p:txBody>
      </p:sp>
      <p:pic>
        <p:nvPicPr>
          <p:cNvPr id="9" name="图片 8"/>
          <p:cNvPicPr>
            <a:picLocks noChangeAspect="1"/>
          </p:cNvPicPr>
          <p:nvPr/>
        </p:nvPicPr>
        <p:blipFill>
          <a:blip r:embed="rId1"/>
          <a:stretch>
            <a:fillRect/>
          </a:stretch>
        </p:blipFill>
        <p:spPr>
          <a:xfrm>
            <a:off x="873425" y="3518043"/>
            <a:ext cx="361140" cy="361140"/>
          </a:xfrm>
          <a:prstGeom prst="rect">
            <a:avLst/>
          </a:prstGeom>
        </p:spPr>
      </p:pic>
      <p:pic>
        <p:nvPicPr>
          <p:cNvPr id="10" name="图片 9"/>
          <p:cNvPicPr>
            <a:picLocks noChangeAspect="1"/>
          </p:cNvPicPr>
          <p:nvPr/>
        </p:nvPicPr>
        <p:blipFill>
          <a:blip r:embed="rId1"/>
          <a:stretch>
            <a:fillRect/>
          </a:stretch>
        </p:blipFill>
        <p:spPr>
          <a:xfrm>
            <a:off x="1516548" y="5349695"/>
            <a:ext cx="274152" cy="274152"/>
          </a:xfrm>
          <a:prstGeom prst="rect">
            <a:avLst/>
          </a:prstGeom>
        </p:spPr>
      </p:pic>
      <p:pic>
        <p:nvPicPr>
          <p:cNvPr id="11" name="图片 10"/>
          <p:cNvPicPr>
            <a:picLocks noChangeAspect="1"/>
          </p:cNvPicPr>
          <p:nvPr/>
        </p:nvPicPr>
        <p:blipFill>
          <a:blip r:embed="rId1"/>
          <a:stretch>
            <a:fillRect/>
          </a:stretch>
        </p:blipFill>
        <p:spPr>
          <a:xfrm>
            <a:off x="3612048" y="6009120"/>
            <a:ext cx="213192" cy="213192"/>
          </a:xfrm>
          <a:prstGeom prst="rect">
            <a:avLst/>
          </a:prstGeom>
        </p:spPr>
      </p:pic>
      <p:pic>
        <p:nvPicPr>
          <p:cNvPr id="12" name="图片 11"/>
          <p:cNvPicPr>
            <a:picLocks noChangeAspect="1"/>
          </p:cNvPicPr>
          <p:nvPr/>
        </p:nvPicPr>
        <p:blipFill>
          <a:blip r:embed="rId1"/>
          <a:stretch>
            <a:fillRect/>
          </a:stretch>
        </p:blipFill>
        <p:spPr>
          <a:xfrm>
            <a:off x="9938982" y="1498394"/>
            <a:ext cx="340398" cy="340398"/>
          </a:xfrm>
          <a:prstGeom prst="rect">
            <a:avLst/>
          </a:prstGeom>
        </p:spPr>
      </p:pic>
      <p:pic>
        <p:nvPicPr>
          <p:cNvPr id="13" name="图片 12"/>
          <p:cNvPicPr>
            <a:picLocks noChangeAspect="1"/>
          </p:cNvPicPr>
          <p:nvPr/>
        </p:nvPicPr>
        <p:blipFill>
          <a:blip r:embed="rId1"/>
          <a:stretch>
            <a:fillRect/>
          </a:stretch>
        </p:blipFill>
        <p:spPr>
          <a:xfrm>
            <a:off x="11302962" y="2630751"/>
            <a:ext cx="294678" cy="294678"/>
          </a:xfrm>
          <a:prstGeom prst="rect">
            <a:avLst/>
          </a:prstGeom>
        </p:spPr>
      </p:pic>
      <p:pic>
        <p:nvPicPr>
          <p:cNvPr id="14" name="图片 13"/>
          <p:cNvPicPr>
            <a:picLocks noChangeAspect="1"/>
          </p:cNvPicPr>
          <p:nvPr/>
        </p:nvPicPr>
        <p:blipFill>
          <a:blip r:embed="rId1"/>
          <a:stretch>
            <a:fillRect/>
          </a:stretch>
        </p:blipFill>
        <p:spPr>
          <a:xfrm>
            <a:off x="2492833" y="1467263"/>
            <a:ext cx="294678" cy="294678"/>
          </a:xfrm>
          <a:prstGeom prst="rect">
            <a:avLst/>
          </a:prstGeom>
        </p:spPr>
      </p:pic>
      <p:pic>
        <p:nvPicPr>
          <p:cNvPr id="15" name="图片 14"/>
          <p:cNvPicPr>
            <a:picLocks noChangeAspect="1"/>
          </p:cNvPicPr>
          <p:nvPr/>
        </p:nvPicPr>
        <p:blipFill>
          <a:blip r:embed="rId1"/>
          <a:stretch>
            <a:fillRect/>
          </a:stretch>
        </p:blipFill>
        <p:spPr>
          <a:xfrm>
            <a:off x="1950823" y="3001398"/>
            <a:ext cx="210716" cy="210716"/>
          </a:xfrm>
          <a:prstGeom prst="rect">
            <a:avLst/>
          </a:prstGeom>
        </p:spPr>
      </p:pic>
      <p:sp>
        <p:nvSpPr>
          <p:cNvPr id="20" name="Freeform 5"/>
          <p:cNvSpPr/>
          <p:nvPr/>
        </p:nvSpPr>
        <p:spPr bwMode="auto">
          <a:xfrm rot="1111718">
            <a:off x="9431604" y="5012208"/>
            <a:ext cx="1362075" cy="763588"/>
          </a:xfrm>
          <a:custGeom>
            <a:avLst/>
            <a:gdLst>
              <a:gd name="T0" fmla="*/ 967 w 1019"/>
              <a:gd name="T1" fmla="*/ 15 h 571"/>
              <a:gd name="T2" fmla="*/ 1001 w 1019"/>
              <a:gd name="T3" fmla="*/ 161 h 571"/>
              <a:gd name="T4" fmla="*/ 928 w 1019"/>
              <a:gd name="T5" fmla="*/ 302 h 571"/>
              <a:gd name="T6" fmla="*/ 758 w 1019"/>
              <a:gd name="T7" fmla="*/ 348 h 571"/>
              <a:gd name="T8" fmla="*/ 657 w 1019"/>
              <a:gd name="T9" fmla="*/ 344 h 571"/>
              <a:gd name="T10" fmla="*/ 586 w 1019"/>
              <a:gd name="T11" fmla="*/ 343 h 571"/>
              <a:gd name="T12" fmla="*/ 297 w 1019"/>
              <a:gd name="T13" fmla="*/ 356 h 571"/>
              <a:gd name="T14" fmla="*/ 48 w 1019"/>
              <a:gd name="T15" fmla="*/ 465 h 571"/>
              <a:gd name="T16" fmla="*/ 2 w 1019"/>
              <a:gd name="T17" fmla="*/ 559 h 571"/>
              <a:gd name="T18" fmla="*/ 15 w 1019"/>
              <a:gd name="T19" fmla="*/ 563 h 571"/>
              <a:gd name="T20" fmla="*/ 78 w 1019"/>
              <a:gd name="T21" fmla="*/ 454 h 571"/>
              <a:gd name="T22" fmla="*/ 195 w 1019"/>
              <a:gd name="T23" fmla="*/ 392 h 571"/>
              <a:gd name="T24" fmla="*/ 491 w 1019"/>
              <a:gd name="T25" fmla="*/ 356 h 571"/>
              <a:gd name="T26" fmla="*/ 620 w 1019"/>
              <a:gd name="T27" fmla="*/ 356 h 571"/>
              <a:gd name="T28" fmla="*/ 816 w 1019"/>
              <a:gd name="T29" fmla="*/ 359 h 571"/>
              <a:gd name="T30" fmla="*/ 905 w 1019"/>
              <a:gd name="T31" fmla="*/ 335 h 571"/>
              <a:gd name="T32" fmla="*/ 961 w 1019"/>
              <a:gd name="T33" fmla="*/ 285 h 571"/>
              <a:gd name="T34" fmla="*/ 1017 w 1019"/>
              <a:gd name="T35" fmla="*/ 133 h 571"/>
              <a:gd name="T36" fmla="*/ 977 w 1019"/>
              <a:gd name="T37" fmla="*/ 6 h 571"/>
              <a:gd name="T38" fmla="*/ 967 w 1019"/>
              <a:gd name="T39" fmla="*/ 1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9" h="571">
                <a:moveTo>
                  <a:pt x="967" y="15"/>
                </a:moveTo>
                <a:cubicBezTo>
                  <a:pt x="1003" y="54"/>
                  <a:pt x="1009" y="111"/>
                  <a:pt x="1001" y="161"/>
                </a:cubicBezTo>
                <a:cubicBezTo>
                  <a:pt x="992" y="213"/>
                  <a:pt x="967" y="266"/>
                  <a:pt x="928" y="302"/>
                </a:cubicBezTo>
                <a:cubicBezTo>
                  <a:pt x="882" y="344"/>
                  <a:pt x="817" y="349"/>
                  <a:pt x="758" y="348"/>
                </a:cubicBezTo>
                <a:cubicBezTo>
                  <a:pt x="724" y="348"/>
                  <a:pt x="691" y="345"/>
                  <a:pt x="657" y="344"/>
                </a:cubicBezTo>
                <a:cubicBezTo>
                  <a:pt x="634" y="343"/>
                  <a:pt x="610" y="343"/>
                  <a:pt x="586" y="343"/>
                </a:cubicBezTo>
                <a:cubicBezTo>
                  <a:pt x="490" y="342"/>
                  <a:pt x="393" y="342"/>
                  <a:pt x="297" y="356"/>
                </a:cubicBezTo>
                <a:cubicBezTo>
                  <a:pt x="208" y="369"/>
                  <a:pt x="109" y="395"/>
                  <a:pt x="48" y="465"/>
                </a:cubicBezTo>
                <a:cubicBezTo>
                  <a:pt x="25" y="492"/>
                  <a:pt x="9" y="525"/>
                  <a:pt x="2" y="559"/>
                </a:cubicBezTo>
                <a:cubicBezTo>
                  <a:pt x="0" y="568"/>
                  <a:pt x="13" y="571"/>
                  <a:pt x="15" y="563"/>
                </a:cubicBezTo>
                <a:cubicBezTo>
                  <a:pt x="24" y="520"/>
                  <a:pt x="45" y="483"/>
                  <a:pt x="78" y="454"/>
                </a:cubicBezTo>
                <a:cubicBezTo>
                  <a:pt x="111" y="424"/>
                  <a:pt x="153" y="405"/>
                  <a:pt x="195" y="392"/>
                </a:cubicBezTo>
                <a:cubicBezTo>
                  <a:pt x="290" y="362"/>
                  <a:pt x="392" y="357"/>
                  <a:pt x="491" y="356"/>
                </a:cubicBezTo>
                <a:cubicBezTo>
                  <a:pt x="534" y="355"/>
                  <a:pt x="577" y="356"/>
                  <a:pt x="620" y="356"/>
                </a:cubicBezTo>
                <a:cubicBezTo>
                  <a:pt x="686" y="356"/>
                  <a:pt x="751" y="365"/>
                  <a:pt x="816" y="359"/>
                </a:cubicBezTo>
                <a:cubicBezTo>
                  <a:pt x="847" y="356"/>
                  <a:pt x="878" y="350"/>
                  <a:pt x="905" y="335"/>
                </a:cubicBezTo>
                <a:cubicBezTo>
                  <a:pt x="927" y="323"/>
                  <a:pt x="946" y="305"/>
                  <a:pt x="961" y="285"/>
                </a:cubicBezTo>
                <a:cubicBezTo>
                  <a:pt x="994" y="242"/>
                  <a:pt x="1014" y="188"/>
                  <a:pt x="1017" y="133"/>
                </a:cubicBezTo>
                <a:cubicBezTo>
                  <a:pt x="1019" y="88"/>
                  <a:pt x="1008" y="40"/>
                  <a:pt x="977" y="6"/>
                </a:cubicBezTo>
                <a:cubicBezTo>
                  <a:pt x="971" y="0"/>
                  <a:pt x="962" y="9"/>
                  <a:pt x="967" y="15"/>
                </a:cubicBezTo>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6"/>
          <p:cNvSpPr/>
          <p:nvPr/>
        </p:nvSpPr>
        <p:spPr bwMode="auto">
          <a:xfrm rot="1111718">
            <a:off x="10458116" y="4652336"/>
            <a:ext cx="406400" cy="469900"/>
          </a:xfrm>
          <a:custGeom>
            <a:avLst/>
            <a:gdLst>
              <a:gd name="T0" fmla="*/ 207 w 304"/>
              <a:gd name="T1" fmla="*/ 153 h 352"/>
              <a:gd name="T2" fmla="*/ 182 w 304"/>
              <a:gd name="T3" fmla="*/ 123 h 352"/>
              <a:gd name="T4" fmla="*/ 170 w 304"/>
              <a:gd name="T5" fmla="*/ 108 h 352"/>
              <a:gd name="T6" fmla="*/ 165 w 304"/>
              <a:gd name="T7" fmla="*/ 101 h 352"/>
              <a:gd name="T8" fmla="*/ 163 w 304"/>
              <a:gd name="T9" fmla="*/ 99 h 352"/>
              <a:gd name="T10" fmla="*/ 160 w 304"/>
              <a:gd name="T11" fmla="*/ 96 h 352"/>
              <a:gd name="T12" fmla="*/ 131 w 304"/>
              <a:gd name="T13" fmla="*/ 73 h 352"/>
              <a:gd name="T14" fmla="*/ 129 w 304"/>
              <a:gd name="T15" fmla="*/ 70 h 352"/>
              <a:gd name="T16" fmla="*/ 123 w 304"/>
              <a:gd name="T17" fmla="*/ 65 h 352"/>
              <a:gd name="T18" fmla="*/ 120 w 304"/>
              <a:gd name="T19" fmla="*/ 62 h 352"/>
              <a:gd name="T20" fmla="*/ 107 w 304"/>
              <a:gd name="T21" fmla="*/ 49 h 352"/>
              <a:gd name="T22" fmla="*/ 90 w 304"/>
              <a:gd name="T23" fmla="*/ 39 h 352"/>
              <a:gd name="T24" fmla="*/ 76 w 304"/>
              <a:gd name="T25" fmla="*/ 30 h 352"/>
              <a:gd name="T26" fmla="*/ 49 w 304"/>
              <a:gd name="T27" fmla="*/ 19 h 352"/>
              <a:gd name="T28" fmla="*/ 35 w 304"/>
              <a:gd name="T29" fmla="*/ 10 h 352"/>
              <a:gd name="T30" fmla="*/ 34 w 304"/>
              <a:gd name="T31" fmla="*/ 10 h 352"/>
              <a:gd name="T32" fmla="*/ 29 w 304"/>
              <a:gd name="T33" fmla="*/ 6 h 352"/>
              <a:gd name="T34" fmla="*/ 20 w 304"/>
              <a:gd name="T35" fmla="*/ 3 h 352"/>
              <a:gd name="T36" fmla="*/ 2 w 304"/>
              <a:gd name="T37" fmla="*/ 15 h 352"/>
              <a:gd name="T38" fmla="*/ 14 w 304"/>
              <a:gd name="T39" fmla="*/ 34 h 352"/>
              <a:gd name="T40" fmla="*/ 14 w 304"/>
              <a:gd name="T41" fmla="*/ 34 h 352"/>
              <a:gd name="T42" fmla="*/ 15 w 304"/>
              <a:gd name="T43" fmla="*/ 35 h 352"/>
              <a:gd name="T44" fmla="*/ 18 w 304"/>
              <a:gd name="T45" fmla="*/ 37 h 352"/>
              <a:gd name="T46" fmla="*/ 20 w 304"/>
              <a:gd name="T47" fmla="*/ 43 h 352"/>
              <a:gd name="T48" fmla="*/ 44 w 304"/>
              <a:gd name="T49" fmla="*/ 98 h 352"/>
              <a:gd name="T50" fmla="*/ 72 w 304"/>
              <a:gd name="T51" fmla="*/ 154 h 352"/>
              <a:gd name="T52" fmla="*/ 130 w 304"/>
              <a:gd name="T53" fmla="*/ 261 h 352"/>
              <a:gd name="T54" fmla="*/ 147 w 304"/>
              <a:gd name="T55" fmla="*/ 285 h 352"/>
              <a:gd name="T56" fmla="*/ 165 w 304"/>
              <a:gd name="T57" fmla="*/ 305 h 352"/>
              <a:gd name="T58" fmla="*/ 184 w 304"/>
              <a:gd name="T59" fmla="*/ 322 h 352"/>
              <a:gd name="T60" fmla="*/ 189 w 304"/>
              <a:gd name="T61" fmla="*/ 326 h 352"/>
              <a:gd name="T62" fmla="*/ 193 w 304"/>
              <a:gd name="T63" fmla="*/ 330 h 352"/>
              <a:gd name="T64" fmla="*/ 198 w 304"/>
              <a:gd name="T65" fmla="*/ 333 h 352"/>
              <a:gd name="T66" fmla="*/ 201 w 304"/>
              <a:gd name="T67" fmla="*/ 334 h 352"/>
              <a:gd name="T68" fmla="*/ 203 w 304"/>
              <a:gd name="T69" fmla="*/ 336 h 352"/>
              <a:gd name="T70" fmla="*/ 242 w 304"/>
              <a:gd name="T71" fmla="*/ 350 h 352"/>
              <a:gd name="T72" fmla="*/ 246 w 304"/>
              <a:gd name="T73" fmla="*/ 351 h 352"/>
              <a:gd name="T74" fmla="*/ 250 w 304"/>
              <a:gd name="T75" fmla="*/ 352 h 352"/>
              <a:gd name="T76" fmla="*/ 255 w 304"/>
              <a:gd name="T77" fmla="*/ 352 h 352"/>
              <a:gd name="T78" fmla="*/ 259 w 304"/>
              <a:gd name="T79" fmla="*/ 352 h 352"/>
              <a:gd name="T80" fmla="*/ 266 w 304"/>
              <a:gd name="T81" fmla="*/ 352 h 352"/>
              <a:gd name="T82" fmla="*/ 273 w 304"/>
              <a:gd name="T83" fmla="*/ 352 h 352"/>
              <a:gd name="T84" fmla="*/ 293 w 304"/>
              <a:gd name="T85" fmla="*/ 348 h 352"/>
              <a:gd name="T86" fmla="*/ 298 w 304"/>
              <a:gd name="T87" fmla="*/ 346 h 352"/>
              <a:gd name="T88" fmla="*/ 300 w 304"/>
              <a:gd name="T89" fmla="*/ 346 h 352"/>
              <a:gd name="T90" fmla="*/ 304 w 304"/>
              <a:gd name="T91" fmla="*/ 345 h 352"/>
              <a:gd name="T92" fmla="*/ 299 w 304"/>
              <a:gd name="T93" fmla="*/ 327 h 352"/>
              <a:gd name="T94" fmla="*/ 286 w 304"/>
              <a:gd name="T95" fmla="*/ 285 h 352"/>
              <a:gd name="T96" fmla="*/ 207 w 304"/>
              <a:gd name="T97" fmla="*/ 15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352">
                <a:moveTo>
                  <a:pt x="207" y="153"/>
                </a:moveTo>
                <a:cubicBezTo>
                  <a:pt x="199" y="143"/>
                  <a:pt x="190" y="133"/>
                  <a:pt x="182" y="123"/>
                </a:cubicBezTo>
                <a:cubicBezTo>
                  <a:pt x="178" y="118"/>
                  <a:pt x="174" y="113"/>
                  <a:pt x="170" y="108"/>
                </a:cubicBezTo>
                <a:cubicBezTo>
                  <a:pt x="169" y="106"/>
                  <a:pt x="167" y="103"/>
                  <a:pt x="165" y="101"/>
                </a:cubicBezTo>
                <a:cubicBezTo>
                  <a:pt x="165" y="101"/>
                  <a:pt x="163" y="99"/>
                  <a:pt x="163" y="99"/>
                </a:cubicBezTo>
                <a:cubicBezTo>
                  <a:pt x="162" y="98"/>
                  <a:pt x="161" y="97"/>
                  <a:pt x="160" y="96"/>
                </a:cubicBezTo>
                <a:cubicBezTo>
                  <a:pt x="151" y="88"/>
                  <a:pt x="141" y="81"/>
                  <a:pt x="131" y="73"/>
                </a:cubicBezTo>
                <a:cubicBezTo>
                  <a:pt x="130" y="72"/>
                  <a:pt x="129" y="71"/>
                  <a:pt x="129" y="70"/>
                </a:cubicBezTo>
                <a:cubicBezTo>
                  <a:pt x="127" y="69"/>
                  <a:pt x="125" y="67"/>
                  <a:pt x="123" y="65"/>
                </a:cubicBezTo>
                <a:cubicBezTo>
                  <a:pt x="123" y="64"/>
                  <a:pt x="119" y="60"/>
                  <a:pt x="120" y="62"/>
                </a:cubicBezTo>
                <a:cubicBezTo>
                  <a:pt x="116" y="57"/>
                  <a:pt x="111" y="53"/>
                  <a:pt x="107" y="49"/>
                </a:cubicBezTo>
                <a:cubicBezTo>
                  <a:pt x="102" y="45"/>
                  <a:pt x="96" y="42"/>
                  <a:pt x="90" y="39"/>
                </a:cubicBezTo>
                <a:cubicBezTo>
                  <a:pt x="85" y="35"/>
                  <a:pt x="82" y="33"/>
                  <a:pt x="76" y="30"/>
                </a:cubicBezTo>
                <a:cubicBezTo>
                  <a:pt x="68" y="25"/>
                  <a:pt x="58" y="23"/>
                  <a:pt x="49" y="19"/>
                </a:cubicBezTo>
                <a:cubicBezTo>
                  <a:pt x="44" y="16"/>
                  <a:pt x="40" y="13"/>
                  <a:pt x="35" y="10"/>
                </a:cubicBezTo>
                <a:cubicBezTo>
                  <a:pt x="35" y="10"/>
                  <a:pt x="35" y="10"/>
                  <a:pt x="34" y="10"/>
                </a:cubicBezTo>
                <a:cubicBezTo>
                  <a:pt x="33" y="8"/>
                  <a:pt x="31" y="7"/>
                  <a:pt x="29" y="6"/>
                </a:cubicBezTo>
                <a:cubicBezTo>
                  <a:pt x="27" y="4"/>
                  <a:pt x="24" y="4"/>
                  <a:pt x="20" y="3"/>
                </a:cubicBezTo>
                <a:cubicBezTo>
                  <a:pt x="12" y="0"/>
                  <a:pt x="3" y="8"/>
                  <a:pt x="2" y="15"/>
                </a:cubicBezTo>
                <a:cubicBezTo>
                  <a:pt x="0" y="25"/>
                  <a:pt x="6" y="32"/>
                  <a:pt x="14" y="34"/>
                </a:cubicBezTo>
                <a:cubicBezTo>
                  <a:pt x="13" y="34"/>
                  <a:pt x="13" y="34"/>
                  <a:pt x="14" y="34"/>
                </a:cubicBezTo>
                <a:cubicBezTo>
                  <a:pt x="14" y="34"/>
                  <a:pt x="14" y="34"/>
                  <a:pt x="15" y="35"/>
                </a:cubicBezTo>
                <a:cubicBezTo>
                  <a:pt x="16" y="36"/>
                  <a:pt x="17" y="36"/>
                  <a:pt x="18" y="37"/>
                </a:cubicBezTo>
                <a:cubicBezTo>
                  <a:pt x="19" y="39"/>
                  <a:pt x="20" y="41"/>
                  <a:pt x="20" y="43"/>
                </a:cubicBezTo>
                <a:cubicBezTo>
                  <a:pt x="27" y="61"/>
                  <a:pt x="36" y="79"/>
                  <a:pt x="44" y="98"/>
                </a:cubicBezTo>
                <a:cubicBezTo>
                  <a:pt x="53" y="116"/>
                  <a:pt x="63" y="135"/>
                  <a:pt x="72" y="154"/>
                </a:cubicBezTo>
                <a:cubicBezTo>
                  <a:pt x="90" y="192"/>
                  <a:pt x="109" y="229"/>
                  <a:pt x="130" y="261"/>
                </a:cubicBezTo>
                <a:cubicBezTo>
                  <a:pt x="136" y="270"/>
                  <a:pt x="141" y="277"/>
                  <a:pt x="147" y="285"/>
                </a:cubicBezTo>
                <a:cubicBezTo>
                  <a:pt x="153" y="292"/>
                  <a:pt x="159" y="299"/>
                  <a:pt x="165" y="305"/>
                </a:cubicBezTo>
                <a:cubicBezTo>
                  <a:pt x="171" y="311"/>
                  <a:pt x="177" y="317"/>
                  <a:pt x="184" y="322"/>
                </a:cubicBezTo>
                <a:cubicBezTo>
                  <a:pt x="185" y="324"/>
                  <a:pt x="187" y="325"/>
                  <a:pt x="189" y="326"/>
                </a:cubicBezTo>
                <a:cubicBezTo>
                  <a:pt x="190" y="327"/>
                  <a:pt x="192" y="329"/>
                  <a:pt x="193" y="330"/>
                </a:cubicBezTo>
                <a:cubicBezTo>
                  <a:pt x="195" y="331"/>
                  <a:pt x="197" y="332"/>
                  <a:pt x="198" y="333"/>
                </a:cubicBezTo>
                <a:cubicBezTo>
                  <a:pt x="199" y="333"/>
                  <a:pt x="200" y="334"/>
                  <a:pt x="201" y="334"/>
                </a:cubicBezTo>
                <a:cubicBezTo>
                  <a:pt x="202" y="335"/>
                  <a:pt x="202" y="335"/>
                  <a:pt x="203" y="336"/>
                </a:cubicBezTo>
                <a:cubicBezTo>
                  <a:pt x="216" y="343"/>
                  <a:pt x="230" y="348"/>
                  <a:pt x="242" y="350"/>
                </a:cubicBezTo>
                <a:cubicBezTo>
                  <a:pt x="243" y="351"/>
                  <a:pt x="245" y="351"/>
                  <a:pt x="246" y="351"/>
                </a:cubicBezTo>
                <a:cubicBezTo>
                  <a:pt x="248" y="351"/>
                  <a:pt x="249" y="351"/>
                  <a:pt x="250" y="352"/>
                </a:cubicBezTo>
                <a:cubicBezTo>
                  <a:pt x="252" y="352"/>
                  <a:pt x="253" y="352"/>
                  <a:pt x="255" y="352"/>
                </a:cubicBezTo>
                <a:cubicBezTo>
                  <a:pt x="256" y="352"/>
                  <a:pt x="257" y="352"/>
                  <a:pt x="259" y="352"/>
                </a:cubicBezTo>
                <a:cubicBezTo>
                  <a:pt x="261" y="352"/>
                  <a:pt x="264" y="352"/>
                  <a:pt x="266" y="352"/>
                </a:cubicBezTo>
                <a:cubicBezTo>
                  <a:pt x="269" y="352"/>
                  <a:pt x="271" y="352"/>
                  <a:pt x="273" y="352"/>
                </a:cubicBezTo>
                <a:cubicBezTo>
                  <a:pt x="282" y="351"/>
                  <a:pt x="289" y="349"/>
                  <a:pt x="293" y="348"/>
                </a:cubicBezTo>
                <a:cubicBezTo>
                  <a:pt x="295" y="347"/>
                  <a:pt x="297" y="347"/>
                  <a:pt x="298" y="346"/>
                </a:cubicBezTo>
                <a:cubicBezTo>
                  <a:pt x="300" y="346"/>
                  <a:pt x="300" y="346"/>
                  <a:pt x="300" y="346"/>
                </a:cubicBezTo>
                <a:cubicBezTo>
                  <a:pt x="301" y="345"/>
                  <a:pt x="303" y="345"/>
                  <a:pt x="304" y="345"/>
                </a:cubicBezTo>
                <a:cubicBezTo>
                  <a:pt x="302" y="339"/>
                  <a:pt x="300" y="333"/>
                  <a:pt x="299" y="327"/>
                </a:cubicBezTo>
                <a:cubicBezTo>
                  <a:pt x="294" y="312"/>
                  <a:pt x="290" y="298"/>
                  <a:pt x="286" y="285"/>
                </a:cubicBezTo>
                <a:cubicBezTo>
                  <a:pt x="259" y="242"/>
                  <a:pt x="237" y="195"/>
                  <a:pt x="207" y="15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8"/>
          <p:cNvSpPr/>
          <p:nvPr/>
        </p:nvSpPr>
        <p:spPr bwMode="auto">
          <a:xfrm rot="1111718">
            <a:off x="10913757" y="4744987"/>
            <a:ext cx="271463" cy="141288"/>
          </a:xfrm>
          <a:custGeom>
            <a:avLst/>
            <a:gdLst>
              <a:gd name="T0" fmla="*/ 130 w 204"/>
              <a:gd name="T1" fmla="*/ 13 h 106"/>
              <a:gd name="T2" fmla="*/ 83 w 204"/>
              <a:gd name="T3" fmla="*/ 28 h 106"/>
              <a:gd name="T4" fmla="*/ 34 w 204"/>
              <a:gd name="T5" fmla="*/ 50 h 106"/>
              <a:gd name="T6" fmla="*/ 11 w 204"/>
              <a:gd name="T7" fmla="*/ 66 h 106"/>
              <a:gd name="T8" fmla="*/ 3 w 204"/>
              <a:gd name="T9" fmla="*/ 76 h 106"/>
              <a:gd name="T10" fmla="*/ 0 w 204"/>
              <a:gd name="T11" fmla="*/ 87 h 106"/>
              <a:gd name="T12" fmla="*/ 5 w 204"/>
              <a:gd name="T13" fmla="*/ 98 h 106"/>
              <a:gd name="T14" fmla="*/ 7 w 204"/>
              <a:gd name="T15" fmla="*/ 101 h 106"/>
              <a:gd name="T16" fmla="*/ 10 w 204"/>
              <a:gd name="T17" fmla="*/ 103 h 106"/>
              <a:gd name="T18" fmla="*/ 11 w 204"/>
              <a:gd name="T19" fmla="*/ 104 h 106"/>
              <a:gd name="T20" fmla="*/ 12 w 204"/>
              <a:gd name="T21" fmla="*/ 104 h 106"/>
              <a:gd name="T22" fmla="*/ 13 w 204"/>
              <a:gd name="T23" fmla="*/ 105 h 106"/>
              <a:gd name="T24" fmla="*/ 15 w 204"/>
              <a:gd name="T25" fmla="*/ 105 h 106"/>
              <a:gd name="T26" fmla="*/ 28 w 204"/>
              <a:gd name="T27" fmla="*/ 106 h 106"/>
              <a:gd name="T28" fmla="*/ 42 w 204"/>
              <a:gd name="T29" fmla="*/ 103 h 106"/>
              <a:gd name="T30" fmla="*/ 70 w 204"/>
              <a:gd name="T31" fmla="*/ 92 h 106"/>
              <a:gd name="T32" fmla="*/ 96 w 204"/>
              <a:gd name="T33" fmla="*/ 79 h 106"/>
              <a:gd name="T34" fmla="*/ 123 w 204"/>
              <a:gd name="T35" fmla="*/ 65 h 106"/>
              <a:gd name="T36" fmla="*/ 130 w 204"/>
              <a:gd name="T37" fmla="*/ 62 h 106"/>
              <a:gd name="T38" fmla="*/ 133 w 204"/>
              <a:gd name="T39" fmla="*/ 60 h 106"/>
              <a:gd name="T40" fmla="*/ 135 w 204"/>
              <a:gd name="T41" fmla="*/ 60 h 106"/>
              <a:gd name="T42" fmla="*/ 137 w 204"/>
              <a:gd name="T43" fmla="*/ 59 h 106"/>
              <a:gd name="T44" fmla="*/ 150 w 204"/>
              <a:gd name="T45" fmla="*/ 54 h 106"/>
              <a:gd name="T46" fmla="*/ 177 w 204"/>
              <a:gd name="T47" fmla="*/ 45 h 106"/>
              <a:gd name="T48" fmla="*/ 191 w 204"/>
              <a:gd name="T49" fmla="*/ 42 h 106"/>
              <a:gd name="T50" fmla="*/ 204 w 204"/>
              <a:gd name="T51" fmla="*/ 38 h 106"/>
              <a:gd name="T52" fmla="*/ 204 w 204"/>
              <a:gd name="T53" fmla="*/ 38 h 106"/>
              <a:gd name="T54" fmla="*/ 202 w 204"/>
              <a:gd name="T55" fmla="*/ 33 h 106"/>
              <a:gd name="T56" fmla="*/ 183 w 204"/>
              <a:gd name="T57" fmla="*/ 0 h 106"/>
              <a:gd name="T58" fmla="*/ 130 w 204"/>
              <a:gd name="T59" fmla="*/ 1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4" h="106">
                <a:moveTo>
                  <a:pt x="130" y="13"/>
                </a:moveTo>
                <a:cubicBezTo>
                  <a:pt x="115" y="17"/>
                  <a:pt x="100" y="22"/>
                  <a:pt x="83" y="28"/>
                </a:cubicBezTo>
                <a:cubicBezTo>
                  <a:pt x="67" y="34"/>
                  <a:pt x="50" y="41"/>
                  <a:pt x="34" y="50"/>
                </a:cubicBezTo>
                <a:cubicBezTo>
                  <a:pt x="26" y="54"/>
                  <a:pt x="18" y="60"/>
                  <a:pt x="11" y="66"/>
                </a:cubicBezTo>
                <a:cubicBezTo>
                  <a:pt x="8" y="69"/>
                  <a:pt x="5" y="72"/>
                  <a:pt x="3" y="76"/>
                </a:cubicBezTo>
                <a:cubicBezTo>
                  <a:pt x="1" y="80"/>
                  <a:pt x="0" y="84"/>
                  <a:pt x="0" y="87"/>
                </a:cubicBezTo>
                <a:cubicBezTo>
                  <a:pt x="1" y="91"/>
                  <a:pt x="2" y="95"/>
                  <a:pt x="5" y="98"/>
                </a:cubicBezTo>
                <a:cubicBezTo>
                  <a:pt x="6" y="99"/>
                  <a:pt x="7" y="100"/>
                  <a:pt x="7" y="101"/>
                </a:cubicBezTo>
                <a:cubicBezTo>
                  <a:pt x="10" y="103"/>
                  <a:pt x="10" y="103"/>
                  <a:pt x="10" y="103"/>
                </a:cubicBezTo>
                <a:cubicBezTo>
                  <a:pt x="11" y="104"/>
                  <a:pt x="11" y="104"/>
                  <a:pt x="11" y="104"/>
                </a:cubicBezTo>
                <a:cubicBezTo>
                  <a:pt x="11" y="104"/>
                  <a:pt x="12" y="104"/>
                  <a:pt x="12" y="104"/>
                </a:cubicBezTo>
                <a:cubicBezTo>
                  <a:pt x="13" y="105"/>
                  <a:pt x="13" y="105"/>
                  <a:pt x="13" y="105"/>
                </a:cubicBezTo>
                <a:cubicBezTo>
                  <a:pt x="14" y="105"/>
                  <a:pt x="14" y="105"/>
                  <a:pt x="15" y="105"/>
                </a:cubicBezTo>
                <a:cubicBezTo>
                  <a:pt x="19" y="106"/>
                  <a:pt x="23" y="106"/>
                  <a:pt x="28" y="106"/>
                </a:cubicBezTo>
                <a:cubicBezTo>
                  <a:pt x="32" y="105"/>
                  <a:pt x="37" y="104"/>
                  <a:pt x="42" y="103"/>
                </a:cubicBezTo>
                <a:cubicBezTo>
                  <a:pt x="51" y="100"/>
                  <a:pt x="60" y="96"/>
                  <a:pt x="70" y="92"/>
                </a:cubicBezTo>
                <a:cubicBezTo>
                  <a:pt x="79" y="88"/>
                  <a:pt x="88" y="83"/>
                  <a:pt x="96" y="79"/>
                </a:cubicBezTo>
                <a:cubicBezTo>
                  <a:pt x="105" y="74"/>
                  <a:pt x="114" y="70"/>
                  <a:pt x="123" y="65"/>
                </a:cubicBezTo>
                <a:cubicBezTo>
                  <a:pt x="125" y="64"/>
                  <a:pt x="127" y="63"/>
                  <a:pt x="130" y="62"/>
                </a:cubicBezTo>
                <a:cubicBezTo>
                  <a:pt x="131" y="62"/>
                  <a:pt x="132" y="61"/>
                  <a:pt x="133" y="60"/>
                </a:cubicBezTo>
                <a:cubicBezTo>
                  <a:pt x="135" y="60"/>
                  <a:pt x="135" y="60"/>
                  <a:pt x="135" y="60"/>
                </a:cubicBezTo>
                <a:cubicBezTo>
                  <a:pt x="137" y="59"/>
                  <a:pt x="137" y="59"/>
                  <a:pt x="137" y="59"/>
                </a:cubicBezTo>
                <a:cubicBezTo>
                  <a:pt x="141" y="57"/>
                  <a:pt x="146" y="56"/>
                  <a:pt x="150" y="54"/>
                </a:cubicBezTo>
                <a:cubicBezTo>
                  <a:pt x="159" y="51"/>
                  <a:pt x="168" y="48"/>
                  <a:pt x="177" y="45"/>
                </a:cubicBezTo>
                <a:cubicBezTo>
                  <a:pt x="182" y="44"/>
                  <a:pt x="186" y="43"/>
                  <a:pt x="191" y="42"/>
                </a:cubicBezTo>
                <a:cubicBezTo>
                  <a:pt x="195" y="40"/>
                  <a:pt x="199" y="39"/>
                  <a:pt x="204" y="38"/>
                </a:cubicBezTo>
                <a:cubicBezTo>
                  <a:pt x="204" y="38"/>
                  <a:pt x="204" y="38"/>
                  <a:pt x="204" y="38"/>
                </a:cubicBezTo>
                <a:cubicBezTo>
                  <a:pt x="203" y="36"/>
                  <a:pt x="203" y="35"/>
                  <a:pt x="202" y="33"/>
                </a:cubicBezTo>
                <a:cubicBezTo>
                  <a:pt x="195" y="20"/>
                  <a:pt x="189" y="9"/>
                  <a:pt x="183" y="0"/>
                </a:cubicBezTo>
                <a:cubicBezTo>
                  <a:pt x="168" y="3"/>
                  <a:pt x="150" y="8"/>
                  <a:pt x="130" y="1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9"/>
          <p:cNvSpPr>
            <a:spLocks noEditPoints="1"/>
          </p:cNvSpPr>
          <p:nvPr/>
        </p:nvSpPr>
        <p:spPr bwMode="auto">
          <a:xfrm rot="1111718">
            <a:off x="10206648" y="4015680"/>
            <a:ext cx="1462088" cy="1844675"/>
          </a:xfrm>
          <a:custGeom>
            <a:avLst/>
            <a:gdLst>
              <a:gd name="T0" fmla="*/ 702 w 1094"/>
              <a:gd name="T1" fmla="*/ 29 h 1379"/>
              <a:gd name="T2" fmla="*/ 262 w 1094"/>
              <a:gd name="T3" fmla="*/ 211 h 1379"/>
              <a:gd name="T4" fmla="*/ 23 w 1094"/>
              <a:gd name="T5" fmla="*/ 311 h 1379"/>
              <a:gd name="T6" fmla="*/ 429 w 1094"/>
              <a:gd name="T7" fmla="*/ 935 h 1379"/>
              <a:gd name="T8" fmla="*/ 592 w 1094"/>
              <a:gd name="T9" fmla="*/ 1102 h 1379"/>
              <a:gd name="T10" fmla="*/ 725 w 1094"/>
              <a:gd name="T11" fmla="*/ 1366 h 1379"/>
              <a:gd name="T12" fmla="*/ 892 w 1094"/>
              <a:gd name="T13" fmla="*/ 1327 h 1379"/>
              <a:gd name="T14" fmla="*/ 764 w 1094"/>
              <a:gd name="T15" fmla="*/ 1038 h 1379"/>
              <a:gd name="T16" fmla="*/ 885 w 1094"/>
              <a:gd name="T17" fmla="*/ 1224 h 1379"/>
              <a:gd name="T18" fmla="*/ 1034 w 1094"/>
              <a:gd name="T19" fmla="*/ 1295 h 1379"/>
              <a:gd name="T20" fmla="*/ 998 w 1094"/>
              <a:gd name="T21" fmla="*/ 1118 h 1379"/>
              <a:gd name="T22" fmla="*/ 1004 w 1094"/>
              <a:gd name="T23" fmla="*/ 834 h 1379"/>
              <a:gd name="T24" fmla="*/ 840 w 1094"/>
              <a:gd name="T25" fmla="*/ 468 h 1379"/>
              <a:gd name="T26" fmla="*/ 845 w 1094"/>
              <a:gd name="T27" fmla="*/ 367 h 1379"/>
              <a:gd name="T28" fmla="*/ 422 w 1094"/>
              <a:gd name="T29" fmla="*/ 190 h 1379"/>
              <a:gd name="T30" fmla="*/ 97 w 1094"/>
              <a:gd name="T31" fmla="*/ 404 h 1379"/>
              <a:gd name="T32" fmla="*/ 444 w 1094"/>
              <a:gd name="T33" fmla="*/ 933 h 1379"/>
              <a:gd name="T34" fmla="*/ 293 w 1094"/>
              <a:gd name="T35" fmla="*/ 631 h 1379"/>
              <a:gd name="T36" fmla="*/ 882 w 1094"/>
              <a:gd name="T37" fmla="*/ 1293 h 1379"/>
              <a:gd name="T38" fmla="*/ 739 w 1094"/>
              <a:gd name="T39" fmla="*/ 1361 h 1379"/>
              <a:gd name="T40" fmla="*/ 734 w 1094"/>
              <a:gd name="T41" fmla="*/ 1273 h 1379"/>
              <a:gd name="T42" fmla="*/ 1080 w 1094"/>
              <a:gd name="T43" fmla="*/ 1254 h 1379"/>
              <a:gd name="T44" fmla="*/ 911 w 1094"/>
              <a:gd name="T45" fmla="*/ 1254 h 1379"/>
              <a:gd name="T46" fmla="*/ 933 w 1094"/>
              <a:gd name="T47" fmla="*/ 913 h 1379"/>
              <a:gd name="T48" fmla="*/ 897 w 1094"/>
              <a:gd name="T49" fmla="*/ 1226 h 1379"/>
              <a:gd name="T50" fmla="*/ 821 w 1094"/>
              <a:gd name="T51" fmla="*/ 1015 h 1379"/>
              <a:gd name="T52" fmla="*/ 924 w 1094"/>
              <a:gd name="T53" fmla="*/ 916 h 1379"/>
              <a:gd name="T54" fmla="*/ 940 w 1094"/>
              <a:gd name="T55" fmla="*/ 889 h 1379"/>
              <a:gd name="T56" fmla="*/ 990 w 1094"/>
              <a:gd name="T57" fmla="*/ 822 h 1379"/>
              <a:gd name="T58" fmla="*/ 683 w 1094"/>
              <a:gd name="T59" fmla="*/ 517 h 1379"/>
              <a:gd name="T60" fmla="*/ 819 w 1094"/>
              <a:gd name="T61" fmla="*/ 459 h 1379"/>
              <a:gd name="T62" fmla="*/ 942 w 1094"/>
              <a:gd name="T63" fmla="*/ 854 h 1379"/>
              <a:gd name="T64" fmla="*/ 865 w 1094"/>
              <a:gd name="T65" fmla="*/ 649 h 1379"/>
              <a:gd name="T66" fmla="*/ 733 w 1094"/>
              <a:gd name="T67" fmla="*/ 558 h 1379"/>
              <a:gd name="T68" fmla="*/ 700 w 1094"/>
              <a:gd name="T69" fmla="*/ 537 h 1379"/>
              <a:gd name="T70" fmla="*/ 666 w 1094"/>
              <a:gd name="T71" fmla="*/ 557 h 1379"/>
              <a:gd name="T72" fmla="*/ 540 w 1094"/>
              <a:gd name="T73" fmla="*/ 658 h 1379"/>
              <a:gd name="T74" fmla="*/ 687 w 1094"/>
              <a:gd name="T75" fmla="*/ 647 h 1379"/>
              <a:gd name="T76" fmla="*/ 808 w 1094"/>
              <a:gd name="T77" fmla="*/ 994 h 1379"/>
              <a:gd name="T78" fmla="*/ 819 w 1094"/>
              <a:gd name="T79" fmla="*/ 620 h 1379"/>
              <a:gd name="T80" fmla="*/ 926 w 1094"/>
              <a:gd name="T81" fmla="*/ 814 h 1379"/>
              <a:gd name="T82" fmla="*/ 910 w 1094"/>
              <a:gd name="T83" fmla="*/ 922 h 1379"/>
              <a:gd name="T84" fmla="*/ 705 w 1094"/>
              <a:gd name="T85" fmla="*/ 1023 h 1379"/>
              <a:gd name="T86" fmla="*/ 798 w 1094"/>
              <a:gd name="T87" fmla="*/ 1235 h 1379"/>
              <a:gd name="T88" fmla="*/ 602 w 1094"/>
              <a:gd name="T89" fmla="*/ 1099 h 1379"/>
              <a:gd name="T90" fmla="*/ 296 w 1094"/>
              <a:gd name="T91" fmla="*/ 431 h 1379"/>
              <a:gd name="T92" fmla="*/ 398 w 1094"/>
              <a:gd name="T93" fmla="*/ 59 h 1379"/>
              <a:gd name="T94" fmla="*/ 456 w 1094"/>
              <a:gd name="T95" fmla="*/ 176 h 1379"/>
              <a:gd name="T96" fmla="*/ 378 w 1094"/>
              <a:gd name="T97" fmla="*/ 207 h 1379"/>
              <a:gd name="T98" fmla="*/ 422 w 1094"/>
              <a:gd name="T99" fmla="*/ 261 h 1379"/>
              <a:gd name="T100" fmla="*/ 398 w 1094"/>
              <a:gd name="T101" fmla="*/ 242 h 1379"/>
              <a:gd name="T102" fmla="*/ 441 w 1094"/>
              <a:gd name="T103" fmla="*/ 178 h 1379"/>
              <a:gd name="T104" fmla="*/ 445 w 1094"/>
              <a:gd name="T105" fmla="*/ 193 h 1379"/>
              <a:gd name="T106" fmla="*/ 433 w 1094"/>
              <a:gd name="T107" fmla="*/ 233 h 1379"/>
              <a:gd name="T108" fmla="*/ 422 w 1094"/>
              <a:gd name="T109" fmla="*/ 297 h 1379"/>
              <a:gd name="T110" fmla="*/ 507 w 1094"/>
              <a:gd name="T111" fmla="*/ 453 h 1379"/>
              <a:gd name="T112" fmla="*/ 573 w 1094"/>
              <a:gd name="T113" fmla="*/ 488 h 1379"/>
              <a:gd name="T114" fmla="*/ 765 w 1094"/>
              <a:gd name="T115" fmla="*/ 613 h 1379"/>
              <a:gd name="T116" fmla="*/ 683 w 1094"/>
              <a:gd name="T117" fmla="*/ 637 h 1379"/>
              <a:gd name="T118" fmla="*/ 553 w 1094"/>
              <a:gd name="T119" fmla="*/ 653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4" h="1379">
                <a:moveTo>
                  <a:pt x="833" y="150"/>
                </a:moveTo>
                <a:cubicBezTo>
                  <a:pt x="825" y="133"/>
                  <a:pt x="815" y="117"/>
                  <a:pt x="804" y="102"/>
                </a:cubicBezTo>
                <a:cubicBezTo>
                  <a:pt x="803" y="100"/>
                  <a:pt x="801" y="99"/>
                  <a:pt x="800" y="97"/>
                </a:cubicBezTo>
                <a:cubicBezTo>
                  <a:pt x="795" y="91"/>
                  <a:pt x="795" y="91"/>
                  <a:pt x="795" y="91"/>
                </a:cubicBezTo>
                <a:cubicBezTo>
                  <a:pt x="791" y="86"/>
                  <a:pt x="791" y="86"/>
                  <a:pt x="791" y="86"/>
                </a:cubicBezTo>
                <a:cubicBezTo>
                  <a:pt x="789" y="83"/>
                  <a:pt x="789" y="83"/>
                  <a:pt x="789" y="83"/>
                </a:cubicBezTo>
                <a:cubicBezTo>
                  <a:pt x="786" y="81"/>
                  <a:pt x="786" y="81"/>
                  <a:pt x="786" y="81"/>
                </a:cubicBezTo>
                <a:cubicBezTo>
                  <a:pt x="781" y="76"/>
                  <a:pt x="781" y="76"/>
                  <a:pt x="781" y="76"/>
                </a:cubicBezTo>
                <a:cubicBezTo>
                  <a:pt x="776" y="71"/>
                  <a:pt x="776" y="71"/>
                  <a:pt x="776" y="71"/>
                </a:cubicBezTo>
                <a:cubicBezTo>
                  <a:pt x="776" y="70"/>
                  <a:pt x="775" y="69"/>
                  <a:pt x="774" y="69"/>
                </a:cubicBezTo>
                <a:cubicBezTo>
                  <a:pt x="771" y="66"/>
                  <a:pt x="771" y="66"/>
                  <a:pt x="771" y="66"/>
                </a:cubicBezTo>
                <a:cubicBezTo>
                  <a:pt x="769" y="65"/>
                  <a:pt x="768" y="63"/>
                  <a:pt x="766" y="62"/>
                </a:cubicBezTo>
                <a:cubicBezTo>
                  <a:pt x="759" y="56"/>
                  <a:pt x="751" y="51"/>
                  <a:pt x="743" y="46"/>
                </a:cubicBezTo>
                <a:cubicBezTo>
                  <a:pt x="735" y="41"/>
                  <a:pt x="727" y="37"/>
                  <a:pt x="718" y="34"/>
                </a:cubicBezTo>
                <a:cubicBezTo>
                  <a:pt x="713" y="32"/>
                  <a:pt x="708" y="30"/>
                  <a:pt x="702" y="29"/>
                </a:cubicBezTo>
                <a:cubicBezTo>
                  <a:pt x="702" y="29"/>
                  <a:pt x="702" y="29"/>
                  <a:pt x="702" y="29"/>
                </a:cubicBezTo>
                <a:cubicBezTo>
                  <a:pt x="703" y="26"/>
                  <a:pt x="699" y="22"/>
                  <a:pt x="693" y="20"/>
                </a:cubicBezTo>
                <a:cubicBezTo>
                  <a:pt x="693" y="20"/>
                  <a:pt x="692" y="20"/>
                  <a:pt x="691" y="19"/>
                </a:cubicBezTo>
                <a:cubicBezTo>
                  <a:pt x="690" y="19"/>
                  <a:pt x="688" y="18"/>
                  <a:pt x="685" y="17"/>
                </a:cubicBezTo>
                <a:cubicBezTo>
                  <a:pt x="680" y="16"/>
                  <a:pt x="672" y="13"/>
                  <a:pt x="662" y="11"/>
                </a:cubicBezTo>
                <a:cubicBezTo>
                  <a:pt x="641" y="6"/>
                  <a:pt x="612" y="0"/>
                  <a:pt x="576" y="0"/>
                </a:cubicBezTo>
                <a:cubicBezTo>
                  <a:pt x="558" y="0"/>
                  <a:pt x="538" y="2"/>
                  <a:pt x="518" y="5"/>
                </a:cubicBezTo>
                <a:cubicBezTo>
                  <a:pt x="498" y="8"/>
                  <a:pt x="477" y="13"/>
                  <a:pt x="456" y="21"/>
                </a:cubicBezTo>
                <a:cubicBezTo>
                  <a:pt x="445" y="25"/>
                  <a:pt x="434" y="29"/>
                  <a:pt x="424" y="34"/>
                </a:cubicBezTo>
                <a:cubicBezTo>
                  <a:pt x="414" y="39"/>
                  <a:pt x="403" y="44"/>
                  <a:pt x="393" y="50"/>
                </a:cubicBezTo>
                <a:cubicBezTo>
                  <a:pt x="383" y="57"/>
                  <a:pt x="373" y="63"/>
                  <a:pt x="364" y="70"/>
                </a:cubicBezTo>
                <a:cubicBezTo>
                  <a:pt x="354" y="78"/>
                  <a:pt x="345" y="85"/>
                  <a:pt x="336" y="94"/>
                </a:cubicBezTo>
                <a:cubicBezTo>
                  <a:pt x="328" y="102"/>
                  <a:pt x="320" y="111"/>
                  <a:pt x="312" y="120"/>
                </a:cubicBezTo>
                <a:cubicBezTo>
                  <a:pt x="304" y="129"/>
                  <a:pt x="297" y="139"/>
                  <a:pt x="291" y="149"/>
                </a:cubicBezTo>
                <a:cubicBezTo>
                  <a:pt x="278" y="169"/>
                  <a:pt x="269" y="190"/>
                  <a:pt x="262" y="211"/>
                </a:cubicBezTo>
                <a:cubicBezTo>
                  <a:pt x="261" y="214"/>
                  <a:pt x="260" y="217"/>
                  <a:pt x="259" y="220"/>
                </a:cubicBezTo>
                <a:cubicBezTo>
                  <a:pt x="259" y="222"/>
                  <a:pt x="258" y="225"/>
                  <a:pt x="257" y="228"/>
                </a:cubicBezTo>
                <a:cubicBezTo>
                  <a:pt x="256" y="230"/>
                  <a:pt x="256" y="233"/>
                  <a:pt x="255" y="236"/>
                </a:cubicBezTo>
                <a:cubicBezTo>
                  <a:pt x="255" y="238"/>
                  <a:pt x="254" y="241"/>
                  <a:pt x="254" y="244"/>
                </a:cubicBezTo>
                <a:cubicBezTo>
                  <a:pt x="253" y="249"/>
                  <a:pt x="252" y="254"/>
                  <a:pt x="251" y="260"/>
                </a:cubicBezTo>
                <a:cubicBezTo>
                  <a:pt x="250" y="265"/>
                  <a:pt x="250" y="270"/>
                  <a:pt x="250" y="275"/>
                </a:cubicBezTo>
                <a:cubicBezTo>
                  <a:pt x="248" y="296"/>
                  <a:pt x="250" y="315"/>
                  <a:pt x="252" y="333"/>
                </a:cubicBezTo>
                <a:cubicBezTo>
                  <a:pt x="258" y="368"/>
                  <a:pt x="268" y="396"/>
                  <a:pt x="277" y="415"/>
                </a:cubicBezTo>
                <a:cubicBezTo>
                  <a:pt x="277" y="416"/>
                  <a:pt x="277" y="416"/>
                  <a:pt x="277" y="417"/>
                </a:cubicBezTo>
                <a:cubicBezTo>
                  <a:pt x="287" y="439"/>
                  <a:pt x="296" y="462"/>
                  <a:pt x="310" y="482"/>
                </a:cubicBezTo>
                <a:cubicBezTo>
                  <a:pt x="295" y="481"/>
                  <a:pt x="280" y="471"/>
                  <a:pt x="268" y="463"/>
                </a:cubicBezTo>
                <a:cubicBezTo>
                  <a:pt x="250" y="451"/>
                  <a:pt x="232" y="439"/>
                  <a:pt x="215" y="427"/>
                </a:cubicBezTo>
                <a:cubicBezTo>
                  <a:pt x="172" y="399"/>
                  <a:pt x="131" y="367"/>
                  <a:pt x="96" y="330"/>
                </a:cubicBezTo>
                <a:cubicBezTo>
                  <a:pt x="96" y="329"/>
                  <a:pt x="95" y="329"/>
                  <a:pt x="95" y="329"/>
                </a:cubicBezTo>
                <a:cubicBezTo>
                  <a:pt x="77" y="309"/>
                  <a:pt x="48" y="297"/>
                  <a:pt x="23" y="311"/>
                </a:cubicBezTo>
                <a:cubicBezTo>
                  <a:pt x="13" y="316"/>
                  <a:pt x="6" y="324"/>
                  <a:pt x="3" y="335"/>
                </a:cubicBezTo>
                <a:cubicBezTo>
                  <a:pt x="0" y="346"/>
                  <a:pt x="4" y="358"/>
                  <a:pt x="11" y="368"/>
                </a:cubicBezTo>
                <a:cubicBezTo>
                  <a:pt x="11" y="368"/>
                  <a:pt x="11" y="368"/>
                  <a:pt x="11" y="368"/>
                </a:cubicBezTo>
                <a:cubicBezTo>
                  <a:pt x="66" y="461"/>
                  <a:pt x="144" y="540"/>
                  <a:pt x="235" y="598"/>
                </a:cubicBezTo>
                <a:cubicBezTo>
                  <a:pt x="235" y="598"/>
                  <a:pt x="235" y="598"/>
                  <a:pt x="235" y="599"/>
                </a:cubicBezTo>
                <a:cubicBezTo>
                  <a:pt x="237" y="608"/>
                  <a:pt x="241" y="616"/>
                  <a:pt x="244" y="624"/>
                </a:cubicBezTo>
                <a:cubicBezTo>
                  <a:pt x="248" y="634"/>
                  <a:pt x="251" y="644"/>
                  <a:pt x="255" y="654"/>
                </a:cubicBezTo>
                <a:cubicBezTo>
                  <a:pt x="256" y="655"/>
                  <a:pt x="256" y="656"/>
                  <a:pt x="257" y="656"/>
                </a:cubicBezTo>
                <a:cubicBezTo>
                  <a:pt x="270" y="689"/>
                  <a:pt x="288" y="722"/>
                  <a:pt x="304" y="755"/>
                </a:cubicBezTo>
                <a:cubicBezTo>
                  <a:pt x="322" y="793"/>
                  <a:pt x="341" y="831"/>
                  <a:pt x="363" y="864"/>
                </a:cubicBezTo>
                <a:cubicBezTo>
                  <a:pt x="368" y="872"/>
                  <a:pt x="374" y="880"/>
                  <a:pt x="380" y="888"/>
                </a:cubicBezTo>
                <a:cubicBezTo>
                  <a:pt x="386" y="895"/>
                  <a:pt x="392" y="903"/>
                  <a:pt x="399" y="909"/>
                </a:cubicBezTo>
                <a:cubicBezTo>
                  <a:pt x="405" y="916"/>
                  <a:pt x="412" y="922"/>
                  <a:pt x="418" y="927"/>
                </a:cubicBezTo>
                <a:cubicBezTo>
                  <a:pt x="420" y="929"/>
                  <a:pt x="422" y="930"/>
                  <a:pt x="424" y="931"/>
                </a:cubicBezTo>
                <a:cubicBezTo>
                  <a:pt x="425" y="932"/>
                  <a:pt x="427" y="934"/>
                  <a:pt x="429" y="935"/>
                </a:cubicBezTo>
                <a:cubicBezTo>
                  <a:pt x="431" y="936"/>
                  <a:pt x="432" y="937"/>
                  <a:pt x="434" y="938"/>
                </a:cubicBezTo>
                <a:cubicBezTo>
                  <a:pt x="435" y="939"/>
                  <a:pt x="436" y="940"/>
                  <a:pt x="437" y="940"/>
                </a:cubicBezTo>
                <a:cubicBezTo>
                  <a:pt x="437" y="941"/>
                  <a:pt x="438" y="941"/>
                  <a:pt x="439" y="942"/>
                </a:cubicBezTo>
                <a:cubicBezTo>
                  <a:pt x="453" y="950"/>
                  <a:pt x="468" y="955"/>
                  <a:pt x="481" y="957"/>
                </a:cubicBezTo>
                <a:cubicBezTo>
                  <a:pt x="482" y="958"/>
                  <a:pt x="484" y="958"/>
                  <a:pt x="486" y="958"/>
                </a:cubicBezTo>
                <a:cubicBezTo>
                  <a:pt x="487" y="958"/>
                  <a:pt x="489" y="958"/>
                  <a:pt x="490" y="959"/>
                </a:cubicBezTo>
                <a:cubicBezTo>
                  <a:pt x="492" y="959"/>
                  <a:pt x="493" y="959"/>
                  <a:pt x="495" y="959"/>
                </a:cubicBezTo>
                <a:cubicBezTo>
                  <a:pt x="496" y="959"/>
                  <a:pt x="498" y="959"/>
                  <a:pt x="499" y="959"/>
                </a:cubicBezTo>
                <a:cubicBezTo>
                  <a:pt x="502" y="959"/>
                  <a:pt x="505" y="959"/>
                  <a:pt x="508" y="959"/>
                </a:cubicBezTo>
                <a:cubicBezTo>
                  <a:pt x="510" y="959"/>
                  <a:pt x="513" y="959"/>
                  <a:pt x="515" y="959"/>
                </a:cubicBezTo>
                <a:cubicBezTo>
                  <a:pt x="525" y="958"/>
                  <a:pt x="532" y="956"/>
                  <a:pt x="537" y="955"/>
                </a:cubicBezTo>
                <a:cubicBezTo>
                  <a:pt x="539" y="954"/>
                  <a:pt x="541" y="953"/>
                  <a:pt x="542" y="953"/>
                </a:cubicBezTo>
                <a:cubicBezTo>
                  <a:pt x="544" y="953"/>
                  <a:pt x="544" y="952"/>
                  <a:pt x="544" y="952"/>
                </a:cubicBezTo>
                <a:cubicBezTo>
                  <a:pt x="546" y="952"/>
                  <a:pt x="547" y="951"/>
                  <a:pt x="548" y="951"/>
                </a:cubicBezTo>
                <a:cubicBezTo>
                  <a:pt x="561" y="997"/>
                  <a:pt x="576" y="1048"/>
                  <a:pt x="592" y="1102"/>
                </a:cubicBezTo>
                <a:cubicBezTo>
                  <a:pt x="595" y="1111"/>
                  <a:pt x="597" y="1119"/>
                  <a:pt x="600" y="1127"/>
                </a:cubicBezTo>
                <a:cubicBezTo>
                  <a:pt x="602" y="1135"/>
                  <a:pt x="604" y="1144"/>
                  <a:pt x="607" y="1152"/>
                </a:cubicBezTo>
                <a:cubicBezTo>
                  <a:pt x="612" y="1169"/>
                  <a:pt x="616" y="1186"/>
                  <a:pt x="622" y="1203"/>
                </a:cubicBezTo>
                <a:cubicBezTo>
                  <a:pt x="627" y="1220"/>
                  <a:pt x="633" y="1238"/>
                  <a:pt x="640" y="1254"/>
                </a:cubicBezTo>
                <a:cubicBezTo>
                  <a:pt x="644" y="1263"/>
                  <a:pt x="647" y="1271"/>
                  <a:pt x="651" y="1280"/>
                </a:cubicBezTo>
                <a:cubicBezTo>
                  <a:pt x="653" y="1284"/>
                  <a:pt x="656" y="1288"/>
                  <a:pt x="658" y="1292"/>
                </a:cubicBezTo>
                <a:cubicBezTo>
                  <a:pt x="660" y="1296"/>
                  <a:pt x="662" y="1300"/>
                  <a:pt x="665" y="1304"/>
                </a:cubicBezTo>
                <a:cubicBezTo>
                  <a:pt x="669" y="1312"/>
                  <a:pt x="675" y="1319"/>
                  <a:pt x="681" y="1327"/>
                </a:cubicBezTo>
                <a:cubicBezTo>
                  <a:pt x="682" y="1329"/>
                  <a:pt x="683" y="1330"/>
                  <a:pt x="685" y="1332"/>
                </a:cubicBezTo>
                <a:cubicBezTo>
                  <a:pt x="690" y="1337"/>
                  <a:pt x="690" y="1337"/>
                  <a:pt x="690" y="1337"/>
                </a:cubicBezTo>
                <a:cubicBezTo>
                  <a:pt x="693" y="1341"/>
                  <a:pt x="696" y="1344"/>
                  <a:pt x="700" y="1347"/>
                </a:cubicBezTo>
                <a:cubicBezTo>
                  <a:pt x="703" y="1350"/>
                  <a:pt x="707" y="1353"/>
                  <a:pt x="710" y="1356"/>
                </a:cubicBezTo>
                <a:cubicBezTo>
                  <a:pt x="716" y="1360"/>
                  <a:pt x="716" y="1360"/>
                  <a:pt x="716" y="1360"/>
                </a:cubicBezTo>
                <a:cubicBezTo>
                  <a:pt x="718" y="1362"/>
                  <a:pt x="720" y="1363"/>
                  <a:pt x="722" y="1364"/>
                </a:cubicBezTo>
                <a:cubicBezTo>
                  <a:pt x="725" y="1366"/>
                  <a:pt x="725" y="1366"/>
                  <a:pt x="725" y="1366"/>
                </a:cubicBezTo>
                <a:cubicBezTo>
                  <a:pt x="728" y="1367"/>
                  <a:pt x="728" y="1367"/>
                  <a:pt x="728" y="1367"/>
                </a:cubicBezTo>
                <a:cubicBezTo>
                  <a:pt x="731" y="1369"/>
                  <a:pt x="731" y="1369"/>
                  <a:pt x="731" y="1369"/>
                </a:cubicBezTo>
                <a:cubicBezTo>
                  <a:pt x="732" y="1370"/>
                  <a:pt x="733" y="1370"/>
                  <a:pt x="735" y="1371"/>
                </a:cubicBezTo>
                <a:cubicBezTo>
                  <a:pt x="739" y="1372"/>
                  <a:pt x="743" y="1374"/>
                  <a:pt x="748" y="1375"/>
                </a:cubicBezTo>
                <a:cubicBezTo>
                  <a:pt x="753" y="1376"/>
                  <a:pt x="757" y="1377"/>
                  <a:pt x="762" y="1378"/>
                </a:cubicBezTo>
                <a:cubicBezTo>
                  <a:pt x="766" y="1378"/>
                  <a:pt x="771" y="1379"/>
                  <a:pt x="775" y="1379"/>
                </a:cubicBezTo>
                <a:cubicBezTo>
                  <a:pt x="785" y="1379"/>
                  <a:pt x="794" y="1379"/>
                  <a:pt x="803" y="1378"/>
                </a:cubicBezTo>
                <a:cubicBezTo>
                  <a:pt x="820" y="1376"/>
                  <a:pt x="838" y="1371"/>
                  <a:pt x="854" y="1363"/>
                </a:cubicBezTo>
                <a:cubicBezTo>
                  <a:pt x="858" y="1361"/>
                  <a:pt x="862" y="1359"/>
                  <a:pt x="865" y="1356"/>
                </a:cubicBezTo>
                <a:cubicBezTo>
                  <a:pt x="869" y="1354"/>
                  <a:pt x="872" y="1351"/>
                  <a:pt x="876" y="1348"/>
                </a:cubicBezTo>
                <a:cubicBezTo>
                  <a:pt x="877" y="1346"/>
                  <a:pt x="879" y="1344"/>
                  <a:pt x="880" y="1343"/>
                </a:cubicBezTo>
                <a:cubicBezTo>
                  <a:pt x="882" y="1341"/>
                  <a:pt x="883" y="1340"/>
                  <a:pt x="884" y="1338"/>
                </a:cubicBezTo>
                <a:cubicBezTo>
                  <a:pt x="886" y="1335"/>
                  <a:pt x="886" y="1335"/>
                  <a:pt x="886" y="1335"/>
                </a:cubicBezTo>
                <a:cubicBezTo>
                  <a:pt x="888" y="1333"/>
                  <a:pt x="888" y="1333"/>
                  <a:pt x="888" y="1333"/>
                </a:cubicBezTo>
                <a:cubicBezTo>
                  <a:pt x="890" y="1331"/>
                  <a:pt x="891" y="1329"/>
                  <a:pt x="892" y="1327"/>
                </a:cubicBezTo>
                <a:cubicBezTo>
                  <a:pt x="894" y="1323"/>
                  <a:pt x="895" y="1318"/>
                  <a:pt x="896" y="1314"/>
                </a:cubicBezTo>
                <a:cubicBezTo>
                  <a:pt x="897" y="1309"/>
                  <a:pt x="897" y="1304"/>
                  <a:pt x="895" y="1300"/>
                </a:cubicBezTo>
                <a:cubicBezTo>
                  <a:pt x="894" y="1295"/>
                  <a:pt x="892" y="1291"/>
                  <a:pt x="890" y="1287"/>
                </a:cubicBezTo>
                <a:cubicBezTo>
                  <a:pt x="888" y="1284"/>
                  <a:pt x="885" y="1280"/>
                  <a:pt x="883" y="1277"/>
                </a:cubicBezTo>
                <a:cubicBezTo>
                  <a:pt x="877" y="1271"/>
                  <a:pt x="871" y="1266"/>
                  <a:pt x="865" y="1261"/>
                </a:cubicBezTo>
                <a:cubicBezTo>
                  <a:pt x="859" y="1256"/>
                  <a:pt x="852" y="1252"/>
                  <a:pt x="847" y="1248"/>
                </a:cubicBezTo>
                <a:cubicBezTo>
                  <a:pt x="844" y="1246"/>
                  <a:pt x="841" y="1244"/>
                  <a:pt x="838" y="1241"/>
                </a:cubicBezTo>
                <a:cubicBezTo>
                  <a:pt x="836" y="1240"/>
                  <a:pt x="835" y="1239"/>
                  <a:pt x="834" y="1238"/>
                </a:cubicBezTo>
                <a:cubicBezTo>
                  <a:pt x="833" y="1237"/>
                  <a:pt x="831" y="1236"/>
                  <a:pt x="830" y="1235"/>
                </a:cubicBezTo>
                <a:cubicBezTo>
                  <a:pt x="825" y="1230"/>
                  <a:pt x="820" y="1225"/>
                  <a:pt x="816" y="1220"/>
                </a:cubicBezTo>
                <a:cubicBezTo>
                  <a:pt x="808" y="1210"/>
                  <a:pt x="802" y="1199"/>
                  <a:pt x="797" y="1188"/>
                </a:cubicBezTo>
                <a:cubicBezTo>
                  <a:pt x="792" y="1177"/>
                  <a:pt x="788" y="1166"/>
                  <a:pt x="785" y="1155"/>
                </a:cubicBezTo>
                <a:cubicBezTo>
                  <a:pt x="780" y="1134"/>
                  <a:pt x="777" y="1115"/>
                  <a:pt x="774" y="1100"/>
                </a:cubicBezTo>
                <a:cubicBezTo>
                  <a:pt x="770" y="1068"/>
                  <a:pt x="768" y="1050"/>
                  <a:pt x="768" y="1050"/>
                </a:cubicBezTo>
                <a:cubicBezTo>
                  <a:pt x="767" y="1045"/>
                  <a:pt x="766" y="1041"/>
                  <a:pt x="764" y="1038"/>
                </a:cubicBezTo>
                <a:cubicBezTo>
                  <a:pt x="766" y="1038"/>
                  <a:pt x="768" y="1037"/>
                  <a:pt x="769" y="1037"/>
                </a:cubicBezTo>
                <a:cubicBezTo>
                  <a:pt x="771" y="1037"/>
                  <a:pt x="773" y="1036"/>
                  <a:pt x="775" y="1036"/>
                </a:cubicBezTo>
                <a:cubicBezTo>
                  <a:pt x="777" y="1035"/>
                  <a:pt x="779" y="1035"/>
                  <a:pt x="781" y="1034"/>
                </a:cubicBezTo>
                <a:cubicBezTo>
                  <a:pt x="792" y="1031"/>
                  <a:pt x="803" y="1026"/>
                  <a:pt x="813" y="1020"/>
                </a:cubicBezTo>
                <a:cubicBezTo>
                  <a:pt x="814" y="1021"/>
                  <a:pt x="814" y="1023"/>
                  <a:pt x="815" y="1025"/>
                </a:cubicBezTo>
                <a:cubicBezTo>
                  <a:pt x="815" y="1025"/>
                  <a:pt x="816" y="1026"/>
                  <a:pt x="816" y="1027"/>
                </a:cubicBezTo>
                <a:cubicBezTo>
                  <a:pt x="817" y="1029"/>
                  <a:pt x="818" y="1031"/>
                  <a:pt x="819" y="1034"/>
                </a:cubicBezTo>
                <a:cubicBezTo>
                  <a:pt x="819" y="1036"/>
                  <a:pt x="820" y="1037"/>
                  <a:pt x="821" y="1039"/>
                </a:cubicBezTo>
                <a:cubicBezTo>
                  <a:pt x="821" y="1041"/>
                  <a:pt x="822" y="1043"/>
                  <a:pt x="823" y="1045"/>
                </a:cubicBezTo>
                <a:cubicBezTo>
                  <a:pt x="824" y="1047"/>
                  <a:pt x="825" y="1049"/>
                  <a:pt x="826" y="1052"/>
                </a:cubicBezTo>
                <a:cubicBezTo>
                  <a:pt x="826" y="1054"/>
                  <a:pt x="827" y="1057"/>
                  <a:pt x="828" y="1060"/>
                </a:cubicBezTo>
                <a:cubicBezTo>
                  <a:pt x="832" y="1071"/>
                  <a:pt x="836" y="1085"/>
                  <a:pt x="841" y="1101"/>
                </a:cubicBezTo>
                <a:cubicBezTo>
                  <a:pt x="846" y="1117"/>
                  <a:pt x="851" y="1135"/>
                  <a:pt x="857" y="1154"/>
                </a:cubicBezTo>
                <a:cubicBezTo>
                  <a:pt x="863" y="1174"/>
                  <a:pt x="871" y="1195"/>
                  <a:pt x="881" y="1216"/>
                </a:cubicBezTo>
                <a:cubicBezTo>
                  <a:pt x="882" y="1219"/>
                  <a:pt x="883" y="1222"/>
                  <a:pt x="885" y="1224"/>
                </a:cubicBezTo>
                <a:cubicBezTo>
                  <a:pt x="885" y="1226"/>
                  <a:pt x="886" y="1227"/>
                  <a:pt x="887" y="1228"/>
                </a:cubicBezTo>
                <a:cubicBezTo>
                  <a:pt x="887" y="1228"/>
                  <a:pt x="887" y="1229"/>
                  <a:pt x="887" y="1229"/>
                </a:cubicBezTo>
                <a:cubicBezTo>
                  <a:pt x="887" y="1229"/>
                  <a:pt x="887" y="1229"/>
                  <a:pt x="887" y="1229"/>
                </a:cubicBezTo>
                <a:cubicBezTo>
                  <a:pt x="887" y="1230"/>
                  <a:pt x="887" y="1230"/>
                  <a:pt x="887" y="1230"/>
                </a:cubicBezTo>
                <a:cubicBezTo>
                  <a:pt x="888" y="1232"/>
                  <a:pt x="888" y="1232"/>
                  <a:pt x="888" y="1232"/>
                </a:cubicBezTo>
                <a:cubicBezTo>
                  <a:pt x="891" y="1238"/>
                  <a:pt x="893" y="1243"/>
                  <a:pt x="896" y="1249"/>
                </a:cubicBezTo>
                <a:cubicBezTo>
                  <a:pt x="902" y="1260"/>
                  <a:pt x="909" y="1271"/>
                  <a:pt x="918" y="1281"/>
                </a:cubicBezTo>
                <a:cubicBezTo>
                  <a:pt x="922" y="1286"/>
                  <a:pt x="928" y="1291"/>
                  <a:pt x="933" y="1295"/>
                </a:cubicBezTo>
                <a:cubicBezTo>
                  <a:pt x="939" y="1299"/>
                  <a:pt x="945" y="1301"/>
                  <a:pt x="952" y="1304"/>
                </a:cubicBezTo>
                <a:cubicBezTo>
                  <a:pt x="957" y="1305"/>
                  <a:pt x="957" y="1305"/>
                  <a:pt x="957" y="1305"/>
                </a:cubicBezTo>
                <a:cubicBezTo>
                  <a:pt x="958" y="1305"/>
                  <a:pt x="959" y="1306"/>
                  <a:pt x="960" y="1306"/>
                </a:cubicBezTo>
                <a:cubicBezTo>
                  <a:pt x="961" y="1306"/>
                  <a:pt x="962" y="1306"/>
                  <a:pt x="963" y="1306"/>
                </a:cubicBezTo>
                <a:cubicBezTo>
                  <a:pt x="966" y="1307"/>
                  <a:pt x="970" y="1307"/>
                  <a:pt x="973" y="1307"/>
                </a:cubicBezTo>
                <a:cubicBezTo>
                  <a:pt x="980" y="1307"/>
                  <a:pt x="987" y="1306"/>
                  <a:pt x="994" y="1305"/>
                </a:cubicBezTo>
                <a:cubicBezTo>
                  <a:pt x="1007" y="1303"/>
                  <a:pt x="1021" y="1300"/>
                  <a:pt x="1034" y="1295"/>
                </a:cubicBezTo>
                <a:cubicBezTo>
                  <a:pt x="1041" y="1293"/>
                  <a:pt x="1047" y="1291"/>
                  <a:pt x="1053" y="1288"/>
                </a:cubicBezTo>
                <a:cubicBezTo>
                  <a:pt x="1060" y="1285"/>
                  <a:pt x="1066" y="1282"/>
                  <a:pt x="1072" y="1277"/>
                </a:cubicBezTo>
                <a:cubicBezTo>
                  <a:pt x="1075" y="1275"/>
                  <a:pt x="1078" y="1273"/>
                  <a:pt x="1080" y="1270"/>
                </a:cubicBezTo>
                <a:cubicBezTo>
                  <a:pt x="1083" y="1268"/>
                  <a:pt x="1086" y="1264"/>
                  <a:pt x="1087" y="1261"/>
                </a:cubicBezTo>
                <a:cubicBezTo>
                  <a:pt x="1089" y="1258"/>
                  <a:pt x="1089" y="1258"/>
                  <a:pt x="1089" y="1258"/>
                </a:cubicBezTo>
                <a:cubicBezTo>
                  <a:pt x="1089" y="1258"/>
                  <a:pt x="1089" y="1257"/>
                  <a:pt x="1090" y="1256"/>
                </a:cubicBezTo>
                <a:cubicBezTo>
                  <a:pt x="1091" y="1254"/>
                  <a:pt x="1091" y="1252"/>
                  <a:pt x="1092" y="1251"/>
                </a:cubicBezTo>
                <a:cubicBezTo>
                  <a:pt x="1093" y="1247"/>
                  <a:pt x="1094" y="1243"/>
                  <a:pt x="1093" y="1239"/>
                </a:cubicBezTo>
                <a:cubicBezTo>
                  <a:pt x="1093" y="1235"/>
                  <a:pt x="1092" y="1231"/>
                  <a:pt x="1090" y="1227"/>
                </a:cubicBezTo>
                <a:cubicBezTo>
                  <a:pt x="1088" y="1223"/>
                  <a:pt x="1085" y="1220"/>
                  <a:pt x="1083" y="1218"/>
                </a:cubicBezTo>
                <a:cubicBezTo>
                  <a:pt x="1078" y="1213"/>
                  <a:pt x="1072" y="1209"/>
                  <a:pt x="1066" y="1205"/>
                </a:cubicBezTo>
                <a:cubicBezTo>
                  <a:pt x="1060" y="1201"/>
                  <a:pt x="1055" y="1198"/>
                  <a:pt x="1049" y="1194"/>
                </a:cubicBezTo>
                <a:cubicBezTo>
                  <a:pt x="1044" y="1191"/>
                  <a:pt x="1039" y="1187"/>
                  <a:pt x="1035" y="1182"/>
                </a:cubicBezTo>
                <a:cubicBezTo>
                  <a:pt x="1027" y="1173"/>
                  <a:pt x="1019" y="1162"/>
                  <a:pt x="1013" y="1152"/>
                </a:cubicBezTo>
                <a:cubicBezTo>
                  <a:pt x="1007" y="1141"/>
                  <a:pt x="1002" y="1130"/>
                  <a:pt x="998" y="1118"/>
                </a:cubicBezTo>
                <a:cubicBezTo>
                  <a:pt x="993" y="1107"/>
                  <a:pt x="990" y="1096"/>
                  <a:pt x="986" y="1085"/>
                </a:cubicBezTo>
                <a:cubicBezTo>
                  <a:pt x="979" y="1062"/>
                  <a:pt x="973" y="1041"/>
                  <a:pt x="968" y="1021"/>
                </a:cubicBezTo>
                <a:cubicBezTo>
                  <a:pt x="958" y="985"/>
                  <a:pt x="951" y="954"/>
                  <a:pt x="947" y="931"/>
                </a:cubicBezTo>
                <a:cubicBezTo>
                  <a:pt x="947" y="932"/>
                  <a:pt x="948" y="933"/>
                  <a:pt x="949" y="933"/>
                </a:cubicBezTo>
                <a:cubicBezTo>
                  <a:pt x="953" y="937"/>
                  <a:pt x="957" y="940"/>
                  <a:pt x="963" y="943"/>
                </a:cubicBezTo>
                <a:cubicBezTo>
                  <a:pt x="969" y="945"/>
                  <a:pt x="976" y="946"/>
                  <a:pt x="983" y="944"/>
                </a:cubicBezTo>
                <a:cubicBezTo>
                  <a:pt x="990" y="942"/>
                  <a:pt x="996" y="937"/>
                  <a:pt x="1000" y="932"/>
                </a:cubicBezTo>
                <a:cubicBezTo>
                  <a:pt x="1004" y="926"/>
                  <a:pt x="1007" y="920"/>
                  <a:pt x="1009" y="914"/>
                </a:cubicBezTo>
                <a:cubicBezTo>
                  <a:pt x="1011" y="907"/>
                  <a:pt x="1012" y="900"/>
                  <a:pt x="1012" y="894"/>
                </a:cubicBezTo>
                <a:cubicBezTo>
                  <a:pt x="1012" y="887"/>
                  <a:pt x="1011" y="881"/>
                  <a:pt x="1010" y="875"/>
                </a:cubicBezTo>
                <a:cubicBezTo>
                  <a:pt x="1009" y="863"/>
                  <a:pt x="1006" y="852"/>
                  <a:pt x="1004" y="843"/>
                </a:cubicBezTo>
                <a:cubicBezTo>
                  <a:pt x="1004" y="842"/>
                  <a:pt x="1004" y="842"/>
                  <a:pt x="1004" y="842"/>
                </a:cubicBezTo>
                <a:cubicBezTo>
                  <a:pt x="1005" y="842"/>
                  <a:pt x="1005" y="842"/>
                  <a:pt x="1005" y="842"/>
                </a:cubicBezTo>
                <a:cubicBezTo>
                  <a:pt x="1005" y="842"/>
                  <a:pt x="1005" y="841"/>
                  <a:pt x="1004" y="840"/>
                </a:cubicBezTo>
                <a:cubicBezTo>
                  <a:pt x="1004" y="839"/>
                  <a:pt x="1004" y="837"/>
                  <a:pt x="1004" y="834"/>
                </a:cubicBezTo>
                <a:cubicBezTo>
                  <a:pt x="1003" y="830"/>
                  <a:pt x="1002" y="824"/>
                  <a:pt x="1001" y="818"/>
                </a:cubicBezTo>
                <a:cubicBezTo>
                  <a:pt x="1000" y="815"/>
                  <a:pt x="1000" y="812"/>
                  <a:pt x="999" y="810"/>
                </a:cubicBezTo>
                <a:cubicBezTo>
                  <a:pt x="999" y="808"/>
                  <a:pt x="999" y="807"/>
                  <a:pt x="999" y="806"/>
                </a:cubicBezTo>
                <a:cubicBezTo>
                  <a:pt x="999" y="805"/>
                  <a:pt x="999" y="804"/>
                  <a:pt x="998" y="803"/>
                </a:cubicBezTo>
                <a:cubicBezTo>
                  <a:pt x="998" y="800"/>
                  <a:pt x="998" y="799"/>
                  <a:pt x="998" y="798"/>
                </a:cubicBezTo>
                <a:cubicBezTo>
                  <a:pt x="998" y="796"/>
                  <a:pt x="998" y="796"/>
                  <a:pt x="998" y="796"/>
                </a:cubicBezTo>
                <a:cubicBezTo>
                  <a:pt x="998" y="796"/>
                  <a:pt x="997" y="795"/>
                  <a:pt x="996" y="795"/>
                </a:cubicBezTo>
                <a:cubicBezTo>
                  <a:pt x="996" y="794"/>
                  <a:pt x="996" y="794"/>
                  <a:pt x="996" y="793"/>
                </a:cubicBezTo>
                <a:cubicBezTo>
                  <a:pt x="996" y="790"/>
                  <a:pt x="996" y="787"/>
                  <a:pt x="996" y="784"/>
                </a:cubicBezTo>
                <a:cubicBezTo>
                  <a:pt x="995" y="781"/>
                  <a:pt x="995" y="777"/>
                  <a:pt x="994" y="774"/>
                </a:cubicBezTo>
                <a:cubicBezTo>
                  <a:pt x="992" y="761"/>
                  <a:pt x="988" y="748"/>
                  <a:pt x="983" y="735"/>
                </a:cubicBezTo>
                <a:cubicBezTo>
                  <a:pt x="973" y="708"/>
                  <a:pt x="959" y="682"/>
                  <a:pt x="947" y="656"/>
                </a:cubicBezTo>
                <a:cubicBezTo>
                  <a:pt x="935" y="629"/>
                  <a:pt x="922" y="602"/>
                  <a:pt x="909" y="577"/>
                </a:cubicBezTo>
                <a:cubicBezTo>
                  <a:pt x="897" y="553"/>
                  <a:pt x="884" y="530"/>
                  <a:pt x="872" y="511"/>
                </a:cubicBezTo>
                <a:cubicBezTo>
                  <a:pt x="859" y="493"/>
                  <a:pt x="848" y="478"/>
                  <a:pt x="840" y="468"/>
                </a:cubicBezTo>
                <a:cubicBezTo>
                  <a:pt x="838" y="465"/>
                  <a:pt x="836" y="463"/>
                  <a:pt x="834" y="461"/>
                </a:cubicBezTo>
                <a:cubicBezTo>
                  <a:pt x="832" y="459"/>
                  <a:pt x="831" y="457"/>
                  <a:pt x="830" y="456"/>
                </a:cubicBezTo>
                <a:cubicBezTo>
                  <a:pt x="827" y="454"/>
                  <a:pt x="826" y="452"/>
                  <a:pt x="826" y="452"/>
                </a:cubicBezTo>
                <a:cubicBezTo>
                  <a:pt x="825" y="451"/>
                  <a:pt x="824" y="451"/>
                  <a:pt x="823" y="450"/>
                </a:cubicBezTo>
                <a:cubicBezTo>
                  <a:pt x="824" y="449"/>
                  <a:pt x="825" y="447"/>
                  <a:pt x="826" y="446"/>
                </a:cubicBezTo>
                <a:cubicBezTo>
                  <a:pt x="826" y="445"/>
                  <a:pt x="827" y="444"/>
                  <a:pt x="827" y="443"/>
                </a:cubicBezTo>
                <a:cubicBezTo>
                  <a:pt x="828" y="442"/>
                  <a:pt x="829" y="440"/>
                  <a:pt x="829" y="439"/>
                </a:cubicBezTo>
                <a:cubicBezTo>
                  <a:pt x="830" y="438"/>
                  <a:pt x="830" y="437"/>
                  <a:pt x="831" y="436"/>
                </a:cubicBezTo>
                <a:cubicBezTo>
                  <a:pt x="831" y="435"/>
                  <a:pt x="832" y="434"/>
                  <a:pt x="832" y="433"/>
                </a:cubicBezTo>
                <a:cubicBezTo>
                  <a:pt x="833" y="431"/>
                  <a:pt x="834" y="428"/>
                  <a:pt x="835" y="426"/>
                </a:cubicBezTo>
                <a:cubicBezTo>
                  <a:pt x="835" y="425"/>
                  <a:pt x="836" y="424"/>
                  <a:pt x="836" y="423"/>
                </a:cubicBezTo>
                <a:cubicBezTo>
                  <a:pt x="836" y="422"/>
                  <a:pt x="837" y="421"/>
                  <a:pt x="837" y="420"/>
                </a:cubicBezTo>
                <a:cubicBezTo>
                  <a:pt x="843" y="403"/>
                  <a:pt x="844" y="389"/>
                  <a:pt x="845" y="378"/>
                </a:cubicBezTo>
                <a:cubicBezTo>
                  <a:pt x="845" y="376"/>
                  <a:pt x="845" y="374"/>
                  <a:pt x="845" y="372"/>
                </a:cubicBezTo>
                <a:cubicBezTo>
                  <a:pt x="845" y="370"/>
                  <a:pt x="845" y="368"/>
                  <a:pt x="845" y="367"/>
                </a:cubicBezTo>
                <a:cubicBezTo>
                  <a:pt x="845" y="364"/>
                  <a:pt x="845" y="363"/>
                  <a:pt x="845" y="363"/>
                </a:cubicBezTo>
                <a:cubicBezTo>
                  <a:pt x="845" y="361"/>
                  <a:pt x="845" y="360"/>
                  <a:pt x="844" y="359"/>
                </a:cubicBezTo>
                <a:cubicBezTo>
                  <a:pt x="856" y="327"/>
                  <a:pt x="862" y="293"/>
                  <a:pt x="861" y="257"/>
                </a:cubicBezTo>
                <a:cubicBezTo>
                  <a:pt x="860" y="239"/>
                  <a:pt x="857" y="221"/>
                  <a:pt x="852" y="203"/>
                </a:cubicBezTo>
                <a:cubicBezTo>
                  <a:pt x="847" y="185"/>
                  <a:pt x="841" y="167"/>
                  <a:pt x="833" y="150"/>
                </a:cubicBezTo>
                <a:moveTo>
                  <a:pt x="425" y="191"/>
                </a:moveTo>
                <a:cubicBezTo>
                  <a:pt x="430" y="192"/>
                  <a:pt x="434" y="195"/>
                  <a:pt x="436" y="198"/>
                </a:cubicBezTo>
                <a:cubicBezTo>
                  <a:pt x="439" y="202"/>
                  <a:pt x="439" y="207"/>
                  <a:pt x="438" y="211"/>
                </a:cubicBezTo>
                <a:cubicBezTo>
                  <a:pt x="438" y="216"/>
                  <a:pt x="435" y="220"/>
                  <a:pt x="431" y="223"/>
                </a:cubicBezTo>
                <a:cubicBezTo>
                  <a:pt x="428" y="225"/>
                  <a:pt x="423" y="226"/>
                  <a:pt x="419" y="225"/>
                </a:cubicBezTo>
                <a:cubicBezTo>
                  <a:pt x="414" y="225"/>
                  <a:pt x="409" y="223"/>
                  <a:pt x="407" y="219"/>
                </a:cubicBezTo>
                <a:cubicBezTo>
                  <a:pt x="406" y="218"/>
                  <a:pt x="405" y="216"/>
                  <a:pt x="404" y="214"/>
                </a:cubicBezTo>
                <a:cubicBezTo>
                  <a:pt x="404" y="212"/>
                  <a:pt x="404" y="210"/>
                  <a:pt x="405" y="207"/>
                </a:cubicBezTo>
                <a:cubicBezTo>
                  <a:pt x="406" y="203"/>
                  <a:pt x="408" y="199"/>
                  <a:pt x="412" y="195"/>
                </a:cubicBezTo>
                <a:cubicBezTo>
                  <a:pt x="415" y="193"/>
                  <a:pt x="419" y="191"/>
                  <a:pt x="422" y="190"/>
                </a:cubicBezTo>
                <a:cubicBezTo>
                  <a:pt x="423" y="190"/>
                  <a:pt x="423" y="190"/>
                  <a:pt x="423" y="190"/>
                </a:cubicBezTo>
                <a:lnTo>
                  <a:pt x="425" y="191"/>
                </a:lnTo>
                <a:close/>
                <a:moveTo>
                  <a:pt x="534" y="460"/>
                </a:moveTo>
                <a:cubicBezTo>
                  <a:pt x="535" y="461"/>
                  <a:pt x="538" y="462"/>
                  <a:pt x="540" y="463"/>
                </a:cubicBezTo>
                <a:cubicBezTo>
                  <a:pt x="538" y="462"/>
                  <a:pt x="535" y="461"/>
                  <a:pt x="534" y="460"/>
                </a:cubicBezTo>
                <a:close/>
                <a:moveTo>
                  <a:pt x="16" y="355"/>
                </a:moveTo>
                <a:cubicBezTo>
                  <a:pt x="16" y="355"/>
                  <a:pt x="16" y="355"/>
                  <a:pt x="16" y="355"/>
                </a:cubicBezTo>
                <a:cubicBezTo>
                  <a:pt x="13" y="349"/>
                  <a:pt x="12" y="343"/>
                  <a:pt x="14" y="337"/>
                </a:cubicBezTo>
                <a:cubicBezTo>
                  <a:pt x="16" y="329"/>
                  <a:pt x="22" y="323"/>
                  <a:pt x="29" y="320"/>
                </a:cubicBezTo>
                <a:cubicBezTo>
                  <a:pt x="49" y="310"/>
                  <a:pt x="72" y="319"/>
                  <a:pt x="87" y="335"/>
                </a:cubicBezTo>
                <a:cubicBezTo>
                  <a:pt x="87" y="336"/>
                  <a:pt x="88" y="336"/>
                  <a:pt x="88" y="336"/>
                </a:cubicBezTo>
                <a:cubicBezTo>
                  <a:pt x="88" y="337"/>
                  <a:pt x="89" y="337"/>
                  <a:pt x="89" y="338"/>
                </a:cubicBezTo>
                <a:cubicBezTo>
                  <a:pt x="98" y="347"/>
                  <a:pt x="107" y="356"/>
                  <a:pt x="117" y="365"/>
                </a:cubicBezTo>
                <a:cubicBezTo>
                  <a:pt x="115" y="365"/>
                  <a:pt x="114" y="367"/>
                  <a:pt x="114" y="369"/>
                </a:cubicBezTo>
                <a:cubicBezTo>
                  <a:pt x="110" y="381"/>
                  <a:pt x="105" y="393"/>
                  <a:pt x="97" y="404"/>
                </a:cubicBezTo>
                <a:cubicBezTo>
                  <a:pt x="88" y="414"/>
                  <a:pt x="77" y="422"/>
                  <a:pt x="65" y="428"/>
                </a:cubicBezTo>
                <a:cubicBezTo>
                  <a:pt x="65" y="428"/>
                  <a:pt x="65" y="428"/>
                  <a:pt x="65" y="428"/>
                </a:cubicBezTo>
                <a:cubicBezTo>
                  <a:pt x="57" y="417"/>
                  <a:pt x="49" y="406"/>
                  <a:pt x="41" y="395"/>
                </a:cubicBezTo>
                <a:cubicBezTo>
                  <a:pt x="32" y="382"/>
                  <a:pt x="24" y="369"/>
                  <a:pt x="16" y="355"/>
                </a:cubicBezTo>
                <a:moveTo>
                  <a:pt x="541" y="943"/>
                </a:moveTo>
                <a:cubicBezTo>
                  <a:pt x="541" y="943"/>
                  <a:pt x="541" y="943"/>
                  <a:pt x="539" y="943"/>
                </a:cubicBezTo>
                <a:cubicBezTo>
                  <a:pt x="538" y="944"/>
                  <a:pt x="537" y="944"/>
                  <a:pt x="534" y="945"/>
                </a:cubicBezTo>
                <a:cubicBezTo>
                  <a:pt x="530" y="946"/>
                  <a:pt x="523" y="948"/>
                  <a:pt x="514" y="949"/>
                </a:cubicBezTo>
                <a:cubicBezTo>
                  <a:pt x="512" y="949"/>
                  <a:pt x="510" y="949"/>
                  <a:pt x="507" y="949"/>
                </a:cubicBezTo>
                <a:cubicBezTo>
                  <a:pt x="505" y="949"/>
                  <a:pt x="502" y="949"/>
                  <a:pt x="500" y="949"/>
                </a:cubicBezTo>
                <a:cubicBezTo>
                  <a:pt x="498" y="949"/>
                  <a:pt x="497" y="949"/>
                  <a:pt x="496" y="949"/>
                </a:cubicBezTo>
                <a:cubicBezTo>
                  <a:pt x="494" y="949"/>
                  <a:pt x="493" y="949"/>
                  <a:pt x="491" y="949"/>
                </a:cubicBezTo>
                <a:cubicBezTo>
                  <a:pt x="490" y="948"/>
                  <a:pt x="489" y="948"/>
                  <a:pt x="487" y="948"/>
                </a:cubicBezTo>
                <a:cubicBezTo>
                  <a:pt x="486" y="948"/>
                  <a:pt x="484" y="948"/>
                  <a:pt x="483" y="947"/>
                </a:cubicBezTo>
                <a:cubicBezTo>
                  <a:pt x="471" y="945"/>
                  <a:pt x="457" y="940"/>
                  <a:pt x="444" y="933"/>
                </a:cubicBezTo>
                <a:cubicBezTo>
                  <a:pt x="443" y="932"/>
                  <a:pt x="443" y="932"/>
                  <a:pt x="442" y="931"/>
                </a:cubicBezTo>
                <a:cubicBezTo>
                  <a:pt x="441" y="931"/>
                  <a:pt x="440" y="930"/>
                  <a:pt x="439" y="930"/>
                </a:cubicBezTo>
                <a:cubicBezTo>
                  <a:pt x="438" y="929"/>
                  <a:pt x="436" y="928"/>
                  <a:pt x="434" y="927"/>
                </a:cubicBezTo>
                <a:cubicBezTo>
                  <a:pt x="433" y="926"/>
                  <a:pt x="431" y="924"/>
                  <a:pt x="430" y="923"/>
                </a:cubicBezTo>
                <a:cubicBezTo>
                  <a:pt x="428" y="922"/>
                  <a:pt x="426" y="921"/>
                  <a:pt x="425" y="919"/>
                </a:cubicBezTo>
                <a:cubicBezTo>
                  <a:pt x="418" y="914"/>
                  <a:pt x="412" y="908"/>
                  <a:pt x="406" y="902"/>
                </a:cubicBezTo>
                <a:cubicBezTo>
                  <a:pt x="400" y="896"/>
                  <a:pt x="394" y="889"/>
                  <a:pt x="388" y="882"/>
                </a:cubicBezTo>
                <a:cubicBezTo>
                  <a:pt x="382" y="874"/>
                  <a:pt x="377" y="867"/>
                  <a:pt x="371" y="858"/>
                </a:cubicBezTo>
                <a:cubicBezTo>
                  <a:pt x="350" y="826"/>
                  <a:pt x="331" y="789"/>
                  <a:pt x="313" y="751"/>
                </a:cubicBezTo>
                <a:cubicBezTo>
                  <a:pt x="304" y="732"/>
                  <a:pt x="294" y="713"/>
                  <a:pt x="285" y="695"/>
                </a:cubicBezTo>
                <a:cubicBezTo>
                  <a:pt x="277" y="676"/>
                  <a:pt x="268" y="658"/>
                  <a:pt x="261" y="640"/>
                </a:cubicBezTo>
                <a:cubicBezTo>
                  <a:pt x="259" y="634"/>
                  <a:pt x="257" y="628"/>
                  <a:pt x="255" y="622"/>
                </a:cubicBezTo>
                <a:cubicBezTo>
                  <a:pt x="255" y="622"/>
                  <a:pt x="255" y="622"/>
                  <a:pt x="255" y="622"/>
                </a:cubicBezTo>
                <a:cubicBezTo>
                  <a:pt x="253" y="617"/>
                  <a:pt x="251" y="611"/>
                  <a:pt x="249" y="606"/>
                </a:cubicBezTo>
                <a:cubicBezTo>
                  <a:pt x="263" y="615"/>
                  <a:pt x="278" y="623"/>
                  <a:pt x="293" y="631"/>
                </a:cubicBezTo>
                <a:cubicBezTo>
                  <a:pt x="306" y="637"/>
                  <a:pt x="319" y="644"/>
                  <a:pt x="333" y="649"/>
                </a:cubicBezTo>
                <a:cubicBezTo>
                  <a:pt x="333" y="650"/>
                  <a:pt x="334" y="650"/>
                  <a:pt x="334" y="650"/>
                </a:cubicBezTo>
                <a:cubicBezTo>
                  <a:pt x="387" y="675"/>
                  <a:pt x="426" y="721"/>
                  <a:pt x="459" y="768"/>
                </a:cubicBezTo>
                <a:cubicBezTo>
                  <a:pt x="477" y="795"/>
                  <a:pt x="494" y="824"/>
                  <a:pt x="510" y="853"/>
                </a:cubicBezTo>
                <a:cubicBezTo>
                  <a:pt x="518" y="868"/>
                  <a:pt x="525" y="884"/>
                  <a:pt x="532" y="899"/>
                </a:cubicBezTo>
                <a:cubicBezTo>
                  <a:pt x="535" y="907"/>
                  <a:pt x="537" y="915"/>
                  <a:pt x="540" y="924"/>
                </a:cubicBezTo>
                <a:cubicBezTo>
                  <a:pt x="541" y="930"/>
                  <a:pt x="543" y="936"/>
                  <a:pt x="545" y="942"/>
                </a:cubicBezTo>
                <a:cubicBezTo>
                  <a:pt x="544" y="942"/>
                  <a:pt x="543" y="942"/>
                  <a:pt x="541" y="943"/>
                </a:cubicBezTo>
                <a:moveTo>
                  <a:pt x="824" y="1243"/>
                </a:moveTo>
                <a:cubicBezTo>
                  <a:pt x="825" y="1244"/>
                  <a:pt x="826" y="1245"/>
                  <a:pt x="827" y="1246"/>
                </a:cubicBezTo>
                <a:cubicBezTo>
                  <a:pt x="829" y="1247"/>
                  <a:pt x="830" y="1248"/>
                  <a:pt x="832" y="1250"/>
                </a:cubicBezTo>
                <a:cubicBezTo>
                  <a:pt x="835" y="1252"/>
                  <a:pt x="838" y="1254"/>
                  <a:pt x="841" y="1256"/>
                </a:cubicBezTo>
                <a:cubicBezTo>
                  <a:pt x="847" y="1260"/>
                  <a:pt x="853" y="1265"/>
                  <a:pt x="859" y="1269"/>
                </a:cubicBezTo>
                <a:cubicBezTo>
                  <a:pt x="864" y="1274"/>
                  <a:pt x="870" y="1279"/>
                  <a:pt x="875" y="1284"/>
                </a:cubicBezTo>
                <a:cubicBezTo>
                  <a:pt x="877" y="1287"/>
                  <a:pt x="880" y="1290"/>
                  <a:pt x="882" y="1293"/>
                </a:cubicBezTo>
                <a:cubicBezTo>
                  <a:pt x="883" y="1296"/>
                  <a:pt x="885" y="1299"/>
                  <a:pt x="886" y="1302"/>
                </a:cubicBezTo>
                <a:cubicBezTo>
                  <a:pt x="886" y="1305"/>
                  <a:pt x="887" y="1309"/>
                  <a:pt x="886" y="1312"/>
                </a:cubicBezTo>
                <a:cubicBezTo>
                  <a:pt x="885" y="1316"/>
                  <a:pt x="884" y="1319"/>
                  <a:pt x="883" y="1322"/>
                </a:cubicBezTo>
                <a:cubicBezTo>
                  <a:pt x="882" y="1324"/>
                  <a:pt x="881" y="1325"/>
                  <a:pt x="880" y="1327"/>
                </a:cubicBezTo>
                <a:cubicBezTo>
                  <a:pt x="878" y="1329"/>
                  <a:pt x="878" y="1329"/>
                  <a:pt x="878" y="1329"/>
                </a:cubicBezTo>
                <a:cubicBezTo>
                  <a:pt x="876" y="1332"/>
                  <a:pt x="876" y="1332"/>
                  <a:pt x="876" y="1332"/>
                </a:cubicBezTo>
                <a:cubicBezTo>
                  <a:pt x="875" y="1333"/>
                  <a:pt x="874" y="1335"/>
                  <a:pt x="873" y="1336"/>
                </a:cubicBezTo>
                <a:cubicBezTo>
                  <a:pt x="871" y="1338"/>
                  <a:pt x="870" y="1339"/>
                  <a:pt x="868" y="1341"/>
                </a:cubicBezTo>
                <a:cubicBezTo>
                  <a:pt x="866" y="1343"/>
                  <a:pt x="863" y="1346"/>
                  <a:pt x="860" y="1348"/>
                </a:cubicBezTo>
                <a:cubicBezTo>
                  <a:pt x="856" y="1350"/>
                  <a:pt x="853" y="1352"/>
                  <a:pt x="849" y="1354"/>
                </a:cubicBezTo>
                <a:cubicBezTo>
                  <a:pt x="835" y="1362"/>
                  <a:pt x="818" y="1366"/>
                  <a:pt x="801" y="1368"/>
                </a:cubicBezTo>
                <a:cubicBezTo>
                  <a:pt x="793" y="1369"/>
                  <a:pt x="784" y="1369"/>
                  <a:pt x="776" y="1369"/>
                </a:cubicBezTo>
                <a:cubicBezTo>
                  <a:pt x="772" y="1369"/>
                  <a:pt x="767" y="1368"/>
                  <a:pt x="763" y="1368"/>
                </a:cubicBezTo>
                <a:cubicBezTo>
                  <a:pt x="759" y="1367"/>
                  <a:pt x="755" y="1366"/>
                  <a:pt x="751" y="1365"/>
                </a:cubicBezTo>
                <a:cubicBezTo>
                  <a:pt x="746" y="1364"/>
                  <a:pt x="742" y="1363"/>
                  <a:pt x="739" y="1361"/>
                </a:cubicBezTo>
                <a:cubicBezTo>
                  <a:pt x="738" y="1361"/>
                  <a:pt x="737" y="1360"/>
                  <a:pt x="736" y="1360"/>
                </a:cubicBezTo>
                <a:cubicBezTo>
                  <a:pt x="733" y="1358"/>
                  <a:pt x="733" y="1358"/>
                  <a:pt x="733" y="1358"/>
                </a:cubicBezTo>
                <a:cubicBezTo>
                  <a:pt x="730" y="1357"/>
                  <a:pt x="730" y="1357"/>
                  <a:pt x="730" y="1357"/>
                </a:cubicBezTo>
                <a:cubicBezTo>
                  <a:pt x="727" y="1355"/>
                  <a:pt x="727" y="1355"/>
                  <a:pt x="727" y="1355"/>
                </a:cubicBezTo>
                <a:cubicBezTo>
                  <a:pt x="725" y="1354"/>
                  <a:pt x="723" y="1353"/>
                  <a:pt x="722" y="1352"/>
                </a:cubicBezTo>
                <a:cubicBezTo>
                  <a:pt x="716" y="1348"/>
                  <a:pt x="716" y="1348"/>
                  <a:pt x="716" y="1348"/>
                </a:cubicBezTo>
                <a:cubicBezTo>
                  <a:pt x="713" y="1345"/>
                  <a:pt x="710" y="1343"/>
                  <a:pt x="706" y="1340"/>
                </a:cubicBezTo>
                <a:cubicBezTo>
                  <a:pt x="703" y="1337"/>
                  <a:pt x="700" y="1334"/>
                  <a:pt x="697" y="1331"/>
                </a:cubicBezTo>
                <a:cubicBezTo>
                  <a:pt x="695" y="1329"/>
                  <a:pt x="695" y="1329"/>
                  <a:pt x="695" y="1329"/>
                </a:cubicBezTo>
                <a:cubicBezTo>
                  <a:pt x="696" y="1328"/>
                  <a:pt x="696" y="1328"/>
                  <a:pt x="696" y="1328"/>
                </a:cubicBezTo>
                <a:cubicBezTo>
                  <a:pt x="696" y="1328"/>
                  <a:pt x="697" y="1327"/>
                  <a:pt x="697" y="1326"/>
                </a:cubicBezTo>
                <a:cubicBezTo>
                  <a:pt x="697" y="1325"/>
                  <a:pt x="698" y="1323"/>
                  <a:pt x="699" y="1321"/>
                </a:cubicBezTo>
                <a:cubicBezTo>
                  <a:pt x="700" y="1317"/>
                  <a:pt x="703" y="1311"/>
                  <a:pt x="707" y="1304"/>
                </a:cubicBezTo>
                <a:cubicBezTo>
                  <a:pt x="711" y="1298"/>
                  <a:pt x="716" y="1290"/>
                  <a:pt x="723" y="1283"/>
                </a:cubicBezTo>
                <a:cubicBezTo>
                  <a:pt x="726" y="1280"/>
                  <a:pt x="730" y="1276"/>
                  <a:pt x="734" y="1273"/>
                </a:cubicBezTo>
                <a:cubicBezTo>
                  <a:pt x="738" y="1270"/>
                  <a:pt x="742" y="1267"/>
                  <a:pt x="746" y="1264"/>
                </a:cubicBezTo>
                <a:cubicBezTo>
                  <a:pt x="755" y="1259"/>
                  <a:pt x="764" y="1255"/>
                  <a:pt x="774" y="1252"/>
                </a:cubicBezTo>
                <a:cubicBezTo>
                  <a:pt x="783" y="1248"/>
                  <a:pt x="792" y="1247"/>
                  <a:pt x="799" y="1245"/>
                </a:cubicBezTo>
                <a:cubicBezTo>
                  <a:pt x="807" y="1244"/>
                  <a:pt x="814" y="1244"/>
                  <a:pt x="818" y="1243"/>
                </a:cubicBezTo>
                <a:cubicBezTo>
                  <a:pt x="821" y="1243"/>
                  <a:pt x="823" y="1243"/>
                  <a:pt x="824" y="1243"/>
                </a:cubicBezTo>
                <a:moveTo>
                  <a:pt x="1021" y="1182"/>
                </a:moveTo>
                <a:cubicBezTo>
                  <a:pt x="1021" y="1182"/>
                  <a:pt x="1021" y="1182"/>
                  <a:pt x="1021" y="1182"/>
                </a:cubicBezTo>
                <a:cubicBezTo>
                  <a:pt x="1023" y="1184"/>
                  <a:pt x="1025" y="1187"/>
                  <a:pt x="1027" y="1189"/>
                </a:cubicBezTo>
                <a:cubicBezTo>
                  <a:pt x="1032" y="1195"/>
                  <a:pt x="1038" y="1199"/>
                  <a:pt x="1044" y="1203"/>
                </a:cubicBezTo>
                <a:cubicBezTo>
                  <a:pt x="1049" y="1206"/>
                  <a:pt x="1055" y="1210"/>
                  <a:pt x="1061" y="1213"/>
                </a:cubicBezTo>
                <a:cubicBezTo>
                  <a:pt x="1066" y="1217"/>
                  <a:pt x="1071" y="1221"/>
                  <a:pt x="1076" y="1225"/>
                </a:cubicBezTo>
                <a:cubicBezTo>
                  <a:pt x="1080" y="1229"/>
                  <a:pt x="1083" y="1234"/>
                  <a:pt x="1083" y="1239"/>
                </a:cubicBezTo>
                <a:cubicBezTo>
                  <a:pt x="1083" y="1242"/>
                  <a:pt x="1083" y="1245"/>
                  <a:pt x="1082" y="1248"/>
                </a:cubicBezTo>
                <a:cubicBezTo>
                  <a:pt x="1082" y="1249"/>
                  <a:pt x="1081" y="1250"/>
                  <a:pt x="1081" y="1252"/>
                </a:cubicBezTo>
                <a:cubicBezTo>
                  <a:pt x="1080" y="1252"/>
                  <a:pt x="1080" y="1253"/>
                  <a:pt x="1080" y="1254"/>
                </a:cubicBezTo>
                <a:cubicBezTo>
                  <a:pt x="1078" y="1256"/>
                  <a:pt x="1078" y="1256"/>
                  <a:pt x="1078" y="1256"/>
                </a:cubicBezTo>
                <a:cubicBezTo>
                  <a:pt x="1077" y="1259"/>
                  <a:pt x="1075" y="1261"/>
                  <a:pt x="1073" y="1263"/>
                </a:cubicBezTo>
                <a:cubicBezTo>
                  <a:pt x="1071" y="1265"/>
                  <a:pt x="1069" y="1267"/>
                  <a:pt x="1066" y="1269"/>
                </a:cubicBezTo>
                <a:cubicBezTo>
                  <a:pt x="1061" y="1273"/>
                  <a:pt x="1055" y="1276"/>
                  <a:pt x="1049" y="1279"/>
                </a:cubicBezTo>
                <a:cubicBezTo>
                  <a:pt x="1043" y="1281"/>
                  <a:pt x="1037" y="1284"/>
                  <a:pt x="1031" y="1286"/>
                </a:cubicBezTo>
                <a:cubicBezTo>
                  <a:pt x="1018" y="1290"/>
                  <a:pt x="1005" y="1293"/>
                  <a:pt x="992" y="1295"/>
                </a:cubicBezTo>
                <a:cubicBezTo>
                  <a:pt x="986" y="1296"/>
                  <a:pt x="979" y="1297"/>
                  <a:pt x="973" y="1297"/>
                </a:cubicBezTo>
                <a:cubicBezTo>
                  <a:pt x="970" y="1297"/>
                  <a:pt x="967" y="1297"/>
                  <a:pt x="964" y="1296"/>
                </a:cubicBezTo>
                <a:cubicBezTo>
                  <a:pt x="963" y="1296"/>
                  <a:pt x="962" y="1296"/>
                  <a:pt x="962" y="1296"/>
                </a:cubicBezTo>
                <a:cubicBezTo>
                  <a:pt x="961" y="1296"/>
                  <a:pt x="960" y="1295"/>
                  <a:pt x="960" y="1295"/>
                </a:cubicBezTo>
                <a:cubicBezTo>
                  <a:pt x="955" y="1294"/>
                  <a:pt x="955" y="1294"/>
                  <a:pt x="955" y="1294"/>
                </a:cubicBezTo>
                <a:cubicBezTo>
                  <a:pt x="949" y="1292"/>
                  <a:pt x="944" y="1290"/>
                  <a:pt x="939" y="1286"/>
                </a:cubicBezTo>
                <a:cubicBezTo>
                  <a:pt x="934" y="1283"/>
                  <a:pt x="929" y="1279"/>
                  <a:pt x="925" y="1274"/>
                </a:cubicBezTo>
                <a:cubicBezTo>
                  <a:pt x="920" y="1268"/>
                  <a:pt x="915" y="1262"/>
                  <a:pt x="911" y="1255"/>
                </a:cubicBezTo>
                <a:cubicBezTo>
                  <a:pt x="911" y="1255"/>
                  <a:pt x="911" y="1255"/>
                  <a:pt x="911" y="1254"/>
                </a:cubicBezTo>
                <a:cubicBezTo>
                  <a:pt x="911" y="1254"/>
                  <a:pt x="912" y="1254"/>
                  <a:pt x="912" y="1253"/>
                </a:cubicBezTo>
                <a:cubicBezTo>
                  <a:pt x="912" y="1252"/>
                  <a:pt x="913" y="1251"/>
                  <a:pt x="913" y="1249"/>
                </a:cubicBezTo>
                <a:cubicBezTo>
                  <a:pt x="915" y="1246"/>
                  <a:pt x="917" y="1241"/>
                  <a:pt x="921" y="1235"/>
                </a:cubicBezTo>
                <a:cubicBezTo>
                  <a:pt x="928" y="1224"/>
                  <a:pt x="940" y="1211"/>
                  <a:pt x="954" y="1201"/>
                </a:cubicBezTo>
                <a:cubicBezTo>
                  <a:pt x="961" y="1196"/>
                  <a:pt x="969" y="1192"/>
                  <a:pt x="976" y="1189"/>
                </a:cubicBezTo>
                <a:cubicBezTo>
                  <a:pt x="980" y="1188"/>
                  <a:pt x="984" y="1187"/>
                  <a:pt x="987" y="1186"/>
                </a:cubicBezTo>
                <a:cubicBezTo>
                  <a:pt x="991" y="1185"/>
                  <a:pt x="994" y="1184"/>
                  <a:pt x="997" y="1184"/>
                </a:cubicBezTo>
                <a:cubicBezTo>
                  <a:pt x="1004" y="1184"/>
                  <a:pt x="1009" y="1184"/>
                  <a:pt x="1012" y="1185"/>
                </a:cubicBezTo>
                <a:cubicBezTo>
                  <a:pt x="1016" y="1186"/>
                  <a:pt x="1018" y="1186"/>
                  <a:pt x="1018" y="1186"/>
                </a:cubicBezTo>
                <a:cubicBezTo>
                  <a:pt x="1019" y="1187"/>
                  <a:pt x="1021" y="1185"/>
                  <a:pt x="1021" y="1182"/>
                </a:cubicBezTo>
                <a:moveTo>
                  <a:pt x="931" y="900"/>
                </a:moveTo>
                <a:cubicBezTo>
                  <a:pt x="931" y="901"/>
                  <a:pt x="931" y="902"/>
                  <a:pt x="931" y="902"/>
                </a:cubicBezTo>
                <a:cubicBezTo>
                  <a:pt x="930" y="903"/>
                  <a:pt x="929" y="905"/>
                  <a:pt x="930" y="906"/>
                </a:cubicBezTo>
                <a:cubicBezTo>
                  <a:pt x="930" y="906"/>
                  <a:pt x="930" y="907"/>
                  <a:pt x="931" y="908"/>
                </a:cubicBezTo>
                <a:cubicBezTo>
                  <a:pt x="931" y="909"/>
                  <a:pt x="932" y="911"/>
                  <a:pt x="933" y="913"/>
                </a:cubicBezTo>
                <a:cubicBezTo>
                  <a:pt x="934" y="917"/>
                  <a:pt x="935" y="922"/>
                  <a:pt x="936" y="928"/>
                </a:cubicBezTo>
                <a:cubicBezTo>
                  <a:pt x="940" y="951"/>
                  <a:pt x="947" y="985"/>
                  <a:pt x="958" y="1024"/>
                </a:cubicBezTo>
                <a:cubicBezTo>
                  <a:pt x="963" y="1044"/>
                  <a:pt x="969" y="1065"/>
                  <a:pt x="976" y="1088"/>
                </a:cubicBezTo>
                <a:cubicBezTo>
                  <a:pt x="980" y="1099"/>
                  <a:pt x="984" y="1110"/>
                  <a:pt x="988" y="1122"/>
                </a:cubicBezTo>
                <a:cubicBezTo>
                  <a:pt x="993" y="1134"/>
                  <a:pt x="998" y="1145"/>
                  <a:pt x="1004" y="1157"/>
                </a:cubicBezTo>
                <a:cubicBezTo>
                  <a:pt x="1008" y="1163"/>
                  <a:pt x="1012" y="1169"/>
                  <a:pt x="1017" y="1175"/>
                </a:cubicBezTo>
                <a:cubicBezTo>
                  <a:pt x="1016" y="1175"/>
                  <a:pt x="1015" y="1175"/>
                  <a:pt x="1014" y="1175"/>
                </a:cubicBezTo>
                <a:cubicBezTo>
                  <a:pt x="1010" y="1174"/>
                  <a:pt x="1004" y="1174"/>
                  <a:pt x="997" y="1174"/>
                </a:cubicBezTo>
                <a:cubicBezTo>
                  <a:pt x="993" y="1174"/>
                  <a:pt x="989" y="1175"/>
                  <a:pt x="985" y="1176"/>
                </a:cubicBezTo>
                <a:cubicBezTo>
                  <a:pt x="981" y="1177"/>
                  <a:pt x="977" y="1178"/>
                  <a:pt x="973" y="1180"/>
                </a:cubicBezTo>
                <a:cubicBezTo>
                  <a:pt x="964" y="1183"/>
                  <a:pt x="956" y="1188"/>
                  <a:pt x="948" y="1193"/>
                </a:cubicBezTo>
                <a:cubicBezTo>
                  <a:pt x="933" y="1204"/>
                  <a:pt x="920" y="1218"/>
                  <a:pt x="912" y="1230"/>
                </a:cubicBezTo>
                <a:cubicBezTo>
                  <a:pt x="909" y="1235"/>
                  <a:pt x="907" y="1240"/>
                  <a:pt x="905" y="1243"/>
                </a:cubicBezTo>
                <a:cubicBezTo>
                  <a:pt x="902" y="1238"/>
                  <a:pt x="900" y="1233"/>
                  <a:pt x="898" y="1228"/>
                </a:cubicBezTo>
                <a:cubicBezTo>
                  <a:pt x="897" y="1226"/>
                  <a:pt x="897" y="1226"/>
                  <a:pt x="897" y="1226"/>
                </a:cubicBezTo>
                <a:cubicBezTo>
                  <a:pt x="896" y="1225"/>
                  <a:pt x="896" y="1225"/>
                  <a:pt x="896" y="1225"/>
                </a:cubicBezTo>
                <a:cubicBezTo>
                  <a:pt x="896" y="1224"/>
                  <a:pt x="896" y="1224"/>
                  <a:pt x="896" y="1224"/>
                </a:cubicBezTo>
                <a:cubicBezTo>
                  <a:pt x="896" y="1224"/>
                  <a:pt x="896" y="1224"/>
                  <a:pt x="896" y="1224"/>
                </a:cubicBezTo>
                <a:cubicBezTo>
                  <a:pt x="895" y="1222"/>
                  <a:pt x="894" y="1221"/>
                  <a:pt x="894" y="1220"/>
                </a:cubicBezTo>
                <a:cubicBezTo>
                  <a:pt x="892" y="1217"/>
                  <a:pt x="891" y="1215"/>
                  <a:pt x="890" y="1212"/>
                </a:cubicBezTo>
                <a:cubicBezTo>
                  <a:pt x="880" y="1191"/>
                  <a:pt x="873" y="1170"/>
                  <a:pt x="867" y="1151"/>
                </a:cubicBezTo>
                <a:cubicBezTo>
                  <a:pt x="860" y="1132"/>
                  <a:pt x="855" y="1114"/>
                  <a:pt x="851" y="1098"/>
                </a:cubicBezTo>
                <a:cubicBezTo>
                  <a:pt x="846" y="1082"/>
                  <a:pt x="842" y="1068"/>
                  <a:pt x="838" y="1057"/>
                </a:cubicBezTo>
                <a:cubicBezTo>
                  <a:pt x="837" y="1054"/>
                  <a:pt x="836" y="1051"/>
                  <a:pt x="835" y="1049"/>
                </a:cubicBezTo>
                <a:cubicBezTo>
                  <a:pt x="834" y="1046"/>
                  <a:pt x="833" y="1044"/>
                  <a:pt x="832" y="1041"/>
                </a:cubicBezTo>
                <a:cubicBezTo>
                  <a:pt x="832" y="1039"/>
                  <a:pt x="831" y="1037"/>
                  <a:pt x="830" y="1035"/>
                </a:cubicBezTo>
                <a:cubicBezTo>
                  <a:pt x="829" y="1034"/>
                  <a:pt x="829" y="1032"/>
                  <a:pt x="828" y="1030"/>
                </a:cubicBezTo>
                <a:cubicBezTo>
                  <a:pt x="827" y="1027"/>
                  <a:pt x="826" y="1025"/>
                  <a:pt x="825" y="1024"/>
                </a:cubicBezTo>
                <a:cubicBezTo>
                  <a:pt x="825" y="1022"/>
                  <a:pt x="824" y="1021"/>
                  <a:pt x="824" y="1021"/>
                </a:cubicBezTo>
                <a:cubicBezTo>
                  <a:pt x="823" y="1019"/>
                  <a:pt x="822" y="1017"/>
                  <a:pt x="821" y="1015"/>
                </a:cubicBezTo>
                <a:cubicBezTo>
                  <a:pt x="823" y="1014"/>
                  <a:pt x="826" y="1012"/>
                  <a:pt x="828" y="1010"/>
                </a:cubicBezTo>
                <a:cubicBezTo>
                  <a:pt x="836" y="1006"/>
                  <a:pt x="844" y="1001"/>
                  <a:pt x="852" y="995"/>
                </a:cubicBezTo>
                <a:cubicBezTo>
                  <a:pt x="856" y="992"/>
                  <a:pt x="860" y="990"/>
                  <a:pt x="864" y="987"/>
                </a:cubicBezTo>
                <a:cubicBezTo>
                  <a:pt x="866" y="985"/>
                  <a:pt x="868" y="984"/>
                  <a:pt x="870" y="982"/>
                </a:cubicBezTo>
                <a:cubicBezTo>
                  <a:pt x="873" y="980"/>
                  <a:pt x="873" y="980"/>
                  <a:pt x="873" y="980"/>
                </a:cubicBezTo>
                <a:cubicBezTo>
                  <a:pt x="875" y="977"/>
                  <a:pt x="875" y="977"/>
                  <a:pt x="875" y="977"/>
                </a:cubicBezTo>
                <a:cubicBezTo>
                  <a:pt x="883" y="971"/>
                  <a:pt x="891" y="964"/>
                  <a:pt x="898" y="956"/>
                </a:cubicBezTo>
                <a:cubicBezTo>
                  <a:pt x="901" y="952"/>
                  <a:pt x="905" y="948"/>
                  <a:pt x="908" y="944"/>
                </a:cubicBezTo>
                <a:cubicBezTo>
                  <a:pt x="909" y="942"/>
                  <a:pt x="911" y="939"/>
                  <a:pt x="912" y="937"/>
                </a:cubicBezTo>
                <a:cubicBezTo>
                  <a:pt x="913" y="935"/>
                  <a:pt x="913" y="935"/>
                  <a:pt x="913" y="935"/>
                </a:cubicBezTo>
                <a:cubicBezTo>
                  <a:pt x="914" y="934"/>
                  <a:pt x="914" y="934"/>
                  <a:pt x="914" y="934"/>
                </a:cubicBezTo>
                <a:cubicBezTo>
                  <a:pt x="916" y="930"/>
                  <a:pt x="916" y="930"/>
                  <a:pt x="916" y="930"/>
                </a:cubicBezTo>
                <a:cubicBezTo>
                  <a:pt x="918" y="927"/>
                  <a:pt x="918" y="927"/>
                  <a:pt x="918" y="927"/>
                </a:cubicBezTo>
                <a:cubicBezTo>
                  <a:pt x="919" y="925"/>
                  <a:pt x="920" y="924"/>
                  <a:pt x="920" y="923"/>
                </a:cubicBezTo>
                <a:cubicBezTo>
                  <a:pt x="921" y="921"/>
                  <a:pt x="923" y="918"/>
                  <a:pt x="924" y="916"/>
                </a:cubicBezTo>
                <a:cubicBezTo>
                  <a:pt x="926" y="911"/>
                  <a:pt x="928" y="906"/>
                  <a:pt x="929" y="900"/>
                </a:cubicBezTo>
                <a:cubicBezTo>
                  <a:pt x="931" y="897"/>
                  <a:pt x="931" y="897"/>
                  <a:pt x="931" y="897"/>
                </a:cubicBezTo>
                <a:cubicBezTo>
                  <a:pt x="931" y="898"/>
                  <a:pt x="931" y="899"/>
                  <a:pt x="931" y="900"/>
                </a:cubicBezTo>
                <a:moveTo>
                  <a:pt x="990" y="822"/>
                </a:moveTo>
                <a:cubicBezTo>
                  <a:pt x="991" y="828"/>
                  <a:pt x="993" y="835"/>
                  <a:pt x="995" y="845"/>
                </a:cubicBezTo>
                <a:cubicBezTo>
                  <a:pt x="997" y="854"/>
                  <a:pt x="999" y="865"/>
                  <a:pt x="1000" y="876"/>
                </a:cubicBezTo>
                <a:cubicBezTo>
                  <a:pt x="1001" y="882"/>
                  <a:pt x="1002" y="888"/>
                  <a:pt x="1002" y="893"/>
                </a:cubicBezTo>
                <a:cubicBezTo>
                  <a:pt x="1001" y="899"/>
                  <a:pt x="1001" y="905"/>
                  <a:pt x="999" y="910"/>
                </a:cubicBezTo>
                <a:cubicBezTo>
                  <a:pt x="997" y="916"/>
                  <a:pt x="995" y="921"/>
                  <a:pt x="992" y="926"/>
                </a:cubicBezTo>
                <a:cubicBezTo>
                  <a:pt x="989" y="930"/>
                  <a:pt x="985" y="933"/>
                  <a:pt x="980" y="934"/>
                </a:cubicBezTo>
                <a:cubicBezTo>
                  <a:pt x="976" y="936"/>
                  <a:pt x="971" y="935"/>
                  <a:pt x="967" y="933"/>
                </a:cubicBezTo>
                <a:cubicBezTo>
                  <a:pt x="962" y="931"/>
                  <a:pt x="959" y="929"/>
                  <a:pt x="955" y="926"/>
                </a:cubicBezTo>
                <a:cubicBezTo>
                  <a:pt x="949" y="920"/>
                  <a:pt x="945" y="914"/>
                  <a:pt x="943" y="910"/>
                </a:cubicBezTo>
                <a:cubicBezTo>
                  <a:pt x="942" y="905"/>
                  <a:pt x="941" y="902"/>
                  <a:pt x="941" y="899"/>
                </a:cubicBezTo>
                <a:cubicBezTo>
                  <a:pt x="940" y="892"/>
                  <a:pt x="940" y="889"/>
                  <a:pt x="940" y="889"/>
                </a:cubicBezTo>
                <a:cubicBezTo>
                  <a:pt x="939" y="884"/>
                  <a:pt x="937" y="880"/>
                  <a:pt x="935" y="878"/>
                </a:cubicBezTo>
                <a:cubicBezTo>
                  <a:pt x="936" y="878"/>
                  <a:pt x="936" y="877"/>
                  <a:pt x="936" y="877"/>
                </a:cubicBezTo>
                <a:cubicBezTo>
                  <a:pt x="937" y="873"/>
                  <a:pt x="937" y="873"/>
                  <a:pt x="937" y="873"/>
                </a:cubicBezTo>
                <a:cubicBezTo>
                  <a:pt x="937" y="872"/>
                  <a:pt x="937" y="870"/>
                  <a:pt x="937" y="869"/>
                </a:cubicBezTo>
                <a:cubicBezTo>
                  <a:pt x="937" y="868"/>
                  <a:pt x="937" y="867"/>
                  <a:pt x="937" y="866"/>
                </a:cubicBezTo>
                <a:cubicBezTo>
                  <a:pt x="939" y="866"/>
                  <a:pt x="940" y="866"/>
                  <a:pt x="941" y="866"/>
                </a:cubicBezTo>
                <a:cubicBezTo>
                  <a:pt x="941" y="866"/>
                  <a:pt x="942" y="865"/>
                  <a:pt x="942" y="865"/>
                </a:cubicBezTo>
                <a:cubicBezTo>
                  <a:pt x="943" y="865"/>
                  <a:pt x="943" y="865"/>
                  <a:pt x="944" y="865"/>
                </a:cubicBezTo>
                <a:cubicBezTo>
                  <a:pt x="945" y="864"/>
                  <a:pt x="945" y="864"/>
                  <a:pt x="946" y="863"/>
                </a:cubicBezTo>
                <a:cubicBezTo>
                  <a:pt x="948" y="863"/>
                  <a:pt x="950" y="862"/>
                  <a:pt x="952" y="861"/>
                </a:cubicBezTo>
                <a:cubicBezTo>
                  <a:pt x="954" y="859"/>
                  <a:pt x="957" y="858"/>
                  <a:pt x="960" y="856"/>
                </a:cubicBezTo>
                <a:cubicBezTo>
                  <a:pt x="966" y="852"/>
                  <a:pt x="972" y="848"/>
                  <a:pt x="979" y="840"/>
                </a:cubicBezTo>
                <a:cubicBezTo>
                  <a:pt x="980" y="838"/>
                  <a:pt x="982" y="836"/>
                  <a:pt x="984" y="834"/>
                </a:cubicBezTo>
                <a:cubicBezTo>
                  <a:pt x="985" y="832"/>
                  <a:pt x="986" y="830"/>
                  <a:pt x="988" y="828"/>
                </a:cubicBezTo>
                <a:cubicBezTo>
                  <a:pt x="989" y="826"/>
                  <a:pt x="989" y="824"/>
                  <a:pt x="990" y="822"/>
                </a:cubicBezTo>
                <a:cubicBezTo>
                  <a:pt x="990" y="822"/>
                  <a:pt x="990" y="822"/>
                  <a:pt x="990" y="822"/>
                </a:cubicBezTo>
                <a:moveTo>
                  <a:pt x="828" y="417"/>
                </a:moveTo>
                <a:cubicBezTo>
                  <a:pt x="827" y="418"/>
                  <a:pt x="827" y="419"/>
                  <a:pt x="827" y="420"/>
                </a:cubicBezTo>
                <a:cubicBezTo>
                  <a:pt x="826" y="421"/>
                  <a:pt x="826" y="422"/>
                  <a:pt x="825" y="423"/>
                </a:cubicBezTo>
                <a:cubicBezTo>
                  <a:pt x="825" y="425"/>
                  <a:pt x="824" y="427"/>
                  <a:pt x="823" y="429"/>
                </a:cubicBezTo>
                <a:cubicBezTo>
                  <a:pt x="823" y="430"/>
                  <a:pt x="822" y="431"/>
                  <a:pt x="822" y="432"/>
                </a:cubicBezTo>
                <a:cubicBezTo>
                  <a:pt x="821" y="433"/>
                  <a:pt x="821" y="434"/>
                  <a:pt x="820" y="435"/>
                </a:cubicBezTo>
                <a:cubicBezTo>
                  <a:pt x="820" y="436"/>
                  <a:pt x="819" y="437"/>
                  <a:pt x="819" y="438"/>
                </a:cubicBezTo>
                <a:cubicBezTo>
                  <a:pt x="818" y="439"/>
                  <a:pt x="818" y="440"/>
                  <a:pt x="817" y="441"/>
                </a:cubicBezTo>
                <a:cubicBezTo>
                  <a:pt x="814" y="445"/>
                  <a:pt x="812" y="449"/>
                  <a:pt x="809" y="453"/>
                </a:cubicBezTo>
                <a:cubicBezTo>
                  <a:pt x="806" y="457"/>
                  <a:pt x="803" y="461"/>
                  <a:pt x="799" y="465"/>
                </a:cubicBezTo>
                <a:cubicBezTo>
                  <a:pt x="792" y="472"/>
                  <a:pt x="784" y="479"/>
                  <a:pt x="775" y="485"/>
                </a:cubicBezTo>
                <a:cubicBezTo>
                  <a:pt x="766" y="491"/>
                  <a:pt x="756" y="496"/>
                  <a:pt x="746" y="500"/>
                </a:cubicBezTo>
                <a:cubicBezTo>
                  <a:pt x="736" y="504"/>
                  <a:pt x="725" y="508"/>
                  <a:pt x="715" y="511"/>
                </a:cubicBezTo>
                <a:cubicBezTo>
                  <a:pt x="704" y="513"/>
                  <a:pt x="694" y="515"/>
                  <a:pt x="683" y="517"/>
                </a:cubicBezTo>
                <a:cubicBezTo>
                  <a:pt x="663" y="520"/>
                  <a:pt x="643" y="521"/>
                  <a:pt x="626" y="521"/>
                </a:cubicBezTo>
                <a:cubicBezTo>
                  <a:pt x="609" y="521"/>
                  <a:pt x="595" y="520"/>
                  <a:pt x="585" y="519"/>
                </a:cubicBezTo>
                <a:cubicBezTo>
                  <a:pt x="576" y="519"/>
                  <a:pt x="570" y="518"/>
                  <a:pt x="570" y="518"/>
                </a:cubicBezTo>
                <a:cubicBezTo>
                  <a:pt x="567" y="518"/>
                  <a:pt x="564" y="520"/>
                  <a:pt x="564" y="522"/>
                </a:cubicBezTo>
                <a:cubicBezTo>
                  <a:pt x="564" y="525"/>
                  <a:pt x="566" y="528"/>
                  <a:pt x="569" y="528"/>
                </a:cubicBezTo>
                <a:cubicBezTo>
                  <a:pt x="569" y="528"/>
                  <a:pt x="575" y="529"/>
                  <a:pt x="585" y="529"/>
                </a:cubicBezTo>
                <a:cubicBezTo>
                  <a:pt x="595" y="530"/>
                  <a:pt x="609" y="531"/>
                  <a:pt x="626" y="531"/>
                </a:cubicBezTo>
                <a:cubicBezTo>
                  <a:pt x="643" y="531"/>
                  <a:pt x="663" y="530"/>
                  <a:pt x="685" y="527"/>
                </a:cubicBezTo>
                <a:cubicBezTo>
                  <a:pt x="695" y="525"/>
                  <a:pt x="706" y="523"/>
                  <a:pt x="717" y="520"/>
                </a:cubicBezTo>
                <a:cubicBezTo>
                  <a:pt x="728" y="517"/>
                  <a:pt x="739" y="514"/>
                  <a:pt x="750" y="509"/>
                </a:cubicBezTo>
                <a:cubicBezTo>
                  <a:pt x="761" y="505"/>
                  <a:pt x="771" y="499"/>
                  <a:pt x="781" y="493"/>
                </a:cubicBezTo>
                <a:cubicBezTo>
                  <a:pt x="790" y="487"/>
                  <a:pt x="799" y="479"/>
                  <a:pt x="807" y="471"/>
                </a:cubicBezTo>
                <a:cubicBezTo>
                  <a:pt x="810" y="467"/>
                  <a:pt x="814" y="463"/>
                  <a:pt x="817" y="459"/>
                </a:cubicBezTo>
                <a:cubicBezTo>
                  <a:pt x="817" y="459"/>
                  <a:pt x="818" y="458"/>
                  <a:pt x="818" y="458"/>
                </a:cubicBezTo>
                <a:cubicBezTo>
                  <a:pt x="818" y="458"/>
                  <a:pt x="818" y="459"/>
                  <a:pt x="819" y="459"/>
                </a:cubicBezTo>
                <a:cubicBezTo>
                  <a:pt x="819" y="459"/>
                  <a:pt x="820" y="460"/>
                  <a:pt x="822" y="463"/>
                </a:cubicBezTo>
                <a:cubicBezTo>
                  <a:pt x="823" y="464"/>
                  <a:pt x="825" y="466"/>
                  <a:pt x="826" y="468"/>
                </a:cubicBezTo>
                <a:cubicBezTo>
                  <a:pt x="828" y="470"/>
                  <a:pt x="830" y="472"/>
                  <a:pt x="832" y="474"/>
                </a:cubicBezTo>
                <a:cubicBezTo>
                  <a:pt x="840" y="484"/>
                  <a:pt x="851" y="498"/>
                  <a:pt x="863" y="517"/>
                </a:cubicBezTo>
                <a:cubicBezTo>
                  <a:pt x="875" y="535"/>
                  <a:pt x="888" y="557"/>
                  <a:pt x="901" y="582"/>
                </a:cubicBezTo>
                <a:cubicBezTo>
                  <a:pt x="913" y="606"/>
                  <a:pt x="926" y="633"/>
                  <a:pt x="938" y="660"/>
                </a:cubicBezTo>
                <a:cubicBezTo>
                  <a:pt x="950" y="687"/>
                  <a:pt x="964" y="713"/>
                  <a:pt x="974" y="738"/>
                </a:cubicBezTo>
                <a:cubicBezTo>
                  <a:pt x="979" y="751"/>
                  <a:pt x="982" y="764"/>
                  <a:pt x="984" y="776"/>
                </a:cubicBezTo>
                <a:cubicBezTo>
                  <a:pt x="985" y="779"/>
                  <a:pt x="985" y="782"/>
                  <a:pt x="985" y="785"/>
                </a:cubicBezTo>
                <a:cubicBezTo>
                  <a:pt x="986" y="788"/>
                  <a:pt x="986" y="790"/>
                  <a:pt x="986" y="793"/>
                </a:cubicBezTo>
                <a:cubicBezTo>
                  <a:pt x="986" y="799"/>
                  <a:pt x="985" y="804"/>
                  <a:pt x="984" y="809"/>
                </a:cubicBezTo>
                <a:cubicBezTo>
                  <a:pt x="981" y="819"/>
                  <a:pt x="977" y="827"/>
                  <a:pt x="971" y="834"/>
                </a:cubicBezTo>
                <a:cubicBezTo>
                  <a:pt x="966" y="840"/>
                  <a:pt x="960" y="844"/>
                  <a:pt x="955" y="848"/>
                </a:cubicBezTo>
                <a:cubicBezTo>
                  <a:pt x="952" y="849"/>
                  <a:pt x="950" y="851"/>
                  <a:pt x="947" y="852"/>
                </a:cubicBezTo>
                <a:cubicBezTo>
                  <a:pt x="945" y="853"/>
                  <a:pt x="943" y="854"/>
                  <a:pt x="942" y="854"/>
                </a:cubicBezTo>
                <a:cubicBezTo>
                  <a:pt x="941" y="855"/>
                  <a:pt x="941" y="855"/>
                  <a:pt x="940" y="855"/>
                </a:cubicBezTo>
                <a:cubicBezTo>
                  <a:pt x="939" y="855"/>
                  <a:pt x="939" y="856"/>
                  <a:pt x="938" y="856"/>
                </a:cubicBezTo>
                <a:cubicBezTo>
                  <a:pt x="938" y="856"/>
                  <a:pt x="938" y="856"/>
                  <a:pt x="938" y="856"/>
                </a:cubicBezTo>
                <a:cubicBezTo>
                  <a:pt x="938" y="853"/>
                  <a:pt x="938" y="853"/>
                  <a:pt x="938" y="853"/>
                </a:cubicBezTo>
                <a:cubicBezTo>
                  <a:pt x="938" y="847"/>
                  <a:pt x="939" y="842"/>
                  <a:pt x="938" y="836"/>
                </a:cubicBezTo>
                <a:cubicBezTo>
                  <a:pt x="938" y="831"/>
                  <a:pt x="937" y="826"/>
                  <a:pt x="937" y="820"/>
                </a:cubicBezTo>
                <a:cubicBezTo>
                  <a:pt x="936" y="818"/>
                  <a:pt x="936" y="815"/>
                  <a:pt x="936" y="812"/>
                </a:cubicBezTo>
                <a:cubicBezTo>
                  <a:pt x="935" y="808"/>
                  <a:pt x="935" y="808"/>
                  <a:pt x="935" y="808"/>
                </a:cubicBezTo>
                <a:cubicBezTo>
                  <a:pt x="934" y="804"/>
                  <a:pt x="934" y="804"/>
                  <a:pt x="934" y="804"/>
                </a:cubicBezTo>
                <a:cubicBezTo>
                  <a:pt x="932" y="794"/>
                  <a:pt x="930" y="784"/>
                  <a:pt x="927" y="774"/>
                </a:cubicBezTo>
                <a:cubicBezTo>
                  <a:pt x="925" y="769"/>
                  <a:pt x="924" y="764"/>
                  <a:pt x="922" y="759"/>
                </a:cubicBezTo>
                <a:cubicBezTo>
                  <a:pt x="921" y="757"/>
                  <a:pt x="920" y="754"/>
                  <a:pt x="920" y="752"/>
                </a:cubicBezTo>
                <a:cubicBezTo>
                  <a:pt x="919" y="750"/>
                  <a:pt x="918" y="747"/>
                  <a:pt x="917" y="745"/>
                </a:cubicBezTo>
                <a:cubicBezTo>
                  <a:pt x="910" y="726"/>
                  <a:pt x="901" y="709"/>
                  <a:pt x="892" y="693"/>
                </a:cubicBezTo>
                <a:cubicBezTo>
                  <a:pt x="883" y="676"/>
                  <a:pt x="874" y="662"/>
                  <a:pt x="865" y="649"/>
                </a:cubicBezTo>
                <a:cubicBezTo>
                  <a:pt x="860" y="641"/>
                  <a:pt x="854" y="633"/>
                  <a:pt x="849" y="627"/>
                </a:cubicBezTo>
                <a:cubicBezTo>
                  <a:pt x="850" y="627"/>
                  <a:pt x="850" y="627"/>
                  <a:pt x="851" y="627"/>
                </a:cubicBezTo>
                <a:cubicBezTo>
                  <a:pt x="853" y="627"/>
                  <a:pt x="853" y="627"/>
                  <a:pt x="853" y="627"/>
                </a:cubicBezTo>
                <a:cubicBezTo>
                  <a:pt x="854" y="628"/>
                  <a:pt x="854" y="628"/>
                  <a:pt x="854" y="628"/>
                </a:cubicBezTo>
                <a:cubicBezTo>
                  <a:pt x="854" y="627"/>
                  <a:pt x="854" y="627"/>
                  <a:pt x="853" y="627"/>
                </a:cubicBezTo>
                <a:cubicBezTo>
                  <a:pt x="851" y="624"/>
                  <a:pt x="849" y="622"/>
                  <a:pt x="847" y="620"/>
                </a:cubicBezTo>
                <a:cubicBezTo>
                  <a:pt x="835" y="608"/>
                  <a:pt x="825" y="597"/>
                  <a:pt x="817" y="589"/>
                </a:cubicBezTo>
                <a:cubicBezTo>
                  <a:pt x="805" y="576"/>
                  <a:pt x="798" y="568"/>
                  <a:pt x="798" y="568"/>
                </a:cubicBezTo>
                <a:cubicBezTo>
                  <a:pt x="794" y="565"/>
                  <a:pt x="790" y="563"/>
                  <a:pt x="788" y="565"/>
                </a:cubicBezTo>
                <a:cubicBezTo>
                  <a:pt x="788" y="564"/>
                  <a:pt x="787" y="562"/>
                  <a:pt x="785" y="561"/>
                </a:cubicBezTo>
                <a:cubicBezTo>
                  <a:pt x="783" y="560"/>
                  <a:pt x="780" y="560"/>
                  <a:pt x="777" y="560"/>
                </a:cubicBezTo>
                <a:cubicBezTo>
                  <a:pt x="777" y="560"/>
                  <a:pt x="775" y="560"/>
                  <a:pt x="770" y="561"/>
                </a:cubicBezTo>
                <a:cubicBezTo>
                  <a:pt x="765" y="561"/>
                  <a:pt x="758" y="562"/>
                  <a:pt x="749" y="564"/>
                </a:cubicBezTo>
                <a:cubicBezTo>
                  <a:pt x="746" y="565"/>
                  <a:pt x="742" y="565"/>
                  <a:pt x="738" y="566"/>
                </a:cubicBezTo>
                <a:cubicBezTo>
                  <a:pt x="736" y="563"/>
                  <a:pt x="734" y="560"/>
                  <a:pt x="733" y="558"/>
                </a:cubicBezTo>
                <a:cubicBezTo>
                  <a:pt x="729" y="552"/>
                  <a:pt x="726" y="548"/>
                  <a:pt x="724" y="545"/>
                </a:cubicBezTo>
                <a:cubicBezTo>
                  <a:pt x="723" y="542"/>
                  <a:pt x="721" y="540"/>
                  <a:pt x="721" y="540"/>
                </a:cubicBezTo>
                <a:cubicBezTo>
                  <a:pt x="721" y="540"/>
                  <a:pt x="721" y="540"/>
                  <a:pt x="721" y="540"/>
                </a:cubicBezTo>
                <a:cubicBezTo>
                  <a:pt x="726" y="538"/>
                  <a:pt x="730" y="536"/>
                  <a:pt x="734" y="535"/>
                </a:cubicBezTo>
                <a:cubicBezTo>
                  <a:pt x="737" y="534"/>
                  <a:pt x="739" y="533"/>
                  <a:pt x="741" y="532"/>
                </a:cubicBezTo>
                <a:cubicBezTo>
                  <a:pt x="743" y="531"/>
                  <a:pt x="745" y="530"/>
                  <a:pt x="747" y="529"/>
                </a:cubicBezTo>
                <a:cubicBezTo>
                  <a:pt x="750" y="528"/>
                  <a:pt x="753" y="526"/>
                  <a:pt x="756" y="525"/>
                </a:cubicBezTo>
                <a:cubicBezTo>
                  <a:pt x="761" y="523"/>
                  <a:pt x="764" y="521"/>
                  <a:pt x="764" y="521"/>
                </a:cubicBezTo>
                <a:cubicBezTo>
                  <a:pt x="765" y="520"/>
                  <a:pt x="766" y="518"/>
                  <a:pt x="764" y="515"/>
                </a:cubicBezTo>
                <a:cubicBezTo>
                  <a:pt x="763" y="513"/>
                  <a:pt x="761" y="511"/>
                  <a:pt x="759" y="512"/>
                </a:cubicBezTo>
                <a:cubicBezTo>
                  <a:pt x="759" y="512"/>
                  <a:pt x="757" y="514"/>
                  <a:pt x="752" y="516"/>
                </a:cubicBezTo>
                <a:cubicBezTo>
                  <a:pt x="749" y="517"/>
                  <a:pt x="746" y="519"/>
                  <a:pt x="742" y="520"/>
                </a:cubicBezTo>
                <a:cubicBezTo>
                  <a:pt x="741" y="521"/>
                  <a:pt x="739" y="522"/>
                  <a:pt x="737" y="523"/>
                </a:cubicBezTo>
                <a:cubicBezTo>
                  <a:pt x="735" y="524"/>
                  <a:pt x="733" y="524"/>
                  <a:pt x="730" y="525"/>
                </a:cubicBezTo>
                <a:cubicBezTo>
                  <a:pt x="722" y="529"/>
                  <a:pt x="711" y="533"/>
                  <a:pt x="700" y="537"/>
                </a:cubicBezTo>
                <a:cubicBezTo>
                  <a:pt x="689" y="540"/>
                  <a:pt x="676" y="544"/>
                  <a:pt x="664" y="547"/>
                </a:cubicBezTo>
                <a:cubicBezTo>
                  <a:pt x="652" y="549"/>
                  <a:pt x="639" y="552"/>
                  <a:pt x="627" y="553"/>
                </a:cubicBezTo>
                <a:cubicBezTo>
                  <a:pt x="624" y="554"/>
                  <a:pt x="621" y="554"/>
                  <a:pt x="619" y="554"/>
                </a:cubicBezTo>
                <a:cubicBezTo>
                  <a:pt x="616" y="555"/>
                  <a:pt x="613" y="555"/>
                  <a:pt x="610" y="555"/>
                </a:cubicBezTo>
                <a:cubicBezTo>
                  <a:pt x="605" y="555"/>
                  <a:pt x="600" y="556"/>
                  <a:pt x="595" y="556"/>
                </a:cubicBezTo>
                <a:cubicBezTo>
                  <a:pt x="585" y="557"/>
                  <a:pt x="577" y="557"/>
                  <a:pt x="572" y="557"/>
                </a:cubicBezTo>
                <a:cubicBezTo>
                  <a:pt x="566" y="556"/>
                  <a:pt x="563" y="556"/>
                  <a:pt x="563" y="556"/>
                </a:cubicBezTo>
                <a:cubicBezTo>
                  <a:pt x="561" y="556"/>
                  <a:pt x="560" y="559"/>
                  <a:pt x="560" y="561"/>
                </a:cubicBezTo>
                <a:cubicBezTo>
                  <a:pt x="560" y="564"/>
                  <a:pt x="561" y="566"/>
                  <a:pt x="563" y="566"/>
                </a:cubicBezTo>
                <a:cubicBezTo>
                  <a:pt x="563" y="566"/>
                  <a:pt x="566" y="567"/>
                  <a:pt x="572" y="567"/>
                </a:cubicBezTo>
                <a:cubicBezTo>
                  <a:pt x="577" y="567"/>
                  <a:pt x="586" y="567"/>
                  <a:pt x="595" y="566"/>
                </a:cubicBezTo>
                <a:cubicBezTo>
                  <a:pt x="600" y="566"/>
                  <a:pt x="605" y="566"/>
                  <a:pt x="611" y="565"/>
                </a:cubicBezTo>
                <a:cubicBezTo>
                  <a:pt x="614" y="565"/>
                  <a:pt x="617" y="565"/>
                  <a:pt x="620" y="564"/>
                </a:cubicBezTo>
                <a:cubicBezTo>
                  <a:pt x="623" y="564"/>
                  <a:pt x="626" y="564"/>
                  <a:pt x="629" y="563"/>
                </a:cubicBezTo>
                <a:cubicBezTo>
                  <a:pt x="641" y="562"/>
                  <a:pt x="654" y="559"/>
                  <a:pt x="666" y="557"/>
                </a:cubicBezTo>
                <a:cubicBezTo>
                  <a:pt x="679" y="554"/>
                  <a:pt x="691" y="550"/>
                  <a:pt x="703" y="546"/>
                </a:cubicBezTo>
                <a:cubicBezTo>
                  <a:pt x="706" y="545"/>
                  <a:pt x="709" y="544"/>
                  <a:pt x="712" y="543"/>
                </a:cubicBezTo>
                <a:cubicBezTo>
                  <a:pt x="712" y="544"/>
                  <a:pt x="713" y="545"/>
                  <a:pt x="713" y="546"/>
                </a:cubicBezTo>
                <a:cubicBezTo>
                  <a:pt x="713" y="546"/>
                  <a:pt x="714" y="547"/>
                  <a:pt x="716" y="550"/>
                </a:cubicBezTo>
                <a:cubicBezTo>
                  <a:pt x="718" y="553"/>
                  <a:pt x="721" y="557"/>
                  <a:pt x="724" y="563"/>
                </a:cubicBezTo>
                <a:cubicBezTo>
                  <a:pt x="725" y="565"/>
                  <a:pt x="726" y="566"/>
                  <a:pt x="727" y="568"/>
                </a:cubicBezTo>
                <a:cubicBezTo>
                  <a:pt x="713" y="571"/>
                  <a:pt x="696" y="575"/>
                  <a:pt x="677" y="581"/>
                </a:cubicBezTo>
                <a:cubicBezTo>
                  <a:pt x="662" y="585"/>
                  <a:pt x="646" y="590"/>
                  <a:pt x="630" y="596"/>
                </a:cubicBezTo>
                <a:cubicBezTo>
                  <a:pt x="613" y="602"/>
                  <a:pt x="596" y="609"/>
                  <a:pt x="579" y="618"/>
                </a:cubicBezTo>
                <a:cubicBezTo>
                  <a:pt x="570" y="623"/>
                  <a:pt x="562" y="628"/>
                  <a:pt x="554" y="635"/>
                </a:cubicBezTo>
                <a:cubicBezTo>
                  <a:pt x="550" y="639"/>
                  <a:pt x="547" y="643"/>
                  <a:pt x="544" y="648"/>
                </a:cubicBezTo>
                <a:cubicBezTo>
                  <a:pt x="543" y="650"/>
                  <a:pt x="543" y="650"/>
                  <a:pt x="543" y="650"/>
                </a:cubicBezTo>
                <a:cubicBezTo>
                  <a:pt x="542" y="652"/>
                  <a:pt x="542" y="652"/>
                  <a:pt x="542" y="652"/>
                </a:cubicBezTo>
                <a:cubicBezTo>
                  <a:pt x="541" y="653"/>
                  <a:pt x="541" y="655"/>
                  <a:pt x="541" y="656"/>
                </a:cubicBezTo>
                <a:cubicBezTo>
                  <a:pt x="540" y="657"/>
                  <a:pt x="540" y="658"/>
                  <a:pt x="540" y="658"/>
                </a:cubicBezTo>
                <a:cubicBezTo>
                  <a:pt x="540" y="659"/>
                  <a:pt x="540" y="660"/>
                  <a:pt x="540" y="661"/>
                </a:cubicBezTo>
                <a:cubicBezTo>
                  <a:pt x="540" y="662"/>
                  <a:pt x="540" y="664"/>
                  <a:pt x="540" y="665"/>
                </a:cubicBezTo>
                <a:cubicBezTo>
                  <a:pt x="540" y="669"/>
                  <a:pt x="541" y="671"/>
                  <a:pt x="543" y="674"/>
                </a:cubicBezTo>
                <a:cubicBezTo>
                  <a:pt x="543" y="676"/>
                  <a:pt x="544" y="677"/>
                  <a:pt x="545" y="678"/>
                </a:cubicBezTo>
                <a:cubicBezTo>
                  <a:pt x="546" y="679"/>
                  <a:pt x="546" y="680"/>
                  <a:pt x="547" y="682"/>
                </a:cubicBezTo>
                <a:cubicBezTo>
                  <a:pt x="548" y="683"/>
                  <a:pt x="549" y="684"/>
                  <a:pt x="550" y="685"/>
                </a:cubicBezTo>
                <a:cubicBezTo>
                  <a:pt x="553" y="688"/>
                  <a:pt x="553" y="688"/>
                  <a:pt x="553" y="688"/>
                </a:cubicBezTo>
                <a:cubicBezTo>
                  <a:pt x="556" y="690"/>
                  <a:pt x="559" y="691"/>
                  <a:pt x="562" y="692"/>
                </a:cubicBezTo>
                <a:cubicBezTo>
                  <a:pt x="568" y="694"/>
                  <a:pt x="574" y="693"/>
                  <a:pt x="579" y="693"/>
                </a:cubicBezTo>
                <a:cubicBezTo>
                  <a:pt x="584" y="692"/>
                  <a:pt x="590" y="691"/>
                  <a:pt x="595" y="689"/>
                </a:cubicBezTo>
                <a:cubicBezTo>
                  <a:pt x="605" y="686"/>
                  <a:pt x="614" y="682"/>
                  <a:pt x="624" y="678"/>
                </a:cubicBezTo>
                <a:cubicBezTo>
                  <a:pt x="633" y="674"/>
                  <a:pt x="642" y="669"/>
                  <a:pt x="651" y="665"/>
                </a:cubicBezTo>
                <a:cubicBezTo>
                  <a:pt x="660" y="660"/>
                  <a:pt x="669" y="656"/>
                  <a:pt x="677" y="651"/>
                </a:cubicBezTo>
                <a:cubicBezTo>
                  <a:pt x="680" y="650"/>
                  <a:pt x="682" y="649"/>
                  <a:pt x="684" y="648"/>
                </a:cubicBezTo>
                <a:cubicBezTo>
                  <a:pt x="685" y="648"/>
                  <a:pt x="686" y="647"/>
                  <a:pt x="687" y="647"/>
                </a:cubicBezTo>
                <a:cubicBezTo>
                  <a:pt x="689" y="646"/>
                  <a:pt x="689" y="646"/>
                  <a:pt x="689" y="646"/>
                </a:cubicBezTo>
                <a:cubicBezTo>
                  <a:pt x="690" y="646"/>
                  <a:pt x="690" y="646"/>
                  <a:pt x="690" y="646"/>
                </a:cubicBezTo>
                <a:cubicBezTo>
                  <a:pt x="695" y="644"/>
                  <a:pt x="699" y="642"/>
                  <a:pt x="704" y="641"/>
                </a:cubicBezTo>
                <a:cubicBezTo>
                  <a:pt x="713" y="638"/>
                  <a:pt x="722" y="635"/>
                  <a:pt x="730" y="632"/>
                </a:cubicBezTo>
                <a:cubicBezTo>
                  <a:pt x="735" y="631"/>
                  <a:pt x="739" y="629"/>
                  <a:pt x="743" y="628"/>
                </a:cubicBezTo>
                <a:cubicBezTo>
                  <a:pt x="747" y="627"/>
                  <a:pt x="752" y="626"/>
                  <a:pt x="756" y="625"/>
                </a:cubicBezTo>
                <a:cubicBezTo>
                  <a:pt x="757" y="625"/>
                  <a:pt x="758" y="625"/>
                  <a:pt x="759" y="624"/>
                </a:cubicBezTo>
                <a:cubicBezTo>
                  <a:pt x="768" y="641"/>
                  <a:pt x="776" y="659"/>
                  <a:pt x="784" y="679"/>
                </a:cubicBezTo>
                <a:cubicBezTo>
                  <a:pt x="789" y="692"/>
                  <a:pt x="794" y="706"/>
                  <a:pt x="799" y="720"/>
                </a:cubicBezTo>
                <a:cubicBezTo>
                  <a:pt x="803" y="734"/>
                  <a:pt x="807" y="748"/>
                  <a:pt x="810" y="763"/>
                </a:cubicBezTo>
                <a:cubicBezTo>
                  <a:pt x="813" y="777"/>
                  <a:pt x="816" y="792"/>
                  <a:pt x="818" y="807"/>
                </a:cubicBezTo>
                <a:cubicBezTo>
                  <a:pt x="820" y="821"/>
                  <a:pt x="821" y="836"/>
                  <a:pt x="822" y="850"/>
                </a:cubicBezTo>
                <a:cubicBezTo>
                  <a:pt x="823" y="878"/>
                  <a:pt x="822" y="904"/>
                  <a:pt x="819" y="926"/>
                </a:cubicBezTo>
                <a:cubicBezTo>
                  <a:pt x="817" y="948"/>
                  <a:pt x="814" y="967"/>
                  <a:pt x="811" y="980"/>
                </a:cubicBezTo>
                <a:cubicBezTo>
                  <a:pt x="810" y="986"/>
                  <a:pt x="809" y="991"/>
                  <a:pt x="808" y="994"/>
                </a:cubicBezTo>
                <a:cubicBezTo>
                  <a:pt x="807" y="998"/>
                  <a:pt x="807" y="1000"/>
                  <a:pt x="807" y="1000"/>
                </a:cubicBezTo>
                <a:cubicBezTo>
                  <a:pt x="806" y="1003"/>
                  <a:pt x="807" y="1007"/>
                  <a:pt x="810" y="1008"/>
                </a:cubicBezTo>
                <a:cubicBezTo>
                  <a:pt x="813" y="1008"/>
                  <a:pt x="816" y="1006"/>
                  <a:pt x="816" y="1002"/>
                </a:cubicBezTo>
                <a:cubicBezTo>
                  <a:pt x="816" y="1002"/>
                  <a:pt x="817" y="1000"/>
                  <a:pt x="818" y="997"/>
                </a:cubicBezTo>
                <a:cubicBezTo>
                  <a:pt x="819" y="993"/>
                  <a:pt x="820" y="988"/>
                  <a:pt x="821" y="982"/>
                </a:cubicBezTo>
                <a:cubicBezTo>
                  <a:pt x="824" y="969"/>
                  <a:pt x="827" y="950"/>
                  <a:pt x="829" y="927"/>
                </a:cubicBezTo>
                <a:cubicBezTo>
                  <a:pt x="832" y="904"/>
                  <a:pt x="833" y="878"/>
                  <a:pt x="832" y="849"/>
                </a:cubicBezTo>
                <a:cubicBezTo>
                  <a:pt x="831" y="835"/>
                  <a:pt x="830" y="820"/>
                  <a:pt x="828" y="805"/>
                </a:cubicBezTo>
                <a:cubicBezTo>
                  <a:pt x="826" y="791"/>
                  <a:pt x="823" y="776"/>
                  <a:pt x="820" y="761"/>
                </a:cubicBezTo>
                <a:cubicBezTo>
                  <a:pt x="817" y="746"/>
                  <a:pt x="813" y="731"/>
                  <a:pt x="808" y="717"/>
                </a:cubicBezTo>
                <a:cubicBezTo>
                  <a:pt x="804" y="703"/>
                  <a:pt x="799" y="689"/>
                  <a:pt x="794" y="675"/>
                </a:cubicBezTo>
                <a:cubicBezTo>
                  <a:pt x="786" y="656"/>
                  <a:pt x="778" y="638"/>
                  <a:pt x="770" y="622"/>
                </a:cubicBezTo>
                <a:cubicBezTo>
                  <a:pt x="781" y="620"/>
                  <a:pt x="793" y="619"/>
                  <a:pt x="803" y="619"/>
                </a:cubicBezTo>
                <a:cubicBezTo>
                  <a:pt x="807" y="620"/>
                  <a:pt x="811" y="620"/>
                  <a:pt x="814" y="620"/>
                </a:cubicBezTo>
                <a:cubicBezTo>
                  <a:pt x="816" y="620"/>
                  <a:pt x="818" y="620"/>
                  <a:pt x="819" y="620"/>
                </a:cubicBezTo>
                <a:cubicBezTo>
                  <a:pt x="820" y="621"/>
                  <a:pt x="821" y="621"/>
                  <a:pt x="822" y="621"/>
                </a:cubicBezTo>
                <a:cubicBezTo>
                  <a:pt x="823" y="621"/>
                  <a:pt x="823" y="621"/>
                  <a:pt x="823" y="621"/>
                </a:cubicBezTo>
                <a:cubicBezTo>
                  <a:pt x="823" y="621"/>
                  <a:pt x="823" y="621"/>
                  <a:pt x="823" y="621"/>
                </a:cubicBezTo>
                <a:cubicBezTo>
                  <a:pt x="823" y="621"/>
                  <a:pt x="823" y="621"/>
                  <a:pt x="823" y="621"/>
                </a:cubicBezTo>
                <a:cubicBezTo>
                  <a:pt x="826" y="622"/>
                  <a:pt x="826" y="622"/>
                  <a:pt x="826" y="622"/>
                </a:cubicBezTo>
                <a:cubicBezTo>
                  <a:pt x="829" y="622"/>
                  <a:pt x="831" y="623"/>
                  <a:pt x="834" y="623"/>
                </a:cubicBezTo>
                <a:cubicBezTo>
                  <a:pt x="841" y="632"/>
                  <a:pt x="849" y="643"/>
                  <a:pt x="857" y="654"/>
                </a:cubicBezTo>
                <a:cubicBezTo>
                  <a:pt x="866" y="667"/>
                  <a:pt x="875" y="682"/>
                  <a:pt x="883" y="697"/>
                </a:cubicBezTo>
                <a:cubicBezTo>
                  <a:pt x="892" y="713"/>
                  <a:pt x="900" y="730"/>
                  <a:pt x="907" y="749"/>
                </a:cubicBezTo>
                <a:cubicBezTo>
                  <a:pt x="908" y="751"/>
                  <a:pt x="909" y="753"/>
                  <a:pt x="910" y="755"/>
                </a:cubicBezTo>
                <a:cubicBezTo>
                  <a:pt x="911" y="758"/>
                  <a:pt x="912" y="760"/>
                  <a:pt x="913" y="762"/>
                </a:cubicBezTo>
                <a:cubicBezTo>
                  <a:pt x="914" y="767"/>
                  <a:pt x="916" y="772"/>
                  <a:pt x="917" y="777"/>
                </a:cubicBezTo>
                <a:cubicBezTo>
                  <a:pt x="920" y="786"/>
                  <a:pt x="923" y="796"/>
                  <a:pt x="924" y="806"/>
                </a:cubicBezTo>
                <a:cubicBezTo>
                  <a:pt x="925" y="810"/>
                  <a:pt x="925" y="810"/>
                  <a:pt x="925" y="810"/>
                </a:cubicBezTo>
                <a:cubicBezTo>
                  <a:pt x="926" y="814"/>
                  <a:pt x="926" y="814"/>
                  <a:pt x="926" y="814"/>
                </a:cubicBezTo>
                <a:cubicBezTo>
                  <a:pt x="926" y="816"/>
                  <a:pt x="926" y="819"/>
                  <a:pt x="927" y="821"/>
                </a:cubicBezTo>
                <a:cubicBezTo>
                  <a:pt x="927" y="827"/>
                  <a:pt x="928" y="832"/>
                  <a:pt x="928" y="837"/>
                </a:cubicBezTo>
                <a:cubicBezTo>
                  <a:pt x="929" y="842"/>
                  <a:pt x="928" y="847"/>
                  <a:pt x="928" y="852"/>
                </a:cubicBezTo>
                <a:cubicBezTo>
                  <a:pt x="928" y="860"/>
                  <a:pt x="928" y="860"/>
                  <a:pt x="928" y="860"/>
                </a:cubicBezTo>
                <a:cubicBezTo>
                  <a:pt x="928" y="862"/>
                  <a:pt x="927" y="865"/>
                  <a:pt x="927" y="867"/>
                </a:cubicBezTo>
                <a:cubicBezTo>
                  <a:pt x="927" y="869"/>
                  <a:pt x="927" y="870"/>
                  <a:pt x="927" y="871"/>
                </a:cubicBezTo>
                <a:cubicBezTo>
                  <a:pt x="926" y="875"/>
                  <a:pt x="926" y="875"/>
                  <a:pt x="926" y="875"/>
                </a:cubicBezTo>
                <a:cubicBezTo>
                  <a:pt x="925" y="878"/>
                  <a:pt x="925" y="880"/>
                  <a:pt x="924" y="882"/>
                </a:cubicBezTo>
                <a:cubicBezTo>
                  <a:pt x="922" y="890"/>
                  <a:pt x="922" y="890"/>
                  <a:pt x="922" y="890"/>
                </a:cubicBezTo>
                <a:cubicBezTo>
                  <a:pt x="922" y="892"/>
                  <a:pt x="922" y="892"/>
                  <a:pt x="922" y="892"/>
                </a:cubicBezTo>
                <a:cubicBezTo>
                  <a:pt x="921" y="894"/>
                  <a:pt x="921" y="894"/>
                  <a:pt x="921" y="894"/>
                </a:cubicBezTo>
                <a:cubicBezTo>
                  <a:pt x="920" y="897"/>
                  <a:pt x="920" y="897"/>
                  <a:pt x="920" y="897"/>
                </a:cubicBezTo>
                <a:cubicBezTo>
                  <a:pt x="918" y="902"/>
                  <a:pt x="916" y="907"/>
                  <a:pt x="914" y="912"/>
                </a:cubicBezTo>
                <a:cubicBezTo>
                  <a:pt x="913" y="914"/>
                  <a:pt x="912" y="916"/>
                  <a:pt x="911" y="918"/>
                </a:cubicBezTo>
                <a:cubicBezTo>
                  <a:pt x="911" y="920"/>
                  <a:pt x="910" y="921"/>
                  <a:pt x="910" y="922"/>
                </a:cubicBezTo>
                <a:cubicBezTo>
                  <a:pt x="908" y="925"/>
                  <a:pt x="908" y="925"/>
                  <a:pt x="908" y="925"/>
                </a:cubicBezTo>
                <a:cubicBezTo>
                  <a:pt x="906" y="928"/>
                  <a:pt x="906" y="928"/>
                  <a:pt x="906" y="928"/>
                </a:cubicBezTo>
                <a:cubicBezTo>
                  <a:pt x="905" y="930"/>
                  <a:pt x="905" y="930"/>
                  <a:pt x="905" y="930"/>
                </a:cubicBezTo>
                <a:cubicBezTo>
                  <a:pt x="904" y="932"/>
                  <a:pt x="904" y="932"/>
                  <a:pt x="904" y="932"/>
                </a:cubicBezTo>
                <a:cubicBezTo>
                  <a:pt x="902" y="934"/>
                  <a:pt x="901" y="936"/>
                  <a:pt x="900" y="938"/>
                </a:cubicBezTo>
                <a:cubicBezTo>
                  <a:pt x="897" y="942"/>
                  <a:pt x="894" y="946"/>
                  <a:pt x="890" y="949"/>
                </a:cubicBezTo>
                <a:cubicBezTo>
                  <a:pt x="884" y="957"/>
                  <a:pt x="877" y="964"/>
                  <a:pt x="869" y="970"/>
                </a:cubicBezTo>
                <a:cubicBezTo>
                  <a:pt x="866" y="972"/>
                  <a:pt x="866" y="972"/>
                  <a:pt x="866" y="972"/>
                </a:cubicBezTo>
                <a:cubicBezTo>
                  <a:pt x="863" y="974"/>
                  <a:pt x="863" y="974"/>
                  <a:pt x="863" y="974"/>
                </a:cubicBezTo>
                <a:cubicBezTo>
                  <a:pt x="861" y="976"/>
                  <a:pt x="860" y="977"/>
                  <a:pt x="858" y="979"/>
                </a:cubicBezTo>
                <a:cubicBezTo>
                  <a:pt x="854" y="981"/>
                  <a:pt x="850" y="984"/>
                  <a:pt x="846" y="987"/>
                </a:cubicBezTo>
                <a:cubicBezTo>
                  <a:pt x="838" y="992"/>
                  <a:pt x="830" y="997"/>
                  <a:pt x="823" y="1002"/>
                </a:cubicBezTo>
                <a:cubicBezTo>
                  <a:pt x="808" y="1012"/>
                  <a:pt x="793" y="1020"/>
                  <a:pt x="778" y="1024"/>
                </a:cubicBezTo>
                <a:cubicBezTo>
                  <a:pt x="764" y="1029"/>
                  <a:pt x="750" y="1030"/>
                  <a:pt x="737" y="1028"/>
                </a:cubicBezTo>
                <a:cubicBezTo>
                  <a:pt x="725" y="1027"/>
                  <a:pt x="714" y="1025"/>
                  <a:pt x="705" y="1023"/>
                </a:cubicBezTo>
                <a:cubicBezTo>
                  <a:pt x="687" y="1019"/>
                  <a:pt x="677" y="1017"/>
                  <a:pt x="677" y="1017"/>
                </a:cubicBezTo>
                <a:cubicBezTo>
                  <a:pt x="671" y="1015"/>
                  <a:pt x="666" y="1017"/>
                  <a:pt x="666" y="1019"/>
                </a:cubicBezTo>
                <a:cubicBezTo>
                  <a:pt x="665" y="1022"/>
                  <a:pt x="669" y="1025"/>
                  <a:pt x="675" y="1026"/>
                </a:cubicBezTo>
                <a:cubicBezTo>
                  <a:pt x="675" y="1026"/>
                  <a:pt x="685" y="1029"/>
                  <a:pt x="703" y="1033"/>
                </a:cubicBezTo>
                <a:cubicBezTo>
                  <a:pt x="712" y="1035"/>
                  <a:pt x="723" y="1037"/>
                  <a:pt x="737" y="1039"/>
                </a:cubicBezTo>
                <a:cubicBezTo>
                  <a:pt x="740" y="1039"/>
                  <a:pt x="743" y="1039"/>
                  <a:pt x="747" y="1039"/>
                </a:cubicBezTo>
                <a:cubicBezTo>
                  <a:pt x="749" y="1039"/>
                  <a:pt x="750" y="1039"/>
                  <a:pt x="752" y="1039"/>
                </a:cubicBezTo>
                <a:cubicBezTo>
                  <a:pt x="754" y="1039"/>
                  <a:pt x="756" y="1039"/>
                  <a:pt x="758" y="1039"/>
                </a:cubicBezTo>
                <a:cubicBezTo>
                  <a:pt x="757" y="1042"/>
                  <a:pt x="757" y="1047"/>
                  <a:pt x="758" y="1052"/>
                </a:cubicBezTo>
                <a:cubicBezTo>
                  <a:pt x="758" y="1052"/>
                  <a:pt x="760" y="1070"/>
                  <a:pt x="764" y="1101"/>
                </a:cubicBezTo>
                <a:cubicBezTo>
                  <a:pt x="767" y="1117"/>
                  <a:pt x="770" y="1136"/>
                  <a:pt x="776" y="1158"/>
                </a:cubicBezTo>
                <a:cubicBezTo>
                  <a:pt x="779" y="1169"/>
                  <a:pt x="782" y="1180"/>
                  <a:pt x="788" y="1192"/>
                </a:cubicBezTo>
                <a:cubicBezTo>
                  <a:pt x="793" y="1204"/>
                  <a:pt x="800" y="1215"/>
                  <a:pt x="809" y="1226"/>
                </a:cubicBezTo>
                <a:cubicBezTo>
                  <a:pt x="810" y="1229"/>
                  <a:pt x="812" y="1231"/>
                  <a:pt x="815" y="1234"/>
                </a:cubicBezTo>
                <a:cubicBezTo>
                  <a:pt x="810" y="1234"/>
                  <a:pt x="804" y="1234"/>
                  <a:pt x="798" y="1235"/>
                </a:cubicBezTo>
                <a:cubicBezTo>
                  <a:pt x="790" y="1237"/>
                  <a:pt x="780" y="1239"/>
                  <a:pt x="770" y="1242"/>
                </a:cubicBezTo>
                <a:cubicBezTo>
                  <a:pt x="761" y="1245"/>
                  <a:pt x="750" y="1250"/>
                  <a:pt x="741" y="1256"/>
                </a:cubicBezTo>
                <a:cubicBezTo>
                  <a:pt x="736" y="1259"/>
                  <a:pt x="732" y="1262"/>
                  <a:pt x="727" y="1265"/>
                </a:cubicBezTo>
                <a:cubicBezTo>
                  <a:pt x="723" y="1269"/>
                  <a:pt x="719" y="1273"/>
                  <a:pt x="715" y="1276"/>
                </a:cubicBezTo>
                <a:cubicBezTo>
                  <a:pt x="708" y="1284"/>
                  <a:pt x="702" y="1292"/>
                  <a:pt x="698" y="1299"/>
                </a:cubicBezTo>
                <a:cubicBezTo>
                  <a:pt x="694" y="1306"/>
                  <a:pt x="691" y="1313"/>
                  <a:pt x="689" y="1317"/>
                </a:cubicBezTo>
                <a:cubicBezTo>
                  <a:pt x="689" y="1318"/>
                  <a:pt x="689" y="1319"/>
                  <a:pt x="688" y="1320"/>
                </a:cubicBezTo>
                <a:cubicBezTo>
                  <a:pt x="683" y="1313"/>
                  <a:pt x="678" y="1306"/>
                  <a:pt x="673" y="1299"/>
                </a:cubicBezTo>
                <a:cubicBezTo>
                  <a:pt x="671" y="1295"/>
                  <a:pt x="669" y="1291"/>
                  <a:pt x="667" y="1287"/>
                </a:cubicBezTo>
                <a:cubicBezTo>
                  <a:pt x="665" y="1283"/>
                  <a:pt x="662" y="1279"/>
                  <a:pt x="660" y="1275"/>
                </a:cubicBezTo>
                <a:cubicBezTo>
                  <a:pt x="656" y="1267"/>
                  <a:pt x="653" y="1259"/>
                  <a:pt x="649" y="1251"/>
                </a:cubicBezTo>
                <a:cubicBezTo>
                  <a:pt x="643" y="1234"/>
                  <a:pt x="637" y="1217"/>
                  <a:pt x="631" y="1200"/>
                </a:cubicBezTo>
                <a:cubicBezTo>
                  <a:pt x="626" y="1183"/>
                  <a:pt x="621" y="1166"/>
                  <a:pt x="616" y="1149"/>
                </a:cubicBezTo>
                <a:cubicBezTo>
                  <a:pt x="614" y="1141"/>
                  <a:pt x="612" y="1133"/>
                  <a:pt x="609" y="1124"/>
                </a:cubicBezTo>
                <a:cubicBezTo>
                  <a:pt x="607" y="1116"/>
                  <a:pt x="604" y="1108"/>
                  <a:pt x="602" y="1099"/>
                </a:cubicBezTo>
                <a:cubicBezTo>
                  <a:pt x="586" y="1046"/>
                  <a:pt x="571" y="996"/>
                  <a:pt x="558" y="951"/>
                </a:cubicBezTo>
                <a:cubicBezTo>
                  <a:pt x="561" y="950"/>
                  <a:pt x="563" y="947"/>
                  <a:pt x="562" y="944"/>
                </a:cubicBezTo>
                <a:cubicBezTo>
                  <a:pt x="540" y="881"/>
                  <a:pt x="507" y="823"/>
                  <a:pt x="471" y="767"/>
                </a:cubicBezTo>
                <a:cubicBezTo>
                  <a:pt x="440" y="719"/>
                  <a:pt x="400" y="673"/>
                  <a:pt x="349" y="646"/>
                </a:cubicBezTo>
                <a:cubicBezTo>
                  <a:pt x="349" y="645"/>
                  <a:pt x="348" y="645"/>
                  <a:pt x="347" y="645"/>
                </a:cubicBezTo>
                <a:cubicBezTo>
                  <a:pt x="347" y="644"/>
                  <a:pt x="346" y="643"/>
                  <a:pt x="345" y="643"/>
                </a:cubicBezTo>
                <a:cubicBezTo>
                  <a:pt x="239" y="599"/>
                  <a:pt x="144" y="527"/>
                  <a:pt x="72" y="437"/>
                </a:cubicBezTo>
                <a:cubicBezTo>
                  <a:pt x="84" y="430"/>
                  <a:pt x="96" y="422"/>
                  <a:pt x="105" y="410"/>
                </a:cubicBezTo>
                <a:cubicBezTo>
                  <a:pt x="114" y="399"/>
                  <a:pt x="120" y="385"/>
                  <a:pt x="124" y="371"/>
                </a:cubicBezTo>
                <a:cubicBezTo>
                  <a:pt x="151" y="396"/>
                  <a:pt x="181" y="417"/>
                  <a:pt x="211" y="438"/>
                </a:cubicBezTo>
                <a:cubicBezTo>
                  <a:pt x="229" y="450"/>
                  <a:pt x="246" y="462"/>
                  <a:pt x="264" y="474"/>
                </a:cubicBezTo>
                <a:cubicBezTo>
                  <a:pt x="280" y="484"/>
                  <a:pt x="298" y="495"/>
                  <a:pt x="317" y="493"/>
                </a:cubicBezTo>
                <a:cubicBezTo>
                  <a:pt x="321" y="497"/>
                  <a:pt x="330" y="492"/>
                  <a:pt x="326" y="487"/>
                </a:cubicBezTo>
                <a:cubicBezTo>
                  <a:pt x="313" y="470"/>
                  <a:pt x="303" y="450"/>
                  <a:pt x="295" y="431"/>
                </a:cubicBezTo>
                <a:cubicBezTo>
                  <a:pt x="295" y="431"/>
                  <a:pt x="295" y="431"/>
                  <a:pt x="296" y="431"/>
                </a:cubicBezTo>
                <a:cubicBezTo>
                  <a:pt x="295" y="429"/>
                  <a:pt x="294" y="427"/>
                  <a:pt x="292" y="424"/>
                </a:cubicBezTo>
                <a:cubicBezTo>
                  <a:pt x="291" y="421"/>
                  <a:pt x="289" y="417"/>
                  <a:pt x="287" y="412"/>
                </a:cubicBezTo>
                <a:cubicBezTo>
                  <a:pt x="278" y="393"/>
                  <a:pt x="268" y="366"/>
                  <a:pt x="262" y="332"/>
                </a:cubicBezTo>
                <a:cubicBezTo>
                  <a:pt x="260" y="314"/>
                  <a:pt x="259" y="296"/>
                  <a:pt x="260" y="276"/>
                </a:cubicBezTo>
                <a:cubicBezTo>
                  <a:pt x="260" y="271"/>
                  <a:pt x="261" y="266"/>
                  <a:pt x="261" y="261"/>
                </a:cubicBezTo>
                <a:cubicBezTo>
                  <a:pt x="262" y="256"/>
                  <a:pt x="263" y="251"/>
                  <a:pt x="264" y="245"/>
                </a:cubicBezTo>
                <a:cubicBezTo>
                  <a:pt x="264" y="243"/>
                  <a:pt x="265" y="240"/>
                  <a:pt x="265" y="238"/>
                </a:cubicBezTo>
                <a:cubicBezTo>
                  <a:pt x="266" y="235"/>
                  <a:pt x="266" y="233"/>
                  <a:pt x="267" y="230"/>
                </a:cubicBezTo>
                <a:cubicBezTo>
                  <a:pt x="268" y="227"/>
                  <a:pt x="268" y="225"/>
                  <a:pt x="269" y="222"/>
                </a:cubicBezTo>
                <a:cubicBezTo>
                  <a:pt x="270" y="220"/>
                  <a:pt x="271" y="217"/>
                  <a:pt x="271" y="215"/>
                </a:cubicBezTo>
                <a:cubicBezTo>
                  <a:pt x="278" y="194"/>
                  <a:pt x="287" y="173"/>
                  <a:pt x="300" y="154"/>
                </a:cubicBezTo>
                <a:cubicBezTo>
                  <a:pt x="306" y="145"/>
                  <a:pt x="313" y="135"/>
                  <a:pt x="320" y="126"/>
                </a:cubicBezTo>
                <a:cubicBezTo>
                  <a:pt x="327" y="117"/>
                  <a:pt x="335" y="109"/>
                  <a:pt x="343" y="101"/>
                </a:cubicBezTo>
                <a:cubicBezTo>
                  <a:pt x="352" y="93"/>
                  <a:pt x="361" y="85"/>
                  <a:pt x="370" y="78"/>
                </a:cubicBezTo>
                <a:cubicBezTo>
                  <a:pt x="379" y="71"/>
                  <a:pt x="389" y="65"/>
                  <a:pt x="398" y="59"/>
                </a:cubicBezTo>
                <a:cubicBezTo>
                  <a:pt x="408" y="53"/>
                  <a:pt x="418" y="48"/>
                  <a:pt x="428" y="43"/>
                </a:cubicBezTo>
                <a:cubicBezTo>
                  <a:pt x="438" y="38"/>
                  <a:pt x="449" y="34"/>
                  <a:pt x="459" y="30"/>
                </a:cubicBezTo>
                <a:cubicBezTo>
                  <a:pt x="480" y="23"/>
                  <a:pt x="500" y="18"/>
                  <a:pt x="520" y="15"/>
                </a:cubicBezTo>
                <a:cubicBezTo>
                  <a:pt x="540" y="12"/>
                  <a:pt x="558" y="10"/>
                  <a:pt x="576" y="10"/>
                </a:cubicBezTo>
                <a:cubicBezTo>
                  <a:pt x="611" y="10"/>
                  <a:pt x="640" y="16"/>
                  <a:pt x="659" y="21"/>
                </a:cubicBezTo>
                <a:cubicBezTo>
                  <a:pt x="665" y="22"/>
                  <a:pt x="670" y="23"/>
                  <a:pt x="675" y="25"/>
                </a:cubicBezTo>
                <a:cubicBezTo>
                  <a:pt x="674" y="25"/>
                  <a:pt x="673" y="25"/>
                  <a:pt x="672" y="25"/>
                </a:cubicBezTo>
                <a:cubicBezTo>
                  <a:pt x="670" y="24"/>
                  <a:pt x="668" y="24"/>
                  <a:pt x="665" y="24"/>
                </a:cubicBezTo>
                <a:cubicBezTo>
                  <a:pt x="657" y="24"/>
                  <a:pt x="648" y="25"/>
                  <a:pt x="639" y="26"/>
                </a:cubicBezTo>
                <a:cubicBezTo>
                  <a:pt x="631" y="28"/>
                  <a:pt x="622" y="30"/>
                  <a:pt x="614" y="32"/>
                </a:cubicBezTo>
                <a:cubicBezTo>
                  <a:pt x="606" y="35"/>
                  <a:pt x="598" y="38"/>
                  <a:pt x="590" y="41"/>
                </a:cubicBezTo>
                <a:cubicBezTo>
                  <a:pt x="583" y="45"/>
                  <a:pt x="576" y="48"/>
                  <a:pt x="569" y="52"/>
                </a:cubicBezTo>
                <a:cubicBezTo>
                  <a:pt x="541" y="69"/>
                  <a:pt x="518" y="89"/>
                  <a:pt x="500" y="110"/>
                </a:cubicBezTo>
                <a:cubicBezTo>
                  <a:pt x="482" y="132"/>
                  <a:pt x="468" y="153"/>
                  <a:pt x="457" y="173"/>
                </a:cubicBezTo>
                <a:cubicBezTo>
                  <a:pt x="457" y="174"/>
                  <a:pt x="456" y="175"/>
                  <a:pt x="456" y="176"/>
                </a:cubicBezTo>
                <a:cubicBezTo>
                  <a:pt x="456" y="176"/>
                  <a:pt x="456" y="176"/>
                  <a:pt x="456" y="176"/>
                </a:cubicBezTo>
                <a:cubicBezTo>
                  <a:pt x="456" y="176"/>
                  <a:pt x="456" y="176"/>
                  <a:pt x="455" y="175"/>
                </a:cubicBezTo>
                <a:cubicBezTo>
                  <a:pt x="455" y="175"/>
                  <a:pt x="455" y="175"/>
                  <a:pt x="455" y="175"/>
                </a:cubicBezTo>
                <a:cubicBezTo>
                  <a:pt x="455" y="175"/>
                  <a:pt x="455" y="175"/>
                  <a:pt x="455" y="174"/>
                </a:cubicBezTo>
                <a:cubicBezTo>
                  <a:pt x="454" y="174"/>
                  <a:pt x="454" y="173"/>
                  <a:pt x="453" y="172"/>
                </a:cubicBezTo>
                <a:cubicBezTo>
                  <a:pt x="452" y="172"/>
                  <a:pt x="452" y="171"/>
                  <a:pt x="451" y="171"/>
                </a:cubicBezTo>
                <a:cubicBezTo>
                  <a:pt x="450" y="170"/>
                  <a:pt x="449" y="170"/>
                  <a:pt x="448" y="169"/>
                </a:cubicBezTo>
                <a:cubicBezTo>
                  <a:pt x="447" y="169"/>
                  <a:pt x="447" y="168"/>
                  <a:pt x="447" y="168"/>
                </a:cubicBezTo>
                <a:cubicBezTo>
                  <a:pt x="447" y="168"/>
                  <a:pt x="446" y="169"/>
                  <a:pt x="446" y="169"/>
                </a:cubicBezTo>
                <a:cubicBezTo>
                  <a:pt x="446" y="169"/>
                  <a:pt x="446" y="169"/>
                  <a:pt x="446" y="169"/>
                </a:cubicBezTo>
                <a:cubicBezTo>
                  <a:pt x="442" y="167"/>
                  <a:pt x="435" y="164"/>
                  <a:pt x="426" y="164"/>
                </a:cubicBezTo>
                <a:cubicBezTo>
                  <a:pt x="417" y="164"/>
                  <a:pt x="407" y="167"/>
                  <a:pt x="399" y="174"/>
                </a:cubicBezTo>
                <a:cubicBezTo>
                  <a:pt x="395" y="177"/>
                  <a:pt x="391" y="181"/>
                  <a:pt x="388" y="185"/>
                </a:cubicBezTo>
                <a:cubicBezTo>
                  <a:pt x="385" y="189"/>
                  <a:pt x="382" y="194"/>
                  <a:pt x="380" y="199"/>
                </a:cubicBezTo>
                <a:cubicBezTo>
                  <a:pt x="379" y="202"/>
                  <a:pt x="379" y="205"/>
                  <a:pt x="378" y="207"/>
                </a:cubicBezTo>
                <a:cubicBezTo>
                  <a:pt x="378" y="210"/>
                  <a:pt x="377" y="213"/>
                  <a:pt x="377" y="216"/>
                </a:cubicBezTo>
                <a:cubicBezTo>
                  <a:pt x="377" y="221"/>
                  <a:pt x="377" y="227"/>
                  <a:pt x="379" y="232"/>
                </a:cubicBezTo>
                <a:cubicBezTo>
                  <a:pt x="381" y="237"/>
                  <a:pt x="384" y="241"/>
                  <a:pt x="387" y="245"/>
                </a:cubicBezTo>
                <a:cubicBezTo>
                  <a:pt x="389" y="247"/>
                  <a:pt x="390" y="248"/>
                  <a:pt x="392" y="250"/>
                </a:cubicBezTo>
                <a:cubicBezTo>
                  <a:pt x="393" y="251"/>
                  <a:pt x="394" y="251"/>
                  <a:pt x="395" y="252"/>
                </a:cubicBezTo>
                <a:cubicBezTo>
                  <a:pt x="396" y="252"/>
                  <a:pt x="397" y="253"/>
                  <a:pt x="398" y="254"/>
                </a:cubicBezTo>
                <a:cubicBezTo>
                  <a:pt x="399" y="255"/>
                  <a:pt x="401" y="255"/>
                  <a:pt x="403" y="256"/>
                </a:cubicBezTo>
                <a:cubicBezTo>
                  <a:pt x="404" y="257"/>
                  <a:pt x="405" y="257"/>
                  <a:pt x="406" y="257"/>
                </a:cubicBezTo>
                <a:cubicBezTo>
                  <a:pt x="406" y="258"/>
                  <a:pt x="407" y="258"/>
                  <a:pt x="408" y="258"/>
                </a:cubicBezTo>
                <a:cubicBezTo>
                  <a:pt x="409" y="258"/>
                  <a:pt x="410" y="259"/>
                  <a:pt x="410" y="259"/>
                </a:cubicBezTo>
                <a:cubicBezTo>
                  <a:pt x="411" y="259"/>
                  <a:pt x="412" y="259"/>
                  <a:pt x="412" y="259"/>
                </a:cubicBezTo>
                <a:cubicBezTo>
                  <a:pt x="414" y="260"/>
                  <a:pt x="415" y="260"/>
                  <a:pt x="416" y="260"/>
                </a:cubicBezTo>
                <a:cubicBezTo>
                  <a:pt x="417" y="260"/>
                  <a:pt x="417" y="260"/>
                  <a:pt x="418" y="260"/>
                </a:cubicBezTo>
                <a:cubicBezTo>
                  <a:pt x="418" y="261"/>
                  <a:pt x="419" y="261"/>
                  <a:pt x="419" y="261"/>
                </a:cubicBezTo>
                <a:cubicBezTo>
                  <a:pt x="420" y="261"/>
                  <a:pt x="421" y="261"/>
                  <a:pt x="422" y="261"/>
                </a:cubicBezTo>
                <a:cubicBezTo>
                  <a:pt x="423" y="261"/>
                  <a:pt x="424" y="261"/>
                  <a:pt x="424" y="261"/>
                </a:cubicBezTo>
                <a:cubicBezTo>
                  <a:pt x="425" y="261"/>
                  <a:pt x="426" y="259"/>
                  <a:pt x="426" y="256"/>
                </a:cubicBezTo>
                <a:cubicBezTo>
                  <a:pt x="427" y="254"/>
                  <a:pt x="426" y="251"/>
                  <a:pt x="425" y="251"/>
                </a:cubicBezTo>
                <a:cubicBezTo>
                  <a:pt x="425" y="251"/>
                  <a:pt x="424" y="251"/>
                  <a:pt x="423" y="251"/>
                </a:cubicBezTo>
                <a:cubicBezTo>
                  <a:pt x="422" y="251"/>
                  <a:pt x="422" y="251"/>
                  <a:pt x="421" y="251"/>
                </a:cubicBezTo>
                <a:cubicBezTo>
                  <a:pt x="420" y="251"/>
                  <a:pt x="420" y="251"/>
                  <a:pt x="420" y="251"/>
                </a:cubicBezTo>
                <a:cubicBezTo>
                  <a:pt x="419" y="250"/>
                  <a:pt x="419" y="250"/>
                  <a:pt x="418" y="250"/>
                </a:cubicBezTo>
                <a:cubicBezTo>
                  <a:pt x="417" y="250"/>
                  <a:pt x="416" y="250"/>
                  <a:pt x="415" y="250"/>
                </a:cubicBezTo>
                <a:cubicBezTo>
                  <a:pt x="414" y="249"/>
                  <a:pt x="414" y="249"/>
                  <a:pt x="413" y="249"/>
                </a:cubicBezTo>
                <a:cubicBezTo>
                  <a:pt x="412" y="249"/>
                  <a:pt x="412" y="249"/>
                  <a:pt x="411" y="248"/>
                </a:cubicBezTo>
                <a:cubicBezTo>
                  <a:pt x="410" y="248"/>
                  <a:pt x="410" y="248"/>
                  <a:pt x="409" y="248"/>
                </a:cubicBezTo>
                <a:cubicBezTo>
                  <a:pt x="408" y="248"/>
                  <a:pt x="408" y="247"/>
                  <a:pt x="407" y="247"/>
                </a:cubicBezTo>
                <a:cubicBezTo>
                  <a:pt x="406" y="246"/>
                  <a:pt x="404" y="246"/>
                  <a:pt x="403" y="245"/>
                </a:cubicBezTo>
                <a:cubicBezTo>
                  <a:pt x="402" y="244"/>
                  <a:pt x="401" y="244"/>
                  <a:pt x="401" y="243"/>
                </a:cubicBezTo>
                <a:cubicBezTo>
                  <a:pt x="400" y="243"/>
                  <a:pt x="399" y="243"/>
                  <a:pt x="398" y="242"/>
                </a:cubicBezTo>
                <a:cubicBezTo>
                  <a:pt x="397" y="241"/>
                  <a:pt x="396" y="240"/>
                  <a:pt x="395" y="238"/>
                </a:cubicBezTo>
                <a:cubicBezTo>
                  <a:pt x="392" y="236"/>
                  <a:pt x="390" y="232"/>
                  <a:pt x="389" y="228"/>
                </a:cubicBezTo>
                <a:cubicBezTo>
                  <a:pt x="387" y="225"/>
                  <a:pt x="387" y="220"/>
                  <a:pt x="387" y="216"/>
                </a:cubicBezTo>
                <a:cubicBezTo>
                  <a:pt x="387" y="214"/>
                  <a:pt x="388" y="212"/>
                  <a:pt x="388" y="209"/>
                </a:cubicBezTo>
                <a:cubicBezTo>
                  <a:pt x="388" y="207"/>
                  <a:pt x="389" y="205"/>
                  <a:pt x="390" y="203"/>
                </a:cubicBezTo>
                <a:cubicBezTo>
                  <a:pt x="391" y="199"/>
                  <a:pt x="394" y="195"/>
                  <a:pt x="396" y="191"/>
                </a:cubicBezTo>
                <a:cubicBezTo>
                  <a:pt x="399" y="187"/>
                  <a:pt x="402" y="184"/>
                  <a:pt x="405" y="182"/>
                </a:cubicBezTo>
                <a:cubicBezTo>
                  <a:pt x="406" y="181"/>
                  <a:pt x="406" y="181"/>
                  <a:pt x="407" y="181"/>
                </a:cubicBezTo>
                <a:cubicBezTo>
                  <a:pt x="408" y="180"/>
                  <a:pt x="408" y="180"/>
                  <a:pt x="408" y="180"/>
                </a:cubicBezTo>
                <a:cubicBezTo>
                  <a:pt x="409" y="179"/>
                  <a:pt x="410" y="179"/>
                  <a:pt x="410" y="178"/>
                </a:cubicBezTo>
                <a:cubicBezTo>
                  <a:pt x="412" y="177"/>
                  <a:pt x="414" y="177"/>
                  <a:pt x="416" y="176"/>
                </a:cubicBezTo>
                <a:cubicBezTo>
                  <a:pt x="417" y="175"/>
                  <a:pt x="419" y="175"/>
                  <a:pt x="421" y="175"/>
                </a:cubicBezTo>
                <a:cubicBezTo>
                  <a:pt x="422" y="174"/>
                  <a:pt x="423" y="175"/>
                  <a:pt x="424" y="174"/>
                </a:cubicBezTo>
                <a:cubicBezTo>
                  <a:pt x="424" y="174"/>
                  <a:pt x="425" y="174"/>
                  <a:pt x="426" y="174"/>
                </a:cubicBezTo>
                <a:cubicBezTo>
                  <a:pt x="432" y="174"/>
                  <a:pt x="438" y="176"/>
                  <a:pt x="441" y="178"/>
                </a:cubicBezTo>
                <a:cubicBezTo>
                  <a:pt x="442" y="179"/>
                  <a:pt x="443" y="179"/>
                  <a:pt x="444" y="179"/>
                </a:cubicBezTo>
                <a:cubicBezTo>
                  <a:pt x="444" y="180"/>
                  <a:pt x="445" y="180"/>
                  <a:pt x="445" y="181"/>
                </a:cubicBezTo>
                <a:cubicBezTo>
                  <a:pt x="446" y="181"/>
                  <a:pt x="446" y="181"/>
                  <a:pt x="446" y="181"/>
                </a:cubicBezTo>
                <a:cubicBezTo>
                  <a:pt x="446" y="181"/>
                  <a:pt x="446" y="181"/>
                  <a:pt x="446" y="181"/>
                </a:cubicBezTo>
                <a:cubicBezTo>
                  <a:pt x="446" y="181"/>
                  <a:pt x="446" y="182"/>
                  <a:pt x="447" y="182"/>
                </a:cubicBezTo>
                <a:cubicBezTo>
                  <a:pt x="448" y="183"/>
                  <a:pt x="449" y="183"/>
                  <a:pt x="450" y="184"/>
                </a:cubicBezTo>
                <a:cubicBezTo>
                  <a:pt x="450" y="184"/>
                  <a:pt x="450" y="184"/>
                  <a:pt x="450" y="184"/>
                </a:cubicBezTo>
                <a:cubicBezTo>
                  <a:pt x="450" y="184"/>
                  <a:pt x="450" y="184"/>
                  <a:pt x="450" y="184"/>
                </a:cubicBezTo>
                <a:cubicBezTo>
                  <a:pt x="451" y="184"/>
                  <a:pt x="451" y="183"/>
                  <a:pt x="452" y="183"/>
                </a:cubicBezTo>
                <a:cubicBezTo>
                  <a:pt x="452" y="183"/>
                  <a:pt x="452" y="183"/>
                  <a:pt x="452" y="183"/>
                </a:cubicBezTo>
                <a:cubicBezTo>
                  <a:pt x="452" y="183"/>
                  <a:pt x="452" y="183"/>
                  <a:pt x="453" y="182"/>
                </a:cubicBezTo>
                <a:cubicBezTo>
                  <a:pt x="453" y="183"/>
                  <a:pt x="453" y="183"/>
                  <a:pt x="453" y="183"/>
                </a:cubicBezTo>
                <a:cubicBezTo>
                  <a:pt x="452" y="184"/>
                  <a:pt x="451" y="186"/>
                  <a:pt x="450" y="188"/>
                </a:cubicBezTo>
                <a:cubicBezTo>
                  <a:pt x="449" y="191"/>
                  <a:pt x="448" y="194"/>
                  <a:pt x="446" y="196"/>
                </a:cubicBezTo>
                <a:cubicBezTo>
                  <a:pt x="446" y="195"/>
                  <a:pt x="445" y="194"/>
                  <a:pt x="445" y="193"/>
                </a:cubicBezTo>
                <a:cubicBezTo>
                  <a:pt x="443" y="190"/>
                  <a:pt x="440" y="187"/>
                  <a:pt x="437" y="185"/>
                </a:cubicBezTo>
                <a:cubicBezTo>
                  <a:pt x="434" y="183"/>
                  <a:pt x="431" y="182"/>
                  <a:pt x="428" y="181"/>
                </a:cubicBezTo>
                <a:cubicBezTo>
                  <a:pt x="430" y="183"/>
                  <a:pt x="430" y="183"/>
                  <a:pt x="430" y="183"/>
                </a:cubicBezTo>
                <a:cubicBezTo>
                  <a:pt x="429" y="183"/>
                  <a:pt x="428" y="183"/>
                  <a:pt x="426" y="184"/>
                </a:cubicBezTo>
                <a:cubicBezTo>
                  <a:pt x="426" y="184"/>
                  <a:pt x="426" y="184"/>
                  <a:pt x="426" y="184"/>
                </a:cubicBezTo>
                <a:cubicBezTo>
                  <a:pt x="426" y="184"/>
                  <a:pt x="426" y="184"/>
                  <a:pt x="426" y="184"/>
                </a:cubicBezTo>
                <a:cubicBezTo>
                  <a:pt x="426" y="181"/>
                  <a:pt x="424" y="179"/>
                  <a:pt x="423" y="179"/>
                </a:cubicBezTo>
                <a:cubicBezTo>
                  <a:pt x="416" y="180"/>
                  <a:pt x="410" y="183"/>
                  <a:pt x="405" y="188"/>
                </a:cubicBezTo>
                <a:cubicBezTo>
                  <a:pt x="400" y="192"/>
                  <a:pt x="396" y="198"/>
                  <a:pt x="395" y="205"/>
                </a:cubicBezTo>
                <a:cubicBezTo>
                  <a:pt x="394" y="208"/>
                  <a:pt x="394" y="212"/>
                  <a:pt x="394" y="216"/>
                </a:cubicBezTo>
                <a:cubicBezTo>
                  <a:pt x="395" y="219"/>
                  <a:pt x="397" y="223"/>
                  <a:pt x="399" y="226"/>
                </a:cubicBezTo>
                <a:cubicBezTo>
                  <a:pt x="401" y="229"/>
                  <a:pt x="404" y="231"/>
                  <a:pt x="408" y="232"/>
                </a:cubicBezTo>
                <a:cubicBezTo>
                  <a:pt x="411" y="234"/>
                  <a:pt x="414" y="235"/>
                  <a:pt x="417" y="235"/>
                </a:cubicBezTo>
                <a:cubicBezTo>
                  <a:pt x="421" y="236"/>
                  <a:pt x="424" y="236"/>
                  <a:pt x="428" y="235"/>
                </a:cubicBezTo>
                <a:cubicBezTo>
                  <a:pt x="430" y="235"/>
                  <a:pt x="432" y="234"/>
                  <a:pt x="433" y="233"/>
                </a:cubicBezTo>
                <a:cubicBezTo>
                  <a:pt x="430" y="246"/>
                  <a:pt x="427" y="257"/>
                  <a:pt x="426" y="264"/>
                </a:cubicBezTo>
                <a:cubicBezTo>
                  <a:pt x="426" y="265"/>
                  <a:pt x="426" y="266"/>
                  <a:pt x="426" y="267"/>
                </a:cubicBezTo>
                <a:cubicBezTo>
                  <a:pt x="425" y="267"/>
                  <a:pt x="424" y="267"/>
                  <a:pt x="424" y="267"/>
                </a:cubicBezTo>
                <a:cubicBezTo>
                  <a:pt x="424" y="267"/>
                  <a:pt x="424" y="268"/>
                  <a:pt x="424" y="268"/>
                </a:cubicBezTo>
                <a:cubicBezTo>
                  <a:pt x="424" y="269"/>
                  <a:pt x="425" y="270"/>
                  <a:pt x="424" y="272"/>
                </a:cubicBezTo>
                <a:cubicBezTo>
                  <a:pt x="424" y="273"/>
                  <a:pt x="424" y="274"/>
                  <a:pt x="424" y="275"/>
                </a:cubicBezTo>
                <a:cubicBezTo>
                  <a:pt x="424" y="277"/>
                  <a:pt x="424" y="278"/>
                  <a:pt x="424" y="278"/>
                </a:cubicBezTo>
                <a:cubicBezTo>
                  <a:pt x="424" y="280"/>
                  <a:pt x="424" y="283"/>
                  <a:pt x="424" y="285"/>
                </a:cubicBezTo>
                <a:cubicBezTo>
                  <a:pt x="424" y="285"/>
                  <a:pt x="424" y="285"/>
                  <a:pt x="424" y="286"/>
                </a:cubicBezTo>
                <a:cubicBezTo>
                  <a:pt x="424" y="286"/>
                  <a:pt x="424" y="286"/>
                  <a:pt x="424" y="286"/>
                </a:cubicBezTo>
                <a:cubicBezTo>
                  <a:pt x="423" y="286"/>
                  <a:pt x="422" y="286"/>
                  <a:pt x="422" y="286"/>
                </a:cubicBezTo>
                <a:cubicBezTo>
                  <a:pt x="422" y="286"/>
                  <a:pt x="422" y="287"/>
                  <a:pt x="422" y="289"/>
                </a:cubicBezTo>
                <a:cubicBezTo>
                  <a:pt x="422" y="291"/>
                  <a:pt x="422" y="294"/>
                  <a:pt x="422" y="297"/>
                </a:cubicBezTo>
                <a:cubicBezTo>
                  <a:pt x="422" y="297"/>
                  <a:pt x="422" y="297"/>
                  <a:pt x="422" y="297"/>
                </a:cubicBezTo>
                <a:cubicBezTo>
                  <a:pt x="422" y="297"/>
                  <a:pt x="422" y="297"/>
                  <a:pt x="422" y="297"/>
                </a:cubicBezTo>
                <a:cubicBezTo>
                  <a:pt x="422" y="297"/>
                  <a:pt x="422" y="297"/>
                  <a:pt x="422" y="297"/>
                </a:cubicBezTo>
                <a:cubicBezTo>
                  <a:pt x="422" y="297"/>
                  <a:pt x="422" y="297"/>
                  <a:pt x="422" y="297"/>
                </a:cubicBezTo>
                <a:cubicBezTo>
                  <a:pt x="422" y="300"/>
                  <a:pt x="422" y="303"/>
                  <a:pt x="423" y="305"/>
                </a:cubicBezTo>
                <a:cubicBezTo>
                  <a:pt x="423" y="306"/>
                  <a:pt x="423" y="307"/>
                  <a:pt x="423" y="307"/>
                </a:cubicBezTo>
                <a:cubicBezTo>
                  <a:pt x="423" y="308"/>
                  <a:pt x="422" y="308"/>
                  <a:pt x="422" y="309"/>
                </a:cubicBezTo>
                <a:cubicBezTo>
                  <a:pt x="422" y="310"/>
                  <a:pt x="423" y="311"/>
                  <a:pt x="424" y="312"/>
                </a:cubicBezTo>
                <a:cubicBezTo>
                  <a:pt x="424" y="320"/>
                  <a:pt x="426" y="327"/>
                  <a:pt x="429" y="335"/>
                </a:cubicBezTo>
                <a:cubicBezTo>
                  <a:pt x="434" y="351"/>
                  <a:pt x="441" y="366"/>
                  <a:pt x="449" y="381"/>
                </a:cubicBezTo>
                <a:cubicBezTo>
                  <a:pt x="457" y="394"/>
                  <a:pt x="466" y="407"/>
                  <a:pt x="476" y="419"/>
                </a:cubicBezTo>
                <a:cubicBezTo>
                  <a:pt x="478" y="422"/>
                  <a:pt x="480" y="424"/>
                  <a:pt x="482" y="426"/>
                </a:cubicBezTo>
                <a:cubicBezTo>
                  <a:pt x="483" y="427"/>
                  <a:pt x="483" y="427"/>
                  <a:pt x="483" y="428"/>
                </a:cubicBezTo>
                <a:cubicBezTo>
                  <a:pt x="484" y="429"/>
                  <a:pt x="485" y="430"/>
                  <a:pt x="486" y="432"/>
                </a:cubicBezTo>
                <a:cubicBezTo>
                  <a:pt x="492" y="439"/>
                  <a:pt x="499" y="447"/>
                  <a:pt x="507" y="452"/>
                </a:cubicBezTo>
                <a:cubicBezTo>
                  <a:pt x="506" y="453"/>
                  <a:pt x="506" y="453"/>
                  <a:pt x="506" y="453"/>
                </a:cubicBezTo>
                <a:cubicBezTo>
                  <a:pt x="506" y="453"/>
                  <a:pt x="507" y="453"/>
                  <a:pt x="507" y="453"/>
                </a:cubicBezTo>
                <a:cubicBezTo>
                  <a:pt x="508" y="455"/>
                  <a:pt x="510" y="456"/>
                  <a:pt x="512" y="457"/>
                </a:cubicBezTo>
                <a:cubicBezTo>
                  <a:pt x="512" y="457"/>
                  <a:pt x="512" y="457"/>
                  <a:pt x="512" y="457"/>
                </a:cubicBezTo>
                <a:cubicBezTo>
                  <a:pt x="514" y="459"/>
                  <a:pt x="516" y="460"/>
                  <a:pt x="517" y="461"/>
                </a:cubicBezTo>
                <a:cubicBezTo>
                  <a:pt x="518" y="461"/>
                  <a:pt x="518" y="462"/>
                  <a:pt x="519" y="462"/>
                </a:cubicBezTo>
                <a:cubicBezTo>
                  <a:pt x="519" y="462"/>
                  <a:pt x="519" y="462"/>
                  <a:pt x="519" y="463"/>
                </a:cubicBezTo>
                <a:cubicBezTo>
                  <a:pt x="520" y="463"/>
                  <a:pt x="520" y="463"/>
                  <a:pt x="521" y="464"/>
                </a:cubicBezTo>
                <a:cubicBezTo>
                  <a:pt x="521" y="464"/>
                  <a:pt x="521" y="464"/>
                  <a:pt x="521" y="464"/>
                </a:cubicBezTo>
                <a:cubicBezTo>
                  <a:pt x="522" y="464"/>
                  <a:pt x="522" y="465"/>
                  <a:pt x="523" y="465"/>
                </a:cubicBezTo>
                <a:cubicBezTo>
                  <a:pt x="523" y="465"/>
                  <a:pt x="523" y="465"/>
                  <a:pt x="524" y="465"/>
                </a:cubicBezTo>
                <a:cubicBezTo>
                  <a:pt x="524" y="466"/>
                  <a:pt x="525" y="466"/>
                  <a:pt x="526" y="467"/>
                </a:cubicBezTo>
                <a:cubicBezTo>
                  <a:pt x="526" y="467"/>
                  <a:pt x="527" y="467"/>
                  <a:pt x="529" y="468"/>
                </a:cubicBezTo>
                <a:cubicBezTo>
                  <a:pt x="531" y="469"/>
                  <a:pt x="534" y="471"/>
                  <a:pt x="538" y="473"/>
                </a:cubicBezTo>
                <a:cubicBezTo>
                  <a:pt x="541" y="475"/>
                  <a:pt x="546" y="477"/>
                  <a:pt x="552" y="480"/>
                </a:cubicBezTo>
                <a:cubicBezTo>
                  <a:pt x="555" y="481"/>
                  <a:pt x="558" y="482"/>
                  <a:pt x="562" y="484"/>
                </a:cubicBezTo>
                <a:cubicBezTo>
                  <a:pt x="565" y="485"/>
                  <a:pt x="569" y="486"/>
                  <a:pt x="573" y="488"/>
                </a:cubicBezTo>
                <a:cubicBezTo>
                  <a:pt x="580" y="490"/>
                  <a:pt x="589" y="493"/>
                  <a:pt x="599" y="495"/>
                </a:cubicBezTo>
                <a:cubicBezTo>
                  <a:pt x="608" y="497"/>
                  <a:pt x="619" y="498"/>
                  <a:pt x="630" y="499"/>
                </a:cubicBezTo>
                <a:cubicBezTo>
                  <a:pt x="653" y="501"/>
                  <a:pt x="679" y="499"/>
                  <a:pt x="706" y="491"/>
                </a:cubicBezTo>
                <a:cubicBezTo>
                  <a:pt x="720" y="486"/>
                  <a:pt x="733" y="481"/>
                  <a:pt x="747" y="473"/>
                </a:cubicBezTo>
                <a:cubicBezTo>
                  <a:pt x="760" y="466"/>
                  <a:pt x="773" y="456"/>
                  <a:pt x="785" y="446"/>
                </a:cubicBezTo>
                <a:cubicBezTo>
                  <a:pt x="805" y="428"/>
                  <a:pt x="822" y="405"/>
                  <a:pt x="835" y="380"/>
                </a:cubicBezTo>
                <a:cubicBezTo>
                  <a:pt x="834" y="389"/>
                  <a:pt x="832" y="402"/>
                  <a:pt x="828" y="417"/>
                </a:cubicBezTo>
                <a:moveTo>
                  <a:pt x="788" y="576"/>
                </a:moveTo>
                <a:cubicBezTo>
                  <a:pt x="788" y="576"/>
                  <a:pt x="790" y="578"/>
                  <a:pt x="794" y="581"/>
                </a:cubicBezTo>
                <a:cubicBezTo>
                  <a:pt x="797" y="584"/>
                  <a:pt x="802" y="589"/>
                  <a:pt x="809" y="596"/>
                </a:cubicBezTo>
                <a:cubicBezTo>
                  <a:pt x="813" y="600"/>
                  <a:pt x="818" y="605"/>
                  <a:pt x="823" y="611"/>
                </a:cubicBezTo>
                <a:cubicBezTo>
                  <a:pt x="822" y="611"/>
                  <a:pt x="821" y="611"/>
                  <a:pt x="821" y="610"/>
                </a:cubicBezTo>
                <a:cubicBezTo>
                  <a:pt x="819" y="610"/>
                  <a:pt x="817" y="610"/>
                  <a:pt x="815" y="610"/>
                </a:cubicBezTo>
                <a:cubicBezTo>
                  <a:pt x="811" y="609"/>
                  <a:pt x="807" y="609"/>
                  <a:pt x="804" y="609"/>
                </a:cubicBezTo>
                <a:cubicBezTo>
                  <a:pt x="791" y="609"/>
                  <a:pt x="778" y="611"/>
                  <a:pt x="765" y="613"/>
                </a:cubicBezTo>
                <a:cubicBezTo>
                  <a:pt x="763" y="610"/>
                  <a:pt x="762" y="608"/>
                  <a:pt x="761" y="605"/>
                </a:cubicBezTo>
                <a:cubicBezTo>
                  <a:pt x="754" y="594"/>
                  <a:pt x="749" y="584"/>
                  <a:pt x="744" y="575"/>
                </a:cubicBezTo>
                <a:cubicBezTo>
                  <a:pt x="746" y="575"/>
                  <a:pt x="749" y="574"/>
                  <a:pt x="751" y="574"/>
                </a:cubicBezTo>
                <a:cubicBezTo>
                  <a:pt x="760" y="572"/>
                  <a:pt x="767" y="571"/>
                  <a:pt x="771" y="571"/>
                </a:cubicBezTo>
                <a:cubicBezTo>
                  <a:pt x="776" y="570"/>
                  <a:pt x="778" y="570"/>
                  <a:pt x="778" y="570"/>
                </a:cubicBezTo>
                <a:cubicBezTo>
                  <a:pt x="780" y="570"/>
                  <a:pt x="782" y="570"/>
                  <a:pt x="783" y="569"/>
                </a:cubicBezTo>
                <a:cubicBezTo>
                  <a:pt x="783" y="571"/>
                  <a:pt x="785" y="574"/>
                  <a:pt x="788" y="576"/>
                </a:cubicBezTo>
                <a:moveTo>
                  <a:pt x="754" y="615"/>
                </a:moveTo>
                <a:cubicBezTo>
                  <a:pt x="754" y="615"/>
                  <a:pt x="754" y="615"/>
                  <a:pt x="754" y="615"/>
                </a:cubicBezTo>
                <a:cubicBezTo>
                  <a:pt x="749" y="616"/>
                  <a:pt x="745" y="617"/>
                  <a:pt x="741" y="619"/>
                </a:cubicBezTo>
                <a:cubicBezTo>
                  <a:pt x="736" y="620"/>
                  <a:pt x="732" y="621"/>
                  <a:pt x="727" y="622"/>
                </a:cubicBezTo>
                <a:cubicBezTo>
                  <a:pt x="718" y="625"/>
                  <a:pt x="709" y="628"/>
                  <a:pt x="700" y="631"/>
                </a:cubicBezTo>
                <a:cubicBezTo>
                  <a:pt x="696" y="633"/>
                  <a:pt x="691" y="634"/>
                  <a:pt x="687" y="636"/>
                </a:cubicBezTo>
                <a:cubicBezTo>
                  <a:pt x="685" y="637"/>
                  <a:pt x="685" y="637"/>
                  <a:pt x="685" y="637"/>
                </a:cubicBezTo>
                <a:cubicBezTo>
                  <a:pt x="683" y="637"/>
                  <a:pt x="683" y="637"/>
                  <a:pt x="683" y="637"/>
                </a:cubicBezTo>
                <a:cubicBezTo>
                  <a:pt x="682" y="638"/>
                  <a:pt x="681" y="639"/>
                  <a:pt x="680" y="639"/>
                </a:cubicBezTo>
                <a:cubicBezTo>
                  <a:pt x="677" y="640"/>
                  <a:pt x="675" y="641"/>
                  <a:pt x="673" y="642"/>
                </a:cubicBezTo>
                <a:cubicBezTo>
                  <a:pt x="664" y="647"/>
                  <a:pt x="655" y="651"/>
                  <a:pt x="646" y="656"/>
                </a:cubicBezTo>
                <a:cubicBezTo>
                  <a:pt x="638" y="660"/>
                  <a:pt x="629" y="665"/>
                  <a:pt x="620" y="669"/>
                </a:cubicBezTo>
                <a:cubicBezTo>
                  <a:pt x="610" y="673"/>
                  <a:pt x="601" y="677"/>
                  <a:pt x="592" y="680"/>
                </a:cubicBezTo>
                <a:cubicBezTo>
                  <a:pt x="587" y="681"/>
                  <a:pt x="582" y="682"/>
                  <a:pt x="578" y="683"/>
                </a:cubicBezTo>
                <a:cubicBezTo>
                  <a:pt x="573" y="683"/>
                  <a:pt x="569" y="683"/>
                  <a:pt x="565" y="682"/>
                </a:cubicBezTo>
                <a:cubicBezTo>
                  <a:pt x="564" y="682"/>
                  <a:pt x="564" y="682"/>
                  <a:pt x="563" y="682"/>
                </a:cubicBezTo>
                <a:cubicBezTo>
                  <a:pt x="562" y="681"/>
                  <a:pt x="562" y="681"/>
                  <a:pt x="562" y="681"/>
                </a:cubicBezTo>
                <a:cubicBezTo>
                  <a:pt x="562" y="681"/>
                  <a:pt x="561" y="681"/>
                  <a:pt x="561" y="681"/>
                </a:cubicBezTo>
                <a:cubicBezTo>
                  <a:pt x="560" y="680"/>
                  <a:pt x="560" y="680"/>
                  <a:pt x="560" y="680"/>
                </a:cubicBezTo>
                <a:cubicBezTo>
                  <a:pt x="557" y="678"/>
                  <a:pt x="557" y="678"/>
                  <a:pt x="557" y="678"/>
                </a:cubicBezTo>
                <a:cubicBezTo>
                  <a:pt x="557" y="677"/>
                  <a:pt x="556" y="676"/>
                  <a:pt x="555" y="675"/>
                </a:cubicBezTo>
                <a:cubicBezTo>
                  <a:pt x="552" y="672"/>
                  <a:pt x="551" y="668"/>
                  <a:pt x="550" y="664"/>
                </a:cubicBezTo>
                <a:cubicBezTo>
                  <a:pt x="550" y="661"/>
                  <a:pt x="551" y="657"/>
                  <a:pt x="553" y="653"/>
                </a:cubicBezTo>
                <a:cubicBezTo>
                  <a:pt x="555" y="649"/>
                  <a:pt x="558" y="646"/>
                  <a:pt x="561" y="643"/>
                </a:cubicBezTo>
                <a:cubicBezTo>
                  <a:pt x="568" y="637"/>
                  <a:pt x="576" y="631"/>
                  <a:pt x="584" y="627"/>
                </a:cubicBezTo>
                <a:cubicBezTo>
                  <a:pt x="600" y="618"/>
                  <a:pt x="617" y="611"/>
                  <a:pt x="633" y="605"/>
                </a:cubicBezTo>
                <a:cubicBezTo>
                  <a:pt x="650" y="599"/>
                  <a:pt x="665" y="594"/>
                  <a:pt x="680" y="590"/>
                </a:cubicBezTo>
                <a:cubicBezTo>
                  <a:pt x="700" y="585"/>
                  <a:pt x="718" y="580"/>
                  <a:pt x="733" y="577"/>
                </a:cubicBezTo>
                <a:cubicBezTo>
                  <a:pt x="739" y="586"/>
                  <a:pt x="745" y="597"/>
                  <a:pt x="752" y="610"/>
                </a:cubicBezTo>
                <a:cubicBezTo>
                  <a:pt x="753" y="612"/>
                  <a:pt x="754" y="613"/>
                  <a:pt x="754" y="615"/>
                </a:cubicBezTo>
              </a:path>
            </a:pathLst>
          </a:custGeom>
          <a:solidFill>
            <a:schemeClr val="tx1">
              <a:lumMod val="85000"/>
              <a:lumOff val="1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10"/>
          <p:cNvSpPr/>
          <p:nvPr/>
        </p:nvSpPr>
        <p:spPr bwMode="auto">
          <a:xfrm rot="1111718">
            <a:off x="10913799" y="4158847"/>
            <a:ext cx="46038" cy="47625"/>
          </a:xfrm>
          <a:custGeom>
            <a:avLst/>
            <a:gdLst>
              <a:gd name="T0" fmla="*/ 8 w 35"/>
              <a:gd name="T1" fmla="*/ 5 h 36"/>
              <a:gd name="T2" fmla="*/ 1 w 35"/>
              <a:gd name="T3" fmla="*/ 17 h 36"/>
              <a:gd name="T4" fmla="*/ 0 w 35"/>
              <a:gd name="T5" fmla="*/ 24 h 36"/>
              <a:gd name="T6" fmla="*/ 3 w 35"/>
              <a:gd name="T7" fmla="*/ 29 h 36"/>
              <a:gd name="T8" fmla="*/ 15 w 35"/>
              <a:gd name="T9" fmla="*/ 35 h 36"/>
              <a:gd name="T10" fmla="*/ 27 w 35"/>
              <a:gd name="T11" fmla="*/ 33 h 36"/>
              <a:gd name="T12" fmla="*/ 34 w 35"/>
              <a:gd name="T13" fmla="*/ 21 h 36"/>
              <a:gd name="T14" fmla="*/ 32 w 35"/>
              <a:gd name="T15" fmla="*/ 8 h 36"/>
              <a:gd name="T16" fmla="*/ 21 w 35"/>
              <a:gd name="T17" fmla="*/ 1 h 36"/>
              <a:gd name="T18" fmla="*/ 19 w 35"/>
              <a:gd name="T19" fmla="*/ 0 h 36"/>
              <a:gd name="T20" fmla="*/ 18 w 35"/>
              <a:gd name="T21" fmla="*/ 0 h 36"/>
              <a:gd name="T22" fmla="*/ 8 w 35"/>
              <a:gd name="T2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6">
                <a:moveTo>
                  <a:pt x="8" y="5"/>
                </a:moveTo>
                <a:cubicBezTo>
                  <a:pt x="4" y="9"/>
                  <a:pt x="2" y="13"/>
                  <a:pt x="1" y="17"/>
                </a:cubicBezTo>
                <a:cubicBezTo>
                  <a:pt x="0" y="20"/>
                  <a:pt x="0" y="22"/>
                  <a:pt x="0" y="24"/>
                </a:cubicBezTo>
                <a:cubicBezTo>
                  <a:pt x="1" y="26"/>
                  <a:pt x="2" y="28"/>
                  <a:pt x="3" y="29"/>
                </a:cubicBezTo>
                <a:cubicBezTo>
                  <a:pt x="5" y="33"/>
                  <a:pt x="10" y="35"/>
                  <a:pt x="15" y="35"/>
                </a:cubicBezTo>
                <a:cubicBezTo>
                  <a:pt x="19" y="36"/>
                  <a:pt x="24" y="35"/>
                  <a:pt x="27" y="33"/>
                </a:cubicBezTo>
                <a:cubicBezTo>
                  <a:pt x="31" y="30"/>
                  <a:pt x="33" y="26"/>
                  <a:pt x="34" y="21"/>
                </a:cubicBezTo>
                <a:cubicBezTo>
                  <a:pt x="35" y="17"/>
                  <a:pt x="35" y="12"/>
                  <a:pt x="32" y="8"/>
                </a:cubicBezTo>
                <a:cubicBezTo>
                  <a:pt x="30" y="5"/>
                  <a:pt x="26" y="2"/>
                  <a:pt x="21" y="1"/>
                </a:cubicBezTo>
                <a:cubicBezTo>
                  <a:pt x="19" y="0"/>
                  <a:pt x="19" y="0"/>
                  <a:pt x="19" y="0"/>
                </a:cubicBezTo>
                <a:cubicBezTo>
                  <a:pt x="18" y="0"/>
                  <a:pt x="18" y="0"/>
                  <a:pt x="18" y="0"/>
                </a:cubicBezTo>
                <a:cubicBezTo>
                  <a:pt x="15" y="1"/>
                  <a:pt x="11" y="3"/>
                  <a:pt x="8"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11"/>
          <p:cNvSpPr/>
          <p:nvPr/>
        </p:nvSpPr>
        <p:spPr bwMode="auto">
          <a:xfrm rot="1111718">
            <a:off x="11003408" y="4033988"/>
            <a:ext cx="203200" cy="277813"/>
          </a:xfrm>
          <a:custGeom>
            <a:avLst/>
            <a:gdLst>
              <a:gd name="T0" fmla="*/ 139 w 152"/>
              <a:gd name="T1" fmla="*/ 9 h 208"/>
              <a:gd name="T2" fmla="*/ 0 w 152"/>
              <a:gd name="T3" fmla="*/ 208 h 208"/>
              <a:gd name="T4" fmla="*/ 152 w 152"/>
              <a:gd name="T5" fmla="*/ 0 h 208"/>
              <a:gd name="T6" fmla="*/ 139 w 152"/>
              <a:gd name="T7" fmla="*/ 9 h 208"/>
            </a:gdLst>
            <a:ahLst/>
            <a:cxnLst>
              <a:cxn ang="0">
                <a:pos x="T0" y="T1"/>
              </a:cxn>
              <a:cxn ang="0">
                <a:pos x="T2" y="T3"/>
              </a:cxn>
              <a:cxn ang="0">
                <a:pos x="T4" y="T5"/>
              </a:cxn>
              <a:cxn ang="0">
                <a:pos x="T6" y="T7"/>
              </a:cxn>
            </a:cxnLst>
            <a:rect l="0" t="0" r="r" b="b"/>
            <a:pathLst>
              <a:path w="152" h="208">
                <a:moveTo>
                  <a:pt x="139" y="9"/>
                </a:moveTo>
                <a:cubicBezTo>
                  <a:pt x="64" y="37"/>
                  <a:pt x="3" y="131"/>
                  <a:pt x="0" y="208"/>
                </a:cubicBezTo>
                <a:cubicBezTo>
                  <a:pt x="64" y="154"/>
                  <a:pt x="74" y="45"/>
                  <a:pt x="152" y="0"/>
                </a:cubicBezTo>
                <a:lnTo>
                  <a:pt x="139"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1683" name="组合 1682"/>
          <p:cNvGrpSpPr/>
          <p:nvPr/>
        </p:nvGrpSpPr>
        <p:grpSpPr>
          <a:xfrm>
            <a:off x="992903" y="1244955"/>
            <a:ext cx="1168636" cy="739294"/>
            <a:chOff x="9800253" y="771566"/>
            <a:chExt cx="770087" cy="487167"/>
          </a:xfrm>
        </p:grpSpPr>
        <p:grpSp>
          <p:nvGrpSpPr>
            <p:cNvPr id="1684" name="组合 1683"/>
            <p:cNvGrpSpPr/>
            <p:nvPr/>
          </p:nvGrpSpPr>
          <p:grpSpPr>
            <a:xfrm flipH="1">
              <a:off x="9800253" y="771566"/>
              <a:ext cx="770087" cy="487167"/>
              <a:chOff x="1711856" y="2078071"/>
              <a:chExt cx="1196804" cy="757114"/>
            </a:xfrm>
          </p:grpSpPr>
          <p:sp>
            <p:nvSpPr>
              <p:cNvPr id="1693" name="任意多边形 1692"/>
              <p:cNvSpPr/>
              <p:nvPr/>
            </p:nvSpPr>
            <p:spPr>
              <a:xfrm>
                <a:off x="1920015" y="2078071"/>
                <a:ext cx="713347" cy="757114"/>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857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94" name="任意多边形 1693"/>
              <p:cNvSpPr/>
              <p:nvPr/>
            </p:nvSpPr>
            <p:spPr>
              <a:xfrm>
                <a:off x="1711856" y="2301388"/>
                <a:ext cx="1196804" cy="338300"/>
              </a:xfrm>
              <a:custGeom>
                <a:avLst/>
                <a:gdLst>
                  <a:gd name="connsiteX0" fmla="*/ 202641 w 1204484"/>
                  <a:gd name="connsiteY0" fmla="*/ 156229 h 260223"/>
                  <a:gd name="connsiteX1" fmla="*/ 18842 w 1204484"/>
                  <a:gd name="connsiteY1" fmla="*/ 257318 h 260223"/>
                  <a:gd name="connsiteX2" fmla="*/ 606998 w 1204484"/>
                  <a:gd name="connsiteY2" fmla="*/ 215963 h 260223"/>
                  <a:gd name="connsiteX3" fmla="*/ 1199750 w 1204484"/>
                  <a:gd name="connsiteY3" fmla="*/ 45949 h 260223"/>
                  <a:gd name="connsiteX4" fmla="*/ 901077 w 1204484"/>
                  <a:gd name="connsiteY4" fmla="*/ 0 h 260223"/>
                  <a:gd name="connsiteX5" fmla="*/ 901077 w 1204484"/>
                  <a:gd name="connsiteY5" fmla="*/ 0 h 260223"/>
                  <a:gd name="connsiteX0-1" fmla="*/ 202641 w 1204484"/>
                  <a:gd name="connsiteY0-2" fmla="*/ 156229 h 262942"/>
                  <a:gd name="connsiteX1-3" fmla="*/ 18842 w 1204484"/>
                  <a:gd name="connsiteY1-4" fmla="*/ 257318 h 262942"/>
                  <a:gd name="connsiteX2-5" fmla="*/ 606998 w 1204484"/>
                  <a:gd name="connsiteY2-6" fmla="*/ 215963 h 262942"/>
                  <a:gd name="connsiteX3-7" fmla="*/ 1199750 w 1204484"/>
                  <a:gd name="connsiteY3-8" fmla="*/ 45949 h 262942"/>
                  <a:gd name="connsiteX4-9" fmla="*/ 901077 w 1204484"/>
                  <a:gd name="connsiteY4-10" fmla="*/ 0 h 262942"/>
                  <a:gd name="connsiteX5-11" fmla="*/ 901077 w 1204484"/>
                  <a:gd name="connsiteY5-12" fmla="*/ 0 h 262942"/>
                  <a:gd name="connsiteX0-13" fmla="*/ 203801 w 1205128"/>
                  <a:gd name="connsiteY0-14" fmla="*/ 156229 h 299211"/>
                  <a:gd name="connsiteX1-15" fmla="*/ 20002 w 1205128"/>
                  <a:gd name="connsiteY1-16" fmla="*/ 257318 h 299211"/>
                  <a:gd name="connsiteX2-17" fmla="*/ 626538 w 1205128"/>
                  <a:gd name="connsiteY2-18" fmla="*/ 275697 h 299211"/>
                  <a:gd name="connsiteX3-19" fmla="*/ 1200910 w 1205128"/>
                  <a:gd name="connsiteY3-20" fmla="*/ 45949 h 299211"/>
                  <a:gd name="connsiteX4-21" fmla="*/ 902237 w 1205128"/>
                  <a:gd name="connsiteY4-22" fmla="*/ 0 h 299211"/>
                  <a:gd name="connsiteX5-23" fmla="*/ 902237 w 1205128"/>
                  <a:gd name="connsiteY5-24" fmla="*/ 0 h 299211"/>
                  <a:gd name="connsiteX0-25" fmla="*/ 203801 w 1205128"/>
                  <a:gd name="connsiteY0-26" fmla="*/ 156229 h 293093"/>
                  <a:gd name="connsiteX1-27" fmla="*/ 20002 w 1205128"/>
                  <a:gd name="connsiteY1-28" fmla="*/ 257318 h 293093"/>
                  <a:gd name="connsiteX2-29" fmla="*/ 626538 w 1205128"/>
                  <a:gd name="connsiteY2-30" fmla="*/ 275697 h 293093"/>
                  <a:gd name="connsiteX3-31" fmla="*/ 1200910 w 1205128"/>
                  <a:gd name="connsiteY3-32" fmla="*/ 45949 h 293093"/>
                  <a:gd name="connsiteX4-33" fmla="*/ 902237 w 1205128"/>
                  <a:gd name="connsiteY4-34" fmla="*/ 0 h 293093"/>
                  <a:gd name="connsiteX5-35" fmla="*/ 902237 w 1205128"/>
                  <a:gd name="connsiteY5-36" fmla="*/ 0 h 293093"/>
                  <a:gd name="connsiteX0-37" fmla="*/ 189419 w 1190746"/>
                  <a:gd name="connsiteY0-38" fmla="*/ 156229 h 303079"/>
                  <a:gd name="connsiteX1-39" fmla="*/ 5620 w 1190746"/>
                  <a:gd name="connsiteY1-40" fmla="*/ 257318 h 303079"/>
                  <a:gd name="connsiteX2-41" fmla="*/ 612156 w 1190746"/>
                  <a:gd name="connsiteY2-42" fmla="*/ 275697 h 303079"/>
                  <a:gd name="connsiteX3-43" fmla="*/ 1186528 w 1190746"/>
                  <a:gd name="connsiteY3-44" fmla="*/ 45949 h 303079"/>
                  <a:gd name="connsiteX4-45" fmla="*/ 887855 w 1190746"/>
                  <a:gd name="connsiteY4-46" fmla="*/ 0 h 303079"/>
                  <a:gd name="connsiteX5-47" fmla="*/ 887855 w 1190746"/>
                  <a:gd name="connsiteY5-48" fmla="*/ 0 h 303079"/>
                  <a:gd name="connsiteX0-49" fmla="*/ 189419 w 1186528"/>
                  <a:gd name="connsiteY0-50" fmla="*/ 166016 h 312866"/>
                  <a:gd name="connsiteX1-51" fmla="*/ 5620 w 1186528"/>
                  <a:gd name="connsiteY1-52" fmla="*/ 267105 h 312866"/>
                  <a:gd name="connsiteX2-53" fmla="*/ 612156 w 1186528"/>
                  <a:gd name="connsiteY2-54" fmla="*/ 285484 h 312866"/>
                  <a:gd name="connsiteX3-55" fmla="*/ 1186528 w 1186528"/>
                  <a:gd name="connsiteY3-56" fmla="*/ 55736 h 312866"/>
                  <a:gd name="connsiteX4-57" fmla="*/ 887855 w 1186528"/>
                  <a:gd name="connsiteY4-58" fmla="*/ 9787 h 312866"/>
                  <a:gd name="connsiteX5-59" fmla="*/ 887855 w 1186528"/>
                  <a:gd name="connsiteY5-60" fmla="*/ 9787 h 312866"/>
                  <a:gd name="connsiteX0-61" fmla="*/ 189419 w 1186971"/>
                  <a:gd name="connsiteY0-62" fmla="*/ 162790 h 309640"/>
                  <a:gd name="connsiteX1-63" fmla="*/ 5620 w 1186971"/>
                  <a:gd name="connsiteY1-64" fmla="*/ 263879 h 309640"/>
                  <a:gd name="connsiteX2-65" fmla="*/ 612156 w 1186971"/>
                  <a:gd name="connsiteY2-66" fmla="*/ 282258 h 309640"/>
                  <a:gd name="connsiteX3-67" fmla="*/ 1186528 w 1186971"/>
                  <a:gd name="connsiteY3-68" fmla="*/ 52510 h 309640"/>
                  <a:gd name="connsiteX4-69" fmla="*/ 887855 w 1186971"/>
                  <a:gd name="connsiteY4-70" fmla="*/ 6561 h 309640"/>
                  <a:gd name="connsiteX5-71" fmla="*/ 887855 w 1186971"/>
                  <a:gd name="connsiteY5-72" fmla="*/ 6561 h 309640"/>
                  <a:gd name="connsiteX0-73" fmla="*/ 189419 w 1186971"/>
                  <a:gd name="connsiteY0-74" fmla="*/ 162790 h 309640"/>
                  <a:gd name="connsiteX1-75" fmla="*/ 5620 w 1186971"/>
                  <a:gd name="connsiteY1-76" fmla="*/ 263879 h 309640"/>
                  <a:gd name="connsiteX2-77" fmla="*/ 612156 w 1186971"/>
                  <a:gd name="connsiteY2-78" fmla="*/ 282258 h 309640"/>
                  <a:gd name="connsiteX3-79" fmla="*/ 1186528 w 1186971"/>
                  <a:gd name="connsiteY3-80" fmla="*/ 52510 h 309640"/>
                  <a:gd name="connsiteX4-81" fmla="*/ 887855 w 1186971"/>
                  <a:gd name="connsiteY4-82" fmla="*/ 6561 h 309640"/>
                  <a:gd name="connsiteX5-83" fmla="*/ 887855 w 1186971"/>
                  <a:gd name="connsiteY5-84" fmla="*/ 6561 h 309640"/>
                  <a:gd name="connsiteX0-85" fmla="*/ 203801 w 1201353"/>
                  <a:gd name="connsiteY0-86" fmla="*/ 139815 h 300469"/>
                  <a:gd name="connsiteX1-87" fmla="*/ 20002 w 1201353"/>
                  <a:gd name="connsiteY1-88" fmla="*/ 263879 h 300469"/>
                  <a:gd name="connsiteX2-89" fmla="*/ 626538 w 1201353"/>
                  <a:gd name="connsiteY2-90" fmla="*/ 282258 h 300469"/>
                  <a:gd name="connsiteX3-91" fmla="*/ 1200910 w 1201353"/>
                  <a:gd name="connsiteY3-92" fmla="*/ 52510 h 300469"/>
                  <a:gd name="connsiteX4-93" fmla="*/ 902237 w 1201353"/>
                  <a:gd name="connsiteY4-94" fmla="*/ 6561 h 300469"/>
                  <a:gd name="connsiteX5-95" fmla="*/ 902237 w 1201353"/>
                  <a:gd name="connsiteY5-96" fmla="*/ 6561 h 300469"/>
                  <a:gd name="connsiteX0-97" fmla="*/ 195393 w 1192945"/>
                  <a:gd name="connsiteY0-98" fmla="*/ 139815 h 307899"/>
                  <a:gd name="connsiteX1-99" fmla="*/ 11594 w 1192945"/>
                  <a:gd name="connsiteY1-100" fmla="*/ 263879 h 307899"/>
                  <a:gd name="connsiteX2-101" fmla="*/ 618130 w 1192945"/>
                  <a:gd name="connsiteY2-102" fmla="*/ 282258 h 307899"/>
                  <a:gd name="connsiteX3-103" fmla="*/ 1192502 w 1192945"/>
                  <a:gd name="connsiteY3-104" fmla="*/ 52510 h 307899"/>
                  <a:gd name="connsiteX4-105" fmla="*/ 893829 w 1192945"/>
                  <a:gd name="connsiteY4-106" fmla="*/ 6561 h 307899"/>
                  <a:gd name="connsiteX5-107" fmla="*/ 893829 w 1192945"/>
                  <a:gd name="connsiteY5-108" fmla="*/ 6561 h 307899"/>
                  <a:gd name="connsiteX0-109" fmla="*/ 199654 w 1197206"/>
                  <a:gd name="connsiteY0-110" fmla="*/ 139815 h 331631"/>
                  <a:gd name="connsiteX1-111" fmla="*/ 11260 w 1197206"/>
                  <a:gd name="connsiteY1-112" fmla="*/ 305234 h 331631"/>
                  <a:gd name="connsiteX2-113" fmla="*/ 622391 w 1197206"/>
                  <a:gd name="connsiteY2-114" fmla="*/ 282258 h 331631"/>
                  <a:gd name="connsiteX3-115" fmla="*/ 1196763 w 1197206"/>
                  <a:gd name="connsiteY3-116" fmla="*/ 52510 h 331631"/>
                  <a:gd name="connsiteX4-117" fmla="*/ 898090 w 1197206"/>
                  <a:gd name="connsiteY4-118" fmla="*/ 6561 h 331631"/>
                  <a:gd name="connsiteX5-119" fmla="*/ 898090 w 1197206"/>
                  <a:gd name="connsiteY5-120" fmla="*/ 6561 h 331631"/>
                  <a:gd name="connsiteX0-121" fmla="*/ 199654 w 1196804"/>
                  <a:gd name="connsiteY0-122" fmla="*/ 135685 h 327501"/>
                  <a:gd name="connsiteX1-123" fmla="*/ 11260 w 1196804"/>
                  <a:gd name="connsiteY1-124" fmla="*/ 301104 h 327501"/>
                  <a:gd name="connsiteX2-125" fmla="*/ 622391 w 1196804"/>
                  <a:gd name="connsiteY2-126" fmla="*/ 278128 h 327501"/>
                  <a:gd name="connsiteX3-127" fmla="*/ 1196763 w 1196804"/>
                  <a:gd name="connsiteY3-128" fmla="*/ 48380 h 327501"/>
                  <a:gd name="connsiteX4-129" fmla="*/ 898090 w 1196804"/>
                  <a:gd name="connsiteY4-130" fmla="*/ 2431 h 327501"/>
                  <a:gd name="connsiteX5-131" fmla="*/ 898090 w 1196804"/>
                  <a:gd name="connsiteY5-132" fmla="*/ 2431 h 327501"/>
                  <a:gd name="connsiteX0-133" fmla="*/ 199654 w 1196804"/>
                  <a:gd name="connsiteY0-134" fmla="*/ 146484 h 338300"/>
                  <a:gd name="connsiteX1-135" fmla="*/ 11260 w 1196804"/>
                  <a:gd name="connsiteY1-136" fmla="*/ 311903 h 338300"/>
                  <a:gd name="connsiteX2-137" fmla="*/ 622391 w 1196804"/>
                  <a:gd name="connsiteY2-138" fmla="*/ 288927 h 338300"/>
                  <a:gd name="connsiteX3-139" fmla="*/ 1196763 w 1196804"/>
                  <a:gd name="connsiteY3-140" fmla="*/ 59179 h 338300"/>
                  <a:gd name="connsiteX4-141" fmla="*/ 898090 w 1196804"/>
                  <a:gd name="connsiteY4-142" fmla="*/ 13230 h 338300"/>
                  <a:gd name="connsiteX5-143" fmla="*/ 898090 w 1196804"/>
                  <a:gd name="connsiteY5-144" fmla="*/ 13230 h 3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96804" h="338300">
                    <a:moveTo>
                      <a:pt x="199654" y="146484"/>
                    </a:moveTo>
                    <a:cubicBezTo>
                      <a:pt x="74058" y="159885"/>
                      <a:pt x="-36221" y="260592"/>
                      <a:pt x="11260" y="311903"/>
                    </a:cubicBezTo>
                    <a:cubicBezTo>
                      <a:pt x="58741" y="363214"/>
                      <a:pt x="424807" y="331048"/>
                      <a:pt x="622391" y="288927"/>
                    </a:cubicBezTo>
                    <a:cubicBezTo>
                      <a:pt x="819975" y="246806"/>
                      <a:pt x="1201358" y="155673"/>
                      <a:pt x="1196763" y="59179"/>
                    </a:cubicBezTo>
                    <a:cubicBezTo>
                      <a:pt x="1192168" y="-37315"/>
                      <a:pt x="898090" y="13230"/>
                      <a:pt x="898090" y="13230"/>
                    </a:cubicBezTo>
                    <a:lnTo>
                      <a:pt x="898090" y="13230"/>
                    </a:lnTo>
                  </a:path>
                </a:pathLst>
              </a:custGeom>
              <a:noFill/>
              <a:ln w="476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85" name="组合 1684"/>
            <p:cNvGrpSpPr/>
            <p:nvPr/>
          </p:nvGrpSpPr>
          <p:grpSpPr>
            <a:xfrm>
              <a:off x="9976996" y="826490"/>
              <a:ext cx="480799" cy="360951"/>
              <a:chOff x="9976996" y="826490"/>
              <a:chExt cx="480799" cy="360951"/>
            </a:xfrm>
          </p:grpSpPr>
          <p:sp>
            <p:nvSpPr>
              <p:cNvPr id="1686" name="任意多边形 1685"/>
              <p:cNvSpPr/>
              <p:nvPr/>
            </p:nvSpPr>
            <p:spPr>
              <a:xfrm rot="20279529">
                <a:off x="10008396" y="918731"/>
                <a:ext cx="401620" cy="2099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87" name="任意多边形 1686"/>
              <p:cNvSpPr/>
              <p:nvPr/>
            </p:nvSpPr>
            <p:spPr>
              <a:xfrm rot="20279529">
                <a:off x="10158006" y="1024424"/>
                <a:ext cx="266110" cy="14564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88" name="任意多边形 1687"/>
              <p:cNvSpPr/>
              <p:nvPr/>
            </p:nvSpPr>
            <p:spPr>
              <a:xfrm rot="20279529">
                <a:off x="9977515" y="876001"/>
                <a:ext cx="388513" cy="19485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89" name="任意多边形 1688"/>
              <p:cNvSpPr/>
              <p:nvPr/>
            </p:nvSpPr>
            <p:spPr>
              <a:xfrm rot="20279529">
                <a:off x="9987596" y="857816"/>
                <a:ext cx="281729" cy="14481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90" name="任意多边形 1689"/>
              <p:cNvSpPr/>
              <p:nvPr/>
            </p:nvSpPr>
            <p:spPr>
              <a:xfrm rot="20279529">
                <a:off x="9976996" y="826490"/>
                <a:ext cx="195318" cy="10869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91" name="任意多边形 1690"/>
              <p:cNvSpPr/>
              <p:nvPr/>
            </p:nvSpPr>
            <p:spPr>
              <a:xfrm rot="20279529">
                <a:off x="10078497" y="933720"/>
                <a:ext cx="379298" cy="2066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92" name="任意多边形 1691"/>
              <p:cNvSpPr/>
              <p:nvPr/>
            </p:nvSpPr>
            <p:spPr>
              <a:xfrm rot="20279529">
                <a:off x="10247340" y="1105636"/>
                <a:ext cx="160985" cy="8180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695" name="文本框 1694"/>
          <p:cNvSpPr txBox="1"/>
          <p:nvPr/>
        </p:nvSpPr>
        <p:spPr>
          <a:xfrm>
            <a:off x="2665730" y="2411095"/>
            <a:ext cx="7054850" cy="1106805"/>
          </a:xfrm>
          <a:prstGeom prst="rect">
            <a:avLst/>
          </a:prstGeom>
          <a:noFill/>
        </p:spPr>
        <p:txBody>
          <a:bodyPr wrap="square" rtlCol="0">
            <a:spAutoFit/>
            <a:scene3d>
              <a:camera prst="orthographicFront"/>
              <a:lightRig rig="threePt" dir="t"/>
            </a:scene3d>
          </a:bodyPr>
          <a:lstStyle/>
          <a:p>
            <a:r>
              <a:rPr lang="zh-CN" altLang="en-US" sz="6600" dirty="0">
                <a:solidFill>
                  <a:schemeClr val="tx1"/>
                </a:solidFill>
                <a:effectLst>
                  <a:outerShdw blurRad="38100" dist="19050" dir="2700000" algn="tl" rotWithShape="0">
                    <a:schemeClr val="dk1">
                      <a:alpha val="40000"/>
                    </a:schemeClr>
                  </a:outerShdw>
                </a:effectLst>
                <a:cs typeface="+mn-ea"/>
                <a:sym typeface="+mn-lt"/>
              </a:rPr>
              <a:t>手绘</a:t>
            </a:r>
            <a:r>
              <a:rPr lang="zh-CN" altLang="en-US" sz="6600" dirty="0">
                <a:effectLst>
                  <a:outerShdw blurRad="38100" dist="19050" dir="2700000" algn="tl" rotWithShape="0">
                    <a:schemeClr val="dk1">
                      <a:alpha val="40000"/>
                    </a:schemeClr>
                  </a:outerShdw>
                </a:effectLst>
                <a:cs typeface="+mn-ea"/>
                <a:sym typeface="+mn-lt"/>
              </a:rPr>
              <a:t>毕业答辩</a:t>
            </a:r>
            <a:r>
              <a:rPr lang="en-US" altLang="zh-CN" sz="6600" dirty="0">
                <a:solidFill>
                  <a:schemeClr val="tx1"/>
                </a:solidFill>
                <a:effectLst>
                  <a:outerShdw blurRad="38100" dist="19050" dir="2700000" algn="tl" rotWithShape="0">
                    <a:schemeClr val="dk1">
                      <a:alpha val="40000"/>
                    </a:schemeClr>
                  </a:outerShdw>
                </a:effectLst>
                <a:cs typeface="+mn-ea"/>
                <a:sym typeface="+mn-lt"/>
              </a:rPr>
              <a:t>PPT</a:t>
            </a:r>
            <a:endParaRPr lang="zh-CN" altLang="en-US" sz="6600" b="1" dirty="0">
              <a:solidFill>
                <a:schemeClr val="tx1"/>
              </a:solidFill>
              <a:effectLst>
                <a:outerShdw blurRad="38100" dist="19050" dir="2700000" algn="tl" rotWithShape="0">
                  <a:schemeClr val="dk1">
                    <a:alpha val="40000"/>
                  </a:schemeClr>
                </a:outerShdw>
              </a:effectLst>
              <a:cs typeface="+mn-ea"/>
              <a:sym typeface="+mn-lt"/>
            </a:endParaRPr>
          </a:p>
        </p:txBody>
      </p:sp>
      <p:sp>
        <p:nvSpPr>
          <p:cNvPr id="1698" name="矩形 1697"/>
          <p:cNvSpPr/>
          <p:nvPr/>
        </p:nvSpPr>
        <p:spPr>
          <a:xfrm>
            <a:off x="3891855" y="3451624"/>
            <a:ext cx="6290335" cy="400110"/>
          </a:xfrm>
          <a:prstGeom prst="rect">
            <a:avLst/>
          </a:prstGeom>
        </p:spPr>
        <p:txBody>
          <a:bodyPr wrap="square">
            <a:spAutoFit/>
          </a:bodyPr>
          <a:lstStyle/>
          <a:p>
            <a:r>
              <a:rPr lang="en-US" altLang="zh-CN" sz="2000" dirty="0">
                <a:solidFill>
                  <a:schemeClr val="tx1">
                    <a:lumMod val="65000"/>
                    <a:lumOff val="35000"/>
                  </a:schemeClr>
                </a:solidFill>
                <a:cs typeface="+mn-ea"/>
                <a:sym typeface="+mn-lt"/>
              </a:rPr>
              <a:t>CONSECTETUR ADIPISICING ELIT</a:t>
            </a:r>
            <a:endParaRPr lang="zh-CN" altLang="en-US" sz="2000" dirty="0">
              <a:solidFill>
                <a:schemeClr val="tx1">
                  <a:lumMod val="65000"/>
                  <a:lumOff val="35000"/>
                </a:schemeClr>
              </a:solidFill>
              <a:cs typeface="+mn-ea"/>
              <a:sym typeface="+mn-lt"/>
            </a:endParaRPr>
          </a:p>
        </p:txBody>
      </p:sp>
      <p:sp>
        <p:nvSpPr>
          <p:cNvPr id="1699" name="文本框 1698"/>
          <p:cNvSpPr txBox="1"/>
          <p:nvPr/>
        </p:nvSpPr>
        <p:spPr>
          <a:xfrm>
            <a:off x="5089720" y="4097220"/>
            <a:ext cx="4871720" cy="337185"/>
          </a:xfrm>
          <a:prstGeom prst="rect">
            <a:avLst/>
          </a:prstGeom>
          <a:noFill/>
        </p:spPr>
        <p:txBody>
          <a:bodyPr wrap="square" rtlCol="0">
            <a:spAutoFit/>
          </a:bodyPr>
          <a:lstStyle/>
          <a:p>
            <a:r>
              <a:rPr lang="zh-CN" altLang="en-US" sz="1600" b="1" spc="300" dirty="0">
                <a:solidFill>
                  <a:schemeClr val="tx1">
                    <a:lumMod val="95000"/>
                    <a:lumOff val="5000"/>
                  </a:schemeClr>
                </a:solidFill>
                <a:cs typeface="+mn-ea"/>
                <a:sym typeface="+mn-lt"/>
              </a:rPr>
              <a:t>汇报人</a:t>
            </a:r>
            <a:r>
              <a:rPr lang="zh-CN" altLang="en-US" sz="1600" b="1" spc="300" dirty="0" smtClean="0">
                <a:solidFill>
                  <a:schemeClr val="tx1">
                    <a:lumMod val="95000"/>
                    <a:lumOff val="5000"/>
                  </a:schemeClr>
                </a:solidFill>
                <a:cs typeface="+mn-ea"/>
                <a:sym typeface="+mn-lt"/>
              </a:rPr>
              <a:t>：青课</a:t>
            </a:r>
            <a:endParaRPr lang="zh-CN" altLang="en-US" sz="1600" b="1" spc="300" dirty="0">
              <a:solidFill>
                <a:schemeClr val="tx1">
                  <a:lumMod val="95000"/>
                  <a:lumOff val="5000"/>
                </a:schemeClr>
              </a:solidFill>
              <a:cs typeface="+mn-ea"/>
              <a:sym typeface="+mn-lt"/>
            </a:endParaRPr>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259" y="2675339"/>
            <a:ext cx="1863524" cy="652118"/>
          </a:xfrm>
          <a:prstGeom prst="rect">
            <a:avLst/>
          </a:prstGeom>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3641" y="2554020"/>
            <a:ext cx="1863524" cy="6521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1703"/>
                                        </p:tgtEl>
                                        <p:attrNameLst>
                                          <p:attrName>style.visibility</p:attrName>
                                        </p:attrNameLst>
                                      </p:cBhvr>
                                      <p:to>
                                        <p:strVal val="visible"/>
                                      </p:to>
                                    </p:set>
                                    <p:animEffect transition="in" filter="wipe(down)">
                                      <p:cBhvr>
                                        <p:cTn id="18" dur="500"/>
                                        <p:tgtEl>
                                          <p:spTgt spid="1703"/>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1695"/>
                                        </p:tgtEl>
                                        <p:attrNameLst>
                                          <p:attrName>style.visibility</p:attrName>
                                        </p:attrNameLst>
                                      </p:cBhvr>
                                      <p:to>
                                        <p:strVal val="visible"/>
                                      </p:to>
                                    </p:set>
                                    <p:animEffect transition="in" filter="barn(inVertical)">
                                      <p:cBhvr>
                                        <p:cTn id="22" dur="500"/>
                                        <p:tgtEl>
                                          <p:spTgt spid="1695"/>
                                        </p:tgtEl>
                                      </p:cBhvr>
                                    </p:animEffect>
                                  </p:childTnLst>
                                </p:cTn>
                              </p:par>
                            </p:childTnLst>
                          </p:cTn>
                        </p:par>
                        <p:par>
                          <p:cTn id="23" fill="hold">
                            <p:stCondLst>
                              <p:cond delay="2000"/>
                            </p:stCondLst>
                            <p:childTnLst>
                              <p:par>
                                <p:cTn id="24" presetID="6" presetClass="entr" presetSubtype="16" fill="hold" grpId="0" nodeType="afterEffect">
                                  <p:stCondLst>
                                    <p:cond delay="0"/>
                                  </p:stCondLst>
                                  <p:childTnLst>
                                    <p:set>
                                      <p:cBhvr>
                                        <p:cTn id="25" dur="1" fill="hold">
                                          <p:stCondLst>
                                            <p:cond delay="0"/>
                                          </p:stCondLst>
                                        </p:cTn>
                                        <p:tgtEl>
                                          <p:spTgt spid="1698"/>
                                        </p:tgtEl>
                                        <p:attrNameLst>
                                          <p:attrName>style.visibility</p:attrName>
                                        </p:attrNameLst>
                                      </p:cBhvr>
                                      <p:to>
                                        <p:strVal val="visible"/>
                                      </p:to>
                                    </p:set>
                                    <p:animEffect transition="in" filter="circle(in)">
                                      <p:cBhvr>
                                        <p:cTn id="26" dur="2000"/>
                                        <p:tgtEl>
                                          <p:spTgt spid="169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683"/>
                                        </p:tgtEl>
                                        <p:attrNameLst>
                                          <p:attrName>style.visibility</p:attrName>
                                        </p:attrNameLst>
                                      </p:cBhvr>
                                      <p:to>
                                        <p:strVal val="visible"/>
                                      </p:to>
                                    </p:set>
                                    <p:animEffect transition="in" filter="fade">
                                      <p:cBhvr>
                                        <p:cTn id="31" dur="1000"/>
                                        <p:tgtEl>
                                          <p:spTgt spid="1683"/>
                                        </p:tgtEl>
                                      </p:cBhvr>
                                    </p:animEffect>
                                    <p:anim calcmode="lin" valueType="num">
                                      <p:cBhvr>
                                        <p:cTn id="32" dur="1000" fill="hold"/>
                                        <p:tgtEl>
                                          <p:spTgt spid="1683"/>
                                        </p:tgtEl>
                                        <p:attrNameLst>
                                          <p:attrName>ppt_x</p:attrName>
                                        </p:attrNameLst>
                                      </p:cBhvr>
                                      <p:tavLst>
                                        <p:tav tm="0">
                                          <p:val>
                                            <p:strVal val="#ppt_x"/>
                                          </p:val>
                                        </p:tav>
                                        <p:tav tm="100000">
                                          <p:val>
                                            <p:strVal val="#ppt_x"/>
                                          </p:val>
                                        </p:tav>
                                      </p:tavLst>
                                    </p:anim>
                                    <p:anim calcmode="lin" valueType="num">
                                      <p:cBhvr>
                                        <p:cTn id="33" dur="1000" fill="hold"/>
                                        <p:tgtEl>
                                          <p:spTgt spid="168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 grpId="0" animBg="1"/>
      <p:bldP spid="20" grpId="0" animBg="1"/>
      <p:bldP spid="24" grpId="0" animBg="1"/>
      <p:bldP spid="1695" grpId="0"/>
      <p:bldP spid="16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研究意义</a:t>
            </a:r>
            <a:endParaRPr lang="zh-CN" altLang="en-US" sz="2000" b="1" dirty="0">
              <a:solidFill>
                <a:schemeClr val="tx1">
                  <a:lumMod val="75000"/>
                  <a:lumOff val="25000"/>
                </a:schemeClr>
              </a:solidFill>
              <a:cs typeface="+mn-ea"/>
              <a:sym typeface="+mn-lt"/>
            </a:endParaRPr>
          </a:p>
        </p:txBody>
      </p:sp>
      <p:grpSp>
        <p:nvGrpSpPr>
          <p:cNvPr id="4" name="Group 239"/>
          <p:cNvGrpSpPr/>
          <p:nvPr/>
        </p:nvGrpSpPr>
        <p:grpSpPr>
          <a:xfrm>
            <a:off x="4964897" y="2346081"/>
            <a:ext cx="1995186" cy="1179533"/>
            <a:chOff x="0" y="0"/>
            <a:chExt cx="1451061" cy="857851"/>
          </a:xfrm>
        </p:grpSpPr>
        <p:sp>
          <p:nvSpPr>
            <p:cNvPr id="5" name="chenying0907 233"/>
            <p:cNvSpPr/>
            <p:nvPr/>
          </p:nvSpPr>
          <p:spPr>
            <a:xfrm>
              <a:off x="0" y="-1"/>
              <a:ext cx="1451062" cy="200618"/>
            </a:xfrm>
            <a:custGeom>
              <a:avLst/>
              <a:gdLst/>
              <a:ahLst/>
              <a:cxnLst>
                <a:cxn ang="0">
                  <a:pos x="wd2" y="hd2"/>
                </a:cxn>
                <a:cxn ang="5400000">
                  <a:pos x="wd2" y="hd2"/>
                </a:cxn>
                <a:cxn ang="10800000">
                  <a:pos x="wd2" y="hd2"/>
                </a:cxn>
                <a:cxn ang="16200000">
                  <a:pos x="wd2" y="hd2"/>
                </a:cxn>
              </a:cxnLst>
              <a:rect l="0" t="0" r="r" b="b"/>
              <a:pathLst>
                <a:path w="21532" h="18599" extrusionOk="0">
                  <a:moveTo>
                    <a:pt x="21502" y="14580"/>
                  </a:moveTo>
                  <a:cubicBezTo>
                    <a:pt x="21505" y="8348"/>
                    <a:pt x="21600" y="636"/>
                    <a:pt x="20080" y="1286"/>
                  </a:cubicBezTo>
                  <a:cubicBezTo>
                    <a:pt x="18564" y="1934"/>
                    <a:pt x="17086" y="-66"/>
                    <a:pt x="15568" y="2"/>
                  </a:cubicBezTo>
                  <a:cubicBezTo>
                    <a:pt x="11739" y="176"/>
                    <a:pt x="7876" y="1857"/>
                    <a:pt x="4063" y="3694"/>
                  </a:cubicBezTo>
                  <a:cubicBezTo>
                    <a:pt x="2912" y="4249"/>
                    <a:pt x="1693" y="4057"/>
                    <a:pt x="574" y="5847"/>
                  </a:cubicBezTo>
                  <a:cubicBezTo>
                    <a:pt x="410" y="9664"/>
                    <a:pt x="232" y="13684"/>
                    <a:pt x="0" y="17399"/>
                  </a:cubicBezTo>
                  <a:cubicBezTo>
                    <a:pt x="7160" y="21534"/>
                    <a:pt x="14347" y="13237"/>
                    <a:pt x="21532" y="18414"/>
                  </a:cubicBezTo>
                  <a:cubicBezTo>
                    <a:pt x="21505" y="17283"/>
                    <a:pt x="21501" y="15968"/>
                    <a:pt x="21502" y="14580"/>
                  </a:cubicBezTo>
                  <a:close/>
                </a:path>
              </a:pathLst>
            </a:custGeom>
            <a:solidFill>
              <a:schemeClr val="accent4"/>
            </a:solidFill>
            <a:ln w="12700" cap="flat">
              <a:solidFill>
                <a:schemeClr val="tx1">
                  <a:lumMod val="75000"/>
                  <a:lumOff val="25000"/>
                </a:schemeClr>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6" name="chenying0907 234"/>
            <p:cNvSpPr/>
            <p:nvPr/>
          </p:nvSpPr>
          <p:spPr>
            <a:xfrm>
              <a:off x="12700" y="177799"/>
              <a:ext cx="1408472" cy="39410"/>
            </a:xfrm>
            <a:custGeom>
              <a:avLst/>
              <a:gdLst/>
              <a:ahLst/>
              <a:cxnLst>
                <a:cxn ang="0">
                  <a:pos x="wd2" y="hd2"/>
                </a:cxn>
                <a:cxn ang="5400000">
                  <a:pos x="wd2" y="hd2"/>
                </a:cxn>
                <a:cxn ang="10800000">
                  <a:pos x="wd2" y="hd2"/>
                </a:cxn>
                <a:cxn ang="16200000">
                  <a:pos x="wd2" y="hd2"/>
                </a:cxn>
              </a:cxnLst>
              <a:rect l="0" t="0" r="r" b="b"/>
              <a:pathLst>
                <a:path w="21600" h="21190" extrusionOk="0">
                  <a:moveTo>
                    <a:pt x="0" y="21190"/>
                  </a:moveTo>
                  <a:cubicBezTo>
                    <a:pt x="5541" y="19443"/>
                    <a:pt x="11053" y="-410"/>
                    <a:pt x="16600" y="7"/>
                  </a:cubicBezTo>
                  <a:cubicBezTo>
                    <a:pt x="18192" y="127"/>
                    <a:pt x="20043" y="2411"/>
                    <a:pt x="21600" y="2411"/>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7" name="chenying0907 235"/>
            <p:cNvSpPr/>
            <p:nvPr/>
          </p:nvSpPr>
          <p:spPr>
            <a:xfrm>
              <a:off x="114300" y="127000"/>
              <a:ext cx="47886" cy="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990" y="2321"/>
                    <a:pt x="12587" y="18565"/>
                    <a:pt x="2160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8" name="chenying0907 236"/>
            <p:cNvSpPr/>
            <p:nvPr/>
          </p:nvSpPr>
          <p:spPr>
            <a:xfrm>
              <a:off x="393700" y="114300"/>
              <a:ext cx="49957" cy="5276"/>
            </a:xfrm>
            <a:custGeom>
              <a:avLst/>
              <a:gdLst/>
              <a:ahLst/>
              <a:cxnLst>
                <a:cxn ang="0">
                  <a:pos x="wd2" y="hd2"/>
                </a:cxn>
                <a:cxn ang="5400000">
                  <a:pos x="wd2" y="hd2"/>
                </a:cxn>
                <a:cxn ang="10800000">
                  <a:pos x="wd2" y="hd2"/>
                </a:cxn>
                <a:cxn ang="16200000">
                  <a:pos x="wd2" y="hd2"/>
                </a:cxn>
              </a:cxnLst>
              <a:rect l="0" t="0" r="r" b="b"/>
              <a:pathLst>
                <a:path w="21600" h="19284" extrusionOk="0">
                  <a:moveTo>
                    <a:pt x="0" y="19284"/>
                  </a:moveTo>
                  <a:cubicBezTo>
                    <a:pt x="7255" y="4098"/>
                    <a:pt x="15514" y="-2316"/>
                    <a:pt x="21600" y="744"/>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9" name="chenying0907 237"/>
            <p:cNvSpPr/>
            <p:nvPr/>
          </p:nvSpPr>
          <p:spPr>
            <a:xfrm>
              <a:off x="254000" y="342900"/>
              <a:ext cx="903425" cy="514952"/>
            </a:xfrm>
            <a:custGeom>
              <a:avLst/>
              <a:gdLst/>
              <a:ahLst/>
              <a:cxnLst>
                <a:cxn ang="0">
                  <a:pos x="wd2" y="hd2"/>
                </a:cxn>
                <a:cxn ang="5400000">
                  <a:pos x="wd2" y="hd2"/>
                </a:cxn>
                <a:cxn ang="10800000">
                  <a:pos x="wd2" y="hd2"/>
                </a:cxn>
                <a:cxn ang="16200000">
                  <a:pos x="wd2" y="hd2"/>
                </a:cxn>
              </a:cxnLst>
              <a:rect l="0" t="0" r="r" b="b"/>
              <a:pathLst>
                <a:path w="21598" h="21600" extrusionOk="0">
                  <a:moveTo>
                    <a:pt x="0" y="21600"/>
                  </a:moveTo>
                  <a:cubicBezTo>
                    <a:pt x="675" y="19527"/>
                    <a:pt x="1295" y="17574"/>
                    <a:pt x="2271" y="15812"/>
                  </a:cubicBezTo>
                  <a:cubicBezTo>
                    <a:pt x="3554" y="13497"/>
                    <a:pt x="4726" y="11000"/>
                    <a:pt x="5966" y="8625"/>
                  </a:cubicBezTo>
                  <a:cubicBezTo>
                    <a:pt x="6457" y="7684"/>
                    <a:pt x="7204" y="6859"/>
                    <a:pt x="7569" y="5778"/>
                  </a:cubicBezTo>
                  <a:cubicBezTo>
                    <a:pt x="9848" y="7702"/>
                    <a:pt x="11807" y="10561"/>
                    <a:pt x="13725" y="13236"/>
                  </a:cubicBezTo>
                  <a:cubicBezTo>
                    <a:pt x="15803" y="8076"/>
                    <a:pt x="18595" y="4491"/>
                    <a:pt x="21191" y="223"/>
                  </a:cubicBezTo>
                  <a:cubicBezTo>
                    <a:pt x="19866" y="384"/>
                    <a:pt x="18530" y="679"/>
                    <a:pt x="17304" y="1526"/>
                  </a:cubicBezTo>
                  <a:cubicBezTo>
                    <a:pt x="18746" y="1531"/>
                    <a:pt x="20225" y="918"/>
                    <a:pt x="21510" y="0"/>
                  </a:cubicBezTo>
                  <a:cubicBezTo>
                    <a:pt x="21413" y="69"/>
                    <a:pt x="21597" y="2297"/>
                    <a:pt x="21598" y="2652"/>
                  </a:cubicBezTo>
                  <a:cubicBezTo>
                    <a:pt x="21600" y="3720"/>
                    <a:pt x="21483" y="4781"/>
                    <a:pt x="21500" y="585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10" name="chenying0907 238"/>
            <p:cNvSpPr/>
            <p:nvPr/>
          </p:nvSpPr>
          <p:spPr>
            <a:xfrm>
              <a:off x="254000" y="114300"/>
              <a:ext cx="49957" cy="5276"/>
            </a:xfrm>
            <a:custGeom>
              <a:avLst/>
              <a:gdLst/>
              <a:ahLst/>
              <a:cxnLst>
                <a:cxn ang="0">
                  <a:pos x="wd2" y="hd2"/>
                </a:cxn>
                <a:cxn ang="5400000">
                  <a:pos x="wd2" y="hd2"/>
                </a:cxn>
                <a:cxn ang="10800000">
                  <a:pos x="wd2" y="hd2"/>
                </a:cxn>
                <a:cxn ang="16200000">
                  <a:pos x="wd2" y="hd2"/>
                </a:cxn>
              </a:cxnLst>
              <a:rect l="0" t="0" r="r" b="b"/>
              <a:pathLst>
                <a:path w="21600" h="19284" extrusionOk="0">
                  <a:moveTo>
                    <a:pt x="0" y="19284"/>
                  </a:moveTo>
                  <a:cubicBezTo>
                    <a:pt x="7255" y="4098"/>
                    <a:pt x="15514" y="-2316"/>
                    <a:pt x="21600" y="744"/>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grpSp>
      <p:grpSp>
        <p:nvGrpSpPr>
          <p:cNvPr id="11" name="Group 248"/>
          <p:cNvGrpSpPr/>
          <p:nvPr/>
        </p:nvGrpSpPr>
        <p:grpSpPr>
          <a:xfrm>
            <a:off x="4161631" y="2119070"/>
            <a:ext cx="3734857" cy="2647981"/>
            <a:chOff x="0" y="0"/>
            <a:chExt cx="2716291" cy="1925825"/>
          </a:xfrm>
        </p:grpSpPr>
        <p:sp>
          <p:nvSpPr>
            <p:cNvPr id="12" name="chenying0907 240"/>
            <p:cNvSpPr/>
            <p:nvPr/>
          </p:nvSpPr>
          <p:spPr>
            <a:xfrm>
              <a:off x="0" y="1676400"/>
              <a:ext cx="2715977" cy="249426"/>
            </a:xfrm>
            <a:custGeom>
              <a:avLst/>
              <a:gdLst/>
              <a:ahLst/>
              <a:cxnLst>
                <a:cxn ang="0">
                  <a:pos x="wd2" y="hd2"/>
                </a:cxn>
                <a:cxn ang="5400000">
                  <a:pos x="wd2" y="hd2"/>
                </a:cxn>
                <a:cxn ang="10800000">
                  <a:pos x="wd2" y="hd2"/>
                </a:cxn>
                <a:cxn ang="16200000">
                  <a:pos x="wd2" y="hd2"/>
                </a:cxn>
              </a:cxnLst>
              <a:rect l="0" t="0" r="r" b="b"/>
              <a:pathLst>
                <a:path w="21600" h="19111" extrusionOk="0">
                  <a:moveTo>
                    <a:pt x="0" y="5406"/>
                  </a:moveTo>
                  <a:cubicBezTo>
                    <a:pt x="267" y="21600"/>
                    <a:pt x="1962" y="18624"/>
                    <a:pt x="2580" y="18533"/>
                  </a:cubicBezTo>
                  <a:cubicBezTo>
                    <a:pt x="6473" y="17963"/>
                    <a:pt x="11292" y="18139"/>
                    <a:pt x="14672" y="19040"/>
                  </a:cubicBezTo>
                  <a:cubicBezTo>
                    <a:pt x="16249" y="19460"/>
                    <a:pt x="17722" y="17895"/>
                    <a:pt x="19287" y="17777"/>
                  </a:cubicBezTo>
                  <a:cubicBezTo>
                    <a:pt x="20687" y="17673"/>
                    <a:pt x="21302" y="13015"/>
                    <a:pt x="21600" y="0"/>
                  </a:cubicBezTo>
                  <a:cubicBezTo>
                    <a:pt x="21600" y="0"/>
                    <a:pt x="21528" y="3631"/>
                    <a:pt x="19142" y="5065"/>
                  </a:cubicBezTo>
                  <a:cubicBezTo>
                    <a:pt x="16756" y="6499"/>
                    <a:pt x="10886" y="8022"/>
                    <a:pt x="9139" y="8882"/>
                  </a:cubicBezTo>
                  <a:cubicBezTo>
                    <a:pt x="7391" y="9742"/>
                    <a:pt x="3314" y="9080"/>
                    <a:pt x="2104" y="8793"/>
                  </a:cubicBezTo>
                  <a:cubicBezTo>
                    <a:pt x="895" y="8506"/>
                    <a:pt x="0" y="5406"/>
                    <a:pt x="0" y="5406"/>
                  </a:cubicBezTo>
                  <a:close/>
                </a:path>
              </a:pathLst>
            </a:custGeom>
            <a:solidFill>
              <a:srgbClr val="E7E4EA"/>
            </a:solidFill>
            <a:ln w="12700" cap="flat">
              <a:solidFill>
                <a:schemeClr val="tx1">
                  <a:lumMod val="65000"/>
                  <a:lumOff val="35000"/>
                </a:schemeClr>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13" name="chenying0907 241"/>
            <p:cNvSpPr/>
            <p:nvPr/>
          </p:nvSpPr>
          <p:spPr>
            <a:xfrm>
              <a:off x="0" y="1676400"/>
              <a:ext cx="2715977" cy="249426"/>
            </a:xfrm>
            <a:custGeom>
              <a:avLst/>
              <a:gdLst/>
              <a:ahLst/>
              <a:cxnLst>
                <a:cxn ang="0">
                  <a:pos x="wd2" y="hd2"/>
                </a:cxn>
                <a:cxn ang="5400000">
                  <a:pos x="wd2" y="hd2"/>
                </a:cxn>
                <a:cxn ang="10800000">
                  <a:pos x="wd2" y="hd2"/>
                </a:cxn>
                <a:cxn ang="16200000">
                  <a:pos x="wd2" y="hd2"/>
                </a:cxn>
              </a:cxnLst>
              <a:rect l="0" t="0" r="r" b="b"/>
              <a:pathLst>
                <a:path w="21600" h="19111" extrusionOk="0">
                  <a:moveTo>
                    <a:pt x="0" y="5406"/>
                  </a:moveTo>
                  <a:cubicBezTo>
                    <a:pt x="267" y="21600"/>
                    <a:pt x="1962" y="18624"/>
                    <a:pt x="2580" y="18533"/>
                  </a:cubicBezTo>
                  <a:cubicBezTo>
                    <a:pt x="6473" y="17963"/>
                    <a:pt x="11292" y="18139"/>
                    <a:pt x="14672" y="19040"/>
                  </a:cubicBezTo>
                  <a:cubicBezTo>
                    <a:pt x="16249" y="19460"/>
                    <a:pt x="17722" y="17895"/>
                    <a:pt x="19287" y="17777"/>
                  </a:cubicBezTo>
                  <a:cubicBezTo>
                    <a:pt x="20687" y="17673"/>
                    <a:pt x="21302" y="13015"/>
                    <a:pt x="2160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14" name="chenying0907 242"/>
            <p:cNvSpPr/>
            <p:nvPr/>
          </p:nvSpPr>
          <p:spPr>
            <a:xfrm>
              <a:off x="330200" y="-1"/>
              <a:ext cx="2037325" cy="1445056"/>
            </a:xfrm>
            <a:custGeom>
              <a:avLst/>
              <a:gdLst/>
              <a:ahLst/>
              <a:cxnLst>
                <a:cxn ang="0">
                  <a:pos x="wd2" y="hd2"/>
                </a:cxn>
                <a:cxn ang="5400000">
                  <a:pos x="wd2" y="hd2"/>
                </a:cxn>
                <a:cxn ang="10800000">
                  <a:pos x="wd2" y="hd2"/>
                </a:cxn>
                <a:cxn ang="16200000">
                  <a:pos x="wd2" y="hd2"/>
                </a:cxn>
              </a:cxnLst>
              <a:rect l="0" t="0" r="r" b="b"/>
              <a:pathLst>
                <a:path w="20818" h="20467" extrusionOk="0">
                  <a:moveTo>
                    <a:pt x="6743" y="20235"/>
                  </a:moveTo>
                  <a:cubicBezTo>
                    <a:pt x="4869" y="20402"/>
                    <a:pt x="2655" y="19887"/>
                    <a:pt x="841" y="20467"/>
                  </a:cubicBezTo>
                  <a:cubicBezTo>
                    <a:pt x="64" y="17137"/>
                    <a:pt x="206" y="13015"/>
                    <a:pt x="109" y="9574"/>
                  </a:cubicBezTo>
                  <a:cubicBezTo>
                    <a:pt x="60" y="7846"/>
                    <a:pt x="-454" y="2501"/>
                    <a:pt x="1272" y="1530"/>
                  </a:cubicBezTo>
                  <a:cubicBezTo>
                    <a:pt x="3015" y="550"/>
                    <a:pt x="7168" y="345"/>
                    <a:pt x="9094" y="332"/>
                  </a:cubicBezTo>
                  <a:cubicBezTo>
                    <a:pt x="12066" y="311"/>
                    <a:pt x="19449" y="-1133"/>
                    <a:pt x="20092" y="2167"/>
                  </a:cubicBezTo>
                  <a:cubicBezTo>
                    <a:pt x="21146" y="7570"/>
                    <a:pt x="20836" y="14255"/>
                    <a:pt x="20499" y="19764"/>
                  </a:cubicBezTo>
                  <a:cubicBezTo>
                    <a:pt x="18609" y="19687"/>
                    <a:pt x="16502" y="19701"/>
                    <a:pt x="14604" y="19846"/>
                  </a:cubicBezTo>
                  <a:cubicBezTo>
                    <a:pt x="13261" y="19949"/>
                    <a:pt x="8018" y="20122"/>
                    <a:pt x="6743" y="20235"/>
                  </a:cubicBezTo>
                  <a:close/>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15" name="chenying0907 243"/>
            <p:cNvSpPr/>
            <p:nvPr/>
          </p:nvSpPr>
          <p:spPr>
            <a:xfrm>
              <a:off x="0" y="1397000"/>
              <a:ext cx="2716292" cy="413477"/>
            </a:xfrm>
            <a:custGeom>
              <a:avLst/>
              <a:gdLst/>
              <a:ahLst/>
              <a:cxnLst>
                <a:cxn ang="0">
                  <a:pos x="wd2" y="hd2"/>
                </a:cxn>
                <a:cxn ang="5400000">
                  <a:pos x="wd2" y="hd2"/>
                </a:cxn>
                <a:cxn ang="10800000">
                  <a:pos x="wd2" y="hd2"/>
                </a:cxn>
                <a:cxn ang="16200000">
                  <a:pos x="wd2" y="hd2"/>
                </a:cxn>
              </a:cxnLst>
              <a:rect l="0" t="0" r="r" b="b"/>
              <a:pathLst>
                <a:path w="19967" h="19362" extrusionOk="0">
                  <a:moveTo>
                    <a:pt x="2982" y="2337"/>
                  </a:moveTo>
                  <a:cubicBezTo>
                    <a:pt x="2484" y="7946"/>
                    <a:pt x="-88" y="9406"/>
                    <a:pt x="2" y="16856"/>
                  </a:cubicBezTo>
                  <a:cubicBezTo>
                    <a:pt x="60" y="21600"/>
                    <a:pt x="11693" y="18139"/>
                    <a:pt x="12961" y="18209"/>
                  </a:cubicBezTo>
                  <a:cubicBezTo>
                    <a:pt x="15091" y="18326"/>
                    <a:pt x="17165" y="15834"/>
                    <a:pt x="19280" y="15305"/>
                  </a:cubicBezTo>
                  <a:cubicBezTo>
                    <a:pt x="21512" y="14747"/>
                    <a:pt x="17624" y="1965"/>
                    <a:pt x="1722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16" name="chenying0907 244"/>
            <p:cNvSpPr/>
            <p:nvPr/>
          </p:nvSpPr>
          <p:spPr>
            <a:xfrm>
              <a:off x="1155700" y="1701800"/>
              <a:ext cx="383109" cy="9992"/>
            </a:xfrm>
            <a:custGeom>
              <a:avLst/>
              <a:gdLst/>
              <a:ahLst/>
              <a:cxnLst>
                <a:cxn ang="0">
                  <a:pos x="wd2" y="hd2"/>
                </a:cxn>
                <a:cxn ang="5400000">
                  <a:pos x="wd2" y="hd2"/>
                </a:cxn>
                <a:cxn ang="10800000">
                  <a:pos x="wd2" y="hd2"/>
                </a:cxn>
                <a:cxn ang="16200000">
                  <a:pos x="wd2" y="hd2"/>
                </a:cxn>
              </a:cxnLst>
              <a:rect l="0" t="0" r="r" b="b"/>
              <a:pathLst>
                <a:path w="21600" h="21119" extrusionOk="0">
                  <a:moveTo>
                    <a:pt x="0" y="21102"/>
                  </a:moveTo>
                  <a:cubicBezTo>
                    <a:pt x="7219" y="21600"/>
                    <a:pt x="14386" y="11167"/>
                    <a:pt x="2160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17" name="chenying0907 245"/>
            <p:cNvSpPr/>
            <p:nvPr/>
          </p:nvSpPr>
          <p:spPr>
            <a:xfrm>
              <a:off x="495300" y="1485900"/>
              <a:ext cx="1791581" cy="42558"/>
            </a:xfrm>
            <a:custGeom>
              <a:avLst/>
              <a:gdLst/>
              <a:ahLst/>
              <a:cxnLst>
                <a:cxn ang="0">
                  <a:pos x="wd2" y="hd2"/>
                </a:cxn>
                <a:cxn ang="5400000">
                  <a:pos x="wd2" y="hd2"/>
                </a:cxn>
                <a:cxn ang="10800000">
                  <a:pos x="wd2" y="hd2"/>
                </a:cxn>
                <a:cxn ang="16200000">
                  <a:pos x="wd2" y="hd2"/>
                </a:cxn>
              </a:cxnLst>
              <a:rect l="0" t="0" r="r" b="b"/>
              <a:pathLst>
                <a:path w="21600" h="15413" extrusionOk="0">
                  <a:moveTo>
                    <a:pt x="0" y="10843"/>
                  </a:moveTo>
                  <a:cubicBezTo>
                    <a:pt x="1470" y="21600"/>
                    <a:pt x="3381" y="10281"/>
                    <a:pt x="4897" y="8096"/>
                  </a:cubicBezTo>
                  <a:cubicBezTo>
                    <a:pt x="7216" y="4750"/>
                    <a:pt x="9513" y="5511"/>
                    <a:pt x="11833" y="3600"/>
                  </a:cubicBezTo>
                  <a:cubicBezTo>
                    <a:pt x="14948" y="1033"/>
                    <a:pt x="18542" y="12713"/>
                    <a:pt x="2160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18" name="chenying0907 246"/>
            <p:cNvSpPr/>
            <p:nvPr/>
          </p:nvSpPr>
          <p:spPr>
            <a:xfrm>
              <a:off x="330200" y="1600199"/>
              <a:ext cx="2028206" cy="53562"/>
            </a:xfrm>
            <a:custGeom>
              <a:avLst/>
              <a:gdLst/>
              <a:ahLst/>
              <a:cxnLst>
                <a:cxn ang="0">
                  <a:pos x="wd2" y="hd2"/>
                </a:cxn>
                <a:cxn ang="5400000">
                  <a:pos x="wd2" y="hd2"/>
                </a:cxn>
                <a:cxn ang="10800000">
                  <a:pos x="wd2" y="hd2"/>
                </a:cxn>
                <a:cxn ang="16200000">
                  <a:pos x="wd2" y="hd2"/>
                </a:cxn>
              </a:cxnLst>
              <a:rect l="0" t="0" r="r" b="b"/>
              <a:pathLst>
                <a:path w="21600" h="12183" extrusionOk="0">
                  <a:moveTo>
                    <a:pt x="0" y="4541"/>
                  </a:moveTo>
                  <a:cubicBezTo>
                    <a:pt x="2051" y="21600"/>
                    <a:pt x="5584" y="4838"/>
                    <a:pt x="7810" y="4383"/>
                  </a:cubicBezTo>
                  <a:cubicBezTo>
                    <a:pt x="10095" y="3916"/>
                    <a:pt x="12384" y="6226"/>
                    <a:pt x="14669" y="6441"/>
                  </a:cubicBezTo>
                  <a:cubicBezTo>
                    <a:pt x="16760" y="6634"/>
                    <a:pt x="19410" y="6091"/>
                    <a:pt x="2160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19" name="chenying0907 247"/>
            <p:cNvSpPr/>
            <p:nvPr/>
          </p:nvSpPr>
          <p:spPr>
            <a:xfrm>
              <a:off x="571500" y="165099"/>
              <a:ext cx="1451536" cy="1074131"/>
            </a:xfrm>
            <a:custGeom>
              <a:avLst/>
              <a:gdLst/>
              <a:ahLst/>
              <a:cxnLst>
                <a:cxn ang="0">
                  <a:pos x="wd2" y="hd2"/>
                </a:cxn>
                <a:cxn ang="5400000">
                  <a:pos x="wd2" y="hd2"/>
                </a:cxn>
                <a:cxn ang="10800000">
                  <a:pos x="wd2" y="hd2"/>
                </a:cxn>
                <a:cxn ang="16200000">
                  <a:pos x="wd2" y="hd2"/>
                </a:cxn>
              </a:cxnLst>
              <a:rect l="0" t="0" r="r" b="b"/>
              <a:pathLst>
                <a:path w="20824" h="20694" extrusionOk="0">
                  <a:moveTo>
                    <a:pt x="20629" y="19260"/>
                  </a:moveTo>
                  <a:cubicBezTo>
                    <a:pt x="20977" y="14949"/>
                    <a:pt x="20772" y="10813"/>
                    <a:pt x="20677" y="6492"/>
                  </a:cubicBezTo>
                  <a:cubicBezTo>
                    <a:pt x="20626" y="4148"/>
                    <a:pt x="20883" y="3161"/>
                    <a:pt x="20716" y="794"/>
                  </a:cubicBezTo>
                  <a:cubicBezTo>
                    <a:pt x="20595" y="-906"/>
                    <a:pt x="2257" y="570"/>
                    <a:pt x="640" y="1127"/>
                  </a:cubicBezTo>
                  <a:cubicBezTo>
                    <a:pt x="-623" y="7448"/>
                    <a:pt x="271" y="14260"/>
                    <a:pt x="871" y="20694"/>
                  </a:cubicBezTo>
                  <a:cubicBezTo>
                    <a:pt x="852" y="20484"/>
                    <a:pt x="2889" y="20367"/>
                    <a:pt x="2986" y="20359"/>
                  </a:cubicBezTo>
                  <a:cubicBezTo>
                    <a:pt x="4363" y="20257"/>
                    <a:pt x="20587" y="19755"/>
                    <a:pt x="20595" y="19670"/>
                  </a:cubicBezTo>
                  <a:cubicBezTo>
                    <a:pt x="20607" y="19533"/>
                    <a:pt x="20618" y="19396"/>
                    <a:pt x="20629" y="19260"/>
                  </a:cubicBezTo>
                  <a:close/>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grpSp>
      <p:sp>
        <p:nvSpPr>
          <p:cNvPr id="20" name="chenying0907 79"/>
          <p:cNvSpPr/>
          <p:nvPr/>
        </p:nvSpPr>
        <p:spPr>
          <a:xfrm>
            <a:off x="7592836" y="1861330"/>
            <a:ext cx="1089770" cy="103247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1" fmla="*/ 0 w 50596"/>
              <a:gd name="connsiteY0-2" fmla="*/ 74942 h 75148"/>
              <a:gd name="connsiteX1-3" fmla="*/ 50596 w 50596"/>
              <a:gd name="connsiteY1-4" fmla="*/ 11173 h 75148"/>
              <a:gd name="connsiteX2-5" fmla="*/ 47157 w 50596"/>
              <a:gd name="connsiteY2-6" fmla="*/ 0 h 75148"/>
              <a:gd name="connsiteX3-7" fmla="*/ 50596 w 50596"/>
              <a:gd name="connsiteY3-8" fmla="*/ 11173 h 75148"/>
              <a:gd name="connsiteX4-9" fmla="*/ 46123 w 50596"/>
              <a:gd name="connsiteY4-10" fmla="*/ 28485 h 751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21" name="chenying0907 79"/>
          <p:cNvSpPr/>
          <p:nvPr/>
        </p:nvSpPr>
        <p:spPr>
          <a:xfrm flipV="1">
            <a:off x="7592836" y="4008957"/>
            <a:ext cx="1089770" cy="103247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1" fmla="*/ 0 w 50596"/>
              <a:gd name="connsiteY0-2" fmla="*/ 74942 h 75148"/>
              <a:gd name="connsiteX1-3" fmla="*/ 50596 w 50596"/>
              <a:gd name="connsiteY1-4" fmla="*/ 11173 h 75148"/>
              <a:gd name="connsiteX2-5" fmla="*/ 47157 w 50596"/>
              <a:gd name="connsiteY2-6" fmla="*/ 0 h 75148"/>
              <a:gd name="connsiteX3-7" fmla="*/ 50596 w 50596"/>
              <a:gd name="connsiteY3-8" fmla="*/ 11173 h 75148"/>
              <a:gd name="connsiteX4-9" fmla="*/ 46123 w 50596"/>
              <a:gd name="connsiteY4-10" fmla="*/ 28485 h 751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22" name="chenying0907 79"/>
          <p:cNvSpPr/>
          <p:nvPr/>
        </p:nvSpPr>
        <p:spPr>
          <a:xfrm flipH="1">
            <a:off x="3352674" y="1861330"/>
            <a:ext cx="1089768" cy="103247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1" fmla="*/ 0 w 50596"/>
              <a:gd name="connsiteY0-2" fmla="*/ 74942 h 75148"/>
              <a:gd name="connsiteX1-3" fmla="*/ 50596 w 50596"/>
              <a:gd name="connsiteY1-4" fmla="*/ 11173 h 75148"/>
              <a:gd name="connsiteX2-5" fmla="*/ 47157 w 50596"/>
              <a:gd name="connsiteY2-6" fmla="*/ 0 h 75148"/>
              <a:gd name="connsiteX3-7" fmla="*/ 50596 w 50596"/>
              <a:gd name="connsiteY3-8" fmla="*/ 11173 h 75148"/>
              <a:gd name="connsiteX4-9" fmla="*/ 46123 w 50596"/>
              <a:gd name="connsiteY4-10" fmla="*/ 28485 h 751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23" name="chenying0907 79"/>
          <p:cNvSpPr/>
          <p:nvPr/>
        </p:nvSpPr>
        <p:spPr>
          <a:xfrm flipH="1" flipV="1">
            <a:off x="3352674" y="4008957"/>
            <a:ext cx="1089768" cy="103247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1" fmla="*/ 0 w 50596"/>
              <a:gd name="connsiteY0-2" fmla="*/ 74942 h 75148"/>
              <a:gd name="connsiteX1-3" fmla="*/ 50596 w 50596"/>
              <a:gd name="connsiteY1-4" fmla="*/ 11173 h 75148"/>
              <a:gd name="connsiteX2-5" fmla="*/ 47157 w 50596"/>
              <a:gd name="connsiteY2-6" fmla="*/ 0 h 75148"/>
              <a:gd name="connsiteX3-7" fmla="*/ 50596 w 50596"/>
              <a:gd name="connsiteY3-8" fmla="*/ 11173 h 75148"/>
              <a:gd name="connsiteX4-9" fmla="*/ 46123 w 50596"/>
              <a:gd name="connsiteY4-10" fmla="*/ 28485 h 751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cs typeface="+mn-ea"/>
              <a:sym typeface="+mn-lt"/>
            </a:endParaRPr>
          </a:p>
        </p:txBody>
      </p:sp>
      <p:sp>
        <p:nvSpPr>
          <p:cNvPr id="24" name="矩形 23"/>
          <p:cNvSpPr>
            <a:spLocks noChangeArrowheads="1"/>
          </p:cNvSpPr>
          <p:nvPr/>
        </p:nvSpPr>
        <p:spPr bwMode="auto">
          <a:xfrm>
            <a:off x="472751" y="1550262"/>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chemeClr val="tx1">
                    <a:lumMod val="65000"/>
                    <a:lumOff val="35000"/>
                  </a:schemeClr>
                </a:solidFill>
                <a:latin typeface="+mn-lt"/>
                <a:ea typeface="+mn-ea"/>
                <a:cs typeface="+mn-ea"/>
                <a:sym typeface="+mn-lt"/>
              </a:rPr>
              <a:t>单击此处输入标题</a:t>
            </a:r>
            <a:endParaRPr lang="en-US" altLang="zh-CN" sz="2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p:txBody>
      </p:sp>
      <p:sp>
        <p:nvSpPr>
          <p:cNvPr id="25" name="矩形 24"/>
          <p:cNvSpPr>
            <a:spLocks noChangeArrowheads="1"/>
          </p:cNvSpPr>
          <p:nvPr/>
        </p:nvSpPr>
        <p:spPr bwMode="auto">
          <a:xfrm>
            <a:off x="487830" y="4427374"/>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chemeClr val="tx1">
                    <a:lumMod val="65000"/>
                    <a:lumOff val="35000"/>
                  </a:schemeClr>
                </a:solidFill>
                <a:latin typeface="+mn-lt"/>
                <a:ea typeface="+mn-ea"/>
                <a:cs typeface="+mn-ea"/>
                <a:sym typeface="+mn-lt"/>
              </a:rPr>
              <a:t>单击此处输入标题</a:t>
            </a:r>
            <a:endParaRPr lang="en-US" altLang="zh-CN" sz="2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p:txBody>
      </p:sp>
      <p:sp>
        <p:nvSpPr>
          <p:cNvPr id="26" name="矩形 25"/>
          <p:cNvSpPr>
            <a:spLocks noChangeArrowheads="1"/>
          </p:cNvSpPr>
          <p:nvPr/>
        </p:nvSpPr>
        <p:spPr bwMode="auto">
          <a:xfrm>
            <a:off x="9035378" y="1550262"/>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chemeClr val="tx1">
                    <a:lumMod val="65000"/>
                    <a:lumOff val="35000"/>
                  </a:schemeClr>
                </a:solidFill>
                <a:latin typeface="+mn-lt"/>
                <a:ea typeface="+mn-ea"/>
                <a:cs typeface="+mn-ea"/>
                <a:sym typeface="+mn-lt"/>
              </a:rPr>
              <a:t>单击此处输入标题</a:t>
            </a:r>
            <a:endParaRPr lang="en-US" altLang="zh-CN" sz="2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p:txBody>
      </p:sp>
      <p:sp>
        <p:nvSpPr>
          <p:cNvPr id="27" name="矩形 26"/>
          <p:cNvSpPr>
            <a:spLocks noChangeArrowheads="1"/>
          </p:cNvSpPr>
          <p:nvPr/>
        </p:nvSpPr>
        <p:spPr bwMode="auto">
          <a:xfrm>
            <a:off x="9050457" y="4427374"/>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chemeClr val="tx1">
                    <a:lumMod val="65000"/>
                    <a:lumOff val="35000"/>
                  </a:schemeClr>
                </a:solidFill>
                <a:latin typeface="+mn-lt"/>
                <a:ea typeface="+mn-ea"/>
                <a:cs typeface="+mn-ea"/>
                <a:sym typeface="+mn-lt"/>
              </a:rPr>
              <a:t>单击此处输入标题</a:t>
            </a:r>
            <a:endParaRPr lang="en-US" altLang="zh-CN" sz="2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right)">
                                      <p:cBhvr>
                                        <p:cTn id="17" dur="500"/>
                                        <p:tgtEl>
                                          <p:spTgt spid="2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500"/>
                                        <p:tgtEl>
                                          <p:spTgt spid="2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par>
                                <p:cTn id="25" presetID="22" presetClass="entr" presetSubtype="8" fill="hold" grpId="0" nodeType="withEffect">
                                  <p:stCondLst>
                                    <p:cond delay="25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par>
                                <p:cTn id="32" presetID="22" presetClass="entr" presetSubtype="8"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研究意义</a:t>
            </a:r>
            <a:endParaRPr lang="zh-CN" altLang="en-US" sz="2000" b="1" dirty="0">
              <a:solidFill>
                <a:schemeClr val="tx1">
                  <a:lumMod val="75000"/>
                  <a:lumOff val="25000"/>
                </a:schemeClr>
              </a:solidFill>
              <a:cs typeface="+mn-ea"/>
              <a:sym typeface="+mn-lt"/>
            </a:endParaRPr>
          </a:p>
        </p:txBody>
      </p:sp>
      <p:sp>
        <p:nvSpPr>
          <p:cNvPr id="4" name="椭圆 3"/>
          <p:cNvSpPr/>
          <p:nvPr/>
        </p:nvSpPr>
        <p:spPr>
          <a:xfrm>
            <a:off x="3511929" y="2788053"/>
            <a:ext cx="247104" cy="24710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 name="TextBox 5"/>
          <p:cNvSpPr txBox="1"/>
          <p:nvPr/>
        </p:nvSpPr>
        <p:spPr>
          <a:xfrm>
            <a:off x="2227676" y="1572186"/>
            <a:ext cx="2912836"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6" name="椭圆 5"/>
          <p:cNvSpPr/>
          <p:nvPr/>
        </p:nvSpPr>
        <p:spPr>
          <a:xfrm>
            <a:off x="3511929" y="4233084"/>
            <a:ext cx="247104" cy="24710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TextBox 5"/>
          <p:cNvSpPr txBox="1"/>
          <p:nvPr/>
        </p:nvSpPr>
        <p:spPr>
          <a:xfrm>
            <a:off x="2026036" y="5062562"/>
            <a:ext cx="2912836"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8" name="椭圆 7"/>
          <p:cNvSpPr/>
          <p:nvPr/>
        </p:nvSpPr>
        <p:spPr>
          <a:xfrm>
            <a:off x="5903065" y="2788053"/>
            <a:ext cx="247104" cy="24710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extBox 5"/>
          <p:cNvSpPr txBox="1"/>
          <p:nvPr/>
        </p:nvSpPr>
        <p:spPr>
          <a:xfrm>
            <a:off x="6975450" y="1572186"/>
            <a:ext cx="2912836"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10" name="椭圆 9"/>
          <p:cNvSpPr/>
          <p:nvPr/>
        </p:nvSpPr>
        <p:spPr>
          <a:xfrm>
            <a:off x="5903065" y="4233084"/>
            <a:ext cx="247104" cy="24710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extBox 5"/>
          <p:cNvSpPr txBox="1"/>
          <p:nvPr/>
        </p:nvSpPr>
        <p:spPr>
          <a:xfrm>
            <a:off x="6893323" y="5062562"/>
            <a:ext cx="2912836"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12" name="椭圆 11"/>
          <p:cNvSpPr/>
          <p:nvPr/>
        </p:nvSpPr>
        <p:spPr>
          <a:xfrm>
            <a:off x="8294201" y="2788053"/>
            <a:ext cx="247104" cy="24710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Freeform 5"/>
          <p:cNvSpPr/>
          <p:nvPr/>
        </p:nvSpPr>
        <p:spPr bwMode="auto">
          <a:xfrm>
            <a:off x="1337620" y="2610018"/>
            <a:ext cx="2204088" cy="19872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dpi="0"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Freeform 5"/>
          <p:cNvSpPr/>
          <p:nvPr/>
        </p:nvSpPr>
        <p:spPr bwMode="auto">
          <a:xfrm>
            <a:off x="1591620" y="2839025"/>
            <a:ext cx="1696088" cy="15292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Freeform 5"/>
          <p:cNvSpPr/>
          <p:nvPr/>
        </p:nvSpPr>
        <p:spPr bwMode="auto">
          <a:xfrm>
            <a:off x="3728252" y="2610018"/>
            <a:ext cx="2204088" cy="19872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dpi="0" rotWithShape="1">
            <a:blip r:embed="rId4">
              <a:duotone>
                <a:prstClr val="black"/>
                <a:schemeClr val="accent1">
                  <a:tint val="45000"/>
                  <a:satMod val="400000"/>
                </a:schemeClr>
              </a:duotone>
            </a:blip>
            <a:srcRect/>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Freeform 5"/>
          <p:cNvSpPr/>
          <p:nvPr/>
        </p:nvSpPr>
        <p:spPr bwMode="auto">
          <a:xfrm>
            <a:off x="3982252" y="2839025"/>
            <a:ext cx="1696088" cy="15292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Freeform 5"/>
          <p:cNvSpPr/>
          <p:nvPr/>
        </p:nvSpPr>
        <p:spPr bwMode="auto">
          <a:xfrm>
            <a:off x="6118884" y="2610018"/>
            <a:ext cx="2204088" cy="19872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dpi="0" rotWithShape="1">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Freeform 5"/>
          <p:cNvSpPr/>
          <p:nvPr/>
        </p:nvSpPr>
        <p:spPr bwMode="auto">
          <a:xfrm>
            <a:off x="6372884" y="2839025"/>
            <a:ext cx="1696088" cy="15292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3"/>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Freeform 5"/>
          <p:cNvSpPr/>
          <p:nvPr/>
        </p:nvSpPr>
        <p:spPr bwMode="auto">
          <a:xfrm>
            <a:off x="8509516" y="2610018"/>
            <a:ext cx="2204088" cy="19872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dpi="0" rotWithShape="1">
            <a:blip r:embed="rId6">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Freeform 5"/>
          <p:cNvSpPr/>
          <p:nvPr/>
        </p:nvSpPr>
        <p:spPr bwMode="auto">
          <a:xfrm>
            <a:off x="8763516" y="2839025"/>
            <a:ext cx="1696088" cy="152921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4"/>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20"/>
          <p:cNvSpPr>
            <a:spLocks noChangeArrowheads="1"/>
          </p:cNvSpPr>
          <p:nvPr/>
        </p:nvSpPr>
        <p:spPr bwMode="auto">
          <a:xfrm>
            <a:off x="1791462" y="3185225"/>
            <a:ext cx="1296407" cy="83681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2665" b="1" cap="all" dirty="0">
                <a:solidFill>
                  <a:schemeClr val="bg1"/>
                </a:solidFill>
                <a:cs typeface="+mn-ea"/>
                <a:sym typeface="+mn-lt"/>
              </a:rPr>
              <a:t>市场分析不透</a:t>
            </a:r>
            <a:endParaRPr lang="en-US" altLang="zh-CN" sz="2665" b="1" cap="all" dirty="0">
              <a:solidFill>
                <a:schemeClr val="bg1"/>
              </a:solidFill>
              <a:cs typeface="+mn-ea"/>
              <a:sym typeface="+mn-lt"/>
            </a:endParaRPr>
          </a:p>
        </p:txBody>
      </p:sp>
      <p:sp>
        <p:nvSpPr>
          <p:cNvPr id="22" name="矩形 21"/>
          <p:cNvSpPr>
            <a:spLocks noChangeArrowheads="1"/>
          </p:cNvSpPr>
          <p:nvPr/>
        </p:nvSpPr>
        <p:spPr bwMode="auto">
          <a:xfrm>
            <a:off x="4182094" y="3185225"/>
            <a:ext cx="1296407" cy="83681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2665" b="1" cap="all" dirty="0">
                <a:solidFill>
                  <a:schemeClr val="bg1"/>
                </a:solidFill>
                <a:cs typeface="+mn-ea"/>
                <a:sym typeface="+mn-lt"/>
              </a:rPr>
              <a:t>对手认识不够</a:t>
            </a:r>
            <a:endParaRPr lang="en-US" altLang="zh-CN" sz="2665" b="1" cap="all" dirty="0">
              <a:solidFill>
                <a:schemeClr val="bg1"/>
              </a:solidFill>
              <a:cs typeface="+mn-ea"/>
              <a:sym typeface="+mn-lt"/>
            </a:endParaRPr>
          </a:p>
        </p:txBody>
      </p:sp>
      <p:sp>
        <p:nvSpPr>
          <p:cNvPr id="23" name="矩形 22"/>
          <p:cNvSpPr>
            <a:spLocks noChangeArrowheads="1"/>
          </p:cNvSpPr>
          <p:nvPr/>
        </p:nvSpPr>
        <p:spPr bwMode="auto">
          <a:xfrm>
            <a:off x="6572726" y="3185225"/>
            <a:ext cx="1296407" cy="83681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2665" b="1" cap="all" dirty="0">
                <a:solidFill>
                  <a:schemeClr val="bg1"/>
                </a:solidFill>
                <a:cs typeface="+mn-ea"/>
                <a:sym typeface="+mn-lt"/>
              </a:rPr>
              <a:t>行动速度迟缓</a:t>
            </a:r>
            <a:endParaRPr lang="en-US" altLang="zh-CN" sz="2665" b="1" cap="all" dirty="0">
              <a:solidFill>
                <a:schemeClr val="bg1"/>
              </a:solidFill>
              <a:cs typeface="+mn-ea"/>
              <a:sym typeface="+mn-lt"/>
            </a:endParaRPr>
          </a:p>
        </p:txBody>
      </p:sp>
      <p:sp>
        <p:nvSpPr>
          <p:cNvPr id="24" name="矩形 23"/>
          <p:cNvSpPr>
            <a:spLocks noChangeArrowheads="1"/>
          </p:cNvSpPr>
          <p:nvPr/>
        </p:nvSpPr>
        <p:spPr bwMode="auto">
          <a:xfrm>
            <a:off x="8963358" y="3185225"/>
            <a:ext cx="1296407" cy="83681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2665" b="1" cap="all" dirty="0">
                <a:solidFill>
                  <a:schemeClr val="bg1"/>
                </a:solidFill>
                <a:cs typeface="+mn-ea"/>
                <a:sym typeface="+mn-lt"/>
              </a:rPr>
              <a:t>团队协作不力</a:t>
            </a:r>
            <a:endParaRPr lang="en-US" altLang="zh-CN" sz="2665" b="1" cap="all" dirty="0">
              <a:solidFill>
                <a:schemeClr val="bg1"/>
              </a:solidFill>
              <a:cs typeface="+mn-ea"/>
              <a:sym typeface="+mn-lt"/>
            </a:endParaRPr>
          </a:p>
        </p:txBody>
      </p:sp>
      <p:sp>
        <p:nvSpPr>
          <p:cNvPr id="25" name="椭圆 24"/>
          <p:cNvSpPr/>
          <p:nvPr/>
        </p:nvSpPr>
        <p:spPr>
          <a:xfrm>
            <a:off x="8294201" y="4233084"/>
            <a:ext cx="247104" cy="24710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6" name="椭圆 25"/>
          <p:cNvSpPr/>
          <p:nvPr/>
        </p:nvSpPr>
        <p:spPr>
          <a:xfrm>
            <a:off x="1120793" y="2788053"/>
            <a:ext cx="247104" cy="24710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7" name="椭圆 26"/>
          <p:cNvSpPr/>
          <p:nvPr/>
        </p:nvSpPr>
        <p:spPr>
          <a:xfrm>
            <a:off x="1120793" y="4233084"/>
            <a:ext cx="247104" cy="24710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8" name="椭圆 27"/>
          <p:cNvSpPr/>
          <p:nvPr/>
        </p:nvSpPr>
        <p:spPr>
          <a:xfrm>
            <a:off x="10685337" y="2788053"/>
            <a:ext cx="247104" cy="24710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9" name="椭圆 28"/>
          <p:cNvSpPr/>
          <p:nvPr/>
        </p:nvSpPr>
        <p:spPr>
          <a:xfrm>
            <a:off x="10685337" y="4233084"/>
            <a:ext cx="247104" cy="24710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cxnSp>
        <p:nvCxnSpPr>
          <p:cNvPr id="30" name="直接连接符 29"/>
          <p:cNvCxnSpPr/>
          <p:nvPr/>
        </p:nvCxnSpPr>
        <p:spPr>
          <a:xfrm flipV="1">
            <a:off x="2035654" y="1463061"/>
            <a:ext cx="0" cy="1146957"/>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761313" y="1463061"/>
            <a:ext cx="0" cy="1146957"/>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00017" y="4597245"/>
            <a:ext cx="0" cy="1146957"/>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025676" y="4597245"/>
            <a:ext cx="0" cy="1146957"/>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grpId="0" nodeType="withEffect">
                                  <p:stCondLst>
                                    <p:cond delay="60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par>
                                <p:cTn id="40" presetID="53" presetClass="entr" presetSubtype="16" fill="hold" grpId="0" nodeType="withEffect">
                                  <p:stCondLst>
                                    <p:cond delay="6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53" presetClass="entr" presetSubtype="16" fill="hold" grpId="0" nodeType="withEffect">
                                  <p:stCondLst>
                                    <p:cond delay="60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par>
                                <p:cTn id="50" presetID="53" presetClass="entr" presetSubtype="16" fill="hold" grpId="0" nodeType="withEffect">
                                  <p:stCondLst>
                                    <p:cond delay="90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par>
                                <p:cTn id="55" presetID="53" presetClass="entr" presetSubtype="16" fill="hold" grpId="0" nodeType="withEffect">
                                  <p:stCondLst>
                                    <p:cond delay="90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par>
                                <p:cTn id="60" presetID="53" presetClass="entr" presetSubtype="16" fill="hold" grpId="0" nodeType="withEffect">
                                  <p:stCondLst>
                                    <p:cond delay="90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500"/>
                            </p:stCondLst>
                            <p:childTnLst>
                              <p:par>
                                <p:cTn id="66" presetID="22" presetClass="entr" presetSubtype="4"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childTnLst>
                          </p:cTn>
                        </p:par>
                        <p:par>
                          <p:cTn id="69" fill="hold">
                            <p:stCondLst>
                              <p:cond delay="1000"/>
                            </p:stCondLst>
                            <p:childTnLst>
                              <p:par>
                                <p:cTn id="70" presetID="53" presetClass="entr" presetSubtype="16" fill="hold" grpId="0" nodeType="afterEffect">
                                  <p:stCondLst>
                                    <p:cond delay="0"/>
                                  </p:stCondLst>
                                  <p:iterate type="lt">
                                    <p:tmPct val="10000"/>
                                  </p:iterate>
                                  <p:childTnLst>
                                    <p:set>
                                      <p:cBhvr>
                                        <p:cTn id="71" dur="1" fill="hold">
                                          <p:stCondLst>
                                            <p:cond delay="0"/>
                                          </p:stCondLst>
                                        </p:cTn>
                                        <p:tgtEl>
                                          <p:spTgt spid="5"/>
                                        </p:tgtEl>
                                        <p:attrNameLst>
                                          <p:attrName>style.visibility</p:attrName>
                                        </p:attrNameLst>
                                      </p:cBhvr>
                                      <p:to>
                                        <p:strVal val="visible"/>
                                      </p:to>
                                    </p:set>
                                    <p:anim calcmode="lin" valueType="num">
                                      <p:cBhvr>
                                        <p:cTn id="72" dur="250" fill="hold"/>
                                        <p:tgtEl>
                                          <p:spTgt spid="5"/>
                                        </p:tgtEl>
                                        <p:attrNameLst>
                                          <p:attrName>ppt_w</p:attrName>
                                        </p:attrNameLst>
                                      </p:cBhvr>
                                      <p:tavLst>
                                        <p:tav tm="0">
                                          <p:val>
                                            <p:fltVal val="0"/>
                                          </p:val>
                                        </p:tav>
                                        <p:tav tm="100000">
                                          <p:val>
                                            <p:strVal val="#ppt_w"/>
                                          </p:val>
                                        </p:tav>
                                      </p:tavLst>
                                    </p:anim>
                                    <p:anim calcmode="lin" valueType="num">
                                      <p:cBhvr>
                                        <p:cTn id="73" dur="250" fill="hold"/>
                                        <p:tgtEl>
                                          <p:spTgt spid="5"/>
                                        </p:tgtEl>
                                        <p:attrNameLst>
                                          <p:attrName>ppt_h</p:attrName>
                                        </p:attrNameLst>
                                      </p:cBhvr>
                                      <p:tavLst>
                                        <p:tav tm="0">
                                          <p:val>
                                            <p:fltVal val="0"/>
                                          </p:val>
                                        </p:tav>
                                        <p:tav tm="100000">
                                          <p:val>
                                            <p:strVal val="#ppt_h"/>
                                          </p:val>
                                        </p:tav>
                                      </p:tavLst>
                                    </p:anim>
                                    <p:animEffect transition="in" filter="fade">
                                      <p:cBhvr>
                                        <p:cTn id="74" dur="250"/>
                                        <p:tgtEl>
                                          <p:spTgt spid="5"/>
                                        </p:tgtEl>
                                      </p:cBhvr>
                                    </p:animEffect>
                                  </p:childTnLst>
                                </p:cTn>
                              </p:par>
                            </p:childTnLst>
                          </p:cTn>
                        </p:par>
                        <p:par>
                          <p:cTn id="75" fill="hold">
                            <p:stCondLst>
                              <p:cond delay="1600"/>
                            </p:stCondLst>
                            <p:childTnLst>
                              <p:par>
                                <p:cTn id="76" presetID="22" presetClass="entr" presetSubtype="1" fill="hold" nodeType="after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up)">
                                      <p:cBhvr>
                                        <p:cTn id="78" dur="500"/>
                                        <p:tgtEl>
                                          <p:spTgt spid="32"/>
                                        </p:tgtEl>
                                      </p:cBhvr>
                                    </p:animEffect>
                                  </p:childTnLst>
                                </p:cTn>
                              </p:par>
                            </p:childTnLst>
                          </p:cTn>
                        </p:par>
                        <p:par>
                          <p:cTn id="79" fill="hold">
                            <p:stCondLst>
                              <p:cond delay="2100"/>
                            </p:stCondLst>
                            <p:childTnLst>
                              <p:par>
                                <p:cTn id="80" presetID="53" presetClass="entr" presetSubtype="16" fill="hold" grpId="0" nodeType="afterEffect">
                                  <p:stCondLst>
                                    <p:cond delay="0"/>
                                  </p:stCondLst>
                                  <p:iterate type="lt">
                                    <p:tmPct val="10000"/>
                                  </p:iterate>
                                  <p:childTnLst>
                                    <p:set>
                                      <p:cBhvr>
                                        <p:cTn id="81" dur="1" fill="hold">
                                          <p:stCondLst>
                                            <p:cond delay="0"/>
                                          </p:stCondLst>
                                        </p:cTn>
                                        <p:tgtEl>
                                          <p:spTgt spid="7"/>
                                        </p:tgtEl>
                                        <p:attrNameLst>
                                          <p:attrName>style.visibility</p:attrName>
                                        </p:attrNameLst>
                                      </p:cBhvr>
                                      <p:to>
                                        <p:strVal val="visible"/>
                                      </p:to>
                                    </p:set>
                                    <p:anim calcmode="lin" valueType="num">
                                      <p:cBhvr>
                                        <p:cTn id="82" dur="250" fill="hold"/>
                                        <p:tgtEl>
                                          <p:spTgt spid="7"/>
                                        </p:tgtEl>
                                        <p:attrNameLst>
                                          <p:attrName>ppt_w</p:attrName>
                                        </p:attrNameLst>
                                      </p:cBhvr>
                                      <p:tavLst>
                                        <p:tav tm="0">
                                          <p:val>
                                            <p:fltVal val="0"/>
                                          </p:val>
                                        </p:tav>
                                        <p:tav tm="100000">
                                          <p:val>
                                            <p:strVal val="#ppt_w"/>
                                          </p:val>
                                        </p:tav>
                                      </p:tavLst>
                                    </p:anim>
                                    <p:anim calcmode="lin" valueType="num">
                                      <p:cBhvr>
                                        <p:cTn id="83" dur="250" fill="hold"/>
                                        <p:tgtEl>
                                          <p:spTgt spid="7"/>
                                        </p:tgtEl>
                                        <p:attrNameLst>
                                          <p:attrName>ppt_h</p:attrName>
                                        </p:attrNameLst>
                                      </p:cBhvr>
                                      <p:tavLst>
                                        <p:tav tm="0">
                                          <p:val>
                                            <p:fltVal val="0"/>
                                          </p:val>
                                        </p:tav>
                                        <p:tav tm="100000">
                                          <p:val>
                                            <p:strVal val="#ppt_h"/>
                                          </p:val>
                                        </p:tav>
                                      </p:tavLst>
                                    </p:anim>
                                    <p:animEffect transition="in" filter="fade">
                                      <p:cBhvr>
                                        <p:cTn id="84" dur="250"/>
                                        <p:tgtEl>
                                          <p:spTgt spid="7"/>
                                        </p:tgtEl>
                                      </p:cBhvr>
                                    </p:animEffect>
                                  </p:childTnLst>
                                </p:cTn>
                              </p:par>
                            </p:childTnLst>
                          </p:cTn>
                        </p:par>
                        <p:par>
                          <p:cTn id="85" fill="hold">
                            <p:stCondLst>
                              <p:cond delay="3200"/>
                            </p:stCondLst>
                            <p:childTnLst>
                              <p:par>
                                <p:cTn id="86" presetID="22" presetClass="entr" presetSubtype="4"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ipe(down)">
                                      <p:cBhvr>
                                        <p:cTn id="88" dur="500"/>
                                        <p:tgtEl>
                                          <p:spTgt spid="31"/>
                                        </p:tgtEl>
                                      </p:cBhvr>
                                    </p:animEffect>
                                  </p:childTnLst>
                                </p:cTn>
                              </p:par>
                            </p:childTnLst>
                          </p:cTn>
                        </p:par>
                        <p:par>
                          <p:cTn id="89" fill="hold">
                            <p:stCondLst>
                              <p:cond delay="3700"/>
                            </p:stCondLst>
                            <p:childTnLst>
                              <p:par>
                                <p:cTn id="90" presetID="53" presetClass="entr" presetSubtype="16" fill="hold" grpId="0" nodeType="afterEffect">
                                  <p:stCondLst>
                                    <p:cond delay="0"/>
                                  </p:stCondLst>
                                  <p:iterate type="lt">
                                    <p:tmPct val="10000"/>
                                  </p:iterate>
                                  <p:childTnLst>
                                    <p:set>
                                      <p:cBhvr>
                                        <p:cTn id="91" dur="1" fill="hold">
                                          <p:stCondLst>
                                            <p:cond delay="0"/>
                                          </p:stCondLst>
                                        </p:cTn>
                                        <p:tgtEl>
                                          <p:spTgt spid="9"/>
                                        </p:tgtEl>
                                        <p:attrNameLst>
                                          <p:attrName>style.visibility</p:attrName>
                                        </p:attrNameLst>
                                      </p:cBhvr>
                                      <p:to>
                                        <p:strVal val="visible"/>
                                      </p:to>
                                    </p:set>
                                    <p:anim calcmode="lin" valueType="num">
                                      <p:cBhvr>
                                        <p:cTn id="92" dur="250" fill="hold"/>
                                        <p:tgtEl>
                                          <p:spTgt spid="9"/>
                                        </p:tgtEl>
                                        <p:attrNameLst>
                                          <p:attrName>ppt_w</p:attrName>
                                        </p:attrNameLst>
                                      </p:cBhvr>
                                      <p:tavLst>
                                        <p:tav tm="0">
                                          <p:val>
                                            <p:fltVal val="0"/>
                                          </p:val>
                                        </p:tav>
                                        <p:tav tm="100000">
                                          <p:val>
                                            <p:strVal val="#ppt_w"/>
                                          </p:val>
                                        </p:tav>
                                      </p:tavLst>
                                    </p:anim>
                                    <p:anim calcmode="lin" valueType="num">
                                      <p:cBhvr>
                                        <p:cTn id="93" dur="250" fill="hold"/>
                                        <p:tgtEl>
                                          <p:spTgt spid="9"/>
                                        </p:tgtEl>
                                        <p:attrNameLst>
                                          <p:attrName>ppt_h</p:attrName>
                                        </p:attrNameLst>
                                      </p:cBhvr>
                                      <p:tavLst>
                                        <p:tav tm="0">
                                          <p:val>
                                            <p:fltVal val="0"/>
                                          </p:val>
                                        </p:tav>
                                        <p:tav tm="100000">
                                          <p:val>
                                            <p:strVal val="#ppt_h"/>
                                          </p:val>
                                        </p:tav>
                                      </p:tavLst>
                                    </p:anim>
                                    <p:animEffect transition="in" filter="fade">
                                      <p:cBhvr>
                                        <p:cTn id="94" dur="250"/>
                                        <p:tgtEl>
                                          <p:spTgt spid="9"/>
                                        </p:tgtEl>
                                      </p:cBhvr>
                                    </p:animEffect>
                                  </p:childTnLst>
                                </p:cTn>
                              </p:par>
                            </p:childTnLst>
                          </p:cTn>
                        </p:par>
                        <p:par>
                          <p:cTn id="95" fill="hold">
                            <p:stCondLst>
                              <p:cond delay="4800"/>
                            </p:stCondLst>
                            <p:childTnLst>
                              <p:par>
                                <p:cTn id="96" presetID="22" presetClass="entr" presetSubtype="1" fill="hold" nodeType="after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up)">
                                      <p:cBhvr>
                                        <p:cTn id="98" dur="500"/>
                                        <p:tgtEl>
                                          <p:spTgt spid="33"/>
                                        </p:tgtEl>
                                      </p:cBhvr>
                                    </p:animEffect>
                                  </p:childTnLst>
                                </p:cTn>
                              </p:par>
                            </p:childTnLst>
                          </p:cTn>
                        </p:par>
                        <p:par>
                          <p:cTn id="99" fill="hold">
                            <p:stCondLst>
                              <p:cond delay="5300"/>
                            </p:stCondLst>
                            <p:childTnLst>
                              <p:par>
                                <p:cTn id="100" presetID="53" presetClass="entr" presetSubtype="16" fill="hold" grpId="0" nodeType="afterEffect">
                                  <p:stCondLst>
                                    <p:cond delay="0"/>
                                  </p:stCondLst>
                                  <p:iterate type="lt">
                                    <p:tmPct val="10000"/>
                                  </p:iterate>
                                  <p:childTnLst>
                                    <p:set>
                                      <p:cBhvr>
                                        <p:cTn id="101" dur="1" fill="hold">
                                          <p:stCondLst>
                                            <p:cond delay="0"/>
                                          </p:stCondLst>
                                        </p:cTn>
                                        <p:tgtEl>
                                          <p:spTgt spid="11"/>
                                        </p:tgtEl>
                                        <p:attrNameLst>
                                          <p:attrName>style.visibility</p:attrName>
                                        </p:attrNameLst>
                                      </p:cBhvr>
                                      <p:to>
                                        <p:strVal val="visible"/>
                                      </p:to>
                                    </p:set>
                                    <p:anim calcmode="lin" valueType="num">
                                      <p:cBhvr>
                                        <p:cTn id="102" dur="250" fill="hold"/>
                                        <p:tgtEl>
                                          <p:spTgt spid="11"/>
                                        </p:tgtEl>
                                        <p:attrNameLst>
                                          <p:attrName>ppt_w</p:attrName>
                                        </p:attrNameLst>
                                      </p:cBhvr>
                                      <p:tavLst>
                                        <p:tav tm="0">
                                          <p:val>
                                            <p:fltVal val="0"/>
                                          </p:val>
                                        </p:tav>
                                        <p:tav tm="100000">
                                          <p:val>
                                            <p:strVal val="#ppt_w"/>
                                          </p:val>
                                        </p:tav>
                                      </p:tavLst>
                                    </p:anim>
                                    <p:anim calcmode="lin" valueType="num">
                                      <p:cBhvr>
                                        <p:cTn id="103" dur="250" fill="hold"/>
                                        <p:tgtEl>
                                          <p:spTgt spid="11"/>
                                        </p:tgtEl>
                                        <p:attrNameLst>
                                          <p:attrName>ppt_h</p:attrName>
                                        </p:attrNameLst>
                                      </p:cBhvr>
                                      <p:tavLst>
                                        <p:tav tm="0">
                                          <p:val>
                                            <p:fltVal val="0"/>
                                          </p:val>
                                        </p:tav>
                                        <p:tav tm="100000">
                                          <p:val>
                                            <p:strVal val="#ppt_h"/>
                                          </p:val>
                                        </p:tav>
                                      </p:tavLst>
                                    </p:anim>
                                    <p:animEffect transition="in" filter="fade">
                                      <p:cBhvr>
                                        <p:cTn id="104" dur="250"/>
                                        <p:tgtEl>
                                          <p:spTgt spid="11"/>
                                        </p:tgtEl>
                                      </p:cBhvr>
                                    </p:animEffect>
                                  </p:childTnLst>
                                </p:cTn>
                              </p:par>
                            </p:childTnLst>
                          </p:cTn>
                        </p:par>
                        <p:par>
                          <p:cTn id="105" fill="hold">
                            <p:stCondLst>
                              <p:cond delay="6400"/>
                            </p:stCondLst>
                            <p:childTnLst>
                              <p:par>
                                <p:cTn id="106" presetID="23" presetClass="entr" presetSubtype="36"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300" fill="hold"/>
                                        <p:tgtEl>
                                          <p:spTgt spid="26"/>
                                        </p:tgtEl>
                                        <p:attrNameLst>
                                          <p:attrName>ppt_w</p:attrName>
                                        </p:attrNameLst>
                                      </p:cBhvr>
                                      <p:tavLst>
                                        <p:tav tm="0">
                                          <p:val>
                                            <p:strVal val="(6*min(max(#ppt_w*#ppt_h,.3),1)-7.4)/-.7*#ppt_w"/>
                                          </p:val>
                                        </p:tav>
                                        <p:tav tm="100000">
                                          <p:val>
                                            <p:strVal val="#ppt_w"/>
                                          </p:val>
                                        </p:tav>
                                      </p:tavLst>
                                    </p:anim>
                                    <p:anim calcmode="lin" valueType="num">
                                      <p:cBhvr>
                                        <p:cTn id="109" dur="300" fill="hold"/>
                                        <p:tgtEl>
                                          <p:spTgt spid="26"/>
                                        </p:tgtEl>
                                        <p:attrNameLst>
                                          <p:attrName>ppt_h</p:attrName>
                                        </p:attrNameLst>
                                      </p:cBhvr>
                                      <p:tavLst>
                                        <p:tav tm="0">
                                          <p:val>
                                            <p:strVal val="(6*min(max(#ppt_w*#ppt_h,.3),1)-7.4)/-.7*#ppt_h"/>
                                          </p:val>
                                        </p:tav>
                                        <p:tav tm="100000">
                                          <p:val>
                                            <p:strVal val="#ppt_h"/>
                                          </p:val>
                                        </p:tav>
                                      </p:tavLst>
                                    </p:anim>
                                    <p:anim calcmode="lin" valueType="num">
                                      <p:cBhvr>
                                        <p:cTn id="110" dur="300" fill="hold"/>
                                        <p:tgtEl>
                                          <p:spTgt spid="26"/>
                                        </p:tgtEl>
                                        <p:attrNameLst>
                                          <p:attrName>ppt_x</p:attrName>
                                        </p:attrNameLst>
                                      </p:cBhvr>
                                      <p:tavLst>
                                        <p:tav tm="0">
                                          <p:val>
                                            <p:fltVal val="0.5"/>
                                          </p:val>
                                        </p:tav>
                                        <p:tav tm="100000">
                                          <p:val>
                                            <p:strVal val="#ppt_x"/>
                                          </p:val>
                                        </p:tav>
                                      </p:tavLst>
                                    </p:anim>
                                    <p:anim calcmode="lin" valueType="num">
                                      <p:cBhvr>
                                        <p:cTn id="111" dur="300" fill="hold"/>
                                        <p:tgtEl>
                                          <p:spTgt spid="26"/>
                                        </p:tgtEl>
                                        <p:attrNameLst>
                                          <p:attrName>ppt_y</p:attrName>
                                        </p:attrNameLst>
                                      </p:cBhvr>
                                      <p:tavLst>
                                        <p:tav tm="0">
                                          <p:val>
                                            <p:strVal val="1+(6*min(max(#ppt_w*#ppt_h,.3),1)-7.4)/-.7*#ppt_h/2"/>
                                          </p:val>
                                        </p:tav>
                                        <p:tav tm="100000">
                                          <p:val>
                                            <p:strVal val="#ppt_y"/>
                                          </p:val>
                                        </p:tav>
                                      </p:tavLst>
                                    </p:anim>
                                  </p:childTnLst>
                                </p:cTn>
                              </p:par>
                              <p:par>
                                <p:cTn id="112" presetID="23" presetClass="entr" presetSubtype="36" fill="hold" grpId="0" nodeType="withEffect">
                                  <p:stCondLst>
                                    <p:cond delay="200"/>
                                  </p:stCondLst>
                                  <p:childTnLst>
                                    <p:set>
                                      <p:cBhvr>
                                        <p:cTn id="113" dur="1" fill="hold">
                                          <p:stCondLst>
                                            <p:cond delay="0"/>
                                          </p:stCondLst>
                                        </p:cTn>
                                        <p:tgtEl>
                                          <p:spTgt spid="4"/>
                                        </p:tgtEl>
                                        <p:attrNameLst>
                                          <p:attrName>style.visibility</p:attrName>
                                        </p:attrNameLst>
                                      </p:cBhvr>
                                      <p:to>
                                        <p:strVal val="visible"/>
                                      </p:to>
                                    </p:set>
                                    <p:anim calcmode="lin" valueType="num">
                                      <p:cBhvr>
                                        <p:cTn id="114" dur="300" fill="hold"/>
                                        <p:tgtEl>
                                          <p:spTgt spid="4"/>
                                        </p:tgtEl>
                                        <p:attrNameLst>
                                          <p:attrName>ppt_w</p:attrName>
                                        </p:attrNameLst>
                                      </p:cBhvr>
                                      <p:tavLst>
                                        <p:tav tm="0">
                                          <p:val>
                                            <p:strVal val="(6*min(max(#ppt_w*#ppt_h,.3),1)-7.4)/-.7*#ppt_w"/>
                                          </p:val>
                                        </p:tav>
                                        <p:tav tm="100000">
                                          <p:val>
                                            <p:strVal val="#ppt_w"/>
                                          </p:val>
                                        </p:tav>
                                      </p:tavLst>
                                    </p:anim>
                                    <p:anim calcmode="lin" valueType="num">
                                      <p:cBhvr>
                                        <p:cTn id="115" dur="300" fill="hold"/>
                                        <p:tgtEl>
                                          <p:spTgt spid="4"/>
                                        </p:tgtEl>
                                        <p:attrNameLst>
                                          <p:attrName>ppt_h</p:attrName>
                                        </p:attrNameLst>
                                      </p:cBhvr>
                                      <p:tavLst>
                                        <p:tav tm="0">
                                          <p:val>
                                            <p:strVal val="(6*min(max(#ppt_w*#ppt_h,.3),1)-7.4)/-.7*#ppt_h"/>
                                          </p:val>
                                        </p:tav>
                                        <p:tav tm="100000">
                                          <p:val>
                                            <p:strVal val="#ppt_h"/>
                                          </p:val>
                                        </p:tav>
                                      </p:tavLst>
                                    </p:anim>
                                    <p:anim calcmode="lin" valueType="num">
                                      <p:cBhvr>
                                        <p:cTn id="116" dur="300" fill="hold"/>
                                        <p:tgtEl>
                                          <p:spTgt spid="4"/>
                                        </p:tgtEl>
                                        <p:attrNameLst>
                                          <p:attrName>ppt_x</p:attrName>
                                        </p:attrNameLst>
                                      </p:cBhvr>
                                      <p:tavLst>
                                        <p:tav tm="0">
                                          <p:val>
                                            <p:fltVal val="0.5"/>
                                          </p:val>
                                        </p:tav>
                                        <p:tav tm="100000">
                                          <p:val>
                                            <p:strVal val="#ppt_x"/>
                                          </p:val>
                                        </p:tav>
                                      </p:tavLst>
                                    </p:anim>
                                    <p:anim calcmode="lin" valueType="num">
                                      <p:cBhvr>
                                        <p:cTn id="117" dur="300" fill="hold"/>
                                        <p:tgtEl>
                                          <p:spTgt spid="4"/>
                                        </p:tgtEl>
                                        <p:attrNameLst>
                                          <p:attrName>ppt_y</p:attrName>
                                        </p:attrNameLst>
                                      </p:cBhvr>
                                      <p:tavLst>
                                        <p:tav tm="0">
                                          <p:val>
                                            <p:strVal val="1+(6*min(max(#ppt_w*#ppt_h,.3),1)-7.4)/-.7*#ppt_h/2"/>
                                          </p:val>
                                        </p:tav>
                                        <p:tav tm="100000">
                                          <p:val>
                                            <p:strVal val="#ppt_y"/>
                                          </p:val>
                                        </p:tav>
                                      </p:tavLst>
                                    </p:anim>
                                  </p:childTnLst>
                                </p:cTn>
                              </p:par>
                              <p:par>
                                <p:cTn id="118" presetID="23" presetClass="entr" presetSubtype="36" fill="hold" grpId="0" nodeType="withEffect">
                                  <p:stCondLst>
                                    <p:cond delay="400"/>
                                  </p:stCondLst>
                                  <p:childTnLst>
                                    <p:set>
                                      <p:cBhvr>
                                        <p:cTn id="119" dur="1" fill="hold">
                                          <p:stCondLst>
                                            <p:cond delay="0"/>
                                          </p:stCondLst>
                                        </p:cTn>
                                        <p:tgtEl>
                                          <p:spTgt spid="8"/>
                                        </p:tgtEl>
                                        <p:attrNameLst>
                                          <p:attrName>style.visibility</p:attrName>
                                        </p:attrNameLst>
                                      </p:cBhvr>
                                      <p:to>
                                        <p:strVal val="visible"/>
                                      </p:to>
                                    </p:set>
                                    <p:anim calcmode="lin" valueType="num">
                                      <p:cBhvr>
                                        <p:cTn id="120" dur="300" fill="hold"/>
                                        <p:tgtEl>
                                          <p:spTgt spid="8"/>
                                        </p:tgtEl>
                                        <p:attrNameLst>
                                          <p:attrName>ppt_w</p:attrName>
                                        </p:attrNameLst>
                                      </p:cBhvr>
                                      <p:tavLst>
                                        <p:tav tm="0">
                                          <p:val>
                                            <p:strVal val="(6*min(max(#ppt_w*#ppt_h,.3),1)-7.4)/-.7*#ppt_w"/>
                                          </p:val>
                                        </p:tav>
                                        <p:tav tm="100000">
                                          <p:val>
                                            <p:strVal val="#ppt_w"/>
                                          </p:val>
                                        </p:tav>
                                      </p:tavLst>
                                    </p:anim>
                                    <p:anim calcmode="lin" valueType="num">
                                      <p:cBhvr>
                                        <p:cTn id="121" dur="300" fill="hold"/>
                                        <p:tgtEl>
                                          <p:spTgt spid="8"/>
                                        </p:tgtEl>
                                        <p:attrNameLst>
                                          <p:attrName>ppt_h</p:attrName>
                                        </p:attrNameLst>
                                      </p:cBhvr>
                                      <p:tavLst>
                                        <p:tav tm="0">
                                          <p:val>
                                            <p:strVal val="(6*min(max(#ppt_w*#ppt_h,.3),1)-7.4)/-.7*#ppt_h"/>
                                          </p:val>
                                        </p:tav>
                                        <p:tav tm="100000">
                                          <p:val>
                                            <p:strVal val="#ppt_h"/>
                                          </p:val>
                                        </p:tav>
                                      </p:tavLst>
                                    </p:anim>
                                    <p:anim calcmode="lin" valueType="num">
                                      <p:cBhvr>
                                        <p:cTn id="122" dur="300" fill="hold"/>
                                        <p:tgtEl>
                                          <p:spTgt spid="8"/>
                                        </p:tgtEl>
                                        <p:attrNameLst>
                                          <p:attrName>ppt_x</p:attrName>
                                        </p:attrNameLst>
                                      </p:cBhvr>
                                      <p:tavLst>
                                        <p:tav tm="0">
                                          <p:val>
                                            <p:fltVal val="0.5"/>
                                          </p:val>
                                        </p:tav>
                                        <p:tav tm="100000">
                                          <p:val>
                                            <p:strVal val="#ppt_x"/>
                                          </p:val>
                                        </p:tav>
                                      </p:tavLst>
                                    </p:anim>
                                    <p:anim calcmode="lin" valueType="num">
                                      <p:cBhvr>
                                        <p:cTn id="123" dur="300" fill="hold"/>
                                        <p:tgtEl>
                                          <p:spTgt spid="8"/>
                                        </p:tgtEl>
                                        <p:attrNameLst>
                                          <p:attrName>ppt_y</p:attrName>
                                        </p:attrNameLst>
                                      </p:cBhvr>
                                      <p:tavLst>
                                        <p:tav tm="0">
                                          <p:val>
                                            <p:strVal val="1+(6*min(max(#ppt_w*#ppt_h,.3),1)-7.4)/-.7*#ppt_h/2"/>
                                          </p:val>
                                        </p:tav>
                                        <p:tav tm="100000">
                                          <p:val>
                                            <p:strVal val="#ppt_y"/>
                                          </p:val>
                                        </p:tav>
                                      </p:tavLst>
                                    </p:anim>
                                  </p:childTnLst>
                                </p:cTn>
                              </p:par>
                              <p:par>
                                <p:cTn id="124" presetID="23" presetClass="entr" presetSubtype="36" fill="hold" grpId="0" nodeType="withEffect">
                                  <p:stCondLst>
                                    <p:cond delay="600"/>
                                  </p:stCondLst>
                                  <p:childTnLst>
                                    <p:set>
                                      <p:cBhvr>
                                        <p:cTn id="125" dur="1" fill="hold">
                                          <p:stCondLst>
                                            <p:cond delay="0"/>
                                          </p:stCondLst>
                                        </p:cTn>
                                        <p:tgtEl>
                                          <p:spTgt spid="12"/>
                                        </p:tgtEl>
                                        <p:attrNameLst>
                                          <p:attrName>style.visibility</p:attrName>
                                        </p:attrNameLst>
                                      </p:cBhvr>
                                      <p:to>
                                        <p:strVal val="visible"/>
                                      </p:to>
                                    </p:set>
                                    <p:anim calcmode="lin" valueType="num">
                                      <p:cBhvr>
                                        <p:cTn id="126" dur="300" fill="hold"/>
                                        <p:tgtEl>
                                          <p:spTgt spid="12"/>
                                        </p:tgtEl>
                                        <p:attrNameLst>
                                          <p:attrName>ppt_w</p:attrName>
                                        </p:attrNameLst>
                                      </p:cBhvr>
                                      <p:tavLst>
                                        <p:tav tm="0">
                                          <p:val>
                                            <p:strVal val="(6*min(max(#ppt_w*#ppt_h,.3),1)-7.4)/-.7*#ppt_w"/>
                                          </p:val>
                                        </p:tav>
                                        <p:tav tm="100000">
                                          <p:val>
                                            <p:strVal val="#ppt_w"/>
                                          </p:val>
                                        </p:tav>
                                      </p:tavLst>
                                    </p:anim>
                                    <p:anim calcmode="lin" valueType="num">
                                      <p:cBhvr>
                                        <p:cTn id="127" dur="300" fill="hold"/>
                                        <p:tgtEl>
                                          <p:spTgt spid="12"/>
                                        </p:tgtEl>
                                        <p:attrNameLst>
                                          <p:attrName>ppt_h</p:attrName>
                                        </p:attrNameLst>
                                      </p:cBhvr>
                                      <p:tavLst>
                                        <p:tav tm="0">
                                          <p:val>
                                            <p:strVal val="(6*min(max(#ppt_w*#ppt_h,.3),1)-7.4)/-.7*#ppt_h"/>
                                          </p:val>
                                        </p:tav>
                                        <p:tav tm="100000">
                                          <p:val>
                                            <p:strVal val="#ppt_h"/>
                                          </p:val>
                                        </p:tav>
                                      </p:tavLst>
                                    </p:anim>
                                    <p:anim calcmode="lin" valueType="num">
                                      <p:cBhvr>
                                        <p:cTn id="128" dur="300" fill="hold"/>
                                        <p:tgtEl>
                                          <p:spTgt spid="12"/>
                                        </p:tgtEl>
                                        <p:attrNameLst>
                                          <p:attrName>ppt_x</p:attrName>
                                        </p:attrNameLst>
                                      </p:cBhvr>
                                      <p:tavLst>
                                        <p:tav tm="0">
                                          <p:val>
                                            <p:fltVal val="0.5"/>
                                          </p:val>
                                        </p:tav>
                                        <p:tav tm="100000">
                                          <p:val>
                                            <p:strVal val="#ppt_x"/>
                                          </p:val>
                                        </p:tav>
                                      </p:tavLst>
                                    </p:anim>
                                    <p:anim calcmode="lin" valueType="num">
                                      <p:cBhvr>
                                        <p:cTn id="129" dur="300" fill="hold"/>
                                        <p:tgtEl>
                                          <p:spTgt spid="12"/>
                                        </p:tgtEl>
                                        <p:attrNameLst>
                                          <p:attrName>ppt_y</p:attrName>
                                        </p:attrNameLst>
                                      </p:cBhvr>
                                      <p:tavLst>
                                        <p:tav tm="0">
                                          <p:val>
                                            <p:strVal val="1+(6*min(max(#ppt_w*#ppt_h,.3),1)-7.4)/-.7*#ppt_h/2"/>
                                          </p:val>
                                        </p:tav>
                                        <p:tav tm="100000">
                                          <p:val>
                                            <p:strVal val="#ppt_y"/>
                                          </p:val>
                                        </p:tav>
                                      </p:tavLst>
                                    </p:anim>
                                  </p:childTnLst>
                                </p:cTn>
                              </p:par>
                              <p:par>
                                <p:cTn id="130" presetID="23" presetClass="entr" presetSubtype="36" fill="hold" grpId="0" nodeType="withEffect">
                                  <p:stCondLst>
                                    <p:cond delay="80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300" fill="hold"/>
                                        <p:tgtEl>
                                          <p:spTgt spid="28"/>
                                        </p:tgtEl>
                                        <p:attrNameLst>
                                          <p:attrName>ppt_w</p:attrName>
                                        </p:attrNameLst>
                                      </p:cBhvr>
                                      <p:tavLst>
                                        <p:tav tm="0">
                                          <p:val>
                                            <p:strVal val="(6*min(max(#ppt_w*#ppt_h,.3),1)-7.4)/-.7*#ppt_w"/>
                                          </p:val>
                                        </p:tav>
                                        <p:tav tm="100000">
                                          <p:val>
                                            <p:strVal val="#ppt_w"/>
                                          </p:val>
                                        </p:tav>
                                      </p:tavLst>
                                    </p:anim>
                                    <p:anim calcmode="lin" valueType="num">
                                      <p:cBhvr>
                                        <p:cTn id="133" dur="300" fill="hold"/>
                                        <p:tgtEl>
                                          <p:spTgt spid="28"/>
                                        </p:tgtEl>
                                        <p:attrNameLst>
                                          <p:attrName>ppt_h</p:attrName>
                                        </p:attrNameLst>
                                      </p:cBhvr>
                                      <p:tavLst>
                                        <p:tav tm="0">
                                          <p:val>
                                            <p:strVal val="(6*min(max(#ppt_w*#ppt_h,.3),1)-7.4)/-.7*#ppt_h"/>
                                          </p:val>
                                        </p:tav>
                                        <p:tav tm="100000">
                                          <p:val>
                                            <p:strVal val="#ppt_h"/>
                                          </p:val>
                                        </p:tav>
                                      </p:tavLst>
                                    </p:anim>
                                    <p:anim calcmode="lin" valueType="num">
                                      <p:cBhvr>
                                        <p:cTn id="134" dur="300" fill="hold"/>
                                        <p:tgtEl>
                                          <p:spTgt spid="28"/>
                                        </p:tgtEl>
                                        <p:attrNameLst>
                                          <p:attrName>ppt_x</p:attrName>
                                        </p:attrNameLst>
                                      </p:cBhvr>
                                      <p:tavLst>
                                        <p:tav tm="0">
                                          <p:val>
                                            <p:fltVal val="0.5"/>
                                          </p:val>
                                        </p:tav>
                                        <p:tav tm="100000">
                                          <p:val>
                                            <p:strVal val="#ppt_x"/>
                                          </p:val>
                                        </p:tav>
                                      </p:tavLst>
                                    </p:anim>
                                    <p:anim calcmode="lin" valueType="num">
                                      <p:cBhvr>
                                        <p:cTn id="135" dur="300" fill="hold"/>
                                        <p:tgtEl>
                                          <p:spTgt spid="28"/>
                                        </p:tgtEl>
                                        <p:attrNameLst>
                                          <p:attrName>ppt_y</p:attrName>
                                        </p:attrNameLst>
                                      </p:cBhvr>
                                      <p:tavLst>
                                        <p:tav tm="0">
                                          <p:val>
                                            <p:strVal val="1+(6*min(max(#ppt_w*#ppt_h,.3),1)-7.4)/-.7*#ppt_h/2"/>
                                          </p:val>
                                        </p:tav>
                                        <p:tav tm="100000">
                                          <p:val>
                                            <p:strVal val="#ppt_y"/>
                                          </p:val>
                                        </p:tav>
                                      </p:tavLst>
                                    </p:anim>
                                  </p:childTnLst>
                                </p:cTn>
                              </p:par>
                              <p:par>
                                <p:cTn id="136" presetID="23" presetClass="entr" presetSubtype="36" fill="hold" grpId="0" nodeType="withEffect">
                                  <p:stCondLst>
                                    <p:cond delay="1000"/>
                                  </p:stCondLst>
                                  <p:childTnLst>
                                    <p:set>
                                      <p:cBhvr>
                                        <p:cTn id="137" dur="1" fill="hold">
                                          <p:stCondLst>
                                            <p:cond delay="0"/>
                                          </p:stCondLst>
                                        </p:cTn>
                                        <p:tgtEl>
                                          <p:spTgt spid="29"/>
                                        </p:tgtEl>
                                        <p:attrNameLst>
                                          <p:attrName>style.visibility</p:attrName>
                                        </p:attrNameLst>
                                      </p:cBhvr>
                                      <p:to>
                                        <p:strVal val="visible"/>
                                      </p:to>
                                    </p:set>
                                    <p:anim calcmode="lin" valueType="num">
                                      <p:cBhvr>
                                        <p:cTn id="138" dur="300" fill="hold"/>
                                        <p:tgtEl>
                                          <p:spTgt spid="29"/>
                                        </p:tgtEl>
                                        <p:attrNameLst>
                                          <p:attrName>ppt_w</p:attrName>
                                        </p:attrNameLst>
                                      </p:cBhvr>
                                      <p:tavLst>
                                        <p:tav tm="0">
                                          <p:val>
                                            <p:strVal val="(6*min(max(#ppt_w*#ppt_h,.3),1)-7.4)/-.7*#ppt_w"/>
                                          </p:val>
                                        </p:tav>
                                        <p:tav tm="100000">
                                          <p:val>
                                            <p:strVal val="#ppt_w"/>
                                          </p:val>
                                        </p:tav>
                                      </p:tavLst>
                                    </p:anim>
                                    <p:anim calcmode="lin" valueType="num">
                                      <p:cBhvr>
                                        <p:cTn id="139" dur="300" fill="hold"/>
                                        <p:tgtEl>
                                          <p:spTgt spid="29"/>
                                        </p:tgtEl>
                                        <p:attrNameLst>
                                          <p:attrName>ppt_h</p:attrName>
                                        </p:attrNameLst>
                                      </p:cBhvr>
                                      <p:tavLst>
                                        <p:tav tm="0">
                                          <p:val>
                                            <p:strVal val="(6*min(max(#ppt_w*#ppt_h,.3),1)-7.4)/-.7*#ppt_h"/>
                                          </p:val>
                                        </p:tav>
                                        <p:tav tm="100000">
                                          <p:val>
                                            <p:strVal val="#ppt_h"/>
                                          </p:val>
                                        </p:tav>
                                      </p:tavLst>
                                    </p:anim>
                                    <p:anim calcmode="lin" valueType="num">
                                      <p:cBhvr>
                                        <p:cTn id="140" dur="300" fill="hold"/>
                                        <p:tgtEl>
                                          <p:spTgt spid="29"/>
                                        </p:tgtEl>
                                        <p:attrNameLst>
                                          <p:attrName>ppt_x</p:attrName>
                                        </p:attrNameLst>
                                      </p:cBhvr>
                                      <p:tavLst>
                                        <p:tav tm="0">
                                          <p:val>
                                            <p:fltVal val="0.5"/>
                                          </p:val>
                                        </p:tav>
                                        <p:tav tm="100000">
                                          <p:val>
                                            <p:strVal val="#ppt_x"/>
                                          </p:val>
                                        </p:tav>
                                      </p:tavLst>
                                    </p:anim>
                                    <p:anim calcmode="lin" valueType="num">
                                      <p:cBhvr>
                                        <p:cTn id="141" dur="300" fill="hold"/>
                                        <p:tgtEl>
                                          <p:spTgt spid="29"/>
                                        </p:tgtEl>
                                        <p:attrNameLst>
                                          <p:attrName>ppt_y</p:attrName>
                                        </p:attrNameLst>
                                      </p:cBhvr>
                                      <p:tavLst>
                                        <p:tav tm="0">
                                          <p:val>
                                            <p:strVal val="1+(6*min(max(#ppt_w*#ppt_h,.3),1)-7.4)/-.7*#ppt_h/2"/>
                                          </p:val>
                                        </p:tav>
                                        <p:tav tm="100000">
                                          <p:val>
                                            <p:strVal val="#ppt_y"/>
                                          </p:val>
                                        </p:tav>
                                      </p:tavLst>
                                    </p:anim>
                                  </p:childTnLst>
                                </p:cTn>
                              </p:par>
                              <p:par>
                                <p:cTn id="142" presetID="23" presetClass="entr" presetSubtype="36" fill="hold" grpId="0" nodeType="withEffect">
                                  <p:stCondLst>
                                    <p:cond delay="1200"/>
                                  </p:stCondLst>
                                  <p:childTnLst>
                                    <p:set>
                                      <p:cBhvr>
                                        <p:cTn id="143" dur="1" fill="hold">
                                          <p:stCondLst>
                                            <p:cond delay="0"/>
                                          </p:stCondLst>
                                        </p:cTn>
                                        <p:tgtEl>
                                          <p:spTgt spid="25"/>
                                        </p:tgtEl>
                                        <p:attrNameLst>
                                          <p:attrName>style.visibility</p:attrName>
                                        </p:attrNameLst>
                                      </p:cBhvr>
                                      <p:to>
                                        <p:strVal val="visible"/>
                                      </p:to>
                                    </p:set>
                                    <p:anim calcmode="lin" valueType="num">
                                      <p:cBhvr>
                                        <p:cTn id="144" dur="300" fill="hold"/>
                                        <p:tgtEl>
                                          <p:spTgt spid="25"/>
                                        </p:tgtEl>
                                        <p:attrNameLst>
                                          <p:attrName>ppt_w</p:attrName>
                                        </p:attrNameLst>
                                      </p:cBhvr>
                                      <p:tavLst>
                                        <p:tav tm="0">
                                          <p:val>
                                            <p:strVal val="(6*min(max(#ppt_w*#ppt_h,.3),1)-7.4)/-.7*#ppt_w"/>
                                          </p:val>
                                        </p:tav>
                                        <p:tav tm="100000">
                                          <p:val>
                                            <p:strVal val="#ppt_w"/>
                                          </p:val>
                                        </p:tav>
                                      </p:tavLst>
                                    </p:anim>
                                    <p:anim calcmode="lin" valueType="num">
                                      <p:cBhvr>
                                        <p:cTn id="145" dur="300" fill="hold"/>
                                        <p:tgtEl>
                                          <p:spTgt spid="25"/>
                                        </p:tgtEl>
                                        <p:attrNameLst>
                                          <p:attrName>ppt_h</p:attrName>
                                        </p:attrNameLst>
                                      </p:cBhvr>
                                      <p:tavLst>
                                        <p:tav tm="0">
                                          <p:val>
                                            <p:strVal val="(6*min(max(#ppt_w*#ppt_h,.3),1)-7.4)/-.7*#ppt_h"/>
                                          </p:val>
                                        </p:tav>
                                        <p:tav tm="100000">
                                          <p:val>
                                            <p:strVal val="#ppt_h"/>
                                          </p:val>
                                        </p:tav>
                                      </p:tavLst>
                                    </p:anim>
                                    <p:anim calcmode="lin" valueType="num">
                                      <p:cBhvr>
                                        <p:cTn id="146" dur="300" fill="hold"/>
                                        <p:tgtEl>
                                          <p:spTgt spid="25"/>
                                        </p:tgtEl>
                                        <p:attrNameLst>
                                          <p:attrName>ppt_x</p:attrName>
                                        </p:attrNameLst>
                                      </p:cBhvr>
                                      <p:tavLst>
                                        <p:tav tm="0">
                                          <p:val>
                                            <p:fltVal val="0.5"/>
                                          </p:val>
                                        </p:tav>
                                        <p:tav tm="100000">
                                          <p:val>
                                            <p:strVal val="#ppt_x"/>
                                          </p:val>
                                        </p:tav>
                                      </p:tavLst>
                                    </p:anim>
                                    <p:anim calcmode="lin" valueType="num">
                                      <p:cBhvr>
                                        <p:cTn id="147" dur="300" fill="hold"/>
                                        <p:tgtEl>
                                          <p:spTgt spid="25"/>
                                        </p:tgtEl>
                                        <p:attrNameLst>
                                          <p:attrName>ppt_y</p:attrName>
                                        </p:attrNameLst>
                                      </p:cBhvr>
                                      <p:tavLst>
                                        <p:tav tm="0">
                                          <p:val>
                                            <p:strVal val="1+(6*min(max(#ppt_w*#ppt_h,.3),1)-7.4)/-.7*#ppt_h/2"/>
                                          </p:val>
                                        </p:tav>
                                        <p:tav tm="100000">
                                          <p:val>
                                            <p:strVal val="#ppt_y"/>
                                          </p:val>
                                        </p:tav>
                                      </p:tavLst>
                                    </p:anim>
                                  </p:childTnLst>
                                </p:cTn>
                              </p:par>
                              <p:par>
                                <p:cTn id="148" presetID="23" presetClass="entr" presetSubtype="36" fill="hold" grpId="0" nodeType="withEffect">
                                  <p:stCondLst>
                                    <p:cond delay="1400"/>
                                  </p:stCondLst>
                                  <p:childTnLst>
                                    <p:set>
                                      <p:cBhvr>
                                        <p:cTn id="149" dur="1" fill="hold">
                                          <p:stCondLst>
                                            <p:cond delay="0"/>
                                          </p:stCondLst>
                                        </p:cTn>
                                        <p:tgtEl>
                                          <p:spTgt spid="10"/>
                                        </p:tgtEl>
                                        <p:attrNameLst>
                                          <p:attrName>style.visibility</p:attrName>
                                        </p:attrNameLst>
                                      </p:cBhvr>
                                      <p:to>
                                        <p:strVal val="visible"/>
                                      </p:to>
                                    </p:set>
                                    <p:anim calcmode="lin" valueType="num">
                                      <p:cBhvr>
                                        <p:cTn id="150" dur="300" fill="hold"/>
                                        <p:tgtEl>
                                          <p:spTgt spid="10"/>
                                        </p:tgtEl>
                                        <p:attrNameLst>
                                          <p:attrName>ppt_w</p:attrName>
                                        </p:attrNameLst>
                                      </p:cBhvr>
                                      <p:tavLst>
                                        <p:tav tm="0">
                                          <p:val>
                                            <p:strVal val="(6*min(max(#ppt_w*#ppt_h,.3),1)-7.4)/-.7*#ppt_w"/>
                                          </p:val>
                                        </p:tav>
                                        <p:tav tm="100000">
                                          <p:val>
                                            <p:strVal val="#ppt_w"/>
                                          </p:val>
                                        </p:tav>
                                      </p:tavLst>
                                    </p:anim>
                                    <p:anim calcmode="lin" valueType="num">
                                      <p:cBhvr>
                                        <p:cTn id="151" dur="300" fill="hold"/>
                                        <p:tgtEl>
                                          <p:spTgt spid="10"/>
                                        </p:tgtEl>
                                        <p:attrNameLst>
                                          <p:attrName>ppt_h</p:attrName>
                                        </p:attrNameLst>
                                      </p:cBhvr>
                                      <p:tavLst>
                                        <p:tav tm="0">
                                          <p:val>
                                            <p:strVal val="(6*min(max(#ppt_w*#ppt_h,.3),1)-7.4)/-.7*#ppt_h"/>
                                          </p:val>
                                        </p:tav>
                                        <p:tav tm="100000">
                                          <p:val>
                                            <p:strVal val="#ppt_h"/>
                                          </p:val>
                                        </p:tav>
                                      </p:tavLst>
                                    </p:anim>
                                    <p:anim calcmode="lin" valueType="num">
                                      <p:cBhvr>
                                        <p:cTn id="152" dur="300" fill="hold"/>
                                        <p:tgtEl>
                                          <p:spTgt spid="10"/>
                                        </p:tgtEl>
                                        <p:attrNameLst>
                                          <p:attrName>ppt_x</p:attrName>
                                        </p:attrNameLst>
                                      </p:cBhvr>
                                      <p:tavLst>
                                        <p:tav tm="0">
                                          <p:val>
                                            <p:fltVal val="0.5"/>
                                          </p:val>
                                        </p:tav>
                                        <p:tav tm="100000">
                                          <p:val>
                                            <p:strVal val="#ppt_x"/>
                                          </p:val>
                                        </p:tav>
                                      </p:tavLst>
                                    </p:anim>
                                    <p:anim calcmode="lin" valueType="num">
                                      <p:cBhvr>
                                        <p:cTn id="153" dur="300" fill="hold"/>
                                        <p:tgtEl>
                                          <p:spTgt spid="10"/>
                                        </p:tgtEl>
                                        <p:attrNameLst>
                                          <p:attrName>ppt_y</p:attrName>
                                        </p:attrNameLst>
                                      </p:cBhvr>
                                      <p:tavLst>
                                        <p:tav tm="0">
                                          <p:val>
                                            <p:strVal val="1+(6*min(max(#ppt_w*#ppt_h,.3),1)-7.4)/-.7*#ppt_h/2"/>
                                          </p:val>
                                        </p:tav>
                                        <p:tav tm="100000">
                                          <p:val>
                                            <p:strVal val="#ppt_y"/>
                                          </p:val>
                                        </p:tav>
                                      </p:tavLst>
                                    </p:anim>
                                  </p:childTnLst>
                                </p:cTn>
                              </p:par>
                              <p:par>
                                <p:cTn id="154" presetID="23" presetClass="entr" presetSubtype="36" fill="hold" grpId="0" nodeType="withEffect">
                                  <p:stCondLst>
                                    <p:cond delay="1600"/>
                                  </p:stCondLst>
                                  <p:childTnLst>
                                    <p:set>
                                      <p:cBhvr>
                                        <p:cTn id="155" dur="1" fill="hold">
                                          <p:stCondLst>
                                            <p:cond delay="0"/>
                                          </p:stCondLst>
                                        </p:cTn>
                                        <p:tgtEl>
                                          <p:spTgt spid="6"/>
                                        </p:tgtEl>
                                        <p:attrNameLst>
                                          <p:attrName>style.visibility</p:attrName>
                                        </p:attrNameLst>
                                      </p:cBhvr>
                                      <p:to>
                                        <p:strVal val="visible"/>
                                      </p:to>
                                    </p:set>
                                    <p:anim calcmode="lin" valueType="num">
                                      <p:cBhvr>
                                        <p:cTn id="156" dur="300" fill="hold"/>
                                        <p:tgtEl>
                                          <p:spTgt spid="6"/>
                                        </p:tgtEl>
                                        <p:attrNameLst>
                                          <p:attrName>ppt_w</p:attrName>
                                        </p:attrNameLst>
                                      </p:cBhvr>
                                      <p:tavLst>
                                        <p:tav tm="0">
                                          <p:val>
                                            <p:strVal val="(6*min(max(#ppt_w*#ppt_h,.3),1)-7.4)/-.7*#ppt_w"/>
                                          </p:val>
                                        </p:tav>
                                        <p:tav tm="100000">
                                          <p:val>
                                            <p:strVal val="#ppt_w"/>
                                          </p:val>
                                        </p:tav>
                                      </p:tavLst>
                                    </p:anim>
                                    <p:anim calcmode="lin" valueType="num">
                                      <p:cBhvr>
                                        <p:cTn id="157" dur="300" fill="hold"/>
                                        <p:tgtEl>
                                          <p:spTgt spid="6"/>
                                        </p:tgtEl>
                                        <p:attrNameLst>
                                          <p:attrName>ppt_h</p:attrName>
                                        </p:attrNameLst>
                                      </p:cBhvr>
                                      <p:tavLst>
                                        <p:tav tm="0">
                                          <p:val>
                                            <p:strVal val="(6*min(max(#ppt_w*#ppt_h,.3),1)-7.4)/-.7*#ppt_h"/>
                                          </p:val>
                                        </p:tav>
                                        <p:tav tm="100000">
                                          <p:val>
                                            <p:strVal val="#ppt_h"/>
                                          </p:val>
                                        </p:tav>
                                      </p:tavLst>
                                    </p:anim>
                                    <p:anim calcmode="lin" valueType="num">
                                      <p:cBhvr>
                                        <p:cTn id="158" dur="300" fill="hold"/>
                                        <p:tgtEl>
                                          <p:spTgt spid="6"/>
                                        </p:tgtEl>
                                        <p:attrNameLst>
                                          <p:attrName>ppt_x</p:attrName>
                                        </p:attrNameLst>
                                      </p:cBhvr>
                                      <p:tavLst>
                                        <p:tav tm="0">
                                          <p:val>
                                            <p:fltVal val="0.5"/>
                                          </p:val>
                                        </p:tav>
                                        <p:tav tm="100000">
                                          <p:val>
                                            <p:strVal val="#ppt_x"/>
                                          </p:val>
                                        </p:tav>
                                      </p:tavLst>
                                    </p:anim>
                                    <p:anim calcmode="lin" valueType="num">
                                      <p:cBhvr>
                                        <p:cTn id="159" dur="300" fill="hold"/>
                                        <p:tgtEl>
                                          <p:spTgt spid="6"/>
                                        </p:tgtEl>
                                        <p:attrNameLst>
                                          <p:attrName>ppt_y</p:attrName>
                                        </p:attrNameLst>
                                      </p:cBhvr>
                                      <p:tavLst>
                                        <p:tav tm="0">
                                          <p:val>
                                            <p:strVal val="1+(6*min(max(#ppt_w*#ppt_h,.3),1)-7.4)/-.7*#ppt_h/2"/>
                                          </p:val>
                                        </p:tav>
                                        <p:tav tm="100000">
                                          <p:val>
                                            <p:strVal val="#ppt_y"/>
                                          </p:val>
                                        </p:tav>
                                      </p:tavLst>
                                    </p:anim>
                                  </p:childTnLst>
                                </p:cTn>
                              </p:par>
                              <p:par>
                                <p:cTn id="160" presetID="23" presetClass="entr" presetSubtype="36" fill="hold" grpId="0" nodeType="withEffect">
                                  <p:stCondLst>
                                    <p:cond delay="1800"/>
                                  </p:stCondLst>
                                  <p:childTnLst>
                                    <p:set>
                                      <p:cBhvr>
                                        <p:cTn id="161" dur="1" fill="hold">
                                          <p:stCondLst>
                                            <p:cond delay="0"/>
                                          </p:stCondLst>
                                        </p:cTn>
                                        <p:tgtEl>
                                          <p:spTgt spid="27"/>
                                        </p:tgtEl>
                                        <p:attrNameLst>
                                          <p:attrName>style.visibility</p:attrName>
                                        </p:attrNameLst>
                                      </p:cBhvr>
                                      <p:to>
                                        <p:strVal val="visible"/>
                                      </p:to>
                                    </p:set>
                                    <p:anim calcmode="lin" valueType="num">
                                      <p:cBhvr>
                                        <p:cTn id="162" dur="300" fill="hold"/>
                                        <p:tgtEl>
                                          <p:spTgt spid="27"/>
                                        </p:tgtEl>
                                        <p:attrNameLst>
                                          <p:attrName>ppt_w</p:attrName>
                                        </p:attrNameLst>
                                      </p:cBhvr>
                                      <p:tavLst>
                                        <p:tav tm="0">
                                          <p:val>
                                            <p:strVal val="(6*min(max(#ppt_w*#ppt_h,.3),1)-7.4)/-.7*#ppt_w"/>
                                          </p:val>
                                        </p:tav>
                                        <p:tav tm="100000">
                                          <p:val>
                                            <p:strVal val="#ppt_w"/>
                                          </p:val>
                                        </p:tav>
                                      </p:tavLst>
                                    </p:anim>
                                    <p:anim calcmode="lin" valueType="num">
                                      <p:cBhvr>
                                        <p:cTn id="163" dur="300" fill="hold"/>
                                        <p:tgtEl>
                                          <p:spTgt spid="27"/>
                                        </p:tgtEl>
                                        <p:attrNameLst>
                                          <p:attrName>ppt_h</p:attrName>
                                        </p:attrNameLst>
                                      </p:cBhvr>
                                      <p:tavLst>
                                        <p:tav tm="0">
                                          <p:val>
                                            <p:strVal val="(6*min(max(#ppt_w*#ppt_h,.3),1)-7.4)/-.7*#ppt_h"/>
                                          </p:val>
                                        </p:tav>
                                        <p:tav tm="100000">
                                          <p:val>
                                            <p:strVal val="#ppt_h"/>
                                          </p:val>
                                        </p:tav>
                                      </p:tavLst>
                                    </p:anim>
                                    <p:anim calcmode="lin" valueType="num">
                                      <p:cBhvr>
                                        <p:cTn id="164" dur="300" fill="hold"/>
                                        <p:tgtEl>
                                          <p:spTgt spid="27"/>
                                        </p:tgtEl>
                                        <p:attrNameLst>
                                          <p:attrName>ppt_x</p:attrName>
                                        </p:attrNameLst>
                                      </p:cBhvr>
                                      <p:tavLst>
                                        <p:tav tm="0">
                                          <p:val>
                                            <p:fltVal val="0.5"/>
                                          </p:val>
                                        </p:tav>
                                        <p:tav tm="100000">
                                          <p:val>
                                            <p:strVal val="#ppt_x"/>
                                          </p:val>
                                        </p:tav>
                                      </p:tavLst>
                                    </p:anim>
                                    <p:anim calcmode="lin" valueType="num">
                                      <p:cBhvr>
                                        <p:cTn id="165" dur="300" fill="hold"/>
                                        <p:tgtEl>
                                          <p:spTgt spid="27"/>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animBg="1"/>
      <p:bldP spid="26" grpId="0" animBg="1"/>
      <p:bldP spid="27"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研究意义</a:t>
            </a:r>
            <a:endParaRPr lang="zh-CN" altLang="en-US" sz="2000" b="1" dirty="0">
              <a:solidFill>
                <a:schemeClr val="tx1">
                  <a:lumMod val="75000"/>
                  <a:lumOff val="25000"/>
                </a:schemeClr>
              </a:solidFill>
              <a:cs typeface="+mn-ea"/>
              <a:sym typeface="+mn-lt"/>
            </a:endParaRPr>
          </a:p>
        </p:txBody>
      </p:sp>
      <p:grpSp>
        <p:nvGrpSpPr>
          <p:cNvPr id="4" name="Group 44"/>
          <p:cNvGrpSpPr/>
          <p:nvPr/>
        </p:nvGrpSpPr>
        <p:grpSpPr>
          <a:xfrm>
            <a:off x="1464348" y="1865555"/>
            <a:ext cx="657509" cy="738492"/>
            <a:chOff x="0" y="0"/>
            <a:chExt cx="807366" cy="906807"/>
          </a:xfrm>
          <a:noFill/>
        </p:grpSpPr>
        <p:sp>
          <p:nvSpPr>
            <p:cNvPr id="5"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grp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6"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grp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7" name="Group 44"/>
          <p:cNvGrpSpPr/>
          <p:nvPr/>
        </p:nvGrpSpPr>
        <p:grpSpPr>
          <a:xfrm>
            <a:off x="1449804" y="3217363"/>
            <a:ext cx="657509" cy="738492"/>
            <a:chOff x="0" y="0"/>
            <a:chExt cx="807366" cy="906807"/>
          </a:xfrm>
        </p:grpSpPr>
        <p:sp>
          <p:nvSpPr>
            <p:cNvPr id="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10" name="Group 44"/>
          <p:cNvGrpSpPr/>
          <p:nvPr/>
        </p:nvGrpSpPr>
        <p:grpSpPr>
          <a:xfrm>
            <a:off x="1435260" y="4569171"/>
            <a:ext cx="657509" cy="738492"/>
            <a:chOff x="0" y="0"/>
            <a:chExt cx="807366" cy="906807"/>
          </a:xfrm>
        </p:grpSpPr>
        <p:sp>
          <p:nvSpPr>
            <p:cNvPr id="11"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2"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13" name="Group 55"/>
          <p:cNvGrpSpPr/>
          <p:nvPr/>
        </p:nvGrpSpPr>
        <p:grpSpPr>
          <a:xfrm rot="473564">
            <a:off x="8210796" y="2129723"/>
            <a:ext cx="2590569" cy="2552112"/>
            <a:chOff x="0" y="0"/>
            <a:chExt cx="1149595" cy="1132530"/>
          </a:xfrm>
        </p:grpSpPr>
        <p:sp>
          <p:nvSpPr>
            <p:cNvPr id="14"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262626">
                <a:alpha val="66000"/>
              </a:srgbClr>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15" name="Group 54"/>
            <p:cNvGrpSpPr/>
            <p:nvPr/>
          </p:nvGrpSpPr>
          <p:grpSpPr>
            <a:xfrm>
              <a:off x="-1" y="0"/>
              <a:ext cx="1149597" cy="1132531"/>
              <a:chOff x="0" y="0"/>
              <a:chExt cx="1149595" cy="1132530"/>
            </a:xfrm>
          </p:grpSpPr>
          <p:sp>
            <p:nvSpPr>
              <p:cNvPr id="16"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7"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8"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grpSp>
        <p:nvGrpSpPr>
          <p:cNvPr id="19" name="Group 58"/>
          <p:cNvGrpSpPr/>
          <p:nvPr/>
        </p:nvGrpSpPr>
        <p:grpSpPr>
          <a:xfrm rot="473564">
            <a:off x="7577992" y="3255904"/>
            <a:ext cx="1809843" cy="1872344"/>
            <a:chOff x="0" y="0"/>
            <a:chExt cx="803139" cy="830875"/>
          </a:xfrm>
        </p:grpSpPr>
        <p:sp>
          <p:nvSpPr>
            <p:cNvPr id="20"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1"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sp>
        <p:nvSpPr>
          <p:cNvPr id="22" name="文本框 21"/>
          <p:cNvSpPr txBox="1"/>
          <p:nvPr/>
        </p:nvSpPr>
        <p:spPr>
          <a:xfrm>
            <a:off x="2392157" y="1922229"/>
            <a:ext cx="4115476" cy="679801"/>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65000"/>
                    <a:lumOff val="35000"/>
                  </a:schemeClr>
                </a:solidFill>
                <a:latin typeface="+mn-lt"/>
                <a:ea typeface="+mn-ea"/>
                <a:cs typeface="+mn-ea"/>
                <a:sym typeface="+mn-lt"/>
              </a:rPr>
              <a:t>请在这里输入文字请在这里输入文字请在这里输入文字请在这里输入文字</a:t>
            </a:r>
            <a:endParaRPr lang="zh-CN" altLang="en-US" dirty="0">
              <a:solidFill>
                <a:schemeClr val="tx1">
                  <a:lumMod val="65000"/>
                  <a:lumOff val="35000"/>
                </a:schemeClr>
              </a:solidFill>
              <a:latin typeface="+mn-lt"/>
              <a:ea typeface="+mn-ea"/>
              <a:cs typeface="+mn-ea"/>
              <a:sym typeface="+mn-lt"/>
            </a:endParaRPr>
          </a:p>
        </p:txBody>
      </p:sp>
      <p:sp>
        <p:nvSpPr>
          <p:cNvPr id="23" name="文本框 22"/>
          <p:cNvSpPr txBox="1"/>
          <p:nvPr/>
        </p:nvSpPr>
        <p:spPr>
          <a:xfrm>
            <a:off x="2398047" y="3247970"/>
            <a:ext cx="4115476" cy="679801"/>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65000"/>
                    <a:lumOff val="35000"/>
                  </a:schemeClr>
                </a:solidFill>
                <a:latin typeface="+mn-lt"/>
                <a:ea typeface="+mn-ea"/>
                <a:cs typeface="+mn-ea"/>
                <a:sym typeface="+mn-lt"/>
              </a:rPr>
              <a:t>请在这里输入文字请在这里输入文字请在这里输入文字请在这里输入文字</a:t>
            </a:r>
            <a:endParaRPr lang="zh-CN" altLang="en-US" dirty="0">
              <a:solidFill>
                <a:schemeClr val="tx1">
                  <a:lumMod val="65000"/>
                  <a:lumOff val="35000"/>
                </a:schemeClr>
              </a:solidFill>
              <a:latin typeface="+mn-lt"/>
              <a:ea typeface="+mn-ea"/>
              <a:cs typeface="+mn-ea"/>
              <a:sym typeface="+mn-lt"/>
            </a:endParaRPr>
          </a:p>
        </p:txBody>
      </p:sp>
      <p:sp>
        <p:nvSpPr>
          <p:cNvPr id="24" name="文本框 23"/>
          <p:cNvSpPr txBox="1"/>
          <p:nvPr/>
        </p:nvSpPr>
        <p:spPr>
          <a:xfrm>
            <a:off x="2392157" y="4568474"/>
            <a:ext cx="4115476" cy="679801"/>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65000"/>
                    <a:lumOff val="35000"/>
                  </a:schemeClr>
                </a:solidFill>
                <a:latin typeface="+mn-lt"/>
                <a:ea typeface="+mn-ea"/>
                <a:cs typeface="+mn-ea"/>
                <a:sym typeface="+mn-lt"/>
              </a:rPr>
              <a:t>请在这里输入文字请在这里输入文字请在这里输入文字请在这里输入文字</a:t>
            </a:r>
            <a:endParaRPr lang="zh-CN" altLang="en-US"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childTnLst>
                          </p:cTn>
                        </p:par>
                        <p:par>
                          <p:cTn id="10" fill="hold">
                            <p:stCondLst>
                              <p:cond delay="1000"/>
                            </p:stCondLst>
                            <p:childTnLst>
                              <p:par>
                                <p:cTn id="11" presetID="2" presetClass="entr" presetSubtype="12"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750" fill="hold"/>
                                        <p:tgtEl>
                                          <p:spTgt spid="19"/>
                                        </p:tgtEl>
                                        <p:attrNameLst>
                                          <p:attrName>ppt_x</p:attrName>
                                        </p:attrNameLst>
                                      </p:cBhvr>
                                      <p:tavLst>
                                        <p:tav tm="0">
                                          <p:val>
                                            <p:strVal val="0-#ppt_w/2"/>
                                          </p:val>
                                        </p:tav>
                                        <p:tav tm="100000">
                                          <p:val>
                                            <p:strVal val="#ppt_x"/>
                                          </p:val>
                                        </p:tav>
                                      </p:tavLst>
                                    </p:anim>
                                    <p:anim calcmode="lin" valueType="num">
                                      <p:cBhvr additive="base">
                                        <p:cTn id="14" dur="750" fill="hold"/>
                                        <p:tgtEl>
                                          <p:spTgt spid="19"/>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42" presetClass="entr" presetSubtype="0" fill="hold"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3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研究意义</a:t>
            </a:r>
            <a:endParaRPr lang="zh-CN" altLang="en-US" sz="2000" b="1" dirty="0">
              <a:solidFill>
                <a:schemeClr val="tx1">
                  <a:lumMod val="75000"/>
                  <a:lumOff val="25000"/>
                </a:schemeClr>
              </a:solidFill>
              <a:cs typeface="+mn-ea"/>
              <a:sym typeface="+mn-lt"/>
            </a:endParaRPr>
          </a:p>
        </p:txBody>
      </p:sp>
      <p:cxnSp>
        <p:nvCxnSpPr>
          <p:cNvPr id="4" name="直接箭头连接符 3"/>
          <p:cNvCxnSpPr>
            <a:cxnSpLocks noChangeShapeType="1"/>
          </p:cNvCxnSpPr>
          <p:nvPr/>
        </p:nvCxnSpPr>
        <p:spPr bwMode="auto">
          <a:xfrm>
            <a:off x="4897544" y="3201672"/>
            <a:ext cx="0" cy="781049"/>
          </a:xfrm>
          <a:prstGeom prst="straightConnector1">
            <a:avLst/>
          </a:prstGeom>
          <a:noFill/>
          <a:ln w="19050" algn="ctr">
            <a:solidFill>
              <a:schemeClr val="tx1">
                <a:lumMod val="65000"/>
                <a:lumOff val="35000"/>
              </a:schemeClr>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a:off x="10140527" y="3201672"/>
            <a:ext cx="0" cy="781049"/>
          </a:xfrm>
          <a:prstGeom prst="straightConnector1">
            <a:avLst/>
          </a:prstGeom>
          <a:noFill/>
          <a:ln w="19050" algn="ctr">
            <a:solidFill>
              <a:schemeClr val="tx1">
                <a:lumMod val="65000"/>
                <a:lumOff val="35000"/>
              </a:schemeClr>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6" name="直接箭头连接符 5"/>
          <p:cNvCxnSpPr>
            <a:cxnSpLocks noChangeShapeType="1"/>
          </p:cNvCxnSpPr>
          <p:nvPr/>
        </p:nvCxnSpPr>
        <p:spPr bwMode="auto">
          <a:xfrm>
            <a:off x="2274996" y="3201672"/>
            <a:ext cx="0" cy="781049"/>
          </a:xfrm>
          <a:prstGeom prst="straightConnector1">
            <a:avLst/>
          </a:prstGeom>
          <a:noFill/>
          <a:ln w="19050" algn="ctr">
            <a:solidFill>
              <a:schemeClr val="tx1">
                <a:lumMod val="65000"/>
                <a:lumOff val="35000"/>
              </a:schemeClr>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7" name="直接箭头连接符 6"/>
          <p:cNvCxnSpPr>
            <a:cxnSpLocks noChangeShapeType="1"/>
          </p:cNvCxnSpPr>
          <p:nvPr/>
        </p:nvCxnSpPr>
        <p:spPr bwMode="auto">
          <a:xfrm>
            <a:off x="7455536" y="3201672"/>
            <a:ext cx="0" cy="781049"/>
          </a:xfrm>
          <a:prstGeom prst="straightConnector1">
            <a:avLst/>
          </a:prstGeom>
          <a:noFill/>
          <a:ln w="19050" algn="ctr">
            <a:solidFill>
              <a:schemeClr val="tx1">
                <a:lumMod val="65000"/>
                <a:lumOff val="35000"/>
              </a:schemeClr>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8" name="环形箭头 7"/>
          <p:cNvSpPr/>
          <p:nvPr/>
        </p:nvSpPr>
        <p:spPr>
          <a:xfrm flipH="1">
            <a:off x="1424097" y="1652271"/>
            <a:ext cx="1703916" cy="1703916"/>
          </a:xfrm>
          <a:prstGeom prst="circularArrow">
            <a:avLst>
              <a:gd name="adj1" fmla="val 12500"/>
              <a:gd name="adj2" fmla="val 1142319"/>
              <a:gd name="adj3" fmla="val 20457681"/>
              <a:gd name="adj4" fmla="val 2875315"/>
              <a:gd name="adj5" fmla="val 12500"/>
            </a:avLst>
          </a:prstGeom>
          <a:noFill/>
          <a:ln w="127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r>
              <a:rPr lang="zh-CN" altLang="en-US" sz="2000" dirty="0">
                <a:solidFill>
                  <a:schemeClr val="tx1">
                    <a:lumMod val="65000"/>
                    <a:lumOff val="35000"/>
                  </a:schemeClr>
                </a:solidFill>
                <a:cs typeface="+mn-ea"/>
                <a:sym typeface="+mn-lt"/>
              </a:rPr>
              <a:t>标题</a:t>
            </a:r>
            <a:endParaRPr lang="zh-CN" altLang="en-US" sz="2000" dirty="0">
              <a:solidFill>
                <a:schemeClr val="tx1">
                  <a:lumMod val="65000"/>
                  <a:lumOff val="35000"/>
                </a:schemeClr>
              </a:solidFill>
              <a:cs typeface="+mn-ea"/>
              <a:sym typeface="+mn-lt"/>
            </a:endParaRPr>
          </a:p>
        </p:txBody>
      </p:sp>
      <p:sp>
        <p:nvSpPr>
          <p:cNvPr id="9" name="TextBox 31"/>
          <p:cNvSpPr txBox="1"/>
          <p:nvPr/>
        </p:nvSpPr>
        <p:spPr>
          <a:xfrm>
            <a:off x="1314029" y="3997537"/>
            <a:ext cx="1879600" cy="1447063"/>
          </a:xfrm>
          <a:prstGeom prst="rect">
            <a:avLst/>
          </a:prstGeom>
          <a:noFill/>
        </p:spPr>
        <p:txBody>
          <a:bodyPr lIns="91440" tIns="45720" rIns="91440" bIns="45720">
            <a:spAutoFit/>
          </a:bodyPr>
          <a:lstStyle/>
          <a:p>
            <a:pPr>
              <a:lnSpc>
                <a:spcPct val="150000"/>
              </a:lnSpc>
              <a:defRPr/>
            </a:pPr>
            <a:r>
              <a:rPr lang="zh-CN" altLang="en-US" sz="1465" dirty="0">
                <a:solidFill>
                  <a:schemeClr val="tx1">
                    <a:lumMod val="65000"/>
                    <a:lumOff val="35000"/>
                  </a:schemeClr>
                </a:solidFill>
                <a:cs typeface="+mn-ea"/>
                <a:sym typeface="+mn-lt"/>
              </a:rPr>
              <a:t>您的内容打在这里，或者通过复制您的文本后，在此框中选择粘贴，并选择只保留</a:t>
            </a:r>
            <a:endParaRPr lang="zh-CN" altLang="en-US" sz="1465" dirty="0">
              <a:solidFill>
                <a:schemeClr val="tx1">
                  <a:lumMod val="65000"/>
                  <a:lumOff val="35000"/>
                </a:schemeClr>
              </a:solidFill>
              <a:cs typeface="+mn-ea"/>
              <a:sym typeface="+mn-lt"/>
            </a:endParaRPr>
          </a:p>
        </p:txBody>
      </p:sp>
      <p:sp>
        <p:nvSpPr>
          <p:cNvPr id="10" name="环形箭头 9"/>
          <p:cNvSpPr/>
          <p:nvPr/>
        </p:nvSpPr>
        <p:spPr>
          <a:xfrm flipH="1">
            <a:off x="4046645" y="1652271"/>
            <a:ext cx="1703916" cy="1703916"/>
          </a:xfrm>
          <a:prstGeom prst="circularArrow">
            <a:avLst>
              <a:gd name="adj1" fmla="val 12500"/>
              <a:gd name="adj2" fmla="val 1142319"/>
              <a:gd name="adj3" fmla="val 20457681"/>
              <a:gd name="adj4" fmla="val 2875315"/>
              <a:gd name="adj5" fmla="val 12500"/>
            </a:avLst>
          </a:prstGeom>
          <a:noFill/>
          <a:ln w="12700">
            <a:solidFill>
              <a:schemeClr val="tx1">
                <a:lumMod val="85000"/>
                <a:lumOff val="15000"/>
              </a:schemeClr>
            </a:solidFill>
            <a:miter lim="800000"/>
          </a:ln>
          <a:effectLst/>
        </p:spPr>
        <p:txBody>
          <a:bodyPr wrap="none" lIns="91440" tIns="45720" rIns="91440" bIns="45720" anchor="ctr"/>
          <a:lstStyle/>
          <a:p>
            <a:pPr algn="ctr">
              <a:defRPr/>
            </a:pPr>
            <a:r>
              <a:rPr lang="zh-CN" altLang="en-US" b="1" dirty="0">
                <a:solidFill>
                  <a:schemeClr val="tx1">
                    <a:lumMod val="65000"/>
                    <a:lumOff val="35000"/>
                  </a:schemeClr>
                </a:solidFill>
                <a:cs typeface="+mn-ea"/>
                <a:sym typeface="+mn-lt"/>
              </a:rPr>
              <a:t>标题</a:t>
            </a:r>
            <a:endParaRPr lang="zh-CN" altLang="en-US" b="1" dirty="0">
              <a:solidFill>
                <a:schemeClr val="tx1">
                  <a:lumMod val="65000"/>
                  <a:lumOff val="35000"/>
                </a:schemeClr>
              </a:solidFill>
              <a:cs typeface="+mn-ea"/>
              <a:sym typeface="+mn-lt"/>
            </a:endParaRPr>
          </a:p>
        </p:txBody>
      </p:sp>
      <p:sp>
        <p:nvSpPr>
          <p:cNvPr id="11" name="TextBox 31"/>
          <p:cNvSpPr txBox="1"/>
          <p:nvPr/>
        </p:nvSpPr>
        <p:spPr>
          <a:xfrm>
            <a:off x="3936577" y="3997537"/>
            <a:ext cx="1877483" cy="1447063"/>
          </a:xfrm>
          <a:prstGeom prst="rect">
            <a:avLst/>
          </a:prstGeom>
          <a:noFill/>
        </p:spPr>
        <p:txBody>
          <a:bodyPr lIns="91440" tIns="45720" rIns="91440" bIns="45720">
            <a:spAutoFit/>
          </a:bodyPr>
          <a:lstStyle/>
          <a:p>
            <a:pPr>
              <a:lnSpc>
                <a:spcPct val="150000"/>
              </a:lnSpc>
              <a:defRPr/>
            </a:pPr>
            <a:r>
              <a:rPr lang="zh-CN" altLang="en-US" sz="1465" dirty="0">
                <a:solidFill>
                  <a:schemeClr val="tx1">
                    <a:lumMod val="65000"/>
                    <a:lumOff val="35000"/>
                  </a:schemeClr>
                </a:solidFill>
                <a:cs typeface="+mn-ea"/>
                <a:sym typeface="+mn-lt"/>
              </a:rPr>
              <a:t>您的内容打在这里，或者通过复制您的文本后，在此框中选择粘贴，并选择只保留</a:t>
            </a:r>
            <a:endParaRPr lang="zh-CN" altLang="en-US" sz="1465" dirty="0">
              <a:solidFill>
                <a:schemeClr val="tx1">
                  <a:lumMod val="65000"/>
                  <a:lumOff val="35000"/>
                </a:schemeClr>
              </a:solidFill>
              <a:cs typeface="+mn-ea"/>
              <a:sym typeface="+mn-lt"/>
            </a:endParaRPr>
          </a:p>
        </p:txBody>
      </p:sp>
      <p:sp>
        <p:nvSpPr>
          <p:cNvPr id="12" name="环形箭头 11"/>
          <p:cNvSpPr/>
          <p:nvPr/>
        </p:nvSpPr>
        <p:spPr>
          <a:xfrm flipH="1">
            <a:off x="6604636" y="1652271"/>
            <a:ext cx="1701800" cy="1703916"/>
          </a:xfrm>
          <a:prstGeom prst="circularArrow">
            <a:avLst>
              <a:gd name="adj1" fmla="val 12500"/>
              <a:gd name="adj2" fmla="val 1142319"/>
              <a:gd name="adj3" fmla="val 20457681"/>
              <a:gd name="adj4" fmla="val 2875315"/>
              <a:gd name="adj5" fmla="val 12500"/>
            </a:avLst>
          </a:prstGeom>
          <a:noFill/>
          <a:ln w="127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r>
              <a:rPr lang="zh-CN" altLang="en-US" sz="2000" dirty="0">
                <a:solidFill>
                  <a:schemeClr val="tx1">
                    <a:lumMod val="65000"/>
                    <a:lumOff val="35000"/>
                  </a:schemeClr>
                </a:solidFill>
                <a:cs typeface="+mn-ea"/>
                <a:sym typeface="+mn-lt"/>
              </a:rPr>
              <a:t>标题</a:t>
            </a:r>
            <a:endParaRPr lang="zh-CN" altLang="en-US" sz="2000" dirty="0">
              <a:solidFill>
                <a:schemeClr val="tx1">
                  <a:lumMod val="65000"/>
                  <a:lumOff val="35000"/>
                </a:schemeClr>
              </a:solidFill>
              <a:cs typeface="+mn-ea"/>
              <a:sym typeface="+mn-lt"/>
            </a:endParaRPr>
          </a:p>
        </p:txBody>
      </p:sp>
      <p:sp>
        <p:nvSpPr>
          <p:cNvPr id="13" name="TextBox 31"/>
          <p:cNvSpPr txBox="1"/>
          <p:nvPr/>
        </p:nvSpPr>
        <p:spPr>
          <a:xfrm>
            <a:off x="6492452" y="3997537"/>
            <a:ext cx="1879600" cy="1447063"/>
          </a:xfrm>
          <a:prstGeom prst="rect">
            <a:avLst/>
          </a:prstGeom>
          <a:noFill/>
        </p:spPr>
        <p:txBody>
          <a:bodyPr lIns="91440" tIns="45720" rIns="91440" bIns="45720">
            <a:spAutoFit/>
          </a:bodyPr>
          <a:lstStyle/>
          <a:p>
            <a:pPr>
              <a:lnSpc>
                <a:spcPct val="150000"/>
              </a:lnSpc>
              <a:defRPr/>
            </a:pPr>
            <a:r>
              <a:rPr lang="zh-CN" altLang="en-US" sz="1465" dirty="0">
                <a:solidFill>
                  <a:schemeClr val="tx1">
                    <a:lumMod val="65000"/>
                    <a:lumOff val="35000"/>
                  </a:schemeClr>
                </a:solidFill>
                <a:cs typeface="+mn-ea"/>
                <a:sym typeface="+mn-lt"/>
              </a:rPr>
              <a:t>您的内容打在这里，或者通过复制您的文本后，在此框中选择粘贴，并选择只保留</a:t>
            </a:r>
            <a:endParaRPr lang="zh-CN" altLang="en-US" sz="1465" dirty="0">
              <a:solidFill>
                <a:schemeClr val="tx1">
                  <a:lumMod val="65000"/>
                  <a:lumOff val="35000"/>
                </a:schemeClr>
              </a:solidFill>
              <a:cs typeface="+mn-ea"/>
              <a:sym typeface="+mn-lt"/>
            </a:endParaRPr>
          </a:p>
        </p:txBody>
      </p:sp>
      <p:sp>
        <p:nvSpPr>
          <p:cNvPr id="14" name="环形箭头 13"/>
          <p:cNvSpPr/>
          <p:nvPr/>
        </p:nvSpPr>
        <p:spPr>
          <a:xfrm flipH="1">
            <a:off x="9287510" y="1652271"/>
            <a:ext cx="1703917" cy="1703916"/>
          </a:xfrm>
          <a:prstGeom prst="circularArrow">
            <a:avLst>
              <a:gd name="adj1" fmla="val 12500"/>
              <a:gd name="adj2" fmla="val 1142319"/>
              <a:gd name="adj3" fmla="val 20457681"/>
              <a:gd name="adj4" fmla="val 2875315"/>
              <a:gd name="adj5" fmla="val 12500"/>
            </a:avLst>
          </a:prstGeom>
          <a:noFill/>
          <a:ln w="127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r>
              <a:rPr lang="zh-CN" altLang="en-US" sz="2000" dirty="0">
                <a:solidFill>
                  <a:schemeClr val="tx1">
                    <a:lumMod val="65000"/>
                    <a:lumOff val="35000"/>
                  </a:schemeClr>
                </a:solidFill>
                <a:cs typeface="+mn-ea"/>
                <a:sym typeface="+mn-lt"/>
              </a:rPr>
              <a:t>标题</a:t>
            </a:r>
            <a:endParaRPr lang="zh-CN" altLang="en-US" sz="2000" dirty="0">
              <a:solidFill>
                <a:schemeClr val="tx1">
                  <a:lumMod val="65000"/>
                  <a:lumOff val="35000"/>
                </a:schemeClr>
              </a:solidFill>
              <a:cs typeface="+mn-ea"/>
              <a:sym typeface="+mn-lt"/>
            </a:endParaRPr>
          </a:p>
        </p:txBody>
      </p:sp>
      <p:sp>
        <p:nvSpPr>
          <p:cNvPr id="15" name="TextBox 31"/>
          <p:cNvSpPr txBox="1"/>
          <p:nvPr/>
        </p:nvSpPr>
        <p:spPr>
          <a:xfrm>
            <a:off x="9177443" y="3997537"/>
            <a:ext cx="1879600" cy="1447063"/>
          </a:xfrm>
          <a:prstGeom prst="rect">
            <a:avLst/>
          </a:prstGeom>
          <a:noFill/>
        </p:spPr>
        <p:txBody>
          <a:bodyPr lIns="91440" tIns="45720" rIns="91440" bIns="45720">
            <a:spAutoFit/>
          </a:bodyPr>
          <a:lstStyle/>
          <a:p>
            <a:pPr>
              <a:lnSpc>
                <a:spcPct val="150000"/>
              </a:lnSpc>
              <a:defRPr/>
            </a:pPr>
            <a:r>
              <a:rPr lang="zh-CN" altLang="en-US" sz="1465" dirty="0">
                <a:solidFill>
                  <a:schemeClr val="tx1">
                    <a:lumMod val="65000"/>
                    <a:lumOff val="35000"/>
                  </a:schemeClr>
                </a:solidFill>
                <a:cs typeface="+mn-ea"/>
                <a:sym typeface="+mn-lt"/>
              </a:rPr>
              <a:t>您的内容打在这里，或者通过复制您的文本后，在此框中选择粘贴，并选择只保留</a:t>
            </a:r>
            <a:endParaRPr lang="zh-CN" altLang="en-US" sz="1465"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par>
                                <p:cTn id="26" presetID="22" presetClass="entr" presetSubtype="1"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par>
                                <p:cTn id="32" presetID="22" presetClass="entr" presetSubtype="1"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strips(downRight)">
                                      <p:cBhvr>
                                        <p:cTn id="39" dur="500"/>
                                        <p:tgtEl>
                                          <p:spTgt spid="9"/>
                                        </p:tgtEl>
                                      </p:cBhvr>
                                    </p:animEffect>
                                  </p:childTnLst>
                                </p:cTn>
                              </p:par>
                              <p:par>
                                <p:cTn id="40" presetID="18" presetClass="entr" presetSubtype="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strips(downRight)">
                                      <p:cBhvr>
                                        <p:cTn id="42" dur="500"/>
                                        <p:tgtEl>
                                          <p:spTgt spid="11"/>
                                        </p:tgtEl>
                                      </p:cBhvr>
                                    </p:animEffect>
                                  </p:childTnLst>
                                </p:cTn>
                              </p:par>
                              <p:par>
                                <p:cTn id="43" presetID="18" presetClass="entr" presetSubtype="6"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strips(downRight)">
                                      <p:cBhvr>
                                        <p:cTn id="45" dur="500"/>
                                        <p:tgtEl>
                                          <p:spTgt spid="13"/>
                                        </p:tgtEl>
                                      </p:cBhvr>
                                    </p:animEffect>
                                  </p:childTnLst>
                                </p:cTn>
                              </p:par>
                              <p:par>
                                <p:cTn id="46" presetID="18" presetClass="entr" presetSubtype="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strips(downRight)">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P spid="1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研究意义</a:t>
            </a:r>
            <a:endParaRPr lang="zh-CN" altLang="en-US" sz="2000" b="1" dirty="0">
              <a:solidFill>
                <a:schemeClr val="tx1">
                  <a:lumMod val="75000"/>
                  <a:lumOff val="25000"/>
                </a:schemeClr>
              </a:solidFill>
              <a:cs typeface="+mn-ea"/>
              <a:sym typeface="+mn-lt"/>
            </a:endParaRPr>
          </a:p>
        </p:txBody>
      </p:sp>
      <p:sp>
        <p:nvSpPr>
          <p:cNvPr id="4" name="Shape 29"/>
          <p:cNvSpPr/>
          <p:nvPr/>
        </p:nvSpPr>
        <p:spPr>
          <a:xfrm rot="6300000">
            <a:off x="4905127" y="411617"/>
            <a:ext cx="1635898" cy="6102898"/>
          </a:xfrm>
          <a:custGeom>
            <a:avLst/>
            <a:gdLst>
              <a:gd name="connsiteX0" fmla="*/ 15178 w 19871"/>
              <a:gd name="connsiteY0" fmla="*/ 0 h 21600"/>
              <a:gd name="connsiteX1" fmla="*/ 0 w 19871"/>
              <a:gd name="connsiteY1" fmla="*/ 2538 h 21600"/>
              <a:gd name="connsiteX2" fmla="*/ 4463 w 19871"/>
              <a:gd name="connsiteY2" fmla="*/ 21600 h 21600"/>
              <a:gd name="connsiteX3" fmla="*/ 19871 w 19871"/>
              <a:gd name="connsiteY3" fmla="*/ 18777 h 21600"/>
              <a:gd name="connsiteX4" fmla="*/ 17450 w 19871"/>
              <a:gd name="connsiteY4" fmla="*/ 8748 h 21600"/>
              <a:gd name="connsiteX5" fmla="*/ 15178 w 19871"/>
              <a:gd name="connsiteY5" fmla="*/ 0 h 21600"/>
              <a:gd name="connsiteX0-1" fmla="*/ 14798 w 19871"/>
              <a:gd name="connsiteY0-2" fmla="*/ 0 h 22890"/>
              <a:gd name="connsiteX1-3" fmla="*/ 0 w 19871"/>
              <a:gd name="connsiteY1-4" fmla="*/ 3828 h 22890"/>
              <a:gd name="connsiteX2-5" fmla="*/ 4463 w 19871"/>
              <a:gd name="connsiteY2-6" fmla="*/ 22890 h 22890"/>
              <a:gd name="connsiteX3-7" fmla="*/ 19871 w 19871"/>
              <a:gd name="connsiteY3-8" fmla="*/ 20067 h 22890"/>
              <a:gd name="connsiteX4-9" fmla="*/ 17450 w 19871"/>
              <a:gd name="connsiteY4-10" fmla="*/ 10038 h 22890"/>
              <a:gd name="connsiteX5-11" fmla="*/ 14798 w 19871"/>
              <a:gd name="connsiteY5-12" fmla="*/ 0 h 22890"/>
              <a:gd name="connsiteX0-13" fmla="*/ 14798 w 19871"/>
              <a:gd name="connsiteY0-14" fmla="*/ 0 h 22785"/>
              <a:gd name="connsiteX1-15" fmla="*/ 0 w 19871"/>
              <a:gd name="connsiteY1-16" fmla="*/ 3828 h 22785"/>
              <a:gd name="connsiteX2-17" fmla="*/ 5300 w 19871"/>
              <a:gd name="connsiteY2-18" fmla="*/ 22785 h 22785"/>
              <a:gd name="connsiteX3-19" fmla="*/ 19871 w 19871"/>
              <a:gd name="connsiteY3-20" fmla="*/ 20067 h 22785"/>
              <a:gd name="connsiteX4-21" fmla="*/ 17450 w 19871"/>
              <a:gd name="connsiteY4-22" fmla="*/ 10038 h 22785"/>
              <a:gd name="connsiteX5-23" fmla="*/ 14798 w 19871"/>
              <a:gd name="connsiteY5-24" fmla="*/ 0 h 22785"/>
              <a:gd name="connsiteX0-25" fmla="*/ 14798 w 19871"/>
              <a:gd name="connsiteY0-26" fmla="*/ 0 h 23019"/>
              <a:gd name="connsiteX1-27" fmla="*/ 0 w 19871"/>
              <a:gd name="connsiteY1-28" fmla="*/ 3828 h 23019"/>
              <a:gd name="connsiteX2-29" fmla="*/ 5152 w 19871"/>
              <a:gd name="connsiteY2-30" fmla="*/ 23019 h 23019"/>
              <a:gd name="connsiteX3-31" fmla="*/ 19871 w 19871"/>
              <a:gd name="connsiteY3-32" fmla="*/ 20067 h 23019"/>
              <a:gd name="connsiteX4-33" fmla="*/ 17450 w 19871"/>
              <a:gd name="connsiteY4-34" fmla="*/ 10038 h 23019"/>
              <a:gd name="connsiteX5-35" fmla="*/ 14798 w 19871"/>
              <a:gd name="connsiteY5-36" fmla="*/ 0 h 23019"/>
              <a:gd name="connsiteX0-37" fmla="*/ 14798 w 20350"/>
              <a:gd name="connsiteY0-38" fmla="*/ 0 h 23019"/>
              <a:gd name="connsiteX1-39" fmla="*/ 0 w 20350"/>
              <a:gd name="connsiteY1-40" fmla="*/ 3828 h 23019"/>
              <a:gd name="connsiteX2-41" fmla="*/ 5152 w 20350"/>
              <a:gd name="connsiteY2-42" fmla="*/ 23019 h 23019"/>
              <a:gd name="connsiteX3-43" fmla="*/ 20350 w 20350"/>
              <a:gd name="connsiteY3-44" fmla="*/ 19851 h 23019"/>
              <a:gd name="connsiteX4-45" fmla="*/ 17450 w 20350"/>
              <a:gd name="connsiteY4-46" fmla="*/ 10038 h 23019"/>
              <a:gd name="connsiteX5-47" fmla="*/ 14798 w 20350"/>
              <a:gd name="connsiteY5-48" fmla="*/ 0 h 23019"/>
              <a:gd name="connsiteX0-49" fmla="*/ 14798 w 20350"/>
              <a:gd name="connsiteY0-50" fmla="*/ 0 h 23019"/>
              <a:gd name="connsiteX1-51" fmla="*/ 0 w 20350"/>
              <a:gd name="connsiteY1-52" fmla="*/ 3828 h 23019"/>
              <a:gd name="connsiteX2-53" fmla="*/ 5152 w 20350"/>
              <a:gd name="connsiteY2-54" fmla="*/ 23019 h 23019"/>
              <a:gd name="connsiteX3-55" fmla="*/ 20350 w 20350"/>
              <a:gd name="connsiteY3-56" fmla="*/ 19851 h 23019"/>
              <a:gd name="connsiteX4-57" fmla="*/ 17450 w 20350"/>
              <a:gd name="connsiteY4-58" fmla="*/ 10038 h 23019"/>
              <a:gd name="connsiteX5-59" fmla="*/ 14798 w 20350"/>
              <a:gd name="connsiteY5-60" fmla="*/ 0 h 23019"/>
              <a:gd name="connsiteX0-61" fmla="*/ 14798 w 20370"/>
              <a:gd name="connsiteY0-62" fmla="*/ 0 h 23019"/>
              <a:gd name="connsiteX1-63" fmla="*/ 0 w 20370"/>
              <a:gd name="connsiteY1-64" fmla="*/ 3828 h 23019"/>
              <a:gd name="connsiteX2-65" fmla="*/ 5152 w 20370"/>
              <a:gd name="connsiteY2-66" fmla="*/ 23019 h 23019"/>
              <a:gd name="connsiteX3-67" fmla="*/ 20370 w 20370"/>
              <a:gd name="connsiteY3-68" fmla="*/ 19550 h 23019"/>
              <a:gd name="connsiteX4-69" fmla="*/ 17450 w 20370"/>
              <a:gd name="connsiteY4-70" fmla="*/ 10038 h 23019"/>
              <a:gd name="connsiteX5-71" fmla="*/ 14798 w 20370"/>
              <a:gd name="connsiteY5-72" fmla="*/ 0 h 23019"/>
              <a:gd name="connsiteX0-73" fmla="*/ 14798 w 20370"/>
              <a:gd name="connsiteY0-74" fmla="*/ 0 h 23019"/>
              <a:gd name="connsiteX1-75" fmla="*/ 0 w 20370"/>
              <a:gd name="connsiteY1-76" fmla="*/ 3828 h 23019"/>
              <a:gd name="connsiteX2-77" fmla="*/ 5152 w 20370"/>
              <a:gd name="connsiteY2-78" fmla="*/ 23019 h 23019"/>
              <a:gd name="connsiteX3-79" fmla="*/ 20370 w 20370"/>
              <a:gd name="connsiteY3-80" fmla="*/ 19550 h 23019"/>
              <a:gd name="connsiteX4-81" fmla="*/ 17754 w 20370"/>
              <a:gd name="connsiteY4-82" fmla="*/ 9964 h 23019"/>
              <a:gd name="connsiteX5-83" fmla="*/ 14798 w 20370"/>
              <a:gd name="connsiteY5-84" fmla="*/ 0 h 23019"/>
              <a:gd name="connsiteX0-85" fmla="*/ 14907 w 20370"/>
              <a:gd name="connsiteY0-86" fmla="*/ 0 h 22650"/>
              <a:gd name="connsiteX1-87" fmla="*/ 0 w 20370"/>
              <a:gd name="connsiteY1-88" fmla="*/ 3459 h 22650"/>
              <a:gd name="connsiteX2-89" fmla="*/ 5152 w 20370"/>
              <a:gd name="connsiteY2-90" fmla="*/ 22650 h 22650"/>
              <a:gd name="connsiteX3-91" fmla="*/ 20370 w 20370"/>
              <a:gd name="connsiteY3-92" fmla="*/ 19181 h 22650"/>
              <a:gd name="connsiteX4-93" fmla="*/ 17754 w 20370"/>
              <a:gd name="connsiteY4-94" fmla="*/ 9595 h 22650"/>
              <a:gd name="connsiteX5-95" fmla="*/ 14907 w 20370"/>
              <a:gd name="connsiteY5-96" fmla="*/ 0 h 22650"/>
              <a:gd name="connsiteX0-97" fmla="*/ 14407 w 19870"/>
              <a:gd name="connsiteY0-98" fmla="*/ 0 h 22650"/>
              <a:gd name="connsiteX1-99" fmla="*/ 0 w 19870"/>
              <a:gd name="connsiteY1-100" fmla="*/ 4384 h 22650"/>
              <a:gd name="connsiteX2-101" fmla="*/ 4652 w 19870"/>
              <a:gd name="connsiteY2-102" fmla="*/ 22650 h 22650"/>
              <a:gd name="connsiteX3-103" fmla="*/ 19870 w 19870"/>
              <a:gd name="connsiteY3-104" fmla="*/ 19181 h 22650"/>
              <a:gd name="connsiteX4-105" fmla="*/ 17254 w 19870"/>
              <a:gd name="connsiteY4-106" fmla="*/ 9595 h 22650"/>
              <a:gd name="connsiteX5-107" fmla="*/ 14407 w 19870"/>
              <a:gd name="connsiteY5-108" fmla="*/ 0 h 22650"/>
              <a:gd name="connsiteX0-109" fmla="*/ 14407 w 19870"/>
              <a:gd name="connsiteY0-110" fmla="*/ 0 h 23857"/>
              <a:gd name="connsiteX1-111" fmla="*/ 0 w 19870"/>
              <a:gd name="connsiteY1-112" fmla="*/ 4384 h 23857"/>
              <a:gd name="connsiteX2-113" fmla="*/ 4935 w 19870"/>
              <a:gd name="connsiteY2-114" fmla="*/ 23857 h 23857"/>
              <a:gd name="connsiteX3-115" fmla="*/ 19870 w 19870"/>
              <a:gd name="connsiteY3-116" fmla="*/ 19181 h 23857"/>
              <a:gd name="connsiteX4-117" fmla="*/ 17254 w 19870"/>
              <a:gd name="connsiteY4-118" fmla="*/ 9595 h 23857"/>
              <a:gd name="connsiteX5-119" fmla="*/ 14407 w 19870"/>
              <a:gd name="connsiteY5-120" fmla="*/ 0 h 23857"/>
              <a:gd name="connsiteX0-121" fmla="*/ 14407 w 19870"/>
              <a:gd name="connsiteY0-122" fmla="*/ 0 h 23857"/>
              <a:gd name="connsiteX1-123" fmla="*/ 0 w 19870"/>
              <a:gd name="connsiteY1-124" fmla="*/ 4384 h 23857"/>
              <a:gd name="connsiteX2-125" fmla="*/ 4935 w 19870"/>
              <a:gd name="connsiteY2-126" fmla="*/ 23857 h 23857"/>
              <a:gd name="connsiteX3-127" fmla="*/ 19870 w 19870"/>
              <a:gd name="connsiteY3-128" fmla="*/ 19181 h 23857"/>
              <a:gd name="connsiteX4-129" fmla="*/ 17254 w 19870"/>
              <a:gd name="connsiteY4-130" fmla="*/ 9595 h 23857"/>
              <a:gd name="connsiteX5-131" fmla="*/ 14407 w 19870"/>
              <a:gd name="connsiteY5-132" fmla="*/ 0 h 23857"/>
              <a:gd name="connsiteX0-133" fmla="*/ 14407 w 19870"/>
              <a:gd name="connsiteY0-134" fmla="*/ 0 h 23663"/>
              <a:gd name="connsiteX1-135" fmla="*/ 0 w 19870"/>
              <a:gd name="connsiteY1-136" fmla="*/ 4384 h 23663"/>
              <a:gd name="connsiteX2-137" fmla="*/ 4512 w 19870"/>
              <a:gd name="connsiteY2-138" fmla="*/ 23663 h 23663"/>
              <a:gd name="connsiteX3-139" fmla="*/ 19870 w 19870"/>
              <a:gd name="connsiteY3-140" fmla="*/ 19181 h 23663"/>
              <a:gd name="connsiteX4-141" fmla="*/ 17254 w 19870"/>
              <a:gd name="connsiteY4-142" fmla="*/ 9595 h 23663"/>
              <a:gd name="connsiteX5-143" fmla="*/ 14407 w 19870"/>
              <a:gd name="connsiteY5-144" fmla="*/ 0 h 23663"/>
              <a:gd name="connsiteX0-145" fmla="*/ 14407 w 19078"/>
              <a:gd name="connsiteY0-146" fmla="*/ 0 h 23663"/>
              <a:gd name="connsiteX1-147" fmla="*/ 0 w 19078"/>
              <a:gd name="connsiteY1-148" fmla="*/ 4384 h 23663"/>
              <a:gd name="connsiteX2-149" fmla="*/ 4512 w 19078"/>
              <a:gd name="connsiteY2-150" fmla="*/ 23663 h 23663"/>
              <a:gd name="connsiteX3-151" fmla="*/ 19078 w 19078"/>
              <a:gd name="connsiteY3-152" fmla="*/ 19424 h 23663"/>
              <a:gd name="connsiteX4-153" fmla="*/ 17254 w 19078"/>
              <a:gd name="connsiteY4-154" fmla="*/ 9595 h 23663"/>
              <a:gd name="connsiteX5-155" fmla="*/ 14407 w 19078"/>
              <a:gd name="connsiteY5-156" fmla="*/ 0 h 23663"/>
              <a:gd name="connsiteX0-157" fmla="*/ 14407 w 19078"/>
              <a:gd name="connsiteY0-158" fmla="*/ 0 h 23663"/>
              <a:gd name="connsiteX1-159" fmla="*/ 0 w 19078"/>
              <a:gd name="connsiteY1-160" fmla="*/ 4384 h 23663"/>
              <a:gd name="connsiteX2-161" fmla="*/ 4512 w 19078"/>
              <a:gd name="connsiteY2-162" fmla="*/ 23663 h 23663"/>
              <a:gd name="connsiteX3-163" fmla="*/ 19078 w 19078"/>
              <a:gd name="connsiteY3-164" fmla="*/ 19424 h 23663"/>
              <a:gd name="connsiteX4-165" fmla="*/ 16878 w 19078"/>
              <a:gd name="connsiteY4-166" fmla="*/ 9602 h 23663"/>
              <a:gd name="connsiteX5-167" fmla="*/ 14407 w 19078"/>
              <a:gd name="connsiteY5-168" fmla="*/ 0 h 23663"/>
              <a:gd name="connsiteX0-169" fmla="*/ 0 w 19078"/>
              <a:gd name="connsiteY0-170" fmla="*/ 4384 h 23663"/>
              <a:gd name="connsiteX1-171" fmla="*/ 4512 w 19078"/>
              <a:gd name="connsiteY1-172" fmla="*/ 23663 h 23663"/>
              <a:gd name="connsiteX2-173" fmla="*/ 19078 w 19078"/>
              <a:gd name="connsiteY2-174" fmla="*/ 19424 h 23663"/>
              <a:gd name="connsiteX3-175" fmla="*/ 16878 w 19078"/>
              <a:gd name="connsiteY3-176" fmla="*/ 9602 h 23663"/>
              <a:gd name="connsiteX4-177" fmla="*/ 14407 w 19078"/>
              <a:gd name="connsiteY4-178" fmla="*/ 0 h 23663"/>
              <a:gd name="connsiteX5-179" fmla="*/ 587 w 19078"/>
              <a:gd name="connsiteY5-180" fmla="*/ 5055 h 23663"/>
              <a:gd name="connsiteX0-181" fmla="*/ 3925 w 18491"/>
              <a:gd name="connsiteY0-182" fmla="*/ 23663 h 23663"/>
              <a:gd name="connsiteX1-183" fmla="*/ 18491 w 18491"/>
              <a:gd name="connsiteY1-184" fmla="*/ 19424 h 23663"/>
              <a:gd name="connsiteX2-185" fmla="*/ 16291 w 18491"/>
              <a:gd name="connsiteY2-186" fmla="*/ 9602 h 23663"/>
              <a:gd name="connsiteX3-187" fmla="*/ 13820 w 18491"/>
              <a:gd name="connsiteY3-188" fmla="*/ 0 h 23663"/>
              <a:gd name="connsiteX4-189" fmla="*/ 0 w 18491"/>
              <a:gd name="connsiteY4-190" fmla="*/ 5055 h 23663"/>
              <a:gd name="connsiteX0-191" fmla="*/ 0 w 14566"/>
              <a:gd name="connsiteY0-192" fmla="*/ 23663 h 23663"/>
              <a:gd name="connsiteX1-193" fmla="*/ 14566 w 14566"/>
              <a:gd name="connsiteY1-194" fmla="*/ 19424 h 23663"/>
              <a:gd name="connsiteX2-195" fmla="*/ 12366 w 14566"/>
              <a:gd name="connsiteY2-196" fmla="*/ 9602 h 23663"/>
              <a:gd name="connsiteX3-197" fmla="*/ 9895 w 14566"/>
              <a:gd name="connsiteY3-198" fmla="*/ 0 h 23663"/>
              <a:gd name="connsiteX0-199" fmla="*/ 4671 w 4671"/>
              <a:gd name="connsiteY0-200" fmla="*/ 19424 h 19424"/>
              <a:gd name="connsiteX1-201" fmla="*/ 2471 w 4671"/>
              <a:gd name="connsiteY1-202" fmla="*/ 9602 h 19424"/>
              <a:gd name="connsiteX2-203" fmla="*/ 0 w 4671"/>
              <a:gd name="connsiteY2-204" fmla="*/ 0 h 19424"/>
              <a:gd name="connsiteX0-205" fmla="*/ 7486 w 7486"/>
              <a:gd name="connsiteY0-206" fmla="*/ 7669 h 7669"/>
              <a:gd name="connsiteX1-207" fmla="*/ 2776 w 7486"/>
              <a:gd name="connsiteY1-208" fmla="*/ 2612 h 7669"/>
              <a:gd name="connsiteX2-209" fmla="*/ 0 w 7486"/>
              <a:gd name="connsiteY2-210" fmla="*/ 0 h 7669"/>
              <a:gd name="connsiteX0-211" fmla="*/ 8267 w 8267"/>
              <a:gd name="connsiteY0-212" fmla="*/ 7620 h 7620"/>
              <a:gd name="connsiteX1-213" fmla="*/ 3708 w 8267"/>
              <a:gd name="connsiteY1-214" fmla="*/ 3406 h 7620"/>
              <a:gd name="connsiteX2-215" fmla="*/ 0 w 8267"/>
              <a:gd name="connsiteY2-216" fmla="*/ 0 h 7620"/>
              <a:gd name="connsiteX0-217" fmla="*/ 36336 w 36336"/>
              <a:gd name="connsiteY0-218" fmla="*/ 39449 h 39449"/>
              <a:gd name="connsiteX1-219" fmla="*/ 30821 w 36336"/>
              <a:gd name="connsiteY1-220" fmla="*/ 33919 h 39449"/>
              <a:gd name="connsiteX2-221" fmla="*/ 0 w 36336"/>
              <a:gd name="connsiteY2-222" fmla="*/ 0 h 39449"/>
            </a:gdLst>
            <a:ahLst/>
            <a:cxnLst>
              <a:cxn ang="0">
                <a:pos x="connsiteX0-1" y="connsiteY0-2"/>
              </a:cxn>
              <a:cxn ang="0">
                <a:pos x="connsiteX1-3" y="connsiteY1-4"/>
              </a:cxn>
              <a:cxn ang="0">
                <a:pos x="connsiteX2-5" y="connsiteY2-6"/>
              </a:cxn>
            </a:cxnLst>
            <a:rect l="l" t="t" r="r" b="b"/>
            <a:pathLst>
              <a:path w="36336" h="39449" extrusionOk="0">
                <a:moveTo>
                  <a:pt x="36336" y="39449"/>
                </a:moveTo>
                <a:cubicBezTo>
                  <a:pt x="32770" y="36694"/>
                  <a:pt x="34872" y="36713"/>
                  <a:pt x="30821" y="33919"/>
                </a:cubicBezTo>
                <a:cubicBezTo>
                  <a:pt x="27179" y="31407"/>
                  <a:pt x="2908" y="2543"/>
                  <a:pt x="0" y="0"/>
                </a:cubicBezTo>
              </a:path>
            </a:pathLst>
          </a:custGeom>
          <a:noFill/>
          <a:ln w="38100" cap="flat">
            <a:solidFill>
              <a:schemeClr val="bg1">
                <a:lumMod val="7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5" name="Group 59"/>
          <p:cNvGrpSpPr/>
          <p:nvPr/>
        </p:nvGrpSpPr>
        <p:grpSpPr>
          <a:xfrm rot="2086424">
            <a:off x="9024450" y="2629857"/>
            <a:ext cx="1418849" cy="1430666"/>
            <a:chOff x="0" y="0"/>
            <a:chExt cx="1378195" cy="1389675"/>
          </a:xfrm>
        </p:grpSpPr>
        <p:grpSp>
          <p:nvGrpSpPr>
            <p:cNvPr id="6" name="Group 55"/>
            <p:cNvGrpSpPr/>
            <p:nvPr/>
          </p:nvGrpSpPr>
          <p:grpSpPr>
            <a:xfrm>
              <a:off x="228599" y="0"/>
              <a:ext cx="1149597" cy="1132531"/>
              <a:chOff x="0" y="0"/>
              <a:chExt cx="1149595" cy="1132530"/>
            </a:xfrm>
          </p:grpSpPr>
          <p:sp>
            <p:nvSpPr>
              <p:cNvPr id="10"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262626"/>
              </a:solidFill>
              <a:ln w="12700" cap="flat">
                <a:solidFill>
                  <a:srgbClr val="262626"/>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11" name="Group 54"/>
              <p:cNvGrpSpPr/>
              <p:nvPr/>
            </p:nvGrpSpPr>
            <p:grpSpPr>
              <a:xfrm>
                <a:off x="-1" y="0"/>
                <a:ext cx="1149597" cy="1132531"/>
                <a:chOff x="0" y="0"/>
                <a:chExt cx="1149595" cy="1132530"/>
              </a:xfrm>
            </p:grpSpPr>
            <p:sp>
              <p:nvSpPr>
                <p:cNvPr id="12"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3"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4"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grpSp>
          <p:nvGrpSpPr>
            <p:cNvPr id="7" name="Group 58"/>
            <p:cNvGrpSpPr/>
            <p:nvPr/>
          </p:nvGrpSpPr>
          <p:grpSpPr>
            <a:xfrm>
              <a:off x="0" y="558800"/>
              <a:ext cx="803140" cy="830876"/>
              <a:chOff x="0" y="0"/>
              <a:chExt cx="803139" cy="830875"/>
            </a:xfrm>
          </p:grpSpPr>
          <p:sp>
            <p:nvSpPr>
              <p:cNvPr id="8"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9"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rgbClr val="26262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sp>
        <p:nvSpPr>
          <p:cNvPr id="15" name="Shape 232"/>
          <p:cNvSpPr/>
          <p:nvPr/>
        </p:nvSpPr>
        <p:spPr>
          <a:xfrm>
            <a:off x="1839133" y="300264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noFill/>
          <a:ln w="38100">
            <a:solidFill>
              <a:srgbClr val="262626"/>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cs typeface="+mn-ea"/>
              <a:sym typeface="+mn-lt"/>
            </a:endParaRPr>
          </a:p>
        </p:txBody>
      </p:sp>
      <p:sp useBgFill="1">
        <p:nvSpPr>
          <p:cNvPr id="16" name="Shape 232"/>
          <p:cNvSpPr/>
          <p:nvPr/>
        </p:nvSpPr>
        <p:spPr>
          <a:xfrm>
            <a:off x="4226733" y="300264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262626"/>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cs typeface="+mn-ea"/>
              <a:sym typeface="+mn-lt"/>
            </a:endParaRPr>
          </a:p>
        </p:txBody>
      </p:sp>
      <p:sp useBgFill="1">
        <p:nvSpPr>
          <p:cNvPr id="17" name="Shape 232"/>
          <p:cNvSpPr/>
          <p:nvPr/>
        </p:nvSpPr>
        <p:spPr>
          <a:xfrm>
            <a:off x="6614333" y="300264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ln w="38100">
            <a:solidFill>
              <a:srgbClr val="262626"/>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cs typeface="+mn-ea"/>
              <a:sym typeface="+mn-lt"/>
            </a:endParaRPr>
          </a:p>
        </p:txBody>
      </p:sp>
      <p:sp>
        <p:nvSpPr>
          <p:cNvPr id="18" name="矩形 17"/>
          <p:cNvSpPr>
            <a:spLocks noChangeArrowheads="1"/>
          </p:cNvSpPr>
          <p:nvPr/>
        </p:nvSpPr>
        <p:spPr bwMode="auto">
          <a:xfrm>
            <a:off x="5805992" y="4211455"/>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65000"/>
                    <a:lumOff val="35000"/>
                  </a:schemeClr>
                </a:solidFill>
                <a:latin typeface="+mn-lt"/>
                <a:ea typeface="+mn-ea"/>
                <a:cs typeface="+mn-ea"/>
                <a:sym typeface="+mn-lt"/>
              </a:rPr>
              <a:t>单击此处输入标题</a:t>
            </a:r>
            <a:endParaRPr lang="en-US" altLang="zh-CN" sz="20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p:txBody>
      </p:sp>
      <p:sp>
        <p:nvSpPr>
          <p:cNvPr id="19" name="矩形 18"/>
          <p:cNvSpPr>
            <a:spLocks noChangeArrowheads="1"/>
          </p:cNvSpPr>
          <p:nvPr/>
        </p:nvSpPr>
        <p:spPr bwMode="auto">
          <a:xfrm>
            <a:off x="3552291" y="1869574"/>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65000"/>
                    <a:lumOff val="35000"/>
                  </a:schemeClr>
                </a:solidFill>
                <a:latin typeface="+mn-lt"/>
                <a:ea typeface="+mn-ea"/>
                <a:cs typeface="+mn-ea"/>
                <a:sym typeface="+mn-lt"/>
              </a:rPr>
              <a:t>单击此处输入标题</a:t>
            </a:r>
            <a:endParaRPr lang="en-US" altLang="zh-CN" sz="20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p:txBody>
      </p:sp>
      <p:sp>
        <p:nvSpPr>
          <p:cNvPr id="20" name="矩形 19"/>
          <p:cNvSpPr>
            <a:spLocks noChangeArrowheads="1"/>
          </p:cNvSpPr>
          <p:nvPr/>
        </p:nvSpPr>
        <p:spPr bwMode="auto">
          <a:xfrm>
            <a:off x="1187488" y="4119936"/>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65000"/>
                    <a:lumOff val="35000"/>
                  </a:schemeClr>
                </a:solidFill>
                <a:latin typeface="+mn-lt"/>
                <a:ea typeface="+mn-ea"/>
                <a:cs typeface="+mn-ea"/>
                <a:sym typeface="+mn-lt"/>
              </a:rPr>
              <a:t>单击此处输入标题</a:t>
            </a:r>
            <a:endParaRPr lang="en-US" altLang="zh-CN" sz="20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2" presetClass="entr" presetSubtype="8"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P spid="17" grpId="0" animBg="1"/>
      <p:bldP spid="18"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6391" y="115746"/>
            <a:ext cx="3164804" cy="2488827"/>
          </a:xfrm>
          <a:prstGeom prst="rect">
            <a:avLst/>
          </a:prstGeom>
        </p:spPr>
      </p:pic>
      <p:sp>
        <p:nvSpPr>
          <p:cNvPr id="3" name="文本框 2"/>
          <p:cNvSpPr txBox="1"/>
          <p:nvPr/>
        </p:nvSpPr>
        <p:spPr bwMode="auto">
          <a:xfrm>
            <a:off x="1014944" y="1036993"/>
            <a:ext cx="2159765" cy="646331"/>
          </a:xfrm>
          <a:prstGeom prst="rect">
            <a:avLst/>
          </a:prstGeom>
          <a:noFill/>
        </p:spPr>
        <p:txBody>
          <a:bodyPr>
            <a:spAutoFit/>
          </a:bodyPr>
          <a:lstStyle/>
          <a:p>
            <a:pPr eaLnBrk="1" fontAlgn="auto" hangingPunct="1">
              <a:spcBef>
                <a:spcPts val="0"/>
              </a:spcBef>
              <a:spcAft>
                <a:spcPts val="0"/>
              </a:spcAft>
              <a:defRPr/>
            </a:pPr>
            <a:r>
              <a:rPr lang="zh-CN" altLang="en-US" sz="3600" b="1" dirty="0">
                <a:solidFill>
                  <a:schemeClr val="tx1">
                    <a:lumMod val="65000"/>
                    <a:lumOff val="35000"/>
                  </a:schemeClr>
                </a:solidFill>
                <a:cs typeface="+mn-ea"/>
                <a:sym typeface="+mn-lt"/>
              </a:rPr>
              <a:t>第三章</a:t>
            </a:r>
            <a:endParaRPr lang="zh-CN" altLang="en-US" sz="3600" b="1" dirty="0">
              <a:solidFill>
                <a:schemeClr val="tx1">
                  <a:lumMod val="65000"/>
                  <a:lumOff val="35000"/>
                </a:schemeClr>
              </a:solidFill>
              <a:cs typeface="+mn-ea"/>
              <a:sym typeface="+mn-lt"/>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5757" y="3275903"/>
            <a:ext cx="5123048" cy="867832"/>
          </a:xfrm>
          <a:prstGeom prst="rect">
            <a:avLst/>
          </a:prstGeom>
        </p:spPr>
      </p:pic>
      <p:grpSp>
        <p:nvGrpSpPr>
          <p:cNvPr id="5" name="组合 4"/>
          <p:cNvGrpSpPr>
            <a:grpSpLocks noChangeAspect="1"/>
          </p:cNvGrpSpPr>
          <p:nvPr/>
        </p:nvGrpSpPr>
        <p:grpSpPr bwMode="auto">
          <a:xfrm>
            <a:off x="4149564" y="2340304"/>
            <a:ext cx="1079500" cy="913007"/>
            <a:chOff x="2202212" y="1702183"/>
            <a:chExt cx="661189" cy="559957"/>
          </a:xfrm>
        </p:grpSpPr>
        <p:grpSp>
          <p:nvGrpSpPr>
            <p:cNvPr id="6" name="组合 49"/>
            <p:cNvGrpSpPr/>
            <p:nvPr/>
          </p:nvGrpSpPr>
          <p:grpSpPr bwMode="auto">
            <a:xfrm>
              <a:off x="2257678" y="1707420"/>
              <a:ext cx="550258" cy="550258"/>
              <a:chOff x="3827533" y="704007"/>
              <a:chExt cx="550258" cy="550258"/>
            </a:xfrm>
          </p:grpSpPr>
          <p:sp>
            <p:nvSpPr>
              <p:cNvPr id="8" name="矩形 7"/>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9" name="直接连接符 8"/>
              <p:cNvCxnSpPr>
                <a:stCxn id="8" idx="1"/>
                <a:endCxn id="8"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0"/>
                <a:endCxn id="8"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文本框 1"/>
            <p:cNvSpPr txBox="1">
              <a:spLocks noChangeArrowheads="1"/>
            </p:cNvSpPr>
            <p:nvPr/>
          </p:nvSpPr>
          <p:spPr bwMode="auto">
            <a:xfrm>
              <a:off x="2202212" y="1702183"/>
              <a:ext cx="661189" cy="55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论</a:t>
              </a:r>
              <a:endParaRPr lang="zh-CN" altLang="en-US" sz="5335" dirty="0">
                <a:solidFill>
                  <a:schemeClr val="tx1">
                    <a:lumMod val="75000"/>
                    <a:lumOff val="25000"/>
                  </a:schemeClr>
                </a:solidFill>
                <a:latin typeface="+mn-lt"/>
                <a:ea typeface="+mn-ea"/>
                <a:cs typeface="+mn-ea"/>
                <a:sym typeface="+mn-lt"/>
              </a:endParaRPr>
            </a:p>
          </p:txBody>
        </p:sp>
      </p:grpSp>
      <p:grpSp>
        <p:nvGrpSpPr>
          <p:cNvPr id="11" name="组合 10"/>
          <p:cNvGrpSpPr>
            <a:grpSpLocks noChangeAspect="1"/>
          </p:cNvGrpSpPr>
          <p:nvPr/>
        </p:nvGrpSpPr>
        <p:grpSpPr bwMode="auto">
          <a:xfrm>
            <a:off x="5284098" y="2340305"/>
            <a:ext cx="1081617" cy="913006"/>
            <a:chOff x="3054233" y="1702183"/>
            <a:chExt cx="661189" cy="559956"/>
          </a:xfrm>
        </p:grpSpPr>
        <p:grpSp>
          <p:nvGrpSpPr>
            <p:cNvPr id="12" name="组合 13"/>
            <p:cNvGrpSpPr/>
            <p:nvPr/>
          </p:nvGrpSpPr>
          <p:grpSpPr bwMode="auto">
            <a:xfrm>
              <a:off x="3083065" y="1707420"/>
              <a:ext cx="550258" cy="550258"/>
              <a:chOff x="3827533" y="704007"/>
              <a:chExt cx="550258" cy="550258"/>
            </a:xfrm>
          </p:grpSpPr>
          <p:sp>
            <p:nvSpPr>
              <p:cNvPr id="14" name="矩形 13"/>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15" name="直接连接符 14"/>
              <p:cNvCxnSpPr>
                <a:stCxn id="14" idx="1"/>
                <a:endCxn id="14"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4" idx="0"/>
                <a:endCxn id="14"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文本框 41"/>
            <p:cNvSpPr txBox="1">
              <a:spLocks noChangeArrowheads="1"/>
            </p:cNvSpPr>
            <p:nvPr/>
          </p:nvSpPr>
          <p:spPr bwMode="auto">
            <a:xfrm>
              <a:off x="3054233" y="1702183"/>
              <a:ext cx="661189" cy="55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文</a:t>
              </a:r>
              <a:endParaRPr lang="zh-CN" altLang="en-US" sz="5335" dirty="0">
                <a:solidFill>
                  <a:schemeClr val="tx1">
                    <a:lumMod val="75000"/>
                    <a:lumOff val="25000"/>
                  </a:schemeClr>
                </a:solidFill>
                <a:latin typeface="+mn-lt"/>
                <a:ea typeface="+mn-ea"/>
                <a:cs typeface="+mn-ea"/>
                <a:sym typeface="+mn-lt"/>
              </a:endParaRPr>
            </a:p>
          </p:txBody>
        </p:sp>
      </p:grpSp>
      <p:grpSp>
        <p:nvGrpSpPr>
          <p:cNvPr id="17" name="组合 16"/>
          <p:cNvGrpSpPr>
            <a:grpSpLocks noChangeAspect="1"/>
          </p:cNvGrpSpPr>
          <p:nvPr/>
        </p:nvGrpSpPr>
        <p:grpSpPr bwMode="auto">
          <a:xfrm>
            <a:off x="6399581" y="2340305"/>
            <a:ext cx="1079500" cy="913006"/>
            <a:chOff x="3890374" y="1702183"/>
            <a:chExt cx="661189" cy="559956"/>
          </a:xfrm>
        </p:grpSpPr>
        <p:grpSp>
          <p:nvGrpSpPr>
            <p:cNvPr id="18" name="组合 18"/>
            <p:cNvGrpSpPr/>
            <p:nvPr/>
          </p:nvGrpSpPr>
          <p:grpSpPr bwMode="auto">
            <a:xfrm>
              <a:off x="3908452" y="1707420"/>
              <a:ext cx="550258" cy="550258"/>
              <a:chOff x="3827533" y="704007"/>
              <a:chExt cx="550258" cy="550258"/>
            </a:xfrm>
          </p:grpSpPr>
          <p:sp>
            <p:nvSpPr>
              <p:cNvPr id="20" name="矩形 19"/>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21" name="直接连接符 20"/>
              <p:cNvCxnSpPr>
                <a:stCxn id="20" idx="1"/>
                <a:endCxn id="20"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0"/>
                <a:endCxn id="20"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42"/>
            <p:cNvSpPr txBox="1">
              <a:spLocks noChangeArrowheads="1"/>
            </p:cNvSpPr>
            <p:nvPr/>
          </p:nvSpPr>
          <p:spPr bwMode="auto">
            <a:xfrm>
              <a:off x="3890374" y="1702183"/>
              <a:ext cx="661189" cy="55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概</a:t>
              </a:r>
              <a:endParaRPr lang="zh-CN" altLang="en-US" sz="5335" dirty="0">
                <a:solidFill>
                  <a:schemeClr val="tx1">
                    <a:lumMod val="75000"/>
                    <a:lumOff val="25000"/>
                  </a:schemeClr>
                </a:solidFill>
                <a:latin typeface="+mn-lt"/>
                <a:ea typeface="+mn-ea"/>
                <a:cs typeface="+mn-ea"/>
                <a:sym typeface="+mn-lt"/>
              </a:endParaRPr>
            </a:p>
          </p:txBody>
        </p:sp>
      </p:grpSp>
      <p:grpSp>
        <p:nvGrpSpPr>
          <p:cNvPr id="23" name="组合 22"/>
          <p:cNvGrpSpPr>
            <a:grpSpLocks noChangeAspect="1"/>
          </p:cNvGrpSpPr>
          <p:nvPr/>
        </p:nvGrpSpPr>
        <p:grpSpPr bwMode="auto">
          <a:xfrm>
            <a:off x="7485431" y="2340307"/>
            <a:ext cx="1079500" cy="913008"/>
            <a:chOff x="4705007" y="1702183"/>
            <a:chExt cx="661189" cy="559957"/>
          </a:xfrm>
        </p:grpSpPr>
        <p:grpSp>
          <p:nvGrpSpPr>
            <p:cNvPr id="24" name="组合 23"/>
            <p:cNvGrpSpPr/>
            <p:nvPr/>
          </p:nvGrpSpPr>
          <p:grpSpPr bwMode="auto">
            <a:xfrm>
              <a:off x="4733839" y="1707420"/>
              <a:ext cx="550258" cy="550258"/>
              <a:chOff x="3827533" y="704007"/>
              <a:chExt cx="550258" cy="550258"/>
            </a:xfrm>
          </p:grpSpPr>
          <p:sp>
            <p:nvSpPr>
              <p:cNvPr id="26" name="矩形 25"/>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27" name="直接连接符 26"/>
              <p:cNvCxnSpPr>
                <a:stCxn id="26" idx="1"/>
                <a:endCxn id="2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0"/>
                <a:endCxn id="2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文本框 43"/>
            <p:cNvSpPr txBox="1">
              <a:spLocks noChangeArrowheads="1"/>
            </p:cNvSpPr>
            <p:nvPr/>
          </p:nvSpPr>
          <p:spPr bwMode="auto">
            <a:xfrm>
              <a:off x="4705007" y="1702183"/>
              <a:ext cx="661189" cy="55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述</a:t>
              </a:r>
              <a:endParaRPr lang="zh-CN" altLang="en-US" sz="5335" dirty="0">
                <a:solidFill>
                  <a:schemeClr val="tx1">
                    <a:lumMod val="75000"/>
                    <a:lumOff val="2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7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论文概述</a:t>
            </a:r>
            <a:endParaRPr lang="zh-CN" altLang="en-US" sz="2000" b="1" dirty="0">
              <a:solidFill>
                <a:schemeClr val="tx1">
                  <a:lumMod val="75000"/>
                  <a:lumOff val="25000"/>
                </a:schemeClr>
              </a:solidFill>
              <a:cs typeface="+mn-ea"/>
              <a:sym typeface="+mn-lt"/>
            </a:endParaRPr>
          </a:p>
        </p:txBody>
      </p:sp>
      <p:cxnSp>
        <p:nvCxnSpPr>
          <p:cNvPr id="4" name="直接连接符 3"/>
          <p:cNvCxnSpPr/>
          <p:nvPr/>
        </p:nvCxnSpPr>
        <p:spPr>
          <a:xfrm>
            <a:off x="4297680" y="3017520"/>
            <a:ext cx="35139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4297680" y="1920240"/>
            <a:ext cx="1154109" cy="981462"/>
            <a:chOff x="4735513" y="1379538"/>
            <a:chExt cx="976313" cy="830263"/>
          </a:xfrm>
          <a:solidFill>
            <a:schemeClr val="bg1"/>
          </a:solidFill>
        </p:grpSpPr>
        <p:sp>
          <p:nvSpPr>
            <p:cNvPr id="6" name="Freeform 140"/>
            <p:cNvSpPr/>
            <p:nvPr/>
          </p:nvSpPr>
          <p:spPr bwMode="auto">
            <a:xfrm>
              <a:off x="5035551" y="1912938"/>
              <a:ext cx="79375" cy="14288"/>
            </a:xfrm>
            <a:custGeom>
              <a:avLst/>
              <a:gdLst>
                <a:gd name="T0" fmla="*/ 0 w 102"/>
                <a:gd name="T1" fmla="*/ 0 h 18"/>
                <a:gd name="T2" fmla="*/ 102 w 102"/>
                <a:gd name="T3" fmla="*/ 11 h 18"/>
                <a:gd name="T4" fmla="*/ 79 w 102"/>
                <a:gd name="T5" fmla="*/ 17 h 18"/>
                <a:gd name="T6" fmla="*/ 41 w 102"/>
                <a:gd name="T7" fmla="*/ 11 h 18"/>
                <a:gd name="T8" fmla="*/ 9 w 102"/>
                <a:gd name="T9" fmla="*/ 2 h 18"/>
                <a:gd name="T10" fmla="*/ 0 w 102"/>
                <a:gd name="T11" fmla="*/ 0 h 18"/>
              </a:gdLst>
              <a:ahLst/>
              <a:cxnLst>
                <a:cxn ang="0">
                  <a:pos x="T0" y="T1"/>
                </a:cxn>
                <a:cxn ang="0">
                  <a:pos x="T2" y="T3"/>
                </a:cxn>
                <a:cxn ang="0">
                  <a:pos x="T4" y="T5"/>
                </a:cxn>
                <a:cxn ang="0">
                  <a:pos x="T6" y="T7"/>
                </a:cxn>
                <a:cxn ang="0">
                  <a:pos x="T8" y="T9"/>
                </a:cxn>
                <a:cxn ang="0">
                  <a:pos x="T10" y="T11"/>
                </a:cxn>
              </a:cxnLst>
              <a:rect l="0" t="0" r="r" b="b"/>
              <a:pathLst>
                <a:path w="102" h="18">
                  <a:moveTo>
                    <a:pt x="0" y="0"/>
                  </a:moveTo>
                  <a:cubicBezTo>
                    <a:pt x="38" y="2"/>
                    <a:pt x="66" y="9"/>
                    <a:pt x="102" y="11"/>
                  </a:cubicBezTo>
                  <a:cubicBezTo>
                    <a:pt x="99" y="18"/>
                    <a:pt x="87" y="18"/>
                    <a:pt x="79" y="17"/>
                  </a:cubicBezTo>
                  <a:cubicBezTo>
                    <a:pt x="69" y="16"/>
                    <a:pt x="54" y="13"/>
                    <a:pt x="41" y="11"/>
                  </a:cubicBezTo>
                  <a:cubicBezTo>
                    <a:pt x="29" y="9"/>
                    <a:pt x="18" y="3"/>
                    <a:pt x="9" y="2"/>
                  </a:cubicBezTo>
                  <a:cubicBezTo>
                    <a:pt x="6" y="2"/>
                    <a:pt x="1" y="6"/>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 name="Freeform 141"/>
            <p:cNvSpPr/>
            <p:nvPr/>
          </p:nvSpPr>
          <p:spPr bwMode="auto">
            <a:xfrm>
              <a:off x="4795838" y="2051051"/>
              <a:ext cx="87313" cy="11113"/>
            </a:xfrm>
            <a:custGeom>
              <a:avLst/>
              <a:gdLst>
                <a:gd name="T0" fmla="*/ 112 w 112"/>
                <a:gd name="T1" fmla="*/ 11 h 14"/>
                <a:gd name="T2" fmla="*/ 75 w 112"/>
                <a:gd name="T3" fmla="*/ 12 h 14"/>
                <a:gd name="T4" fmla="*/ 0 w 112"/>
                <a:gd name="T5" fmla="*/ 4 h 14"/>
                <a:gd name="T6" fmla="*/ 0 w 112"/>
                <a:gd name="T7" fmla="*/ 0 h 14"/>
                <a:gd name="T8" fmla="*/ 112 w 112"/>
                <a:gd name="T9" fmla="*/ 11 h 14"/>
              </a:gdLst>
              <a:ahLst/>
              <a:cxnLst>
                <a:cxn ang="0">
                  <a:pos x="T0" y="T1"/>
                </a:cxn>
                <a:cxn ang="0">
                  <a:pos x="T2" y="T3"/>
                </a:cxn>
                <a:cxn ang="0">
                  <a:pos x="T4" y="T5"/>
                </a:cxn>
                <a:cxn ang="0">
                  <a:pos x="T6" y="T7"/>
                </a:cxn>
                <a:cxn ang="0">
                  <a:pos x="T8" y="T9"/>
                </a:cxn>
              </a:cxnLst>
              <a:rect l="0" t="0" r="r" b="b"/>
              <a:pathLst>
                <a:path w="112" h="14">
                  <a:moveTo>
                    <a:pt x="112" y="11"/>
                  </a:moveTo>
                  <a:cubicBezTo>
                    <a:pt x="101" y="14"/>
                    <a:pt x="87" y="13"/>
                    <a:pt x="75" y="12"/>
                  </a:cubicBezTo>
                  <a:cubicBezTo>
                    <a:pt x="50" y="11"/>
                    <a:pt x="16" y="13"/>
                    <a:pt x="0" y="4"/>
                  </a:cubicBezTo>
                  <a:cubicBezTo>
                    <a:pt x="0" y="2"/>
                    <a:pt x="0" y="1"/>
                    <a:pt x="0" y="0"/>
                  </a:cubicBezTo>
                  <a:cubicBezTo>
                    <a:pt x="38" y="2"/>
                    <a:pt x="79" y="4"/>
                    <a:pt x="112" y="1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 name="Freeform 142"/>
            <p:cNvSpPr/>
            <p:nvPr/>
          </p:nvSpPr>
          <p:spPr bwMode="auto">
            <a:xfrm>
              <a:off x="5008563" y="2090738"/>
              <a:ext cx="30163" cy="6350"/>
            </a:xfrm>
            <a:custGeom>
              <a:avLst/>
              <a:gdLst>
                <a:gd name="T0" fmla="*/ 0 w 39"/>
                <a:gd name="T1" fmla="*/ 2 h 7"/>
                <a:gd name="T2" fmla="*/ 39 w 39"/>
                <a:gd name="T3" fmla="*/ 6 h 7"/>
                <a:gd name="T4" fmla="*/ 0 w 39"/>
                <a:gd name="T5" fmla="*/ 2 h 7"/>
              </a:gdLst>
              <a:ahLst/>
              <a:cxnLst>
                <a:cxn ang="0">
                  <a:pos x="T0" y="T1"/>
                </a:cxn>
                <a:cxn ang="0">
                  <a:pos x="T2" y="T3"/>
                </a:cxn>
                <a:cxn ang="0">
                  <a:pos x="T4" y="T5"/>
                </a:cxn>
              </a:cxnLst>
              <a:rect l="0" t="0" r="r" b="b"/>
              <a:pathLst>
                <a:path w="39" h="7">
                  <a:moveTo>
                    <a:pt x="0" y="2"/>
                  </a:moveTo>
                  <a:cubicBezTo>
                    <a:pt x="12" y="0"/>
                    <a:pt x="27" y="5"/>
                    <a:pt x="39" y="6"/>
                  </a:cubicBezTo>
                  <a:cubicBezTo>
                    <a:pt x="24" y="7"/>
                    <a:pt x="14" y="4"/>
                    <a:pt x="0"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 name="Freeform 143"/>
            <p:cNvSpPr/>
            <p:nvPr/>
          </p:nvSpPr>
          <p:spPr bwMode="auto">
            <a:xfrm>
              <a:off x="5286376" y="2108201"/>
              <a:ext cx="34925" cy="11113"/>
            </a:xfrm>
            <a:custGeom>
              <a:avLst/>
              <a:gdLst>
                <a:gd name="T0" fmla="*/ 44 w 44"/>
                <a:gd name="T1" fmla="*/ 3 h 14"/>
                <a:gd name="T2" fmla="*/ 44 w 44"/>
                <a:gd name="T3" fmla="*/ 10 h 14"/>
                <a:gd name="T4" fmla="*/ 0 w 44"/>
                <a:gd name="T5" fmla="*/ 4 h 14"/>
                <a:gd name="T6" fmla="*/ 44 w 44"/>
                <a:gd name="T7" fmla="*/ 3 h 14"/>
              </a:gdLst>
              <a:ahLst/>
              <a:cxnLst>
                <a:cxn ang="0">
                  <a:pos x="T0" y="T1"/>
                </a:cxn>
                <a:cxn ang="0">
                  <a:pos x="T2" y="T3"/>
                </a:cxn>
                <a:cxn ang="0">
                  <a:pos x="T4" y="T5"/>
                </a:cxn>
                <a:cxn ang="0">
                  <a:pos x="T6" y="T7"/>
                </a:cxn>
              </a:cxnLst>
              <a:rect l="0" t="0" r="r" b="b"/>
              <a:pathLst>
                <a:path w="44" h="14">
                  <a:moveTo>
                    <a:pt x="44" y="3"/>
                  </a:moveTo>
                  <a:cubicBezTo>
                    <a:pt x="44" y="5"/>
                    <a:pt x="44" y="8"/>
                    <a:pt x="44" y="10"/>
                  </a:cubicBezTo>
                  <a:cubicBezTo>
                    <a:pt x="32" y="14"/>
                    <a:pt x="8" y="8"/>
                    <a:pt x="0" y="4"/>
                  </a:cubicBezTo>
                  <a:cubicBezTo>
                    <a:pt x="10" y="0"/>
                    <a:pt x="34" y="0"/>
                    <a:pt x="44"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 name="Freeform 144"/>
            <p:cNvSpPr/>
            <p:nvPr/>
          </p:nvSpPr>
          <p:spPr bwMode="auto">
            <a:xfrm>
              <a:off x="4984751" y="2087563"/>
              <a:ext cx="22225" cy="6350"/>
            </a:xfrm>
            <a:custGeom>
              <a:avLst/>
              <a:gdLst>
                <a:gd name="T0" fmla="*/ 0 w 27"/>
                <a:gd name="T1" fmla="*/ 0 h 7"/>
                <a:gd name="T2" fmla="*/ 27 w 27"/>
                <a:gd name="T3" fmla="*/ 4 h 7"/>
                <a:gd name="T4" fmla="*/ 0 w 27"/>
                <a:gd name="T5" fmla="*/ 0 h 7"/>
              </a:gdLst>
              <a:ahLst/>
              <a:cxnLst>
                <a:cxn ang="0">
                  <a:pos x="T0" y="T1"/>
                </a:cxn>
                <a:cxn ang="0">
                  <a:pos x="T2" y="T3"/>
                </a:cxn>
                <a:cxn ang="0">
                  <a:pos x="T4" y="T5"/>
                </a:cxn>
              </a:cxnLst>
              <a:rect l="0" t="0" r="r" b="b"/>
              <a:pathLst>
                <a:path w="27" h="7">
                  <a:moveTo>
                    <a:pt x="0" y="0"/>
                  </a:moveTo>
                  <a:cubicBezTo>
                    <a:pt x="6" y="3"/>
                    <a:pt x="16" y="3"/>
                    <a:pt x="27" y="4"/>
                  </a:cubicBezTo>
                  <a:cubicBezTo>
                    <a:pt x="23" y="7"/>
                    <a:pt x="4" y="6"/>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 name="Freeform 145"/>
            <p:cNvSpPr>
              <a:spLocks noEditPoints="1"/>
            </p:cNvSpPr>
            <p:nvPr/>
          </p:nvSpPr>
          <p:spPr bwMode="auto">
            <a:xfrm>
              <a:off x="4735513" y="1379538"/>
              <a:ext cx="976313" cy="830263"/>
            </a:xfrm>
            <a:custGeom>
              <a:avLst/>
              <a:gdLst>
                <a:gd name="T0" fmla="*/ 530 w 1252"/>
                <a:gd name="T1" fmla="*/ 164 h 1065"/>
                <a:gd name="T2" fmla="*/ 987 w 1252"/>
                <a:gd name="T3" fmla="*/ 455 h 1065"/>
                <a:gd name="T4" fmla="*/ 1231 w 1252"/>
                <a:gd name="T5" fmla="*/ 739 h 1065"/>
                <a:gd name="T6" fmla="*/ 735 w 1252"/>
                <a:gd name="T7" fmla="*/ 1056 h 1065"/>
                <a:gd name="T8" fmla="*/ 170 w 1252"/>
                <a:gd name="T9" fmla="*/ 984 h 1065"/>
                <a:gd name="T10" fmla="*/ 33 w 1252"/>
                <a:gd name="T11" fmla="*/ 898 h 1065"/>
                <a:gd name="T12" fmla="*/ 111 w 1252"/>
                <a:gd name="T13" fmla="*/ 721 h 1065"/>
                <a:gd name="T14" fmla="*/ 70 w 1252"/>
                <a:gd name="T15" fmla="*/ 616 h 1065"/>
                <a:gd name="T16" fmla="*/ 245 w 1252"/>
                <a:gd name="T17" fmla="*/ 446 h 1065"/>
                <a:gd name="T18" fmla="*/ 415 w 1252"/>
                <a:gd name="T19" fmla="*/ 186 h 1065"/>
                <a:gd name="T20" fmla="*/ 431 w 1252"/>
                <a:gd name="T21" fmla="*/ 101 h 1065"/>
                <a:gd name="T22" fmla="*/ 479 w 1252"/>
                <a:gd name="T23" fmla="*/ 62 h 1065"/>
                <a:gd name="T24" fmla="*/ 678 w 1252"/>
                <a:gd name="T25" fmla="*/ 29 h 1065"/>
                <a:gd name="T26" fmla="*/ 563 w 1252"/>
                <a:gd name="T27" fmla="*/ 19 h 1065"/>
                <a:gd name="T28" fmla="*/ 444 w 1252"/>
                <a:gd name="T29" fmla="*/ 173 h 1065"/>
                <a:gd name="T30" fmla="*/ 507 w 1252"/>
                <a:gd name="T31" fmla="*/ 96 h 1065"/>
                <a:gd name="T32" fmla="*/ 568 w 1252"/>
                <a:gd name="T33" fmla="*/ 83 h 1065"/>
                <a:gd name="T34" fmla="*/ 476 w 1252"/>
                <a:gd name="T35" fmla="*/ 142 h 1065"/>
                <a:gd name="T36" fmla="*/ 520 w 1252"/>
                <a:gd name="T37" fmla="*/ 157 h 1065"/>
                <a:gd name="T38" fmla="*/ 425 w 1252"/>
                <a:gd name="T39" fmla="*/ 29 h 1065"/>
                <a:gd name="T40" fmla="*/ 430 w 1252"/>
                <a:gd name="T41" fmla="*/ 167 h 1065"/>
                <a:gd name="T42" fmla="*/ 573 w 1252"/>
                <a:gd name="T43" fmla="*/ 526 h 1065"/>
                <a:gd name="T44" fmla="*/ 486 w 1252"/>
                <a:gd name="T45" fmla="*/ 187 h 1065"/>
                <a:gd name="T46" fmla="*/ 423 w 1252"/>
                <a:gd name="T47" fmla="*/ 213 h 1065"/>
                <a:gd name="T48" fmla="*/ 288 w 1252"/>
                <a:gd name="T49" fmla="*/ 496 h 1065"/>
                <a:gd name="T50" fmla="*/ 500 w 1252"/>
                <a:gd name="T51" fmla="*/ 501 h 1065"/>
                <a:gd name="T52" fmla="*/ 130 w 1252"/>
                <a:gd name="T53" fmla="*/ 562 h 1065"/>
                <a:gd name="T54" fmla="*/ 720 w 1252"/>
                <a:gd name="T55" fmla="*/ 649 h 1065"/>
                <a:gd name="T56" fmla="*/ 1056 w 1252"/>
                <a:gd name="T57" fmla="*/ 472 h 1065"/>
                <a:gd name="T58" fmla="*/ 694 w 1252"/>
                <a:gd name="T59" fmla="*/ 446 h 1065"/>
                <a:gd name="T60" fmla="*/ 475 w 1252"/>
                <a:gd name="T61" fmla="*/ 577 h 1065"/>
                <a:gd name="T62" fmla="*/ 998 w 1252"/>
                <a:gd name="T63" fmla="*/ 660 h 1065"/>
                <a:gd name="T64" fmla="*/ 1049 w 1252"/>
                <a:gd name="T65" fmla="*/ 508 h 1065"/>
                <a:gd name="T66" fmla="*/ 459 w 1252"/>
                <a:gd name="T67" fmla="*/ 555 h 1065"/>
                <a:gd name="T68" fmla="*/ 421 w 1252"/>
                <a:gd name="T69" fmla="*/ 560 h 1065"/>
                <a:gd name="T70" fmla="*/ 768 w 1252"/>
                <a:gd name="T71" fmla="*/ 807 h 1065"/>
                <a:gd name="T72" fmla="*/ 446 w 1252"/>
                <a:gd name="T73" fmla="*/ 768 h 1065"/>
                <a:gd name="T74" fmla="*/ 491 w 1252"/>
                <a:gd name="T75" fmla="*/ 826 h 1065"/>
                <a:gd name="T76" fmla="*/ 891 w 1252"/>
                <a:gd name="T77" fmla="*/ 785 h 1065"/>
                <a:gd name="T78" fmla="*/ 1205 w 1252"/>
                <a:gd name="T79" fmla="*/ 750 h 1065"/>
                <a:gd name="T80" fmla="*/ 76 w 1252"/>
                <a:gd name="T81" fmla="*/ 629 h 1065"/>
                <a:gd name="T82" fmla="*/ 251 w 1252"/>
                <a:gd name="T83" fmla="*/ 685 h 1065"/>
                <a:gd name="T84" fmla="*/ 501 w 1252"/>
                <a:gd name="T85" fmla="*/ 743 h 1065"/>
                <a:gd name="T86" fmla="*/ 644 w 1252"/>
                <a:gd name="T87" fmla="*/ 719 h 1065"/>
                <a:gd name="T88" fmla="*/ 709 w 1252"/>
                <a:gd name="T89" fmla="*/ 681 h 1065"/>
                <a:gd name="T90" fmla="*/ 1201 w 1252"/>
                <a:gd name="T91" fmla="*/ 694 h 1065"/>
                <a:gd name="T92" fmla="*/ 1132 w 1252"/>
                <a:gd name="T93" fmla="*/ 636 h 1065"/>
                <a:gd name="T94" fmla="*/ 754 w 1252"/>
                <a:gd name="T95" fmla="*/ 792 h 1065"/>
                <a:gd name="T96" fmla="*/ 710 w 1252"/>
                <a:gd name="T97" fmla="*/ 781 h 1065"/>
                <a:gd name="T98" fmla="*/ 360 w 1252"/>
                <a:gd name="T99" fmla="*/ 746 h 1065"/>
                <a:gd name="T100" fmla="*/ 710 w 1252"/>
                <a:gd name="T101" fmla="*/ 781 h 1065"/>
                <a:gd name="T102" fmla="*/ 192 w 1252"/>
                <a:gd name="T103" fmla="*/ 806 h 1065"/>
                <a:gd name="T104" fmla="*/ 68 w 1252"/>
                <a:gd name="T105" fmla="*/ 821 h 1065"/>
                <a:gd name="T106" fmla="*/ 50 w 1252"/>
                <a:gd name="T107" fmla="*/ 919 h 1065"/>
                <a:gd name="T108" fmla="*/ 517 w 1252"/>
                <a:gd name="T109" fmla="*/ 955 h 1065"/>
                <a:gd name="T110" fmla="*/ 603 w 1252"/>
                <a:gd name="T111" fmla="*/ 898 h 1065"/>
                <a:gd name="T112" fmla="*/ 386 w 1252"/>
                <a:gd name="T113" fmla="*/ 853 h 1065"/>
                <a:gd name="T114" fmla="*/ 866 w 1252"/>
                <a:gd name="T115" fmla="*/ 811 h 1065"/>
                <a:gd name="T116" fmla="*/ 840 w 1252"/>
                <a:gd name="T117" fmla="*/ 827 h 1065"/>
                <a:gd name="T118" fmla="*/ 780 w 1252"/>
                <a:gd name="T119" fmla="*/ 862 h 1065"/>
                <a:gd name="T120" fmla="*/ 756 w 1252"/>
                <a:gd name="T121" fmla="*/ 1032 h 1065"/>
                <a:gd name="T122" fmla="*/ 278 w 1252"/>
                <a:gd name="T123" fmla="*/ 975 h 1065"/>
                <a:gd name="T124" fmla="*/ 751 w 1252"/>
                <a:gd name="T125" fmla="*/ 1046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2" h="1065">
                  <a:moveTo>
                    <a:pt x="721" y="42"/>
                  </a:moveTo>
                  <a:cubicBezTo>
                    <a:pt x="725" y="52"/>
                    <a:pt x="719" y="57"/>
                    <a:pt x="714" y="59"/>
                  </a:cubicBezTo>
                  <a:cubicBezTo>
                    <a:pt x="706" y="70"/>
                    <a:pt x="695" y="79"/>
                    <a:pt x="688" y="91"/>
                  </a:cubicBezTo>
                  <a:cubicBezTo>
                    <a:pt x="671" y="104"/>
                    <a:pt x="646" y="109"/>
                    <a:pt x="624" y="113"/>
                  </a:cubicBezTo>
                  <a:cubicBezTo>
                    <a:pt x="616" y="151"/>
                    <a:pt x="584" y="166"/>
                    <a:pt x="548" y="147"/>
                  </a:cubicBezTo>
                  <a:cubicBezTo>
                    <a:pt x="540" y="152"/>
                    <a:pt x="538" y="160"/>
                    <a:pt x="530" y="164"/>
                  </a:cubicBezTo>
                  <a:cubicBezTo>
                    <a:pt x="512" y="175"/>
                    <a:pt x="484" y="167"/>
                    <a:pt x="469" y="182"/>
                  </a:cubicBezTo>
                  <a:cubicBezTo>
                    <a:pt x="531" y="163"/>
                    <a:pt x="597" y="186"/>
                    <a:pt x="634" y="222"/>
                  </a:cubicBezTo>
                  <a:cubicBezTo>
                    <a:pt x="673" y="281"/>
                    <a:pt x="660" y="382"/>
                    <a:pt x="636" y="448"/>
                  </a:cubicBezTo>
                  <a:cubicBezTo>
                    <a:pt x="685" y="421"/>
                    <a:pt x="751" y="437"/>
                    <a:pt x="815" y="445"/>
                  </a:cubicBezTo>
                  <a:cubicBezTo>
                    <a:pt x="849" y="449"/>
                    <a:pt x="883" y="451"/>
                    <a:pt x="922" y="450"/>
                  </a:cubicBezTo>
                  <a:cubicBezTo>
                    <a:pt x="943" y="449"/>
                    <a:pt x="967" y="455"/>
                    <a:pt x="987" y="455"/>
                  </a:cubicBezTo>
                  <a:cubicBezTo>
                    <a:pt x="1021" y="454"/>
                    <a:pt x="1070" y="465"/>
                    <a:pt x="1105" y="455"/>
                  </a:cubicBezTo>
                  <a:cubicBezTo>
                    <a:pt x="1114" y="457"/>
                    <a:pt x="1117" y="461"/>
                    <a:pt x="1126" y="458"/>
                  </a:cubicBezTo>
                  <a:cubicBezTo>
                    <a:pt x="1136" y="464"/>
                    <a:pt x="1143" y="472"/>
                    <a:pt x="1154" y="477"/>
                  </a:cubicBezTo>
                  <a:cubicBezTo>
                    <a:pt x="1168" y="496"/>
                    <a:pt x="1172" y="534"/>
                    <a:pt x="1159" y="557"/>
                  </a:cubicBezTo>
                  <a:cubicBezTo>
                    <a:pt x="1170" y="559"/>
                    <a:pt x="1196" y="558"/>
                    <a:pt x="1205" y="558"/>
                  </a:cubicBezTo>
                  <a:cubicBezTo>
                    <a:pt x="1245" y="592"/>
                    <a:pt x="1252" y="678"/>
                    <a:pt x="1231" y="739"/>
                  </a:cubicBezTo>
                  <a:cubicBezTo>
                    <a:pt x="1129" y="823"/>
                    <a:pt x="1020" y="901"/>
                    <a:pt x="907" y="975"/>
                  </a:cubicBezTo>
                  <a:cubicBezTo>
                    <a:pt x="905" y="978"/>
                    <a:pt x="904" y="982"/>
                    <a:pt x="902" y="984"/>
                  </a:cubicBezTo>
                  <a:cubicBezTo>
                    <a:pt x="898" y="983"/>
                    <a:pt x="897" y="986"/>
                    <a:pt x="893" y="985"/>
                  </a:cubicBezTo>
                  <a:cubicBezTo>
                    <a:pt x="869" y="1005"/>
                    <a:pt x="836" y="1024"/>
                    <a:pt x="806" y="1042"/>
                  </a:cubicBezTo>
                  <a:cubicBezTo>
                    <a:pt x="797" y="1048"/>
                    <a:pt x="785" y="1060"/>
                    <a:pt x="775" y="1062"/>
                  </a:cubicBezTo>
                  <a:cubicBezTo>
                    <a:pt x="763" y="1065"/>
                    <a:pt x="750" y="1058"/>
                    <a:pt x="735" y="1056"/>
                  </a:cubicBezTo>
                  <a:cubicBezTo>
                    <a:pt x="723" y="1054"/>
                    <a:pt x="710" y="1057"/>
                    <a:pt x="698" y="1056"/>
                  </a:cubicBezTo>
                  <a:cubicBezTo>
                    <a:pt x="685" y="1056"/>
                    <a:pt x="673" y="1051"/>
                    <a:pt x="660" y="1050"/>
                  </a:cubicBezTo>
                  <a:cubicBezTo>
                    <a:pt x="612" y="1045"/>
                    <a:pt x="553" y="1040"/>
                    <a:pt x="504" y="1036"/>
                  </a:cubicBezTo>
                  <a:cubicBezTo>
                    <a:pt x="459" y="1033"/>
                    <a:pt x="419" y="1030"/>
                    <a:pt x="383" y="1025"/>
                  </a:cubicBezTo>
                  <a:cubicBezTo>
                    <a:pt x="347" y="1020"/>
                    <a:pt x="307" y="1009"/>
                    <a:pt x="264" y="1001"/>
                  </a:cubicBezTo>
                  <a:cubicBezTo>
                    <a:pt x="231" y="996"/>
                    <a:pt x="204" y="989"/>
                    <a:pt x="170" y="984"/>
                  </a:cubicBezTo>
                  <a:cubicBezTo>
                    <a:pt x="139" y="979"/>
                    <a:pt x="105" y="969"/>
                    <a:pt x="69" y="963"/>
                  </a:cubicBezTo>
                  <a:cubicBezTo>
                    <a:pt x="61" y="961"/>
                    <a:pt x="53" y="962"/>
                    <a:pt x="45" y="960"/>
                  </a:cubicBezTo>
                  <a:cubicBezTo>
                    <a:pt x="38" y="959"/>
                    <a:pt x="32" y="956"/>
                    <a:pt x="25" y="955"/>
                  </a:cubicBezTo>
                  <a:cubicBezTo>
                    <a:pt x="16" y="954"/>
                    <a:pt x="13" y="961"/>
                    <a:pt x="2" y="955"/>
                  </a:cubicBezTo>
                  <a:cubicBezTo>
                    <a:pt x="0" y="932"/>
                    <a:pt x="22" y="918"/>
                    <a:pt x="40" y="915"/>
                  </a:cubicBezTo>
                  <a:cubicBezTo>
                    <a:pt x="42" y="907"/>
                    <a:pt x="34" y="906"/>
                    <a:pt x="33" y="898"/>
                  </a:cubicBezTo>
                  <a:cubicBezTo>
                    <a:pt x="31" y="885"/>
                    <a:pt x="44" y="878"/>
                    <a:pt x="49" y="868"/>
                  </a:cubicBezTo>
                  <a:cubicBezTo>
                    <a:pt x="37" y="846"/>
                    <a:pt x="57" y="820"/>
                    <a:pt x="42" y="802"/>
                  </a:cubicBezTo>
                  <a:cubicBezTo>
                    <a:pt x="41" y="797"/>
                    <a:pt x="46" y="795"/>
                    <a:pt x="47" y="791"/>
                  </a:cubicBezTo>
                  <a:cubicBezTo>
                    <a:pt x="29" y="791"/>
                    <a:pt x="15" y="791"/>
                    <a:pt x="5" y="781"/>
                  </a:cubicBezTo>
                  <a:cubicBezTo>
                    <a:pt x="6" y="776"/>
                    <a:pt x="7" y="769"/>
                    <a:pt x="10" y="763"/>
                  </a:cubicBezTo>
                  <a:cubicBezTo>
                    <a:pt x="41" y="749"/>
                    <a:pt x="82" y="737"/>
                    <a:pt x="111" y="721"/>
                  </a:cubicBezTo>
                  <a:cubicBezTo>
                    <a:pt x="102" y="715"/>
                    <a:pt x="81" y="718"/>
                    <a:pt x="64" y="715"/>
                  </a:cubicBezTo>
                  <a:cubicBezTo>
                    <a:pt x="59" y="714"/>
                    <a:pt x="54" y="711"/>
                    <a:pt x="49" y="710"/>
                  </a:cubicBezTo>
                  <a:cubicBezTo>
                    <a:pt x="39" y="708"/>
                    <a:pt x="26" y="713"/>
                    <a:pt x="25" y="697"/>
                  </a:cubicBezTo>
                  <a:cubicBezTo>
                    <a:pt x="33" y="690"/>
                    <a:pt x="40" y="682"/>
                    <a:pt x="53" y="679"/>
                  </a:cubicBezTo>
                  <a:cubicBezTo>
                    <a:pt x="54" y="658"/>
                    <a:pt x="72" y="650"/>
                    <a:pt x="64" y="631"/>
                  </a:cubicBezTo>
                  <a:cubicBezTo>
                    <a:pt x="64" y="624"/>
                    <a:pt x="70" y="624"/>
                    <a:pt x="70" y="616"/>
                  </a:cubicBezTo>
                  <a:cubicBezTo>
                    <a:pt x="67" y="611"/>
                    <a:pt x="58" y="603"/>
                    <a:pt x="64" y="597"/>
                  </a:cubicBezTo>
                  <a:cubicBezTo>
                    <a:pt x="56" y="594"/>
                    <a:pt x="50" y="590"/>
                    <a:pt x="45" y="585"/>
                  </a:cubicBezTo>
                  <a:cubicBezTo>
                    <a:pt x="49" y="580"/>
                    <a:pt x="50" y="570"/>
                    <a:pt x="56" y="565"/>
                  </a:cubicBezTo>
                  <a:cubicBezTo>
                    <a:pt x="68" y="558"/>
                    <a:pt x="99" y="559"/>
                    <a:pt x="115" y="555"/>
                  </a:cubicBezTo>
                  <a:cubicBezTo>
                    <a:pt x="181" y="542"/>
                    <a:pt x="238" y="537"/>
                    <a:pt x="291" y="512"/>
                  </a:cubicBezTo>
                  <a:cubicBezTo>
                    <a:pt x="274" y="494"/>
                    <a:pt x="258" y="471"/>
                    <a:pt x="245" y="446"/>
                  </a:cubicBezTo>
                  <a:cubicBezTo>
                    <a:pt x="231" y="422"/>
                    <a:pt x="219" y="391"/>
                    <a:pt x="216" y="362"/>
                  </a:cubicBezTo>
                  <a:cubicBezTo>
                    <a:pt x="213" y="332"/>
                    <a:pt x="219" y="301"/>
                    <a:pt x="225" y="273"/>
                  </a:cubicBezTo>
                  <a:cubicBezTo>
                    <a:pt x="234" y="228"/>
                    <a:pt x="264" y="186"/>
                    <a:pt x="308" y="178"/>
                  </a:cubicBezTo>
                  <a:cubicBezTo>
                    <a:pt x="313" y="177"/>
                    <a:pt x="320" y="179"/>
                    <a:pt x="327" y="178"/>
                  </a:cubicBezTo>
                  <a:cubicBezTo>
                    <a:pt x="332" y="178"/>
                    <a:pt x="339" y="175"/>
                    <a:pt x="344" y="174"/>
                  </a:cubicBezTo>
                  <a:cubicBezTo>
                    <a:pt x="367" y="173"/>
                    <a:pt x="392" y="182"/>
                    <a:pt x="415" y="186"/>
                  </a:cubicBezTo>
                  <a:cubicBezTo>
                    <a:pt x="410" y="166"/>
                    <a:pt x="410" y="143"/>
                    <a:pt x="409" y="118"/>
                  </a:cubicBezTo>
                  <a:cubicBezTo>
                    <a:pt x="408" y="104"/>
                    <a:pt x="405" y="90"/>
                    <a:pt x="405" y="76"/>
                  </a:cubicBezTo>
                  <a:cubicBezTo>
                    <a:pt x="406" y="65"/>
                    <a:pt x="410" y="55"/>
                    <a:pt x="410" y="45"/>
                  </a:cubicBezTo>
                  <a:cubicBezTo>
                    <a:pt x="410" y="36"/>
                    <a:pt x="405" y="28"/>
                    <a:pt x="411" y="21"/>
                  </a:cubicBezTo>
                  <a:cubicBezTo>
                    <a:pt x="422" y="17"/>
                    <a:pt x="436" y="16"/>
                    <a:pt x="446" y="24"/>
                  </a:cubicBezTo>
                  <a:cubicBezTo>
                    <a:pt x="444" y="48"/>
                    <a:pt x="433" y="72"/>
                    <a:pt x="431" y="101"/>
                  </a:cubicBezTo>
                  <a:cubicBezTo>
                    <a:pt x="430" y="120"/>
                    <a:pt x="429" y="136"/>
                    <a:pt x="429" y="156"/>
                  </a:cubicBezTo>
                  <a:cubicBezTo>
                    <a:pt x="430" y="156"/>
                    <a:pt x="430" y="157"/>
                    <a:pt x="431" y="157"/>
                  </a:cubicBezTo>
                  <a:cubicBezTo>
                    <a:pt x="433" y="139"/>
                    <a:pt x="434" y="120"/>
                    <a:pt x="443" y="107"/>
                  </a:cubicBezTo>
                  <a:cubicBezTo>
                    <a:pt x="446" y="102"/>
                    <a:pt x="454" y="99"/>
                    <a:pt x="459" y="95"/>
                  </a:cubicBezTo>
                  <a:cubicBezTo>
                    <a:pt x="461" y="93"/>
                    <a:pt x="465" y="90"/>
                    <a:pt x="466" y="88"/>
                  </a:cubicBezTo>
                  <a:cubicBezTo>
                    <a:pt x="472" y="82"/>
                    <a:pt x="473" y="71"/>
                    <a:pt x="479" y="62"/>
                  </a:cubicBezTo>
                  <a:cubicBezTo>
                    <a:pt x="483" y="56"/>
                    <a:pt x="494" y="47"/>
                    <a:pt x="499" y="45"/>
                  </a:cubicBezTo>
                  <a:cubicBezTo>
                    <a:pt x="509" y="40"/>
                    <a:pt x="521" y="45"/>
                    <a:pt x="531" y="39"/>
                  </a:cubicBezTo>
                  <a:cubicBezTo>
                    <a:pt x="544" y="31"/>
                    <a:pt x="546" y="16"/>
                    <a:pt x="558" y="10"/>
                  </a:cubicBezTo>
                  <a:cubicBezTo>
                    <a:pt x="572" y="3"/>
                    <a:pt x="598" y="0"/>
                    <a:pt x="611" y="10"/>
                  </a:cubicBezTo>
                  <a:cubicBezTo>
                    <a:pt x="617" y="15"/>
                    <a:pt x="625" y="26"/>
                    <a:pt x="634" y="27"/>
                  </a:cubicBezTo>
                  <a:cubicBezTo>
                    <a:pt x="647" y="29"/>
                    <a:pt x="663" y="26"/>
                    <a:pt x="678" y="29"/>
                  </a:cubicBezTo>
                  <a:cubicBezTo>
                    <a:pt x="690" y="30"/>
                    <a:pt x="701" y="35"/>
                    <a:pt x="710" y="40"/>
                  </a:cubicBezTo>
                  <a:cubicBezTo>
                    <a:pt x="714" y="42"/>
                    <a:pt x="718" y="39"/>
                    <a:pt x="721" y="42"/>
                  </a:cubicBezTo>
                  <a:close/>
                  <a:moveTo>
                    <a:pt x="659" y="35"/>
                  </a:moveTo>
                  <a:cubicBezTo>
                    <a:pt x="651" y="35"/>
                    <a:pt x="643" y="41"/>
                    <a:pt x="636" y="40"/>
                  </a:cubicBezTo>
                  <a:cubicBezTo>
                    <a:pt x="628" y="39"/>
                    <a:pt x="624" y="31"/>
                    <a:pt x="616" y="31"/>
                  </a:cubicBezTo>
                  <a:cubicBezTo>
                    <a:pt x="603" y="11"/>
                    <a:pt x="588" y="11"/>
                    <a:pt x="563" y="19"/>
                  </a:cubicBezTo>
                  <a:cubicBezTo>
                    <a:pt x="547" y="31"/>
                    <a:pt x="538" y="58"/>
                    <a:pt x="509" y="52"/>
                  </a:cubicBezTo>
                  <a:cubicBezTo>
                    <a:pt x="507" y="56"/>
                    <a:pt x="502" y="55"/>
                    <a:pt x="499" y="57"/>
                  </a:cubicBezTo>
                  <a:cubicBezTo>
                    <a:pt x="499" y="57"/>
                    <a:pt x="498" y="56"/>
                    <a:pt x="497" y="57"/>
                  </a:cubicBezTo>
                  <a:cubicBezTo>
                    <a:pt x="500" y="58"/>
                    <a:pt x="493" y="61"/>
                    <a:pt x="491" y="62"/>
                  </a:cubicBezTo>
                  <a:cubicBezTo>
                    <a:pt x="481" y="80"/>
                    <a:pt x="474" y="100"/>
                    <a:pt x="455" y="108"/>
                  </a:cubicBezTo>
                  <a:cubicBezTo>
                    <a:pt x="442" y="121"/>
                    <a:pt x="439" y="156"/>
                    <a:pt x="444" y="173"/>
                  </a:cubicBezTo>
                  <a:cubicBezTo>
                    <a:pt x="448" y="160"/>
                    <a:pt x="463" y="149"/>
                    <a:pt x="469" y="135"/>
                  </a:cubicBezTo>
                  <a:cubicBezTo>
                    <a:pt x="473" y="124"/>
                    <a:pt x="470" y="108"/>
                    <a:pt x="481" y="105"/>
                  </a:cubicBezTo>
                  <a:cubicBezTo>
                    <a:pt x="479" y="111"/>
                    <a:pt x="475" y="120"/>
                    <a:pt x="480" y="123"/>
                  </a:cubicBezTo>
                  <a:cubicBezTo>
                    <a:pt x="484" y="114"/>
                    <a:pt x="493" y="109"/>
                    <a:pt x="499" y="101"/>
                  </a:cubicBezTo>
                  <a:cubicBezTo>
                    <a:pt x="499" y="91"/>
                    <a:pt x="509" y="73"/>
                    <a:pt x="517" y="71"/>
                  </a:cubicBezTo>
                  <a:cubicBezTo>
                    <a:pt x="516" y="82"/>
                    <a:pt x="509" y="86"/>
                    <a:pt x="507" y="96"/>
                  </a:cubicBezTo>
                  <a:cubicBezTo>
                    <a:pt x="522" y="91"/>
                    <a:pt x="535" y="78"/>
                    <a:pt x="550" y="76"/>
                  </a:cubicBezTo>
                  <a:cubicBezTo>
                    <a:pt x="560" y="65"/>
                    <a:pt x="581" y="59"/>
                    <a:pt x="593" y="55"/>
                  </a:cubicBezTo>
                  <a:cubicBezTo>
                    <a:pt x="590" y="63"/>
                    <a:pt x="581" y="64"/>
                    <a:pt x="577" y="71"/>
                  </a:cubicBezTo>
                  <a:cubicBezTo>
                    <a:pt x="594" y="65"/>
                    <a:pt x="616" y="69"/>
                    <a:pt x="638" y="65"/>
                  </a:cubicBezTo>
                  <a:cubicBezTo>
                    <a:pt x="654" y="62"/>
                    <a:pt x="672" y="49"/>
                    <a:pt x="689" y="51"/>
                  </a:cubicBezTo>
                  <a:cubicBezTo>
                    <a:pt x="664" y="81"/>
                    <a:pt x="605" y="69"/>
                    <a:pt x="568" y="83"/>
                  </a:cubicBezTo>
                  <a:cubicBezTo>
                    <a:pt x="580" y="90"/>
                    <a:pt x="598" y="97"/>
                    <a:pt x="602" y="107"/>
                  </a:cubicBezTo>
                  <a:cubicBezTo>
                    <a:pt x="588" y="104"/>
                    <a:pt x="572" y="89"/>
                    <a:pt x="553" y="88"/>
                  </a:cubicBezTo>
                  <a:cubicBezTo>
                    <a:pt x="539" y="88"/>
                    <a:pt x="528" y="96"/>
                    <a:pt x="517" y="103"/>
                  </a:cubicBezTo>
                  <a:cubicBezTo>
                    <a:pt x="532" y="106"/>
                    <a:pt x="545" y="111"/>
                    <a:pt x="555" y="120"/>
                  </a:cubicBezTo>
                  <a:cubicBezTo>
                    <a:pt x="540" y="121"/>
                    <a:pt x="521" y="105"/>
                    <a:pt x="506" y="112"/>
                  </a:cubicBezTo>
                  <a:cubicBezTo>
                    <a:pt x="493" y="118"/>
                    <a:pt x="484" y="130"/>
                    <a:pt x="476" y="142"/>
                  </a:cubicBezTo>
                  <a:cubicBezTo>
                    <a:pt x="490" y="139"/>
                    <a:pt x="510" y="134"/>
                    <a:pt x="520" y="143"/>
                  </a:cubicBezTo>
                  <a:cubicBezTo>
                    <a:pt x="500" y="140"/>
                    <a:pt x="483" y="152"/>
                    <a:pt x="466" y="154"/>
                  </a:cubicBezTo>
                  <a:cubicBezTo>
                    <a:pt x="459" y="166"/>
                    <a:pt x="446" y="180"/>
                    <a:pt x="446" y="196"/>
                  </a:cubicBezTo>
                  <a:cubicBezTo>
                    <a:pt x="447" y="190"/>
                    <a:pt x="451" y="188"/>
                    <a:pt x="451" y="182"/>
                  </a:cubicBezTo>
                  <a:cubicBezTo>
                    <a:pt x="462" y="174"/>
                    <a:pt x="469" y="165"/>
                    <a:pt x="484" y="162"/>
                  </a:cubicBezTo>
                  <a:cubicBezTo>
                    <a:pt x="495" y="159"/>
                    <a:pt x="509" y="161"/>
                    <a:pt x="520" y="157"/>
                  </a:cubicBezTo>
                  <a:cubicBezTo>
                    <a:pt x="533" y="152"/>
                    <a:pt x="535" y="136"/>
                    <a:pt x="550" y="135"/>
                  </a:cubicBezTo>
                  <a:cubicBezTo>
                    <a:pt x="575" y="156"/>
                    <a:pt x="611" y="141"/>
                    <a:pt x="613" y="106"/>
                  </a:cubicBezTo>
                  <a:cubicBezTo>
                    <a:pt x="624" y="96"/>
                    <a:pt x="644" y="101"/>
                    <a:pt x="658" y="96"/>
                  </a:cubicBezTo>
                  <a:cubicBezTo>
                    <a:pt x="682" y="88"/>
                    <a:pt x="691" y="67"/>
                    <a:pt x="707" y="49"/>
                  </a:cubicBezTo>
                  <a:cubicBezTo>
                    <a:pt x="690" y="44"/>
                    <a:pt x="677" y="34"/>
                    <a:pt x="659" y="35"/>
                  </a:cubicBezTo>
                  <a:close/>
                  <a:moveTo>
                    <a:pt x="425" y="29"/>
                  </a:moveTo>
                  <a:cubicBezTo>
                    <a:pt x="408" y="63"/>
                    <a:pt x="415" y="112"/>
                    <a:pt x="420" y="149"/>
                  </a:cubicBezTo>
                  <a:cubicBezTo>
                    <a:pt x="424" y="117"/>
                    <a:pt x="421" y="84"/>
                    <a:pt x="429" y="56"/>
                  </a:cubicBezTo>
                  <a:cubicBezTo>
                    <a:pt x="431" y="47"/>
                    <a:pt x="440" y="37"/>
                    <a:pt x="433" y="29"/>
                  </a:cubicBezTo>
                  <a:cubicBezTo>
                    <a:pt x="431" y="25"/>
                    <a:pt x="429" y="30"/>
                    <a:pt x="425" y="29"/>
                  </a:cubicBezTo>
                  <a:close/>
                  <a:moveTo>
                    <a:pt x="431" y="176"/>
                  </a:moveTo>
                  <a:cubicBezTo>
                    <a:pt x="433" y="186"/>
                    <a:pt x="435" y="171"/>
                    <a:pt x="430" y="167"/>
                  </a:cubicBezTo>
                  <a:cubicBezTo>
                    <a:pt x="430" y="173"/>
                    <a:pt x="431" y="173"/>
                    <a:pt x="431" y="176"/>
                  </a:cubicBezTo>
                  <a:close/>
                  <a:moveTo>
                    <a:pt x="500" y="501"/>
                  </a:moveTo>
                  <a:cubicBezTo>
                    <a:pt x="509" y="507"/>
                    <a:pt x="478" y="542"/>
                    <a:pt x="470" y="544"/>
                  </a:cubicBezTo>
                  <a:cubicBezTo>
                    <a:pt x="469" y="544"/>
                    <a:pt x="469" y="545"/>
                    <a:pt x="470" y="545"/>
                  </a:cubicBezTo>
                  <a:cubicBezTo>
                    <a:pt x="475" y="545"/>
                    <a:pt x="485" y="549"/>
                    <a:pt x="491" y="552"/>
                  </a:cubicBezTo>
                  <a:cubicBezTo>
                    <a:pt x="527" y="556"/>
                    <a:pt x="553" y="542"/>
                    <a:pt x="573" y="526"/>
                  </a:cubicBezTo>
                  <a:cubicBezTo>
                    <a:pt x="581" y="519"/>
                    <a:pt x="590" y="514"/>
                    <a:pt x="594" y="509"/>
                  </a:cubicBezTo>
                  <a:cubicBezTo>
                    <a:pt x="605" y="497"/>
                    <a:pt x="616" y="468"/>
                    <a:pt x="617" y="457"/>
                  </a:cubicBezTo>
                  <a:cubicBezTo>
                    <a:pt x="619" y="454"/>
                    <a:pt x="622" y="451"/>
                    <a:pt x="624" y="448"/>
                  </a:cubicBezTo>
                  <a:cubicBezTo>
                    <a:pt x="637" y="409"/>
                    <a:pt x="650" y="359"/>
                    <a:pt x="648" y="315"/>
                  </a:cubicBezTo>
                  <a:cubicBezTo>
                    <a:pt x="646" y="277"/>
                    <a:pt x="638" y="232"/>
                    <a:pt x="612" y="215"/>
                  </a:cubicBezTo>
                  <a:cubicBezTo>
                    <a:pt x="579" y="195"/>
                    <a:pt x="530" y="178"/>
                    <a:pt x="486" y="187"/>
                  </a:cubicBezTo>
                  <a:cubicBezTo>
                    <a:pt x="466" y="191"/>
                    <a:pt x="449" y="204"/>
                    <a:pt x="434" y="219"/>
                  </a:cubicBezTo>
                  <a:cubicBezTo>
                    <a:pt x="428" y="220"/>
                    <a:pt x="419" y="225"/>
                    <a:pt x="411" y="228"/>
                  </a:cubicBezTo>
                  <a:cubicBezTo>
                    <a:pt x="401" y="225"/>
                    <a:pt x="392" y="225"/>
                    <a:pt x="384" y="227"/>
                  </a:cubicBezTo>
                  <a:cubicBezTo>
                    <a:pt x="379" y="220"/>
                    <a:pt x="366" y="221"/>
                    <a:pt x="369" y="207"/>
                  </a:cubicBezTo>
                  <a:cubicBezTo>
                    <a:pt x="373" y="207"/>
                    <a:pt x="374" y="205"/>
                    <a:pt x="377" y="204"/>
                  </a:cubicBezTo>
                  <a:cubicBezTo>
                    <a:pt x="385" y="216"/>
                    <a:pt x="409" y="220"/>
                    <a:pt x="423" y="213"/>
                  </a:cubicBezTo>
                  <a:cubicBezTo>
                    <a:pt x="423" y="208"/>
                    <a:pt x="418" y="201"/>
                    <a:pt x="416" y="194"/>
                  </a:cubicBezTo>
                  <a:cubicBezTo>
                    <a:pt x="407" y="198"/>
                    <a:pt x="399" y="191"/>
                    <a:pt x="390" y="189"/>
                  </a:cubicBezTo>
                  <a:cubicBezTo>
                    <a:pt x="351" y="182"/>
                    <a:pt x="300" y="185"/>
                    <a:pt x="273" y="208"/>
                  </a:cubicBezTo>
                  <a:cubicBezTo>
                    <a:pt x="268" y="213"/>
                    <a:pt x="260" y="217"/>
                    <a:pt x="257" y="220"/>
                  </a:cubicBezTo>
                  <a:cubicBezTo>
                    <a:pt x="228" y="253"/>
                    <a:pt x="218" y="338"/>
                    <a:pt x="231" y="384"/>
                  </a:cubicBezTo>
                  <a:cubicBezTo>
                    <a:pt x="242" y="423"/>
                    <a:pt x="259" y="468"/>
                    <a:pt x="288" y="496"/>
                  </a:cubicBezTo>
                  <a:cubicBezTo>
                    <a:pt x="314" y="520"/>
                    <a:pt x="336" y="543"/>
                    <a:pt x="372" y="552"/>
                  </a:cubicBezTo>
                  <a:cubicBezTo>
                    <a:pt x="391" y="557"/>
                    <a:pt x="406" y="549"/>
                    <a:pt x="423" y="547"/>
                  </a:cubicBezTo>
                  <a:cubicBezTo>
                    <a:pt x="401" y="534"/>
                    <a:pt x="381" y="519"/>
                    <a:pt x="375" y="491"/>
                  </a:cubicBezTo>
                  <a:cubicBezTo>
                    <a:pt x="393" y="509"/>
                    <a:pt x="406" y="531"/>
                    <a:pt x="431" y="541"/>
                  </a:cubicBezTo>
                  <a:cubicBezTo>
                    <a:pt x="448" y="541"/>
                    <a:pt x="459" y="537"/>
                    <a:pt x="475" y="529"/>
                  </a:cubicBezTo>
                  <a:cubicBezTo>
                    <a:pt x="482" y="525"/>
                    <a:pt x="491" y="495"/>
                    <a:pt x="500" y="501"/>
                  </a:cubicBezTo>
                  <a:close/>
                  <a:moveTo>
                    <a:pt x="333" y="549"/>
                  </a:moveTo>
                  <a:cubicBezTo>
                    <a:pt x="325" y="539"/>
                    <a:pt x="313" y="532"/>
                    <a:pt x="303" y="523"/>
                  </a:cubicBezTo>
                  <a:cubicBezTo>
                    <a:pt x="303" y="524"/>
                    <a:pt x="302" y="525"/>
                    <a:pt x="301" y="524"/>
                  </a:cubicBezTo>
                  <a:cubicBezTo>
                    <a:pt x="301" y="524"/>
                    <a:pt x="297" y="527"/>
                    <a:pt x="292" y="524"/>
                  </a:cubicBezTo>
                  <a:cubicBezTo>
                    <a:pt x="259" y="537"/>
                    <a:pt x="224" y="545"/>
                    <a:pt x="186" y="553"/>
                  </a:cubicBezTo>
                  <a:cubicBezTo>
                    <a:pt x="169" y="556"/>
                    <a:pt x="149" y="558"/>
                    <a:pt x="130" y="562"/>
                  </a:cubicBezTo>
                  <a:cubicBezTo>
                    <a:pt x="108" y="566"/>
                    <a:pt x="73" y="569"/>
                    <a:pt x="59" y="584"/>
                  </a:cubicBezTo>
                  <a:cubicBezTo>
                    <a:pt x="114" y="601"/>
                    <a:pt x="203" y="612"/>
                    <a:pt x="261" y="609"/>
                  </a:cubicBezTo>
                  <a:cubicBezTo>
                    <a:pt x="281" y="615"/>
                    <a:pt x="302" y="611"/>
                    <a:pt x="324" y="613"/>
                  </a:cubicBezTo>
                  <a:cubicBezTo>
                    <a:pt x="365" y="616"/>
                    <a:pt x="408" y="625"/>
                    <a:pt x="451" y="628"/>
                  </a:cubicBezTo>
                  <a:cubicBezTo>
                    <a:pt x="523" y="632"/>
                    <a:pt x="602" y="643"/>
                    <a:pt x="678" y="646"/>
                  </a:cubicBezTo>
                  <a:cubicBezTo>
                    <a:pt x="692" y="647"/>
                    <a:pt x="707" y="650"/>
                    <a:pt x="720" y="649"/>
                  </a:cubicBezTo>
                  <a:cubicBezTo>
                    <a:pt x="728" y="648"/>
                    <a:pt x="733" y="648"/>
                    <a:pt x="738" y="643"/>
                  </a:cubicBezTo>
                  <a:cubicBezTo>
                    <a:pt x="741" y="644"/>
                    <a:pt x="743" y="646"/>
                    <a:pt x="746" y="645"/>
                  </a:cubicBezTo>
                  <a:cubicBezTo>
                    <a:pt x="808" y="611"/>
                    <a:pt x="883" y="589"/>
                    <a:pt x="942" y="552"/>
                  </a:cubicBezTo>
                  <a:cubicBezTo>
                    <a:pt x="944" y="554"/>
                    <a:pt x="945" y="551"/>
                    <a:pt x="949" y="552"/>
                  </a:cubicBezTo>
                  <a:cubicBezTo>
                    <a:pt x="998" y="525"/>
                    <a:pt x="1045" y="497"/>
                    <a:pt x="1095" y="471"/>
                  </a:cubicBezTo>
                  <a:cubicBezTo>
                    <a:pt x="1080" y="476"/>
                    <a:pt x="1071" y="466"/>
                    <a:pt x="1056" y="472"/>
                  </a:cubicBezTo>
                  <a:cubicBezTo>
                    <a:pt x="1034" y="466"/>
                    <a:pt x="1012" y="469"/>
                    <a:pt x="990" y="468"/>
                  </a:cubicBezTo>
                  <a:cubicBezTo>
                    <a:pt x="983" y="468"/>
                    <a:pt x="976" y="464"/>
                    <a:pt x="968" y="463"/>
                  </a:cubicBezTo>
                  <a:cubicBezTo>
                    <a:pt x="958" y="462"/>
                    <a:pt x="947" y="463"/>
                    <a:pt x="936" y="462"/>
                  </a:cubicBezTo>
                  <a:cubicBezTo>
                    <a:pt x="917" y="461"/>
                    <a:pt x="903" y="458"/>
                    <a:pt x="886" y="458"/>
                  </a:cubicBezTo>
                  <a:cubicBezTo>
                    <a:pt x="875" y="458"/>
                    <a:pt x="865" y="461"/>
                    <a:pt x="855" y="460"/>
                  </a:cubicBezTo>
                  <a:cubicBezTo>
                    <a:pt x="807" y="454"/>
                    <a:pt x="743" y="441"/>
                    <a:pt x="694" y="446"/>
                  </a:cubicBezTo>
                  <a:cubicBezTo>
                    <a:pt x="691" y="443"/>
                    <a:pt x="685" y="444"/>
                    <a:pt x="682" y="442"/>
                  </a:cubicBezTo>
                  <a:cubicBezTo>
                    <a:pt x="663" y="447"/>
                    <a:pt x="649" y="456"/>
                    <a:pt x="632" y="461"/>
                  </a:cubicBezTo>
                  <a:cubicBezTo>
                    <a:pt x="617" y="494"/>
                    <a:pt x="600" y="531"/>
                    <a:pt x="568" y="549"/>
                  </a:cubicBezTo>
                  <a:cubicBezTo>
                    <a:pt x="543" y="564"/>
                    <a:pt x="505" y="569"/>
                    <a:pt x="471" y="557"/>
                  </a:cubicBezTo>
                  <a:cubicBezTo>
                    <a:pt x="472" y="563"/>
                    <a:pt x="480" y="562"/>
                    <a:pt x="480" y="569"/>
                  </a:cubicBezTo>
                  <a:cubicBezTo>
                    <a:pt x="478" y="571"/>
                    <a:pt x="478" y="575"/>
                    <a:pt x="475" y="577"/>
                  </a:cubicBezTo>
                  <a:cubicBezTo>
                    <a:pt x="462" y="580"/>
                    <a:pt x="457" y="570"/>
                    <a:pt x="446" y="573"/>
                  </a:cubicBezTo>
                  <a:cubicBezTo>
                    <a:pt x="434" y="576"/>
                    <a:pt x="429" y="593"/>
                    <a:pt x="416" y="584"/>
                  </a:cubicBezTo>
                  <a:cubicBezTo>
                    <a:pt x="415" y="576"/>
                    <a:pt x="410" y="571"/>
                    <a:pt x="408" y="563"/>
                  </a:cubicBezTo>
                  <a:cubicBezTo>
                    <a:pt x="380" y="570"/>
                    <a:pt x="359" y="556"/>
                    <a:pt x="333" y="549"/>
                  </a:cubicBezTo>
                  <a:close/>
                  <a:moveTo>
                    <a:pt x="959" y="684"/>
                  </a:moveTo>
                  <a:cubicBezTo>
                    <a:pt x="973" y="676"/>
                    <a:pt x="985" y="667"/>
                    <a:pt x="998" y="660"/>
                  </a:cubicBezTo>
                  <a:cubicBezTo>
                    <a:pt x="1026" y="646"/>
                    <a:pt x="1049" y="627"/>
                    <a:pt x="1073" y="610"/>
                  </a:cubicBezTo>
                  <a:cubicBezTo>
                    <a:pt x="1095" y="594"/>
                    <a:pt x="1125" y="583"/>
                    <a:pt x="1140" y="565"/>
                  </a:cubicBezTo>
                  <a:cubicBezTo>
                    <a:pt x="1163" y="539"/>
                    <a:pt x="1162" y="481"/>
                    <a:pt x="1120" y="473"/>
                  </a:cubicBezTo>
                  <a:cubicBezTo>
                    <a:pt x="1119" y="472"/>
                    <a:pt x="1113" y="476"/>
                    <a:pt x="1112" y="479"/>
                  </a:cubicBezTo>
                  <a:cubicBezTo>
                    <a:pt x="1099" y="479"/>
                    <a:pt x="1089" y="488"/>
                    <a:pt x="1076" y="494"/>
                  </a:cubicBezTo>
                  <a:cubicBezTo>
                    <a:pt x="1067" y="499"/>
                    <a:pt x="1057" y="503"/>
                    <a:pt x="1049" y="508"/>
                  </a:cubicBezTo>
                  <a:cubicBezTo>
                    <a:pt x="957" y="564"/>
                    <a:pt x="856" y="608"/>
                    <a:pt x="751" y="651"/>
                  </a:cubicBezTo>
                  <a:cubicBezTo>
                    <a:pt x="780" y="683"/>
                    <a:pt x="793" y="748"/>
                    <a:pt x="776" y="791"/>
                  </a:cubicBezTo>
                  <a:cubicBezTo>
                    <a:pt x="830" y="761"/>
                    <a:pt x="901" y="717"/>
                    <a:pt x="959" y="684"/>
                  </a:cubicBezTo>
                  <a:close/>
                  <a:moveTo>
                    <a:pt x="448" y="558"/>
                  </a:moveTo>
                  <a:cubicBezTo>
                    <a:pt x="451" y="559"/>
                    <a:pt x="458" y="564"/>
                    <a:pt x="461" y="562"/>
                  </a:cubicBezTo>
                  <a:cubicBezTo>
                    <a:pt x="458" y="562"/>
                    <a:pt x="459" y="559"/>
                    <a:pt x="459" y="555"/>
                  </a:cubicBezTo>
                  <a:cubicBezTo>
                    <a:pt x="453" y="555"/>
                    <a:pt x="450" y="555"/>
                    <a:pt x="448" y="558"/>
                  </a:cubicBezTo>
                  <a:close/>
                  <a:moveTo>
                    <a:pt x="421" y="560"/>
                  </a:moveTo>
                  <a:cubicBezTo>
                    <a:pt x="421" y="561"/>
                    <a:pt x="421" y="563"/>
                    <a:pt x="420" y="563"/>
                  </a:cubicBezTo>
                  <a:cubicBezTo>
                    <a:pt x="421" y="567"/>
                    <a:pt x="422" y="571"/>
                    <a:pt x="425" y="573"/>
                  </a:cubicBezTo>
                  <a:cubicBezTo>
                    <a:pt x="432" y="570"/>
                    <a:pt x="436" y="564"/>
                    <a:pt x="441" y="559"/>
                  </a:cubicBezTo>
                  <a:cubicBezTo>
                    <a:pt x="434" y="562"/>
                    <a:pt x="429" y="561"/>
                    <a:pt x="421" y="560"/>
                  </a:cubicBezTo>
                  <a:close/>
                  <a:moveTo>
                    <a:pt x="1205" y="572"/>
                  </a:moveTo>
                  <a:cubicBezTo>
                    <a:pt x="1188" y="566"/>
                    <a:pt x="1167" y="571"/>
                    <a:pt x="1150" y="569"/>
                  </a:cubicBezTo>
                  <a:cubicBezTo>
                    <a:pt x="1133" y="589"/>
                    <a:pt x="1109" y="599"/>
                    <a:pt x="1086" y="614"/>
                  </a:cubicBezTo>
                  <a:cubicBezTo>
                    <a:pt x="1072" y="624"/>
                    <a:pt x="1058" y="635"/>
                    <a:pt x="1044" y="645"/>
                  </a:cubicBezTo>
                  <a:cubicBezTo>
                    <a:pt x="1015" y="665"/>
                    <a:pt x="984" y="683"/>
                    <a:pt x="953" y="700"/>
                  </a:cubicBezTo>
                  <a:cubicBezTo>
                    <a:pt x="891" y="735"/>
                    <a:pt x="831" y="774"/>
                    <a:pt x="768" y="807"/>
                  </a:cubicBezTo>
                  <a:cubicBezTo>
                    <a:pt x="758" y="807"/>
                    <a:pt x="754" y="812"/>
                    <a:pt x="748" y="812"/>
                  </a:cubicBezTo>
                  <a:cubicBezTo>
                    <a:pt x="745" y="812"/>
                    <a:pt x="745" y="808"/>
                    <a:pt x="744" y="812"/>
                  </a:cubicBezTo>
                  <a:cubicBezTo>
                    <a:pt x="730" y="801"/>
                    <a:pt x="719" y="809"/>
                    <a:pt x="699" y="806"/>
                  </a:cubicBezTo>
                  <a:cubicBezTo>
                    <a:pt x="685" y="804"/>
                    <a:pt x="669" y="798"/>
                    <a:pt x="655" y="796"/>
                  </a:cubicBezTo>
                  <a:cubicBezTo>
                    <a:pt x="638" y="793"/>
                    <a:pt x="621" y="792"/>
                    <a:pt x="603" y="788"/>
                  </a:cubicBezTo>
                  <a:cubicBezTo>
                    <a:pt x="545" y="777"/>
                    <a:pt x="498" y="775"/>
                    <a:pt x="446" y="768"/>
                  </a:cubicBezTo>
                  <a:cubicBezTo>
                    <a:pt x="411" y="764"/>
                    <a:pt x="376" y="757"/>
                    <a:pt x="340" y="753"/>
                  </a:cubicBezTo>
                  <a:cubicBezTo>
                    <a:pt x="269" y="746"/>
                    <a:pt x="198" y="734"/>
                    <a:pt x="127" y="722"/>
                  </a:cubicBezTo>
                  <a:cubicBezTo>
                    <a:pt x="105" y="736"/>
                    <a:pt x="81" y="748"/>
                    <a:pt x="56" y="757"/>
                  </a:cubicBezTo>
                  <a:cubicBezTo>
                    <a:pt x="43" y="762"/>
                    <a:pt x="23" y="764"/>
                    <a:pt x="23" y="780"/>
                  </a:cubicBezTo>
                  <a:cubicBezTo>
                    <a:pt x="86" y="776"/>
                    <a:pt x="159" y="792"/>
                    <a:pt x="226" y="797"/>
                  </a:cubicBezTo>
                  <a:cubicBezTo>
                    <a:pt x="313" y="804"/>
                    <a:pt x="402" y="813"/>
                    <a:pt x="491" y="826"/>
                  </a:cubicBezTo>
                  <a:cubicBezTo>
                    <a:pt x="525" y="830"/>
                    <a:pt x="560" y="835"/>
                    <a:pt x="594" y="837"/>
                  </a:cubicBezTo>
                  <a:cubicBezTo>
                    <a:pt x="634" y="839"/>
                    <a:pt x="671" y="838"/>
                    <a:pt x="708" y="844"/>
                  </a:cubicBezTo>
                  <a:cubicBezTo>
                    <a:pt x="721" y="846"/>
                    <a:pt x="732" y="851"/>
                    <a:pt x="745" y="852"/>
                  </a:cubicBezTo>
                  <a:cubicBezTo>
                    <a:pt x="754" y="853"/>
                    <a:pt x="763" y="849"/>
                    <a:pt x="770" y="854"/>
                  </a:cubicBezTo>
                  <a:cubicBezTo>
                    <a:pt x="779" y="846"/>
                    <a:pt x="790" y="834"/>
                    <a:pt x="802" y="843"/>
                  </a:cubicBezTo>
                  <a:cubicBezTo>
                    <a:pt x="829" y="821"/>
                    <a:pt x="860" y="802"/>
                    <a:pt x="891" y="785"/>
                  </a:cubicBezTo>
                  <a:cubicBezTo>
                    <a:pt x="922" y="767"/>
                    <a:pt x="950" y="745"/>
                    <a:pt x="980" y="726"/>
                  </a:cubicBezTo>
                  <a:cubicBezTo>
                    <a:pt x="1011" y="707"/>
                    <a:pt x="1040" y="687"/>
                    <a:pt x="1070" y="669"/>
                  </a:cubicBezTo>
                  <a:cubicBezTo>
                    <a:pt x="1101" y="650"/>
                    <a:pt x="1127" y="626"/>
                    <a:pt x="1155" y="605"/>
                  </a:cubicBezTo>
                  <a:cubicBezTo>
                    <a:pt x="1166" y="596"/>
                    <a:pt x="1178" y="587"/>
                    <a:pt x="1191" y="585"/>
                  </a:cubicBezTo>
                  <a:cubicBezTo>
                    <a:pt x="1195" y="593"/>
                    <a:pt x="1186" y="597"/>
                    <a:pt x="1181" y="599"/>
                  </a:cubicBezTo>
                  <a:cubicBezTo>
                    <a:pt x="1218" y="633"/>
                    <a:pt x="1214" y="695"/>
                    <a:pt x="1205" y="750"/>
                  </a:cubicBezTo>
                  <a:cubicBezTo>
                    <a:pt x="1247" y="708"/>
                    <a:pt x="1239" y="613"/>
                    <a:pt x="1205" y="572"/>
                  </a:cubicBezTo>
                  <a:close/>
                  <a:moveTo>
                    <a:pt x="373" y="628"/>
                  </a:moveTo>
                  <a:cubicBezTo>
                    <a:pt x="271" y="616"/>
                    <a:pt x="167" y="624"/>
                    <a:pt x="78" y="599"/>
                  </a:cubicBezTo>
                  <a:cubicBezTo>
                    <a:pt x="76" y="599"/>
                    <a:pt x="76" y="600"/>
                    <a:pt x="75" y="600"/>
                  </a:cubicBezTo>
                  <a:cubicBezTo>
                    <a:pt x="76" y="622"/>
                    <a:pt x="107" y="603"/>
                    <a:pt x="119" y="615"/>
                  </a:cubicBezTo>
                  <a:cubicBezTo>
                    <a:pt x="105" y="623"/>
                    <a:pt x="82" y="613"/>
                    <a:pt x="76" y="629"/>
                  </a:cubicBezTo>
                  <a:cubicBezTo>
                    <a:pt x="89" y="629"/>
                    <a:pt x="101" y="633"/>
                    <a:pt x="113" y="636"/>
                  </a:cubicBezTo>
                  <a:cubicBezTo>
                    <a:pt x="125" y="639"/>
                    <a:pt x="139" y="639"/>
                    <a:pt x="147" y="648"/>
                  </a:cubicBezTo>
                  <a:cubicBezTo>
                    <a:pt x="120" y="646"/>
                    <a:pt x="99" y="635"/>
                    <a:pt x="76" y="641"/>
                  </a:cubicBezTo>
                  <a:cubicBezTo>
                    <a:pt x="77" y="647"/>
                    <a:pt x="78" y="648"/>
                    <a:pt x="75" y="653"/>
                  </a:cubicBezTo>
                  <a:cubicBezTo>
                    <a:pt x="111" y="660"/>
                    <a:pt x="142" y="659"/>
                    <a:pt x="179" y="666"/>
                  </a:cubicBezTo>
                  <a:cubicBezTo>
                    <a:pt x="202" y="671"/>
                    <a:pt x="226" y="680"/>
                    <a:pt x="251" y="685"/>
                  </a:cubicBezTo>
                  <a:cubicBezTo>
                    <a:pt x="279" y="691"/>
                    <a:pt x="310" y="690"/>
                    <a:pt x="338" y="701"/>
                  </a:cubicBezTo>
                  <a:cubicBezTo>
                    <a:pt x="253" y="694"/>
                    <a:pt x="154" y="661"/>
                    <a:pt x="70" y="664"/>
                  </a:cubicBezTo>
                  <a:cubicBezTo>
                    <a:pt x="70" y="671"/>
                    <a:pt x="69" y="671"/>
                    <a:pt x="68" y="678"/>
                  </a:cubicBezTo>
                  <a:cubicBezTo>
                    <a:pt x="99" y="680"/>
                    <a:pt x="126" y="690"/>
                    <a:pt x="155" y="696"/>
                  </a:cubicBezTo>
                  <a:cubicBezTo>
                    <a:pt x="237" y="713"/>
                    <a:pt x="318" y="718"/>
                    <a:pt x="399" y="731"/>
                  </a:cubicBezTo>
                  <a:cubicBezTo>
                    <a:pt x="433" y="737"/>
                    <a:pt x="467" y="741"/>
                    <a:pt x="501" y="743"/>
                  </a:cubicBezTo>
                  <a:cubicBezTo>
                    <a:pt x="585" y="751"/>
                    <a:pt x="654" y="760"/>
                    <a:pt x="731" y="773"/>
                  </a:cubicBezTo>
                  <a:cubicBezTo>
                    <a:pt x="726" y="770"/>
                    <a:pt x="726" y="756"/>
                    <a:pt x="724" y="752"/>
                  </a:cubicBezTo>
                  <a:cubicBezTo>
                    <a:pt x="668" y="744"/>
                    <a:pt x="592" y="739"/>
                    <a:pt x="541" y="724"/>
                  </a:cubicBezTo>
                  <a:cubicBezTo>
                    <a:pt x="594" y="732"/>
                    <a:pt x="671" y="739"/>
                    <a:pt x="723" y="741"/>
                  </a:cubicBezTo>
                  <a:cubicBezTo>
                    <a:pt x="723" y="735"/>
                    <a:pt x="726" y="733"/>
                    <a:pt x="724" y="729"/>
                  </a:cubicBezTo>
                  <a:cubicBezTo>
                    <a:pt x="698" y="733"/>
                    <a:pt x="670" y="720"/>
                    <a:pt x="644" y="719"/>
                  </a:cubicBezTo>
                  <a:cubicBezTo>
                    <a:pt x="664" y="711"/>
                    <a:pt x="689" y="722"/>
                    <a:pt x="715" y="721"/>
                  </a:cubicBezTo>
                  <a:cubicBezTo>
                    <a:pt x="713" y="711"/>
                    <a:pt x="718" y="703"/>
                    <a:pt x="725" y="695"/>
                  </a:cubicBezTo>
                  <a:cubicBezTo>
                    <a:pt x="689" y="683"/>
                    <a:pt x="643" y="692"/>
                    <a:pt x="604" y="686"/>
                  </a:cubicBezTo>
                  <a:cubicBezTo>
                    <a:pt x="565" y="680"/>
                    <a:pt x="524" y="668"/>
                    <a:pt x="490" y="660"/>
                  </a:cubicBezTo>
                  <a:cubicBezTo>
                    <a:pt x="542" y="664"/>
                    <a:pt x="586" y="680"/>
                    <a:pt x="642" y="681"/>
                  </a:cubicBezTo>
                  <a:cubicBezTo>
                    <a:pt x="664" y="682"/>
                    <a:pt x="688" y="680"/>
                    <a:pt x="709" y="681"/>
                  </a:cubicBezTo>
                  <a:cubicBezTo>
                    <a:pt x="716" y="682"/>
                    <a:pt x="724" y="687"/>
                    <a:pt x="728" y="678"/>
                  </a:cubicBezTo>
                  <a:cubicBezTo>
                    <a:pt x="729" y="672"/>
                    <a:pt x="722" y="665"/>
                    <a:pt x="720" y="659"/>
                  </a:cubicBezTo>
                  <a:cubicBezTo>
                    <a:pt x="603" y="653"/>
                    <a:pt x="491" y="641"/>
                    <a:pt x="373" y="628"/>
                  </a:cubicBezTo>
                  <a:close/>
                  <a:moveTo>
                    <a:pt x="1187" y="762"/>
                  </a:moveTo>
                  <a:cubicBezTo>
                    <a:pt x="1184" y="755"/>
                    <a:pt x="1192" y="752"/>
                    <a:pt x="1195" y="746"/>
                  </a:cubicBezTo>
                  <a:cubicBezTo>
                    <a:pt x="1199" y="733"/>
                    <a:pt x="1200" y="712"/>
                    <a:pt x="1201" y="694"/>
                  </a:cubicBezTo>
                  <a:cubicBezTo>
                    <a:pt x="1204" y="653"/>
                    <a:pt x="1196" y="620"/>
                    <a:pt x="1171" y="607"/>
                  </a:cubicBezTo>
                  <a:cubicBezTo>
                    <a:pt x="1159" y="613"/>
                    <a:pt x="1149" y="620"/>
                    <a:pt x="1141" y="630"/>
                  </a:cubicBezTo>
                  <a:cubicBezTo>
                    <a:pt x="1168" y="671"/>
                    <a:pt x="1175" y="732"/>
                    <a:pt x="1161" y="782"/>
                  </a:cubicBezTo>
                  <a:cubicBezTo>
                    <a:pt x="1171" y="777"/>
                    <a:pt x="1178" y="768"/>
                    <a:pt x="1187" y="762"/>
                  </a:cubicBezTo>
                  <a:close/>
                  <a:moveTo>
                    <a:pt x="1159" y="726"/>
                  </a:moveTo>
                  <a:cubicBezTo>
                    <a:pt x="1158" y="691"/>
                    <a:pt x="1150" y="657"/>
                    <a:pt x="1132" y="636"/>
                  </a:cubicBezTo>
                  <a:cubicBezTo>
                    <a:pt x="1050" y="695"/>
                    <a:pt x="964" y="750"/>
                    <a:pt x="877" y="805"/>
                  </a:cubicBezTo>
                  <a:cubicBezTo>
                    <a:pt x="900" y="846"/>
                    <a:pt x="913" y="905"/>
                    <a:pt x="908" y="961"/>
                  </a:cubicBezTo>
                  <a:cubicBezTo>
                    <a:pt x="991" y="909"/>
                    <a:pt x="1069" y="850"/>
                    <a:pt x="1149" y="793"/>
                  </a:cubicBezTo>
                  <a:cubicBezTo>
                    <a:pt x="1152" y="774"/>
                    <a:pt x="1159" y="750"/>
                    <a:pt x="1159" y="726"/>
                  </a:cubicBezTo>
                  <a:close/>
                  <a:moveTo>
                    <a:pt x="764" y="752"/>
                  </a:moveTo>
                  <a:cubicBezTo>
                    <a:pt x="764" y="766"/>
                    <a:pt x="754" y="777"/>
                    <a:pt x="754" y="792"/>
                  </a:cubicBezTo>
                  <a:cubicBezTo>
                    <a:pt x="768" y="787"/>
                    <a:pt x="773" y="769"/>
                    <a:pt x="774" y="753"/>
                  </a:cubicBezTo>
                  <a:cubicBezTo>
                    <a:pt x="776" y="723"/>
                    <a:pt x="766" y="691"/>
                    <a:pt x="755" y="670"/>
                  </a:cubicBezTo>
                  <a:cubicBezTo>
                    <a:pt x="749" y="669"/>
                    <a:pt x="748" y="663"/>
                    <a:pt x="744" y="660"/>
                  </a:cubicBezTo>
                  <a:cubicBezTo>
                    <a:pt x="737" y="662"/>
                    <a:pt x="736" y="658"/>
                    <a:pt x="733" y="660"/>
                  </a:cubicBezTo>
                  <a:cubicBezTo>
                    <a:pt x="743" y="689"/>
                    <a:pt x="764" y="720"/>
                    <a:pt x="764" y="752"/>
                  </a:cubicBezTo>
                  <a:close/>
                  <a:moveTo>
                    <a:pt x="710" y="781"/>
                  </a:moveTo>
                  <a:cubicBezTo>
                    <a:pt x="665" y="771"/>
                    <a:pt x="625" y="766"/>
                    <a:pt x="581" y="760"/>
                  </a:cubicBezTo>
                  <a:cubicBezTo>
                    <a:pt x="557" y="756"/>
                    <a:pt x="533" y="755"/>
                    <a:pt x="509" y="753"/>
                  </a:cubicBezTo>
                  <a:cubicBezTo>
                    <a:pt x="459" y="751"/>
                    <a:pt x="408" y="739"/>
                    <a:pt x="353" y="734"/>
                  </a:cubicBezTo>
                  <a:cubicBezTo>
                    <a:pt x="277" y="726"/>
                    <a:pt x="205" y="716"/>
                    <a:pt x="127" y="700"/>
                  </a:cubicBezTo>
                  <a:cubicBezTo>
                    <a:pt x="99" y="694"/>
                    <a:pt x="54" y="677"/>
                    <a:pt x="44" y="697"/>
                  </a:cubicBezTo>
                  <a:cubicBezTo>
                    <a:pt x="141" y="720"/>
                    <a:pt x="251" y="731"/>
                    <a:pt x="360" y="746"/>
                  </a:cubicBezTo>
                  <a:cubicBezTo>
                    <a:pt x="388" y="750"/>
                    <a:pt x="415" y="756"/>
                    <a:pt x="441" y="758"/>
                  </a:cubicBezTo>
                  <a:cubicBezTo>
                    <a:pt x="467" y="761"/>
                    <a:pt x="493" y="762"/>
                    <a:pt x="518" y="765"/>
                  </a:cubicBezTo>
                  <a:cubicBezTo>
                    <a:pt x="558" y="769"/>
                    <a:pt x="599" y="778"/>
                    <a:pt x="638" y="783"/>
                  </a:cubicBezTo>
                  <a:cubicBezTo>
                    <a:pt x="663" y="787"/>
                    <a:pt x="696" y="793"/>
                    <a:pt x="713" y="793"/>
                  </a:cubicBezTo>
                  <a:cubicBezTo>
                    <a:pt x="721" y="794"/>
                    <a:pt x="731" y="795"/>
                    <a:pt x="736" y="791"/>
                  </a:cubicBezTo>
                  <a:cubicBezTo>
                    <a:pt x="732" y="785"/>
                    <a:pt x="720" y="783"/>
                    <a:pt x="710" y="781"/>
                  </a:cubicBezTo>
                  <a:close/>
                  <a:moveTo>
                    <a:pt x="739" y="864"/>
                  </a:moveTo>
                  <a:cubicBezTo>
                    <a:pt x="716" y="864"/>
                    <a:pt x="694" y="853"/>
                    <a:pt x="673" y="851"/>
                  </a:cubicBezTo>
                  <a:cubicBezTo>
                    <a:pt x="636" y="847"/>
                    <a:pt x="579" y="849"/>
                    <a:pt x="532" y="843"/>
                  </a:cubicBezTo>
                  <a:cubicBezTo>
                    <a:pt x="488" y="837"/>
                    <a:pt x="443" y="830"/>
                    <a:pt x="399" y="826"/>
                  </a:cubicBezTo>
                  <a:cubicBezTo>
                    <a:pt x="350" y="821"/>
                    <a:pt x="303" y="813"/>
                    <a:pt x="254" y="809"/>
                  </a:cubicBezTo>
                  <a:cubicBezTo>
                    <a:pt x="233" y="808"/>
                    <a:pt x="213" y="809"/>
                    <a:pt x="192" y="806"/>
                  </a:cubicBezTo>
                  <a:cubicBezTo>
                    <a:pt x="155" y="800"/>
                    <a:pt x="112" y="793"/>
                    <a:pt x="64" y="792"/>
                  </a:cubicBezTo>
                  <a:cubicBezTo>
                    <a:pt x="60" y="798"/>
                    <a:pt x="58" y="799"/>
                    <a:pt x="52" y="801"/>
                  </a:cubicBezTo>
                  <a:cubicBezTo>
                    <a:pt x="53" y="815"/>
                    <a:pt x="68" y="812"/>
                    <a:pt x="79" y="812"/>
                  </a:cubicBezTo>
                  <a:cubicBezTo>
                    <a:pt x="91" y="812"/>
                    <a:pt x="104" y="813"/>
                    <a:pt x="118" y="813"/>
                  </a:cubicBezTo>
                  <a:cubicBezTo>
                    <a:pt x="136" y="814"/>
                    <a:pt x="156" y="812"/>
                    <a:pt x="170" y="821"/>
                  </a:cubicBezTo>
                  <a:cubicBezTo>
                    <a:pt x="135" y="821"/>
                    <a:pt x="95" y="818"/>
                    <a:pt x="68" y="821"/>
                  </a:cubicBezTo>
                  <a:cubicBezTo>
                    <a:pt x="89" y="830"/>
                    <a:pt x="128" y="824"/>
                    <a:pt x="149" y="837"/>
                  </a:cubicBezTo>
                  <a:cubicBezTo>
                    <a:pt x="121" y="839"/>
                    <a:pt x="97" y="832"/>
                    <a:pt x="58" y="832"/>
                  </a:cubicBezTo>
                  <a:cubicBezTo>
                    <a:pt x="54" y="845"/>
                    <a:pt x="56" y="860"/>
                    <a:pt x="63" y="872"/>
                  </a:cubicBezTo>
                  <a:cubicBezTo>
                    <a:pt x="152" y="881"/>
                    <a:pt x="224" y="895"/>
                    <a:pt x="308" y="909"/>
                  </a:cubicBezTo>
                  <a:cubicBezTo>
                    <a:pt x="227" y="903"/>
                    <a:pt x="146" y="884"/>
                    <a:pt x="50" y="882"/>
                  </a:cubicBezTo>
                  <a:cubicBezTo>
                    <a:pt x="35" y="892"/>
                    <a:pt x="56" y="904"/>
                    <a:pt x="50" y="919"/>
                  </a:cubicBezTo>
                  <a:cubicBezTo>
                    <a:pt x="84" y="923"/>
                    <a:pt x="111" y="926"/>
                    <a:pt x="139" y="933"/>
                  </a:cubicBezTo>
                  <a:cubicBezTo>
                    <a:pt x="220" y="952"/>
                    <a:pt x="294" y="968"/>
                    <a:pt x="380" y="973"/>
                  </a:cubicBezTo>
                  <a:cubicBezTo>
                    <a:pt x="489" y="978"/>
                    <a:pt x="596" y="1002"/>
                    <a:pt x="715" y="1010"/>
                  </a:cubicBezTo>
                  <a:cubicBezTo>
                    <a:pt x="724" y="1017"/>
                    <a:pt x="745" y="1015"/>
                    <a:pt x="755" y="1017"/>
                  </a:cubicBezTo>
                  <a:cubicBezTo>
                    <a:pt x="756" y="1009"/>
                    <a:pt x="747" y="1004"/>
                    <a:pt x="748" y="993"/>
                  </a:cubicBezTo>
                  <a:cubicBezTo>
                    <a:pt x="675" y="981"/>
                    <a:pt x="588" y="968"/>
                    <a:pt x="517" y="955"/>
                  </a:cubicBezTo>
                  <a:cubicBezTo>
                    <a:pt x="498" y="952"/>
                    <a:pt x="478" y="951"/>
                    <a:pt x="460" y="943"/>
                  </a:cubicBezTo>
                  <a:cubicBezTo>
                    <a:pt x="567" y="953"/>
                    <a:pt x="656" y="973"/>
                    <a:pt x="750" y="981"/>
                  </a:cubicBezTo>
                  <a:cubicBezTo>
                    <a:pt x="740" y="955"/>
                    <a:pt x="763" y="942"/>
                    <a:pt x="756" y="917"/>
                  </a:cubicBezTo>
                  <a:cubicBezTo>
                    <a:pt x="737" y="918"/>
                    <a:pt x="712" y="916"/>
                    <a:pt x="688" y="914"/>
                  </a:cubicBezTo>
                  <a:cubicBezTo>
                    <a:pt x="666" y="912"/>
                    <a:pt x="646" y="903"/>
                    <a:pt x="628" y="902"/>
                  </a:cubicBezTo>
                  <a:cubicBezTo>
                    <a:pt x="617" y="901"/>
                    <a:pt x="605" y="905"/>
                    <a:pt x="603" y="898"/>
                  </a:cubicBezTo>
                  <a:cubicBezTo>
                    <a:pt x="633" y="892"/>
                    <a:pt x="667" y="906"/>
                    <a:pt x="700" y="907"/>
                  </a:cubicBezTo>
                  <a:cubicBezTo>
                    <a:pt x="722" y="907"/>
                    <a:pt x="741" y="906"/>
                    <a:pt x="759" y="910"/>
                  </a:cubicBezTo>
                  <a:cubicBezTo>
                    <a:pt x="760" y="903"/>
                    <a:pt x="765" y="901"/>
                    <a:pt x="764" y="897"/>
                  </a:cubicBezTo>
                  <a:cubicBezTo>
                    <a:pt x="742" y="893"/>
                    <a:pt x="718" y="892"/>
                    <a:pt x="693" y="890"/>
                  </a:cubicBezTo>
                  <a:cubicBezTo>
                    <a:pt x="669" y="889"/>
                    <a:pt x="644" y="885"/>
                    <a:pt x="618" y="883"/>
                  </a:cubicBezTo>
                  <a:cubicBezTo>
                    <a:pt x="538" y="876"/>
                    <a:pt x="455" y="875"/>
                    <a:pt x="386" y="853"/>
                  </a:cubicBezTo>
                  <a:cubicBezTo>
                    <a:pt x="458" y="859"/>
                    <a:pt x="530" y="867"/>
                    <a:pt x="606" y="873"/>
                  </a:cubicBezTo>
                  <a:cubicBezTo>
                    <a:pt x="661" y="877"/>
                    <a:pt x="712" y="885"/>
                    <a:pt x="763" y="882"/>
                  </a:cubicBezTo>
                  <a:cubicBezTo>
                    <a:pt x="762" y="874"/>
                    <a:pt x="760" y="875"/>
                    <a:pt x="760" y="867"/>
                  </a:cubicBezTo>
                  <a:cubicBezTo>
                    <a:pt x="753" y="863"/>
                    <a:pt x="746" y="864"/>
                    <a:pt x="739" y="864"/>
                  </a:cubicBezTo>
                  <a:close/>
                  <a:moveTo>
                    <a:pt x="896" y="970"/>
                  </a:moveTo>
                  <a:cubicBezTo>
                    <a:pt x="905" y="914"/>
                    <a:pt x="895" y="846"/>
                    <a:pt x="866" y="811"/>
                  </a:cubicBezTo>
                  <a:cubicBezTo>
                    <a:pt x="862" y="814"/>
                    <a:pt x="856" y="817"/>
                    <a:pt x="851" y="819"/>
                  </a:cubicBezTo>
                  <a:cubicBezTo>
                    <a:pt x="864" y="878"/>
                    <a:pt x="883" y="926"/>
                    <a:pt x="866" y="991"/>
                  </a:cubicBezTo>
                  <a:cubicBezTo>
                    <a:pt x="877" y="985"/>
                    <a:pt x="887" y="978"/>
                    <a:pt x="896" y="970"/>
                  </a:cubicBezTo>
                  <a:close/>
                  <a:moveTo>
                    <a:pt x="851" y="1004"/>
                  </a:moveTo>
                  <a:cubicBezTo>
                    <a:pt x="856" y="998"/>
                    <a:pt x="859" y="982"/>
                    <a:pt x="861" y="973"/>
                  </a:cubicBezTo>
                  <a:cubicBezTo>
                    <a:pt x="869" y="925"/>
                    <a:pt x="857" y="863"/>
                    <a:pt x="840" y="827"/>
                  </a:cubicBezTo>
                  <a:cubicBezTo>
                    <a:pt x="824" y="838"/>
                    <a:pt x="807" y="848"/>
                    <a:pt x="792" y="861"/>
                  </a:cubicBezTo>
                  <a:cubicBezTo>
                    <a:pt x="816" y="917"/>
                    <a:pt x="812" y="984"/>
                    <a:pt x="796" y="1039"/>
                  </a:cubicBezTo>
                  <a:cubicBezTo>
                    <a:pt x="810" y="1023"/>
                    <a:pt x="839" y="1019"/>
                    <a:pt x="851" y="1004"/>
                  </a:cubicBezTo>
                  <a:close/>
                  <a:moveTo>
                    <a:pt x="787" y="1030"/>
                  </a:moveTo>
                  <a:cubicBezTo>
                    <a:pt x="807" y="982"/>
                    <a:pt x="804" y="902"/>
                    <a:pt x="781" y="863"/>
                  </a:cubicBezTo>
                  <a:cubicBezTo>
                    <a:pt x="781" y="862"/>
                    <a:pt x="781" y="862"/>
                    <a:pt x="780" y="862"/>
                  </a:cubicBezTo>
                  <a:cubicBezTo>
                    <a:pt x="770" y="867"/>
                    <a:pt x="773" y="878"/>
                    <a:pt x="774" y="889"/>
                  </a:cubicBezTo>
                  <a:cubicBezTo>
                    <a:pt x="775" y="904"/>
                    <a:pt x="774" y="920"/>
                    <a:pt x="775" y="937"/>
                  </a:cubicBezTo>
                  <a:cubicBezTo>
                    <a:pt x="776" y="957"/>
                    <a:pt x="775" y="978"/>
                    <a:pt x="774" y="996"/>
                  </a:cubicBezTo>
                  <a:cubicBezTo>
                    <a:pt x="772" y="1017"/>
                    <a:pt x="763" y="1036"/>
                    <a:pt x="769" y="1050"/>
                  </a:cubicBezTo>
                  <a:cubicBezTo>
                    <a:pt x="780" y="1053"/>
                    <a:pt x="784" y="1038"/>
                    <a:pt x="787" y="1030"/>
                  </a:cubicBezTo>
                  <a:close/>
                  <a:moveTo>
                    <a:pt x="756" y="1032"/>
                  </a:moveTo>
                  <a:cubicBezTo>
                    <a:pt x="747" y="1029"/>
                    <a:pt x="735" y="1028"/>
                    <a:pt x="726" y="1026"/>
                  </a:cubicBezTo>
                  <a:cubicBezTo>
                    <a:pt x="720" y="1025"/>
                    <a:pt x="715" y="1022"/>
                    <a:pt x="709" y="1021"/>
                  </a:cubicBezTo>
                  <a:cubicBezTo>
                    <a:pt x="696" y="1019"/>
                    <a:pt x="677" y="1019"/>
                    <a:pt x="665" y="1019"/>
                  </a:cubicBezTo>
                  <a:cubicBezTo>
                    <a:pt x="621" y="1016"/>
                    <a:pt x="567" y="1004"/>
                    <a:pt x="518" y="1000"/>
                  </a:cubicBezTo>
                  <a:cubicBezTo>
                    <a:pt x="502" y="999"/>
                    <a:pt x="486" y="994"/>
                    <a:pt x="470" y="993"/>
                  </a:cubicBezTo>
                  <a:cubicBezTo>
                    <a:pt x="405" y="986"/>
                    <a:pt x="339" y="984"/>
                    <a:pt x="278" y="975"/>
                  </a:cubicBezTo>
                  <a:cubicBezTo>
                    <a:pt x="230" y="968"/>
                    <a:pt x="180" y="954"/>
                    <a:pt x="135" y="944"/>
                  </a:cubicBezTo>
                  <a:cubicBezTo>
                    <a:pt x="120" y="941"/>
                    <a:pt x="101" y="939"/>
                    <a:pt x="81" y="935"/>
                  </a:cubicBezTo>
                  <a:cubicBezTo>
                    <a:pt x="61" y="932"/>
                    <a:pt x="22" y="920"/>
                    <a:pt x="19" y="943"/>
                  </a:cubicBezTo>
                  <a:cubicBezTo>
                    <a:pt x="153" y="964"/>
                    <a:pt x="288" y="1002"/>
                    <a:pt x="424" y="1016"/>
                  </a:cubicBezTo>
                  <a:cubicBezTo>
                    <a:pt x="442" y="1018"/>
                    <a:pt x="461" y="1020"/>
                    <a:pt x="479" y="1021"/>
                  </a:cubicBezTo>
                  <a:cubicBezTo>
                    <a:pt x="563" y="1026"/>
                    <a:pt x="663" y="1045"/>
                    <a:pt x="751" y="1046"/>
                  </a:cubicBezTo>
                  <a:cubicBezTo>
                    <a:pt x="754" y="1043"/>
                    <a:pt x="757" y="1035"/>
                    <a:pt x="756" y="103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grpSp>
      <p:sp>
        <p:nvSpPr>
          <p:cNvPr id="12" name="Shape 373"/>
          <p:cNvSpPr/>
          <p:nvPr/>
        </p:nvSpPr>
        <p:spPr>
          <a:xfrm>
            <a:off x="5549885" y="1974982"/>
            <a:ext cx="2261703" cy="984629"/>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335" dirty="0">
                <a:solidFill>
                  <a:schemeClr val="tx1">
                    <a:lumMod val="65000"/>
                    <a:lumOff val="35000"/>
                  </a:schemeClr>
                </a:solidFill>
                <a:latin typeface="+mn-lt"/>
                <a:ea typeface="+mn-ea"/>
                <a:cs typeface="+mn-ea"/>
                <a:sym typeface="+mn-lt"/>
              </a:rPr>
              <a:t>详写内容</a:t>
            </a:r>
            <a:r>
              <a:rPr lang="en-US" altLang="zh-CN" sz="1335" dirty="0">
                <a:solidFill>
                  <a:schemeClr val="tx1">
                    <a:lumMod val="65000"/>
                    <a:lumOff val="35000"/>
                  </a:schemeClr>
                </a:solidFill>
                <a:latin typeface="+mn-lt"/>
                <a:ea typeface="+mn-ea"/>
                <a:cs typeface="+mn-ea"/>
                <a:sym typeface="+mn-lt"/>
              </a:rPr>
              <a:t>……</a:t>
            </a:r>
            <a:r>
              <a:rPr lang="zh-CN" altLang="en-US" sz="1335" dirty="0">
                <a:solidFill>
                  <a:schemeClr val="tx1">
                    <a:lumMod val="65000"/>
                    <a:lumOff val="35000"/>
                  </a:schemeClr>
                </a:solidFill>
                <a:latin typeface="+mn-lt"/>
                <a:ea typeface="+mn-ea"/>
                <a:cs typeface="+mn-ea"/>
                <a:sym typeface="+mn-lt"/>
              </a:rPr>
              <a:t>点击输入本栏的具体文字，简明扼要的说明分项内容，此为概念图解，请根据您的具体内容酌情修改。</a:t>
            </a:r>
            <a:endParaRPr lang="en-US" altLang="zh-CN" sz="1335" dirty="0">
              <a:solidFill>
                <a:schemeClr val="tx1">
                  <a:lumMod val="65000"/>
                  <a:lumOff val="35000"/>
                </a:schemeClr>
              </a:solidFill>
              <a:latin typeface="+mn-lt"/>
              <a:ea typeface="+mn-ea"/>
              <a:cs typeface="+mn-ea"/>
              <a:sym typeface="+mn-lt"/>
            </a:endParaRPr>
          </a:p>
        </p:txBody>
      </p:sp>
      <p:cxnSp>
        <p:nvCxnSpPr>
          <p:cNvPr id="13" name="直接连接符 12"/>
          <p:cNvCxnSpPr/>
          <p:nvPr/>
        </p:nvCxnSpPr>
        <p:spPr>
          <a:xfrm>
            <a:off x="530067" y="4990012"/>
            <a:ext cx="35139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30067" y="3489490"/>
            <a:ext cx="1106328" cy="1347244"/>
            <a:chOff x="2987676" y="1887538"/>
            <a:chExt cx="1858963" cy="2263775"/>
          </a:xfrm>
          <a:solidFill>
            <a:schemeClr val="bg1"/>
          </a:solidFill>
        </p:grpSpPr>
        <p:sp>
          <p:nvSpPr>
            <p:cNvPr id="15" name="Freeform 43"/>
            <p:cNvSpPr/>
            <p:nvPr/>
          </p:nvSpPr>
          <p:spPr bwMode="auto">
            <a:xfrm>
              <a:off x="3954463" y="1970088"/>
              <a:ext cx="488950" cy="192088"/>
            </a:xfrm>
            <a:custGeom>
              <a:avLst/>
              <a:gdLst>
                <a:gd name="T0" fmla="*/ 627 w 627"/>
                <a:gd name="T1" fmla="*/ 246 h 246"/>
                <a:gd name="T2" fmla="*/ 532 w 627"/>
                <a:gd name="T3" fmla="*/ 184 h 246"/>
                <a:gd name="T4" fmla="*/ 523 w 627"/>
                <a:gd name="T5" fmla="*/ 172 h 246"/>
                <a:gd name="T6" fmla="*/ 77 w 627"/>
                <a:gd name="T7" fmla="*/ 21 h 246"/>
                <a:gd name="T8" fmla="*/ 0 w 627"/>
                <a:gd name="T9" fmla="*/ 17 h 246"/>
                <a:gd name="T10" fmla="*/ 4 w 627"/>
                <a:gd name="T11" fmla="*/ 13 h 246"/>
                <a:gd name="T12" fmla="*/ 337 w 627"/>
                <a:gd name="T13" fmla="*/ 70 h 246"/>
                <a:gd name="T14" fmla="*/ 497 w 627"/>
                <a:gd name="T15" fmla="*/ 145 h 246"/>
                <a:gd name="T16" fmla="*/ 627 w 627"/>
                <a:gd name="T17"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246">
                  <a:moveTo>
                    <a:pt x="627" y="246"/>
                  </a:moveTo>
                  <a:cubicBezTo>
                    <a:pt x="593" y="236"/>
                    <a:pt x="570" y="197"/>
                    <a:pt x="532" y="184"/>
                  </a:cubicBezTo>
                  <a:cubicBezTo>
                    <a:pt x="529" y="180"/>
                    <a:pt x="524" y="178"/>
                    <a:pt x="523" y="172"/>
                  </a:cubicBezTo>
                  <a:cubicBezTo>
                    <a:pt x="395" y="103"/>
                    <a:pt x="245" y="29"/>
                    <a:pt x="77" y="21"/>
                  </a:cubicBezTo>
                  <a:cubicBezTo>
                    <a:pt x="49" y="19"/>
                    <a:pt x="17" y="27"/>
                    <a:pt x="0" y="17"/>
                  </a:cubicBezTo>
                  <a:cubicBezTo>
                    <a:pt x="3" y="16"/>
                    <a:pt x="2" y="13"/>
                    <a:pt x="4" y="13"/>
                  </a:cubicBezTo>
                  <a:cubicBezTo>
                    <a:pt x="137" y="0"/>
                    <a:pt x="239" y="35"/>
                    <a:pt x="337" y="70"/>
                  </a:cubicBezTo>
                  <a:cubicBezTo>
                    <a:pt x="395" y="91"/>
                    <a:pt x="448" y="113"/>
                    <a:pt x="497" y="145"/>
                  </a:cubicBezTo>
                  <a:cubicBezTo>
                    <a:pt x="544" y="177"/>
                    <a:pt x="595" y="203"/>
                    <a:pt x="627" y="24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 name="Freeform 44"/>
            <p:cNvSpPr/>
            <p:nvPr/>
          </p:nvSpPr>
          <p:spPr bwMode="auto">
            <a:xfrm>
              <a:off x="3271838" y="1982788"/>
              <a:ext cx="569913" cy="292100"/>
            </a:xfrm>
            <a:custGeom>
              <a:avLst/>
              <a:gdLst>
                <a:gd name="T0" fmla="*/ 733 w 733"/>
                <a:gd name="T1" fmla="*/ 6 h 376"/>
                <a:gd name="T2" fmla="*/ 602 w 733"/>
                <a:gd name="T3" fmla="*/ 26 h 376"/>
                <a:gd name="T4" fmla="*/ 573 w 733"/>
                <a:gd name="T5" fmla="*/ 37 h 376"/>
                <a:gd name="T6" fmla="*/ 478 w 733"/>
                <a:gd name="T7" fmla="*/ 58 h 376"/>
                <a:gd name="T8" fmla="*/ 247 w 733"/>
                <a:gd name="T9" fmla="*/ 167 h 376"/>
                <a:gd name="T10" fmla="*/ 120 w 733"/>
                <a:gd name="T11" fmla="*/ 268 h 376"/>
                <a:gd name="T12" fmla="*/ 60 w 733"/>
                <a:gd name="T13" fmla="*/ 322 h 376"/>
                <a:gd name="T14" fmla="*/ 2 w 733"/>
                <a:gd name="T15" fmla="*/ 376 h 376"/>
                <a:gd name="T16" fmla="*/ 21 w 733"/>
                <a:gd name="T17" fmla="*/ 343 h 376"/>
                <a:gd name="T18" fmla="*/ 104 w 733"/>
                <a:gd name="T19" fmla="*/ 262 h 376"/>
                <a:gd name="T20" fmla="*/ 526 w 733"/>
                <a:gd name="T21" fmla="*/ 31 h 376"/>
                <a:gd name="T22" fmla="*/ 733 w 733"/>
                <a:gd name="T23" fmla="*/ 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3" h="376">
                  <a:moveTo>
                    <a:pt x="733" y="6"/>
                  </a:moveTo>
                  <a:cubicBezTo>
                    <a:pt x="691" y="21"/>
                    <a:pt x="643" y="18"/>
                    <a:pt x="602" y="26"/>
                  </a:cubicBezTo>
                  <a:cubicBezTo>
                    <a:pt x="592" y="29"/>
                    <a:pt x="582" y="35"/>
                    <a:pt x="573" y="37"/>
                  </a:cubicBezTo>
                  <a:cubicBezTo>
                    <a:pt x="539" y="45"/>
                    <a:pt x="508" y="47"/>
                    <a:pt x="478" y="58"/>
                  </a:cubicBezTo>
                  <a:cubicBezTo>
                    <a:pt x="399" y="85"/>
                    <a:pt x="315" y="123"/>
                    <a:pt x="247" y="167"/>
                  </a:cubicBezTo>
                  <a:cubicBezTo>
                    <a:pt x="201" y="197"/>
                    <a:pt x="160" y="233"/>
                    <a:pt x="120" y="268"/>
                  </a:cubicBezTo>
                  <a:cubicBezTo>
                    <a:pt x="100" y="287"/>
                    <a:pt x="79" y="303"/>
                    <a:pt x="60" y="322"/>
                  </a:cubicBezTo>
                  <a:cubicBezTo>
                    <a:pt x="42" y="341"/>
                    <a:pt x="28" y="365"/>
                    <a:pt x="2" y="376"/>
                  </a:cubicBezTo>
                  <a:cubicBezTo>
                    <a:pt x="0" y="363"/>
                    <a:pt x="14" y="351"/>
                    <a:pt x="21" y="343"/>
                  </a:cubicBezTo>
                  <a:cubicBezTo>
                    <a:pt x="45" y="314"/>
                    <a:pt x="75" y="288"/>
                    <a:pt x="104" y="262"/>
                  </a:cubicBezTo>
                  <a:cubicBezTo>
                    <a:pt x="217" y="161"/>
                    <a:pt x="360" y="81"/>
                    <a:pt x="526" y="31"/>
                  </a:cubicBezTo>
                  <a:cubicBezTo>
                    <a:pt x="595" y="21"/>
                    <a:pt x="660" y="0"/>
                    <a:pt x="733"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7" name="Freeform 45"/>
            <p:cNvSpPr/>
            <p:nvPr/>
          </p:nvSpPr>
          <p:spPr bwMode="auto">
            <a:xfrm>
              <a:off x="4525963" y="2244726"/>
              <a:ext cx="250825" cy="596900"/>
            </a:xfrm>
            <a:custGeom>
              <a:avLst/>
              <a:gdLst>
                <a:gd name="T0" fmla="*/ 0 w 321"/>
                <a:gd name="T1" fmla="*/ 0 h 767"/>
                <a:gd name="T2" fmla="*/ 5 w 321"/>
                <a:gd name="T3" fmla="*/ 0 h 767"/>
                <a:gd name="T4" fmla="*/ 218 w 321"/>
                <a:gd name="T5" fmla="*/ 295 h 767"/>
                <a:gd name="T6" fmla="*/ 319 w 321"/>
                <a:gd name="T7" fmla="*/ 674 h 767"/>
                <a:gd name="T8" fmla="*/ 315 w 321"/>
                <a:gd name="T9" fmla="*/ 767 h 767"/>
                <a:gd name="T10" fmla="*/ 306 w 321"/>
                <a:gd name="T11" fmla="*/ 699 h 767"/>
                <a:gd name="T12" fmla="*/ 286 w 321"/>
                <a:gd name="T13" fmla="*/ 573 h 767"/>
                <a:gd name="T14" fmla="*/ 251 w 321"/>
                <a:gd name="T15" fmla="*/ 415 h 767"/>
                <a:gd name="T16" fmla="*/ 0 w 321"/>
                <a:gd name="T17" fmla="*/ 8 h 767"/>
                <a:gd name="T18" fmla="*/ 0 w 321"/>
                <a:gd name="T19"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767">
                  <a:moveTo>
                    <a:pt x="0" y="0"/>
                  </a:moveTo>
                  <a:cubicBezTo>
                    <a:pt x="2" y="0"/>
                    <a:pt x="3" y="0"/>
                    <a:pt x="5" y="0"/>
                  </a:cubicBezTo>
                  <a:cubicBezTo>
                    <a:pt x="97" y="67"/>
                    <a:pt x="161" y="182"/>
                    <a:pt x="218" y="295"/>
                  </a:cubicBezTo>
                  <a:cubicBezTo>
                    <a:pt x="269" y="397"/>
                    <a:pt x="308" y="536"/>
                    <a:pt x="319" y="674"/>
                  </a:cubicBezTo>
                  <a:cubicBezTo>
                    <a:pt x="321" y="702"/>
                    <a:pt x="315" y="740"/>
                    <a:pt x="315" y="767"/>
                  </a:cubicBezTo>
                  <a:cubicBezTo>
                    <a:pt x="294" y="750"/>
                    <a:pt x="309" y="723"/>
                    <a:pt x="306" y="699"/>
                  </a:cubicBezTo>
                  <a:cubicBezTo>
                    <a:pt x="303" y="662"/>
                    <a:pt x="293" y="617"/>
                    <a:pt x="286" y="573"/>
                  </a:cubicBezTo>
                  <a:cubicBezTo>
                    <a:pt x="277" y="519"/>
                    <a:pt x="267" y="464"/>
                    <a:pt x="251" y="415"/>
                  </a:cubicBezTo>
                  <a:cubicBezTo>
                    <a:pt x="198" y="254"/>
                    <a:pt x="106" y="113"/>
                    <a:pt x="0" y="8"/>
                  </a:cubicBezTo>
                  <a:cubicBezTo>
                    <a:pt x="0" y="5"/>
                    <a:pt x="0" y="2"/>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8" name="Freeform 46"/>
            <p:cNvSpPr/>
            <p:nvPr/>
          </p:nvSpPr>
          <p:spPr bwMode="auto">
            <a:xfrm>
              <a:off x="3057526" y="2325688"/>
              <a:ext cx="158750" cy="800100"/>
            </a:xfrm>
            <a:custGeom>
              <a:avLst/>
              <a:gdLst>
                <a:gd name="T0" fmla="*/ 201 w 205"/>
                <a:gd name="T1" fmla="*/ 0 h 1028"/>
                <a:gd name="T2" fmla="*/ 205 w 205"/>
                <a:gd name="T3" fmla="*/ 2 h 1028"/>
                <a:gd name="T4" fmla="*/ 116 w 205"/>
                <a:gd name="T5" fmla="*/ 188 h 1028"/>
                <a:gd name="T6" fmla="*/ 87 w 205"/>
                <a:gd name="T7" fmla="*/ 248 h 1028"/>
                <a:gd name="T8" fmla="*/ 50 w 205"/>
                <a:gd name="T9" fmla="*/ 416 h 1028"/>
                <a:gd name="T10" fmla="*/ 46 w 205"/>
                <a:gd name="T11" fmla="*/ 796 h 1028"/>
                <a:gd name="T12" fmla="*/ 71 w 205"/>
                <a:gd name="T13" fmla="*/ 883 h 1028"/>
                <a:gd name="T14" fmla="*/ 133 w 205"/>
                <a:gd name="T15" fmla="*/ 1028 h 1028"/>
                <a:gd name="T16" fmla="*/ 89 w 205"/>
                <a:gd name="T17" fmla="*/ 964 h 1028"/>
                <a:gd name="T18" fmla="*/ 25 w 205"/>
                <a:gd name="T19" fmla="*/ 451 h 1028"/>
                <a:gd name="T20" fmla="*/ 73 w 205"/>
                <a:gd name="T21" fmla="*/ 242 h 1028"/>
                <a:gd name="T22" fmla="*/ 100 w 205"/>
                <a:gd name="T23" fmla="*/ 178 h 1028"/>
                <a:gd name="T24" fmla="*/ 201 w 205"/>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1028">
                  <a:moveTo>
                    <a:pt x="201" y="0"/>
                  </a:moveTo>
                  <a:cubicBezTo>
                    <a:pt x="203" y="0"/>
                    <a:pt x="205" y="1"/>
                    <a:pt x="205" y="2"/>
                  </a:cubicBezTo>
                  <a:cubicBezTo>
                    <a:pt x="173" y="60"/>
                    <a:pt x="142" y="119"/>
                    <a:pt x="116" y="188"/>
                  </a:cubicBezTo>
                  <a:cubicBezTo>
                    <a:pt x="109" y="209"/>
                    <a:pt x="95" y="228"/>
                    <a:pt x="87" y="248"/>
                  </a:cubicBezTo>
                  <a:cubicBezTo>
                    <a:pt x="69" y="295"/>
                    <a:pt x="60" y="357"/>
                    <a:pt x="50" y="416"/>
                  </a:cubicBezTo>
                  <a:cubicBezTo>
                    <a:pt x="30" y="541"/>
                    <a:pt x="19" y="666"/>
                    <a:pt x="46" y="796"/>
                  </a:cubicBezTo>
                  <a:cubicBezTo>
                    <a:pt x="52" y="825"/>
                    <a:pt x="61" y="855"/>
                    <a:pt x="71" y="883"/>
                  </a:cubicBezTo>
                  <a:cubicBezTo>
                    <a:pt x="89" y="933"/>
                    <a:pt x="119" y="976"/>
                    <a:pt x="133" y="1028"/>
                  </a:cubicBezTo>
                  <a:cubicBezTo>
                    <a:pt x="110" y="1023"/>
                    <a:pt x="100" y="986"/>
                    <a:pt x="89" y="964"/>
                  </a:cubicBezTo>
                  <a:cubicBezTo>
                    <a:pt x="20" y="815"/>
                    <a:pt x="0" y="625"/>
                    <a:pt x="25" y="451"/>
                  </a:cubicBezTo>
                  <a:cubicBezTo>
                    <a:pt x="36" y="380"/>
                    <a:pt x="48" y="308"/>
                    <a:pt x="73" y="242"/>
                  </a:cubicBezTo>
                  <a:cubicBezTo>
                    <a:pt x="81" y="220"/>
                    <a:pt x="92" y="199"/>
                    <a:pt x="100" y="178"/>
                  </a:cubicBezTo>
                  <a:cubicBezTo>
                    <a:pt x="122" y="115"/>
                    <a:pt x="159" y="49"/>
                    <a:pt x="20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9" name="Freeform 47"/>
            <p:cNvSpPr>
              <a:spLocks noEditPoints="1"/>
            </p:cNvSpPr>
            <p:nvPr/>
          </p:nvSpPr>
          <p:spPr bwMode="auto">
            <a:xfrm>
              <a:off x="3827463" y="2667001"/>
              <a:ext cx="252413" cy="120650"/>
            </a:xfrm>
            <a:custGeom>
              <a:avLst/>
              <a:gdLst>
                <a:gd name="T0" fmla="*/ 323 w 323"/>
                <a:gd name="T1" fmla="*/ 145 h 155"/>
                <a:gd name="T2" fmla="*/ 0 w 323"/>
                <a:gd name="T3" fmla="*/ 151 h 155"/>
                <a:gd name="T4" fmla="*/ 126 w 323"/>
                <a:gd name="T5" fmla="*/ 13 h 155"/>
                <a:gd name="T6" fmla="*/ 323 w 323"/>
                <a:gd name="T7" fmla="*/ 145 h 155"/>
                <a:gd name="T8" fmla="*/ 60 w 323"/>
                <a:gd name="T9" fmla="*/ 56 h 155"/>
                <a:gd name="T10" fmla="*/ 159 w 323"/>
                <a:gd name="T11" fmla="*/ 125 h 155"/>
                <a:gd name="T12" fmla="*/ 153 w 323"/>
                <a:gd name="T13" fmla="*/ 25 h 155"/>
                <a:gd name="T14" fmla="*/ 60 w 323"/>
                <a:gd name="T15" fmla="*/ 56 h 155"/>
                <a:gd name="T16" fmla="*/ 169 w 323"/>
                <a:gd name="T17" fmla="*/ 118 h 155"/>
                <a:gd name="T18" fmla="*/ 265 w 323"/>
                <a:gd name="T19" fmla="*/ 67 h 155"/>
                <a:gd name="T20" fmla="*/ 165 w 323"/>
                <a:gd name="T21" fmla="*/ 25 h 155"/>
                <a:gd name="T22" fmla="*/ 169 w 323"/>
                <a:gd name="T23" fmla="*/ 118 h 155"/>
                <a:gd name="T24" fmla="*/ 10 w 323"/>
                <a:gd name="T25" fmla="*/ 141 h 155"/>
                <a:gd name="T26" fmla="*/ 147 w 323"/>
                <a:gd name="T27" fmla="*/ 135 h 155"/>
                <a:gd name="T28" fmla="*/ 50 w 323"/>
                <a:gd name="T29" fmla="*/ 65 h 155"/>
                <a:gd name="T30" fmla="*/ 10 w 323"/>
                <a:gd name="T31" fmla="*/ 141 h 155"/>
                <a:gd name="T32" fmla="*/ 271 w 323"/>
                <a:gd name="T33" fmla="*/ 77 h 155"/>
                <a:gd name="T34" fmla="*/ 169 w 323"/>
                <a:gd name="T35" fmla="*/ 137 h 155"/>
                <a:gd name="T36" fmla="*/ 308 w 323"/>
                <a:gd name="T37" fmla="*/ 137 h 155"/>
                <a:gd name="T38" fmla="*/ 271 w 323"/>
                <a:gd name="T39"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3" h="155">
                  <a:moveTo>
                    <a:pt x="323" y="145"/>
                  </a:moveTo>
                  <a:cubicBezTo>
                    <a:pt x="219" y="151"/>
                    <a:pt x="112" y="155"/>
                    <a:pt x="0" y="151"/>
                  </a:cubicBezTo>
                  <a:cubicBezTo>
                    <a:pt x="1" y="82"/>
                    <a:pt x="54" y="22"/>
                    <a:pt x="126" y="13"/>
                  </a:cubicBezTo>
                  <a:cubicBezTo>
                    <a:pt x="235" y="0"/>
                    <a:pt x="302" y="66"/>
                    <a:pt x="323" y="145"/>
                  </a:cubicBezTo>
                  <a:close/>
                  <a:moveTo>
                    <a:pt x="60" y="56"/>
                  </a:moveTo>
                  <a:cubicBezTo>
                    <a:pt x="88" y="82"/>
                    <a:pt x="128" y="108"/>
                    <a:pt x="159" y="125"/>
                  </a:cubicBezTo>
                  <a:cubicBezTo>
                    <a:pt x="159" y="91"/>
                    <a:pt x="158" y="63"/>
                    <a:pt x="153" y="25"/>
                  </a:cubicBezTo>
                  <a:cubicBezTo>
                    <a:pt x="113" y="23"/>
                    <a:pt x="87" y="41"/>
                    <a:pt x="60" y="56"/>
                  </a:cubicBezTo>
                  <a:close/>
                  <a:moveTo>
                    <a:pt x="169" y="118"/>
                  </a:moveTo>
                  <a:cubicBezTo>
                    <a:pt x="205" y="105"/>
                    <a:pt x="235" y="86"/>
                    <a:pt x="265" y="67"/>
                  </a:cubicBezTo>
                  <a:cubicBezTo>
                    <a:pt x="243" y="41"/>
                    <a:pt x="207" y="31"/>
                    <a:pt x="165" y="25"/>
                  </a:cubicBezTo>
                  <a:cubicBezTo>
                    <a:pt x="164" y="54"/>
                    <a:pt x="173" y="90"/>
                    <a:pt x="169" y="118"/>
                  </a:cubicBezTo>
                  <a:close/>
                  <a:moveTo>
                    <a:pt x="10" y="141"/>
                  </a:moveTo>
                  <a:cubicBezTo>
                    <a:pt x="60" y="145"/>
                    <a:pt x="100" y="140"/>
                    <a:pt x="147" y="135"/>
                  </a:cubicBezTo>
                  <a:cubicBezTo>
                    <a:pt x="117" y="108"/>
                    <a:pt x="79" y="91"/>
                    <a:pt x="50" y="65"/>
                  </a:cubicBezTo>
                  <a:cubicBezTo>
                    <a:pt x="32" y="84"/>
                    <a:pt x="12" y="119"/>
                    <a:pt x="10" y="141"/>
                  </a:cubicBezTo>
                  <a:close/>
                  <a:moveTo>
                    <a:pt x="271" y="77"/>
                  </a:moveTo>
                  <a:cubicBezTo>
                    <a:pt x="240" y="100"/>
                    <a:pt x="200" y="113"/>
                    <a:pt x="169" y="137"/>
                  </a:cubicBezTo>
                  <a:cubicBezTo>
                    <a:pt x="205" y="137"/>
                    <a:pt x="259" y="139"/>
                    <a:pt x="308" y="137"/>
                  </a:cubicBezTo>
                  <a:cubicBezTo>
                    <a:pt x="302" y="110"/>
                    <a:pt x="288" y="93"/>
                    <a:pt x="271" y="7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20" name="Freeform 48"/>
            <p:cNvSpPr>
              <a:spLocks noEditPoints="1"/>
            </p:cNvSpPr>
            <p:nvPr/>
          </p:nvSpPr>
          <p:spPr bwMode="auto">
            <a:xfrm>
              <a:off x="4073526" y="2873376"/>
              <a:ext cx="122238" cy="214313"/>
            </a:xfrm>
            <a:custGeom>
              <a:avLst/>
              <a:gdLst>
                <a:gd name="T0" fmla="*/ 129 w 157"/>
                <a:gd name="T1" fmla="*/ 211 h 276"/>
                <a:gd name="T2" fmla="*/ 149 w 157"/>
                <a:gd name="T3" fmla="*/ 259 h 276"/>
                <a:gd name="T4" fmla="*/ 13 w 157"/>
                <a:gd name="T5" fmla="*/ 250 h 276"/>
                <a:gd name="T6" fmla="*/ 25 w 157"/>
                <a:gd name="T7" fmla="*/ 207 h 276"/>
                <a:gd name="T8" fmla="*/ 50 w 157"/>
                <a:gd name="T9" fmla="*/ 31 h 276"/>
                <a:gd name="T10" fmla="*/ 110 w 157"/>
                <a:gd name="T11" fmla="*/ 15 h 276"/>
                <a:gd name="T12" fmla="*/ 129 w 157"/>
                <a:gd name="T13" fmla="*/ 211 h 276"/>
                <a:gd name="T14" fmla="*/ 93 w 157"/>
                <a:gd name="T15" fmla="*/ 106 h 276"/>
                <a:gd name="T16" fmla="*/ 126 w 157"/>
                <a:gd name="T17" fmla="*/ 106 h 276"/>
                <a:gd name="T18" fmla="*/ 91 w 157"/>
                <a:gd name="T19" fmla="*/ 21 h 276"/>
                <a:gd name="T20" fmla="*/ 93 w 157"/>
                <a:gd name="T21" fmla="*/ 106 h 276"/>
                <a:gd name="T22" fmla="*/ 42 w 157"/>
                <a:gd name="T23" fmla="*/ 106 h 276"/>
                <a:gd name="T24" fmla="*/ 83 w 157"/>
                <a:gd name="T25" fmla="*/ 104 h 276"/>
                <a:gd name="T26" fmla="*/ 77 w 157"/>
                <a:gd name="T27" fmla="*/ 23 h 276"/>
                <a:gd name="T28" fmla="*/ 42 w 157"/>
                <a:gd name="T29" fmla="*/ 106 h 276"/>
                <a:gd name="T30" fmla="*/ 93 w 157"/>
                <a:gd name="T31" fmla="*/ 118 h 276"/>
                <a:gd name="T32" fmla="*/ 98 w 157"/>
                <a:gd name="T33" fmla="*/ 213 h 276"/>
                <a:gd name="T34" fmla="*/ 122 w 157"/>
                <a:gd name="T35" fmla="*/ 213 h 276"/>
                <a:gd name="T36" fmla="*/ 131 w 157"/>
                <a:gd name="T37" fmla="*/ 120 h 276"/>
                <a:gd name="T38" fmla="*/ 93 w 157"/>
                <a:gd name="T39" fmla="*/ 118 h 276"/>
                <a:gd name="T40" fmla="*/ 40 w 157"/>
                <a:gd name="T41" fmla="*/ 122 h 276"/>
                <a:gd name="T42" fmla="*/ 38 w 157"/>
                <a:gd name="T43" fmla="*/ 207 h 276"/>
                <a:gd name="T44" fmla="*/ 87 w 157"/>
                <a:gd name="T45" fmla="*/ 211 h 276"/>
                <a:gd name="T46" fmla="*/ 81 w 157"/>
                <a:gd name="T47" fmla="*/ 118 h 276"/>
                <a:gd name="T48" fmla="*/ 40 w 157"/>
                <a:gd name="T49" fmla="*/ 122 h 276"/>
                <a:gd name="T50" fmla="*/ 87 w 157"/>
                <a:gd name="T51" fmla="*/ 226 h 276"/>
                <a:gd name="T52" fmla="*/ 21 w 157"/>
                <a:gd name="T53" fmla="*/ 222 h 276"/>
                <a:gd name="T54" fmla="*/ 23 w 157"/>
                <a:gd name="T55" fmla="*/ 244 h 276"/>
                <a:gd name="T56" fmla="*/ 135 w 157"/>
                <a:gd name="T57" fmla="*/ 250 h 276"/>
                <a:gd name="T58" fmla="*/ 87 w 157"/>
                <a:gd name="T59" fmla="*/ 22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7" h="276">
                  <a:moveTo>
                    <a:pt x="129" y="211"/>
                  </a:moveTo>
                  <a:cubicBezTo>
                    <a:pt x="143" y="220"/>
                    <a:pt x="148" y="237"/>
                    <a:pt x="149" y="259"/>
                  </a:cubicBezTo>
                  <a:cubicBezTo>
                    <a:pt x="107" y="276"/>
                    <a:pt x="54" y="261"/>
                    <a:pt x="13" y="250"/>
                  </a:cubicBezTo>
                  <a:cubicBezTo>
                    <a:pt x="0" y="235"/>
                    <a:pt x="7" y="210"/>
                    <a:pt x="25" y="207"/>
                  </a:cubicBezTo>
                  <a:cubicBezTo>
                    <a:pt x="34" y="154"/>
                    <a:pt x="19" y="73"/>
                    <a:pt x="50" y="31"/>
                  </a:cubicBezTo>
                  <a:cubicBezTo>
                    <a:pt x="62" y="15"/>
                    <a:pt x="91" y="0"/>
                    <a:pt x="110" y="15"/>
                  </a:cubicBezTo>
                  <a:cubicBezTo>
                    <a:pt x="157" y="52"/>
                    <a:pt x="141" y="162"/>
                    <a:pt x="129" y="211"/>
                  </a:cubicBezTo>
                  <a:close/>
                  <a:moveTo>
                    <a:pt x="93" y="106"/>
                  </a:moveTo>
                  <a:cubicBezTo>
                    <a:pt x="106" y="110"/>
                    <a:pt x="114" y="105"/>
                    <a:pt x="126" y="106"/>
                  </a:cubicBezTo>
                  <a:cubicBezTo>
                    <a:pt x="132" y="69"/>
                    <a:pt x="120" y="38"/>
                    <a:pt x="91" y="21"/>
                  </a:cubicBezTo>
                  <a:cubicBezTo>
                    <a:pt x="88" y="53"/>
                    <a:pt x="91" y="75"/>
                    <a:pt x="93" y="106"/>
                  </a:cubicBezTo>
                  <a:close/>
                  <a:moveTo>
                    <a:pt x="42" y="106"/>
                  </a:moveTo>
                  <a:cubicBezTo>
                    <a:pt x="58" y="109"/>
                    <a:pt x="76" y="108"/>
                    <a:pt x="83" y="104"/>
                  </a:cubicBezTo>
                  <a:cubicBezTo>
                    <a:pt x="76" y="76"/>
                    <a:pt x="83" y="44"/>
                    <a:pt x="77" y="23"/>
                  </a:cubicBezTo>
                  <a:cubicBezTo>
                    <a:pt x="52" y="38"/>
                    <a:pt x="46" y="76"/>
                    <a:pt x="42" y="106"/>
                  </a:cubicBezTo>
                  <a:close/>
                  <a:moveTo>
                    <a:pt x="93" y="118"/>
                  </a:moveTo>
                  <a:cubicBezTo>
                    <a:pt x="92" y="156"/>
                    <a:pt x="99" y="178"/>
                    <a:pt x="98" y="213"/>
                  </a:cubicBezTo>
                  <a:cubicBezTo>
                    <a:pt x="106" y="213"/>
                    <a:pt x="114" y="213"/>
                    <a:pt x="122" y="213"/>
                  </a:cubicBezTo>
                  <a:cubicBezTo>
                    <a:pt x="121" y="183"/>
                    <a:pt x="127" y="140"/>
                    <a:pt x="131" y="120"/>
                  </a:cubicBezTo>
                  <a:cubicBezTo>
                    <a:pt x="118" y="113"/>
                    <a:pt x="113" y="120"/>
                    <a:pt x="93" y="118"/>
                  </a:cubicBezTo>
                  <a:close/>
                  <a:moveTo>
                    <a:pt x="40" y="122"/>
                  </a:moveTo>
                  <a:cubicBezTo>
                    <a:pt x="46" y="148"/>
                    <a:pt x="39" y="188"/>
                    <a:pt x="38" y="207"/>
                  </a:cubicBezTo>
                  <a:cubicBezTo>
                    <a:pt x="50" y="208"/>
                    <a:pt x="70" y="214"/>
                    <a:pt x="87" y="211"/>
                  </a:cubicBezTo>
                  <a:cubicBezTo>
                    <a:pt x="83" y="190"/>
                    <a:pt x="86" y="144"/>
                    <a:pt x="81" y="118"/>
                  </a:cubicBezTo>
                  <a:cubicBezTo>
                    <a:pt x="69" y="122"/>
                    <a:pt x="48" y="116"/>
                    <a:pt x="40" y="122"/>
                  </a:cubicBezTo>
                  <a:close/>
                  <a:moveTo>
                    <a:pt x="87" y="226"/>
                  </a:moveTo>
                  <a:cubicBezTo>
                    <a:pt x="60" y="223"/>
                    <a:pt x="38" y="216"/>
                    <a:pt x="21" y="222"/>
                  </a:cubicBezTo>
                  <a:cubicBezTo>
                    <a:pt x="16" y="229"/>
                    <a:pt x="19" y="236"/>
                    <a:pt x="23" y="244"/>
                  </a:cubicBezTo>
                  <a:cubicBezTo>
                    <a:pt x="54" y="245"/>
                    <a:pt x="97" y="263"/>
                    <a:pt x="135" y="250"/>
                  </a:cubicBezTo>
                  <a:cubicBezTo>
                    <a:pt x="139" y="216"/>
                    <a:pt x="110" y="228"/>
                    <a:pt x="87" y="22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21" name="Freeform 49"/>
            <p:cNvSpPr>
              <a:spLocks noEditPoints="1"/>
            </p:cNvSpPr>
            <p:nvPr/>
          </p:nvSpPr>
          <p:spPr bwMode="auto">
            <a:xfrm>
              <a:off x="3852863" y="2881313"/>
              <a:ext cx="77788" cy="112713"/>
            </a:xfrm>
            <a:custGeom>
              <a:avLst/>
              <a:gdLst>
                <a:gd name="T0" fmla="*/ 84 w 101"/>
                <a:gd name="T1" fmla="*/ 0 h 145"/>
                <a:gd name="T2" fmla="*/ 88 w 101"/>
                <a:gd name="T3" fmla="*/ 138 h 145"/>
                <a:gd name="T4" fmla="*/ 24 w 101"/>
                <a:gd name="T5" fmla="*/ 142 h 145"/>
                <a:gd name="T6" fmla="*/ 11 w 101"/>
                <a:gd name="T7" fmla="*/ 4 h 145"/>
                <a:gd name="T8" fmla="*/ 84 w 101"/>
                <a:gd name="T9" fmla="*/ 0 h 145"/>
                <a:gd name="T10" fmla="*/ 28 w 101"/>
                <a:gd name="T11" fmla="*/ 130 h 145"/>
                <a:gd name="T12" fmla="*/ 80 w 101"/>
                <a:gd name="T13" fmla="*/ 130 h 145"/>
                <a:gd name="T14" fmla="*/ 75 w 101"/>
                <a:gd name="T15" fmla="*/ 10 h 145"/>
                <a:gd name="T16" fmla="*/ 20 w 101"/>
                <a:gd name="T17" fmla="*/ 10 h 145"/>
                <a:gd name="T18" fmla="*/ 28 w 101"/>
                <a:gd name="T19" fmla="*/ 13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5">
                  <a:moveTo>
                    <a:pt x="84" y="0"/>
                  </a:moveTo>
                  <a:cubicBezTo>
                    <a:pt x="89" y="44"/>
                    <a:pt x="101" y="90"/>
                    <a:pt x="88" y="138"/>
                  </a:cubicBezTo>
                  <a:cubicBezTo>
                    <a:pt x="72" y="145"/>
                    <a:pt x="41" y="143"/>
                    <a:pt x="24" y="142"/>
                  </a:cubicBezTo>
                  <a:cubicBezTo>
                    <a:pt x="3" y="109"/>
                    <a:pt x="0" y="51"/>
                    <a:pt x="11" y="4"/>
                  </a:cubicBezTo>
                  <a:cubicBezTo>
                    <a:pt x="40" y="3"/>
                    <a:pt x="54" y="2"/>
                    <a:pt x="84" y="0"/>
                  </a:cubicBezTo>
                  <a:close/>
                  <a:moveTo>
                    <a:pt x="28" y="130"/>
                  </a:moveTo>
                  <a:cubicBezTo>
                    <a:pt x="45" y="133"/>
                    <a:pt x="60" y="132"/>
                    <a:pt x="80" y="130"/>
                  </a:cubicBezTo>
                  <a:cubicBezTo>
                    <a:pt x="88" y="93"/>
                    <a:pt x="78" y="56"/>
                    <a:pt x="75" y="10"/>
                  </a:cubicBezTo>
                  <a:cubicBezTo>
                    <a:pt x="53" y="15"/>
                    <a:pt x="37" y="13"/>
                    <a:pt x="20" y="10"/>
                  </a:cubicBezTo>
                  <a:cubicBezTo>
                    <a:pt x="16" y="43"/>
                    <a:pt x="14" y="92"/>
                    <a:pt x="28" y="13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22" name="Freeform 50"/>
            <p:cNvSpPr>
              <a:spLocks noEditPoints="1"/>
            </p:cNvSpPr>
            <p:nvPr/>
          </p:nvSpPr>
          <p:spPr bwMode="auto">
            <a:xfrm>
              <a:off x="3968751" y="2882901"/>
              <a:ext cx="82550" cy="109538"/>
            </a:xfrm>
            <a:custGeom>
              <a:avLst/>
              <a:gdLst>
                <a:gd name="T0" fmla="*/ 91 w 106"/>
                <a:gd name="T1" fmla="*/ 4 h 141"/>
                <a:gd name="T2" fmla="*/ 89 w 106"/>
                <a:gd name="T3" fmla="*/ 134 h 141"/>
                <a:gd name="T4" fmla="*/ 16 w 106"/>
                <a:gd name="T5" fmla="*/ 138 h 141"/>
                <a:gd name="T6" fmla="*/ 12 w 106"/>
                <a:gd name="T7" fmla="*/ 4 h 141"/>
                <a:gd name="T8" fmla="*/ 91 w 106"/>
                <a:gd name="T9" fmla="*/ 4 h 141"/>
                <a:gd name="T10" fmla="*/ 23 w 106"/>
                <a:gd name="T11" fmla="*/ 14 h 141"/>
                <a:gd name="T12" fmla="*/ 25 w 106"/>
                <a:gd name="T13" fmla="*/ 128 h 141"/>
                <a:gd name="T14" fmla="*/ 76 w 106"/>
                <a:gd name="T15" fmla="*/ 126 h 141"/>
                <a:gd name="T16" fmla="*/ 85 w 106"/>
                <a:gd name="T17" fmla="*/ 16 h 141"/>
                <a:gd name="T18" fmla="*/ 23 w 106"/>
                <a:gd name="T19" fmla="*/ 1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41">
                  <a:moveTo>
                    <a:pt x="91" y="4"/>
                  </a:moveTo>
                  <a:cubicBezTo>
                    <a:pt x="106" y="44"/>
                    <a:pt x="88" y="88"/>
                    <a:pt x="89" y="134"/>
                  </a:cubicBezTo>
                  <a:cubicBezTo>
                    <a:pt x="63" y="141"/>
                    <a:pt x="43" y="138"/>
                    <a:pt x="16" y="138"/>
                  </a:cubicBezTo>
                  <a:cubicBezTo>
                    <a:pt x="0" y="92"/>
                    <a:pt x="14" y="49"/>
                    <a:pt x="12" y="4"/>
                  </a:cubicBezTo>
                  <a:cubicBezTo>
                    <a:pt x="40" y="2"/>
                    <a:pt x="63" y="0"/>
                    <a:pt x="91" y="4"/>
                  </a:cubicBezTo>
                  <a:close/>
                  <a:moveTo>
                    <a:pt x="23" y="14"/>
                  </a:moveTo>
                  <a:cubicBezTo>
                    <a:pt x="26" y="59"/>
                    <a:pt x="11" y="84"/>
                    <a:pt x="25" y="128"/>
                  </a:cubicBezTo>
                  <a:cubicBezTo>
                    <a:pt x="51" y="128"/>
                    <a:pt x="55" y="126"/>
                    <a:pt x="76" y="126"/>
                  </a:cubicBezTo>
                  <a:cubicBezTo>
                    <a:pt x="82" y="81"/>
                    <a:pt x="85" y="47"/>
                    <a:pt x="85" y="16"/>
                  </a:cubicBezTo>
                  <a:cubicBezTo>
                    <a:pt x="63" y="10"/>
                    <a:pt x="42" y="11"/>
                    <a:pt x="23" y="1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23" name="Freeform 51"/>
            <p:cNvSpPr>
              <a:spLocks noEditPoints="1"/>
            </p:cNvSpPr>
            <p:nvPr/>
          </p:nvSpPr>
          <p:spPr bwMode="auto">
            <a:xfrm>
              <a:off x="3689351" y="2894013"/>
              <a:ext cx="125413" cy="206375"/>
            </a:xfrm>
            <a:custGeom>
              <a:avLst/>
              <a:gdLst>
                <a:gd name="T0" fmla="*/ 153 w 161"/>
                <a:gd name="T1" fmla="*/ 240 h 265"/>
                <a:gd name="T2" fmla="*/ 23 w 161"/>
                <a:gd name="T3" fmla="*/ 248 h 265"/>
                <a:gd name="T4" fmla="*/ 25 w 161"/>
                <a:gd name="T5" fmla="*/ 207 h 265"/>
                <a:gd name="T6" fmla="*/ 10 w 161"/>
                <a:gd name="T7" fmla="*/ 159 h 265"/>
                <a:gd name="T8" fmla="*/ 17 w 161"/>
                <a:gd name="T9" fmla="*/ 27 h 265"/>
                <a:gd name="T10" fmla="*/ 95 w 161"/>
                <a:gd name="T11" fmla="*/ 33 h 265"/>
                <a:gd name="T12" fmla="*/ 161 w 161"/>
                <a:gd name="T13" fmla="*/ 209 h 265"/>
                <a:gd name="T14" fmla="*/ 153 w 161"/>
                <a:gd name="T15" fmla="*/ 240 h 265"/>
                <a:gd name="T16" fmla="*/ 66 w 161"/>
                <a:gd name="T17" fmla="*/ 91 h 265"/>
                <a:gd name="T18" fmla="*/ 108 w 161"/>
                <a:gd name="T19" fmla="*/ 85 h 265"/>
                <a:gd name="T20" fmla="*/ 54 w 161"/>
                <a:gd name="T21" fmla="*/ 25 h 265"/>
                <a:gd name="T22" fmla="*/ 66 w 161"/>
                <a:gd name="T23" fmla="*/ 91 h 265"/>
                <a:gd name="T24" fmla="*/ 17 w 161"/>
                <a:gd name="T25" fmla="*/ 108 h 265"/>
                <a:gd name="T26" fmla="*/ 54 w 161"/>
                <a:gd name="T27" fmla="*/ 93 h 265"/>
                <a:gd name="T28" fmla="*/ 37 w 161"/>
                <a:gd name="T29" fmla="*/ 27 h 265"/>
                <a:gd name="T30" fmla="*/ 17 w 161"/>
                <a:gd name="T31" fmla="*/ 108 h 265"/>
                <a:gd name="T32" fmla="*/ 70 w 161"/>
                <a:gd name="T33" fmla="*/ 101 h 265"/>
                <a:gd name="T34" fmla="*/ 99 w 161"/>
                <a:gd name="T35" fmla="*/ 199 h 265"/>
                <a:gd name="T36" fmla="*/ 128 w 161"/>
                <a:gd name="T37" fmla="*/ 190 h 265"/>
                <a:gd name="T38" fmla="*/ 112 w 161"/>
                <a:gd name="T39" fmla="*/ 97 h 265"/>
                <a:gd name="T40" fmla="*/ 70 w 161"/>
                <a:gd name="T41" fmla="*/ 101 h 265"/>
                <a:gd name="T42" fmla="*/ 19 w 161"/>
                <a:gd name="T43" fmla="*/ 124 h 265"/>
                <a:gd name="T44" fmla="*/ 39 w 161"/>
                <a:gd name="T45" fmla="*/ 207 h 265"/>
                <a:gd name="T46" fmla="*/ 83 w 161"/>
                <a:gd name="T47" fmla="*/ 203 h 265"/>
                <a:gd name="T48" fmla="*/ 56 w 161"/>
                <a:gd name="T49" fmla="*/ 104 h 265"/>
                <a:gd name="T50" fmla="*/ 19 w 161"/>
                <a:gd name="T51" fmla="*/ 124 h 265"/>
                <a:gd name="T52" fmla="*/ 41 w 161"/>
                <a:gd name="T53" fmla="*/ 244 h 265"/>
                <a:gd name="T54" fmla="*/ 145 w 161"/>
                <a:gd name="T55" fmla="*/ 226 h 265"/>
                <a:gd name="T56" fmla="*/ 128 w 161"/>
                <a:gd name="T57" fmla="*/ 201 h 265"/>
                <a:gd name="T58" fmla="*/ 31 w 161"/>
                <a:gd name="T59" fmla="*/ 219 h 265"/>
                <a:gd name="T60" fmla="*/ 41 w 161"/>
                <a:gd name="T61" fmla="*/ 24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1" h="265">
                  <a:moveTo>
                    <a:pt x="153" y="240"/>
                  </a:moveTo>
                  <a:cubicBezTo>
                    <a:pt x="119" y="246"/>
                    <a:pt x="62" y="265"/>
                    <a:pt x="23" y="248"/>
                  </a:cubicBezTo>
                  <a:cubicBezTo>
                    <a:pt x="9" y="234"/>
                    <a:pt x="23" y="223"/>
                    <a:pt x="25" y="207"/>
                  </a:cubicBezTo>
                  <a:cubicBezTo>
                    <a:pt x="26" y="192"/>
                    <a:pt x="15" y="177"/>
                    <a:pt x="10" y="159"/>
                  </a:cubicBezTo>
                  <a:cubicBezTo>
                    <a:pt x="0" y="114"/>
                    <a:pt x="6" y="68"/>
                    <a:pt x="17" y="27"/>
                  </a:cubicBezTo>
                  <a:cubicBezTo>
                    <a:pt x="40" y="0"/>
                    <a:pt x="81" y="18"/>
                    <a:pt x="95" y="33"/>
                  </a:cubicBezTo>
                  <a:cubicBezTo>
                    <a:pt x="136" y="76"/>
                    <a:pt x="116" y="173"/>
                    <a:pt x="161" y="209"/>
                  </a:cubicBezTo>
                  <a:cubicBezTo>
                    <a:pt x="159" y="220"/>
                    <a:pt x="159" y="233"/>
                    <a:pt x="153" y="240"/>
                  </a:cubicBezTo>
                  <a:close/>
                  <a:moveTo>
                    <a:pt x="66" y="91"/>
                  </a:moveTo>
                  <a:cubicBezTo>
                    <a:pt x="81" y="90"/>
                    <a:pt x="95" y="88"/>
                    <a:pt x="108" y="85"/>
                  </a:cubicBezTo>
                  <a:cubicBezTo>
                    <a:pt x="100" y="65"/>
                    <a:pt x="87" y="31"/>
                    <a:pt x="54" y="25"/>
                  </a:cubicBezTo>
                  <a:cubicBezTo>
                    <a:pt x="53" y="48"/>
                    <a:pt x="59" y="69"/>
                    <a:pt x="66" y="91"/>
                  </a:cubicBezTo>
                  <a:close/>
                  <a:moveTo>
                    <a:pt x="17" y="108"/>
                  </a:moveTo>
                  <a:cubicBezTo>
                    <a:pt x="31" y="104"/>
                    <a:pt x="40" y="96"/>
                    <a:pt x="54" y="93"/>
                  </a:cubicBezTo>
                  <a:cubicBezTo>
                    <a:pt x="47" y="68"/>
                    <a:pt x="48" y="47"/>
                    <a:pt x="37" y="27"/>
                  </a:cubicBezTo>
                  <a:cubicBezTo>
                    <a:pt x="19" y="43"/>
                    <a:pt x="16" y="73"/>
                    <a:pt x="17" y="108"/>
                  </a:cubicBezTo>
                  <a:close/>
                  <a:moveTo>
                    <a:pt x="70" y="101"/>
                  </a:moveTo>
                  <a:cubicBezTo>
                    <a:pt x="81" y="140"/>
                    <a:pt x="87" y="168"/>
                    <a:pt x="99" y="199"/>
                  </a:cubicBezTo>
                  <a:cubicBezTo>
                    <a:pt x="108" y="195"/>
                    <a:pt x="116" y="191"/>
                    <a:pt x="128" y="190"/>
                  </a:cubicBezTo>
                  <a:cubicBezTo>
                    <a:pt x="127" y="160"/>
                    <a:pt x="112" y="128"/>
                    <a:pt x="112" y="97"/>
                  </a:cubicBezTo>
                  <a:cubicBezTo>
                    <a:pt x="94" y="95"/>
                    <a:pt x="87" y="103"/>
                    <a:pt x="70" y="101"/>
                  </a:cubicBezTo>
                  <a:close/>
                  <a:moveTo>
                    <a:pt x="19" y="124"/>
                  </a:moveTo>
                  <a:cubicBezTo>
                    <a:pt x="23" y="150"/>
                    <a:pt x="30" y="180"/>
                    <a:pt x="39" y="207"/>
                  </a:cubicBezTo>
                  <a:cubicBezTo>
                    <a:pt x="57" y="209"/>
                    <a:pt x="69" y="205"/>
                    <a:pt x="83" y="203"/>
                  </a:cubicBezTo>
                  <a:cubicBezTo>
                    <a:pt x="78" y="165"/>
                    <a:pt x="69" y="136"/>
                    <a:pt x="56" y="104"/>
                  </a:cubicBezTo>
                  <a:cubicBezTo>
                    <a:pt x="44" y="111"/>
                    <a:pt x="27" y="113"/>
                    <a:pt x="19" y="124"/>
                  </a:cubicBezTo>
                  <a:close/>
                  <a:moveTo>
                    <a:pt x="41" y="244"/>
                  </a:moveTo>
                  <a:cubicBezTo>
                    <a:pt x="57" y="251"/>
                    <a:pt x="136" y="235"/>
                    <a:pt x="145" y="226"/>
                  </a:cubicBezTo>
                  <a:cubicBezTo>
                    <a:pt x="153" y="217"/>
                    <a:pt x="141" y="198"/>
                    <a:pt x="128" y="201"/>
                  </a:cubicBezTo>
                  <a:cubicBezTo>
                    <a:pt x="106" y="205"/>
                    <a:pt x="55" y="222"/>
                    <a:pt x="31" y="219"/>
                  </a:cubicBezTo>
                  <a:cubicBezTo>
                    <a:pt x="25" y="229"/>
                    <a:pt x="32" y="240"/>
                    <a:pt x="41" y="24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24" name="Freeform 52"/>
            <p:cNvSpPr>
              <a:spLocks noEditPoints="1"/>
            </p:cNvSpPr>
            <p:nvPr/>
          </p:nvSpPr>
          <p:spPr bwMode="auto">
            <a:xfrm>
              <a:off x="3886201" y="3009901"/>
              <a:ext cx="65088" cy="73025"/>
            </a:xfrm>
            <a:custGeom>
              <a:avLst/>
              <a:gdLst>
                <a:gd name="T0" fmla="*/ 42 w 82"/>
                <a:gd name="T1" fmla="*/ 9 h 92"/>
                <a:gd name="T2" fmla="*/ 0 w 82"/>
                <a:gd name="T3" fmla="*/ 34 h 92"/>
                <a:gd name="T4" fmla="*/ 42 w 82"/>
                <a:gd name="T5" fmla="*/ 9 h 92"/>
                <a:gd name="T6" fmla="*/ 15 w 82"/>
                <a:gd name="T7" fmla="*/ 28 h 92"/>
                <a:gd name="T8" fmla="*/ 25 w 82"/>
                <a:gd name="T9" fmla="*/ 53 h 92"/>
                <a:gd name="T10" fmla="*/ 15 w 82"/>
                <a:gd name="T11" fmla="*/ 28 h 92"/>
              </a:gdLst>
              <a:ahLst/>
              <a:cxnLst>
                <a:cxn ang="0">
                  <a:pos x="T0" y="T1"/>
                </a:cxn>
                <a:cxn ang="0">
                  <a:pos x="T2" y="T3"/>
                </a:cxn>
                <a:cxn ang="0">
                  <a:pos x="T4" y="T5"/>
                </a:cxn>
                <a:cxn ang="0">
                  <a:pos x="T6" y="T7"/>
                </a:cxn>
                <a:cxn ang="0">
                  <a:pos x="T8" y="T9"/>
                </a:cxn>
                <a:cxn ang="0">
                  <a:pos x="T10" y="T11"/>
                </a:cxn>
              </a:cxnLst>
              <a:rect l="0" t="0" r="r" b="b"/>
              <a:pathLst>
                <a:path w="82" h="92">
                  <a:moveTo>
                    <a:pt x="42" y="9"/>
                  </a:moveTo>
                  <a:cubicBezTo>
                    <a:pt x="82" y="47"/>
                    <a:pt x="7" y="92"/>
                    <a:pt x="0" y="34"/>
                  </a:cubicBezTo>
                  <a:cubicBezTo>
                    <a:pt x="8" y="17"/>
                    <a:pt x="18" y="4"/>
                    <a:pt x="42" y="9"/>
                  </a:cubicBezTo>
                  <a:close/>
                  <a:moveTo>
                    <a:pt x="15" y="28"/>
                  </a:moveTo>
                  <a:cubicBezTo>
                    <a:pt x="14" y="41"/>
                    <a:pt x="17" y="49"/>
                    <a:pt x="25" y="53"/>
                  </a:cubicBezTo>
                  <a:cubicBezTo>
                    <a:pt x="54" y="55"/>
                    <a:pt x="39" y="0"/>
                    <a:pt x="15" y="28"/>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25" name="Freeform 53"/>
            <p:cNvSpPr>
              <a:spLocks noEditPoints="1"/>
            </p:cNvSpPr>
            <p:nvPr/>
          </p:nvSpPr>
          <p:spPr bwMode="auto">
            <a:xfrm>
              <a:off x="3965576" y="3005138"/>
              <a:ext cx="60325" cy="61913"/>
            </a:xfrm>
            <a:custGeom>
              <a:avLst/>
              <a:gdLst>
                <a:gd name="T0" fmla="*/ 12 w 78"/>
                <a:gd name="T1" fmla="*/ 34 h 81"/>
                <a:gd name="T2" fmla="*/ 37 w 78"/>
                <a:gd name="T3" fmla="*/ 77 h 81"/>
                <a:gd name="T4" fmla="*/ 12 w 78"/>
                <a:gd name="T5" fmla="*/ 34 h 81"/>
                <a:gd name="T6" fmla="*/ 22 w 78"/>
                <a:gd name="T7" fmla="*/ 40 h 81"/>
                <a:gd name="T8" fmla="*/ 22 w 78"/>
                <a:gd name="T9" fmla="*/ 63 h 81"/>
                <a:gd name="T10" fmla="*/ 22 w 78"/>
                <a:gd name="T11" fmla="*/ 40 h 81"/>
              </a:gdLst>
              <a:ahLst/>
              <a:cxnLst>
                <a:cxn ang="0">
                  <a:pos x="T0" y="T1"/>
                </a:cxn>
                <a:cxn ang="0">
                  <a:pos x="T2" y="T3"/>
                </a:cxn>
                <a:cxn ang="0">
                  <a:pos x="T4" y="T5"/>
                </a:cxn>
                <a:cxn ang="0">
                  <a:pos x="T6" y="T7"/>
                </a:cxn>
                <a:cxn ang="0">
                  <a:pos x="T8" y="T9"/>
                </a:cxn>
                <a:cxn ang="0">
                  <a:pos x="T10" y="T11"/>
                </a:cxn>
              </a:cxnLst>
              <a:rect l="0" t="0" r="r" b="b"/>
              <a:pathLst>
                <a:path w="78" h="81">
                  <a:moveTo>
                    <a:pt x="12" y="34"/>
                  </a:moveTo>
                  <a:cubicBezTo>
                    <a:pt x="55" y="0"/>
                    <a:pt x="78" y="70"/>
                    <a:pt x="37" y="77"/>
                  </a:cubicBezTo>
                  <a:cubicBezTo>
                    <a:pt x="16" y="81"/>
                    <a:pt x="0" y="57"/>
                    <a:pt x="12" y="34"/>
                  </a:cubicBezTo>
                  <a:close/>
                  <a:moveTo>
                    <a:pt x="22" y="40"/>
                  </a:moveTo>
                  <a:cubicBezTo>
                    <a:pt x="21" y="48"/>
                    <a:pt x="19" y="56"/>
                    <a:pt x="22" y="63"/>
                  </a:cubicBezTo>
                  <a:cubicBezTo>
                    <a:pt x="57" y="75"/>
                    <a:pt x="53" y="18"/>
                    <a:pt x="22" y="4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26" name="Freeform 54"/>
            <p:cNvSpPr>
              <a:spLocks noEditPoints="1"/>
            </p:cNvSpPr>
            <p:nvPr/>
          </p:nvSpPr>
          <p:spPr bwMode="auto">
            <a:xfrm>
              <a:off x="4203701" y="3025776"/>
              <a:ext cx="88900" cy="157163"/>
            </a:xfrm>
            <a:custGeom>
              <a:avLst/>
              <a:gdLst>
                <a:gd name="T0" fmla="*/ 99 w 114"/>
                <a:gd name="T1" fmla="*/ 22 h 202"/>
                <a:gd name="T2" fmla="*/ 82 w 114"/>
                <a:gd name="T3" fmla="*/ 169 h 202"/>
                <a:gd name="T4" fmla="*/ 78 w 114"/>
                <a:gd name="T5" fmla="*/ 202 h 202"/>
                <a:gd name="T6" fmla="*/ 0 w 114"/>
                <a:gd name="T7" fmla="*/ 163 h 202"/>
                <a:gd name="T8" fmla="*/ 33 w 114"/>
                <a:gd name="T9" fmla="*/ 43 h 202"/>
                <a:gd name="T10" fmla="*/ 99 w 114"/>
                <a:gd name="T11" fmla="*/ 22 h 202"/>
                <a:gd name="T12" fmla="*/ 45 w 114"/>
                <a:gd name="T13" fmla="*/ 51 h 202"/>
                <a:gd name="T14" fmla="*/ 64 w 114"/>
                <a:gd name="T15" fmla="*/ 62 h 202"/>
                <a:gd name="T16" fmla="*/ 74 w 114"/>
                <a:gd name="T17" fmla="*/ 25 h 202"/>
                <a:gd name="T18" fmla="*/ 45 w 114"/>
                <a:gd name="T19" fmla="*/ 51 h 202"/>
                <a:gd name="T20" fmla="*/ 72 w 114"/>
                <a:gd name="T21" fmla="*/ 68 h 202"/>
                <a:gd name="T22" fmla="*/ 93 w 114"/>
                <a:gd name="T23" fmla="*/ 80 h 202"/>
                <a:gd name="T24" fmla="*/ 85 w 114"/>
                <a:gd name="T25" fmla="*/ 27 h 202"/>
                <a:gd name="T26" fmla="*/ 72 w 114"/>
                <a:gd name="T27" fmla="*/ 68 h 202"/>
                <a:gd name="T28" fmla="*/ 27 w 114"/>
                <a:gd name="T29" fmla="*/ 149 h 202"/>
                <a:gd name="T30" fmla="*/ 49 w 114"/>
                <a:gd name="T31" fmla="*/ 157 h 202"/>
                <a:gd name="T32" fmla="*/ 60 w 114"/>
                <a:gd name="T33" fmla="*/ 72 h 202"/>
                <a:gd name="T34" fmla="*/ 41 w 114"/>
                <a:gd name="T35" fmla="*/ 64 h 202"/>
                <a:gd name="T36" fmla="*/ 27 w 114"/>
                <a:gd name="T37" fmla="*/ 149 h 202"/>
                <a:gd name="T38" fmla="*/ 60 w 114"/>
                <a:gd name="T39" fmla="*/ 165 h 202"/>
                <a:gd name="T40" fmla="*/ 72 w 114"/>
                <a:gd name="T41" fmla="*/ 167 h 202"/>
                <a:gd name="T42" fmla="*/ 89 w 114"/>
                <a:gd name="T43" fmla="*/ 91 h 202"/>
                <a:gd name="T44" fmla="*/ 72 w 114"/>
                <a:gd name="T45" fmla="*/ 80 h 202"/>
                <a:gd name="T46" fmla="*/ 60 w 114"/>
                <a:gd name="T47" fmla="*/ 165 h 202"/>
                <a:gd name="T48" fmla="*/ 66 w 114"/>
                <a:gd name="T49" fmla="*/ 175 h 202"/>
                <a:gd name="T50" fmla="*/ 12 w 114"/>
                <a:gd name="T51" fmla="*/ 159 h 202"/>
                <a:gd name="T52" fmla="*/ 72 w 114"/>
                <a:gd name="T53" fmla="*/ 192 h 202"/>
                <a:gd name="T54" fmla="*/ 66 w 114"/>
                <a:gd name="T55" fmla="*/ 17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 h="202">
                  <a:moveTo>
                    <a:pt x="99" y="22"/>
                  </a:moveTo>
                  <a:cubicBezTo>
                    <a:pt x="114" y="74"/>
                    <a:pt x="92" y="126"/>
                    <a:pt x="82" y="169"/>
                  </a:cubicBezTo>
                  <a:cubicBezTo>
                    <a:pt x="87" y="182"/>
                    <a:pt x="87" y="193"/>
                    <a:pt x="78" y="202"/>
                  </a:cubicBezTo>
                  <a:cubicBezTo>
                    <a:pt x="44" y="197"/>
                    <a:pt x="21" y="181"/>
                    <a:pt x="0" y="163"/>
                  </a:cubicBezTo>
                  <a:cubicBezTo>
                    <a:pt x="14" y="132"/>
                    <a:pt x="30" y="75"/>
                    <a:pt x="33" y="43"/>
                  </a:cubicBezTo>
                  <a:cubicBezTo>
                    <a:pt x="45" y="24"/>
                    <a:pt x="75" y="0"/>
                    <a:pt x="99" y="22"/>
                  </a:cubicBezTo>
                  <a:close/>
                  <a:moveTo>
                    <a:pt x="45" y="51"/>
                  </a:moveTo>
                  <a:cubicBezTo>
                    <a:pt x="49" y="57"/>
                    <a:pt x="57" y="59"/>
                    <a:pt x="64" y="62"/>
                  </a:cubicBezTo>
                  <a:cubicBezTo>
                    <a:pt x="64" y="46"/>
                    <a:pt x="74" y="35"/>
                    <a:pt x="74" y="25"/>
                  </a:cubicBezTo>
                  <a:cubicBezTo>
                    <a:pt x="55" y="24"/>
                    <a:pt x="51" y="38"/>
                    <a:pt x="45" y="51"/>
                  </a:cubicBezTo>
                  <a:close/>
                  <a:moveTo>
                    <a:pt x="72" y="68"/>
                  </a:moveTo>
                  <a:cubicBezTo>
                    <a:pt x="80" y="71"/>
                    <a:pt x="83" y="79"/>
                    <a:pt x="93" y="80"/>
                  </a:cubicBezTo>
                  <a:cubicBezTo>
                    <a:pt x="92" y="57"/>
                    <a:pt x="98" y="39"/>
                    <a:pt x="85" y="27"/>
                  </a:cubicBezTo>
                  <a:cubicBezTo>
                    <a:pt x="80" y="40"/>
                    <a:pt x="75" y="53"/>
                    <a:pt x="72" y="68"/>
                  </a:cubicBezTo>
                  <a:close/>
                  <a:moveTo>
                    <a:pt x="27" y="149"/>
                  </a:moveTo>
                  <a:cubicBezTo>
                    <a:pt x="36" y="150"/>
                    <a:pt x="41" y="155"/>
                    <a:pt x="49" y="157"/>
                  </a:cubicBezTo>
                  <a:cubicBezTo>
                    <a:pt x="53" y="130"/>
                    <a:pt x="60" y="96"/>
                    <a:pt x="60" y="72"/>
                  </a:cubicBezTo>
                  <a:cubicBezTo>
                    <a:pt x="55" y="67"/>
                    <a:pt x="48" y="66"/>
                    <a:pt x="41" y="64"/>
                  </a:cubicBezTo>
                  <a:cubicBezTo>
                    <a:pt x="33" y="91"/>
                    <a:pt x="27" y="118"/>
                    <a:pt x="27" y="149"/>
                  </a:cubicBezTo>
                  <a:close/>
                  <a:moveTo>
                    <a:pt x="60" y="165"/>
                  </a:moveTo>
                  <a:cubicBezTo>
                    <a:pt x="66" y="164"/>
                    <a:pt x="66" y="169"/>
                    <a:pt x="72" y="167"/>
                  </a:cubicBezTo>
                  <a:cubicBezTo>
                    <a:pt x="80" y="143"/>
                    <a:pt x="87" y="116"/>
                    <a:pt x="89" y="91"/>
                  </a:cubicBezTo>
                  <a:cubicBezTo>
                    <a:pt x="82" y="88"/>
                    <a:pt x="77" y="84"/>
                    <a:pt x="72" y="80"/>
                  </a:cubicBezTo>
                  <a:cubicBezTo>
                    <a:pt x="66" y="106"/>
                    <a:pt x="62" y="139"/>
                    <a:pt x="60" y="165"/>
                  </a:cubicBezTo>
                  <a:close/>
                  <a:moveTo>
                    <a:pt x="66" y="175"/>
                  </a:moveTo>
                  <a:cubicBezTo>
                    <a:pt x="44" y="177"/>
                    <a:pt x="30" y="148"/>
                    <a:pt x="12" y="159"/>
                  </a:cubicBezTo>
                  <a:cubicBezTo>
                    <a:pt x="22" y="172"/>
                    <a:pt x="50" y="185"/>
                    <a:pt x="72" y="192"/>
                  </a:cubicBezTo>
                  <a:cubicBezTo>
                    <a:pt x="77" y="183"/>
                    <a:pt x="69" y="182"/>
                    <a:pt x="66" y="17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27" name="Freeform 55"/>
            <p:cNvSpPr>
              <a:spLocks noEditPoints="1"/>
            </p:cNvSpPr>
            <p:nvPr/>
          </p:nvSpPr>
          <p:spPr bwMode="auto">
            <a:xfrm>
              <a:off x="3541713" y="3043238"/>
              <a:ext cx="131763" cy="155575"/>
            </a:xfrm>
            <a:custGeom>
              <a:avLst/>
              <a:gdLst>
                <a:gd name="T0" fmla="*/ 65 w 170"/>
                <a:gd name="T1" fmla="*/ 158 h 199"/>
                <a:gd name="T2" fmla="*/ 69 w 170"/>
                <a:gd name="T3" fmla="*/ 0 h 199"/>
                <a:gd name="T4" fmla="*/ 131 w 170"/>
                <a:gd name="T5" fmla="*/ 104 h 199"/>
                <a:gd name="T6" fmla="*/ 148 w 170"/>
                <a:gd name="T7" fmla="*/ 162 h 199"/>
                <a:gd name="T8" fmla="*/ 125 w 170"/>
                <a:gd name="T9" fmla="*/ 174 h 199"/>
                <a:gd name="T10" fmla="*/ 86 w 170"/>
                <a:gd name="T11" fmla="*/ 197 h 199"/>
                <a:gd name="T12" fmla="*/ 65 w 170"/>
                <a:gd name="T13" fmla="*/ 158 h 199"/>
                <a:gd name="T14" fmla="*/ 82 w 170"/>
                <a:gd name="T15" fmla="*/ 69 h 199"/>
                <a:gd name="T16" fmla="*/ 98 w 170"/>
                <a:gd name="T17" fmla="*/ 56 h 199"/>
                <a:gd name="T18" fmla="*/ 63 w 170"/>
                <a:gd name="T19" fmla="*/ 11 h 199"/>
                <a:gd name="T20" fmla="*/ 82 w 170"/>
                <a:gd name="T21" fmla="*/ 69 h 199"/>
                <a:gd name="T22" fmla="*/ 53 w 170"/>
                <a:gd name="T23" fmla="*/ 87 h 199"/>
                <a:gd name="T24" fmla="*/ 71 w 170"/>
                <a:gd name="T25" fmla="*/ 71 h 199"/>
                <a:gd name="T26" fmla="*/ 50 w 170"/>
                <a:gd name="T27" fmla="*/ 23 h 199"/>
                <a:gd name="T28" fmla="*/ 53 w 170"/>
                <a:gd name="T29" fmla="*/ 87 h 199"/>
                <a:gd name="T30" fmla="*/ 88 w 170"/>
                <a:gd name="T31" fmla="*/ 77 h 199"/>
                <a:gd name="T32" fmla="*/ 106 w 170"/>
                <a:gd name="T33" fmla="*/ 125 h 199"/>
                <a:gd name="T34" fmla="*/ 123 w 170"/>
                <a:gd name="T35" fmla="*/ 110 h 199"/>
                <a:gd name="T36" fmla="*/ 102 w 170"/>
                <a:gd name="T37" fmla="*/ 69 h 199"/>
                <a:gd name="T38" fmla="*/ 88 w 170"/>
                <a:gd name="T39" fmla="*/ 77 h 199"/>
                <a:gd name="T40" fmla="*/ 73 w 170"/>
                <a:gd name="T41" fmla="*/ 85 h 199"/>
                <a:gd name="T42" fmla="*/ 73 w 170"/>
                <a:gd name="T43" fmla="*/ 147 h 199"/>
                <a:gd name="T44" fmla="*/ 100 w 170"/>
                <a:gd name="T45" fmla="*/ 135 h 199"/>
                <a:gd name="T46" fmla="*/ 73 w 170"/>
                <a:gd name="T47" fmla="*/ 85 h 199"/>
                <a:gd name="T48" fmla="*/ 75 w 170"/>
                <a:gd name="T49" fmla="*/ 164 h 199"/>
                <a:gd name="T50" fmla="*/ 88 w 170"/>
                <a:gd name="T51" fmla="*/ 184 h 199"/>
                <a:gd name="T52" fmla="*/ 144 w 170"/>
                <a:gd name="T53" fmla="*/ 137 h 199"/>
                <a:gd name="T54" fmla="*/ 75 w 170"/>
                <a:gd name="T55" fmla="*/ 16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0" h="199">
                  <a:moveTo>
                    <a:pt x="65" y="158"/>
                  </a:moveTo>
                  <a:cubicBezTo>
                    <a:pt x="49" y="115"/>
                    <a:pt x="0" y="23"/>
                    <a:pt x="69" y="0"/>
                  </a:cubicBezTo>
                  <a:cubicBezTo>
                    <a:pt x="100" y="18"/>
                    <a:pt x="108" y="68"/>
                    <a:pt x="131" y="104"/>
                  </a:cubicBezTo>
                  <a:cubicBezTo>
                    <a:pt x="143" y="122"/>
                    <a:pt x="170" y="136"/>
                    <a:pt x="148" y="162"/>
                  </a:cubicBezTo>
                  <a:cubicBezTo>
                    <a:pt x="144" y="166"/>
                    <a:pt x="132" y="169"/>
                    <a:pt x="125" y="174"/>
                  </a:cubicBezTo>
                  <a:cubicBezTo>
                    <a:pt x="113" y="182"/>
                    <a:pt x="97" y="199"/>
                    <a:pt x="86" y="197"/>
                  </a:cubicBezTo>
                  <a:cubicBezTo>
                    <a:pt x="69" y="194"/>
                    <a:pt x="66" y="175"/>
                    <a:pt x="65" y="158"/>
                  </a:cubicBezTo>
                  <a:close/>
                  <a:moveTo>
                    <a:pt x="82" y="69"/>
                  </a:moveTo>
                  <a:cubicBezTo>
                    <a:pt x="89" y="66"/>
                    <a:pt x="97" y="65"/>
                    <a:pt x="98" y="56"/>
                  </a:cubicBezTo>
                  <a:cubicBezTo>
                    <a:pt x="87" y="41"/>
                    <a:pt x="79" y="22"/>
                    <a:pt x="63" y="11"/>
                  </a:cubicBezTo>
                  <a:cubicBezTo>
                    <a:pt x="62" y="29"/>
                    <a:pt x="75" y="51"/>
                    <a:pt x="82" y="69"/>
                  </a:cubicBezTo>
                  <a:close/>
                  <a:moveTo>
                    <a:pt x="53" y="87"/>
                  </a:moveTo>
                  <a:cubicBezTo>
                    <a:pt x="57" y="80"/>
                    <a:pt x="70" y="81"/>
                    <a:pt x="71" y="71"/>
                  </a:cubicBezTo>
                  <a:cubicBezTo>
                    <a:pt x="63" y="56"/>
                    <a:pt x="59" y="37"/>
                    <a:pt x="50" y="23"/>
                  </a:cubicBezTo>
                  <a:cubicBezTo>
                    <a:pt x="42" y="38"/>
                    <a:pt x="45" y="71"/>
                    <a:pt x="53" y="87"/>
                  </a:cubicBezTo>
                  <a:close/>
                  <a:moveTo>
                    <a:pt x="88" y="77"/>
                  </a:moveTo>
                  <a:cubicBezTo>
                    <a:pt x="96" y="92"/>
                    <a:pt x="102" y="111"/>
                    <a:pt x="106" y="125"/>
                  </a:cubicBezTo>
                  <a:cubicBezTo>
                    <a:pt x="114" y="122"/>
                    <a:pt x="119" y="116"/>
                    <a:pt x="123" y="110"/>
                  </a:cubicBezTo>
                  <a:cubicBezTo>
                    <a:pt x="115" y="97"/>
                    <a:pt x="112" y="80"/>
                    <a:pt x="102" y="69"/>
                  </a:cubicBezTo>
                  <a:cubicBezTo>
                    <a:pt x="98" y="72"/>
                    <a:pt x="95" y="76"/>
                    <a:pt x="88" y="77"/>
                  </a:cubicBezTo>
                  <a:close/>
                  <a:moveTo>
                    <a:pt x="73" y="85"/>
                  </a:moveTo>
                  <a:cubicBezTo>
                    <a:pt x="44" y="96"/>
                    <a:pt x="67" y="126"/>
                    <a:pt x="73" y="147"/>
                  </a:cubicBezTo>
                  <a:cubicBezTo>
                    <a:pt x="88" y="149"/>
                    <a:pt x="92" y="140"/>
                    <a:pt x="100" y="135"/>
                  </a:cubicBezTo>
                  <a:cubicBezTo>
                    <a:pt x="88" y="122"/>
                    <a:pt x="89" y="95"/>
                    <a:pt x="73" y="85"/>
                  </a:cubicBezTo>
                  <a:close/>
                  <a:moveTo>
                    <a:pt x="75" y="164"/>
                  </a:moveTo>
                  <a:cubicBezTo>
                    <a:pt x="77" y="173"/>
                    <a:pt x="80" y="181"/>
                    <a:pt x="88" y="184"/>
                  </a:cubicBezTo>
                  <a:cubicBezTo>
                    <a:pt x="109" y="171"/>
                    <a:pt x="138" y="166"/>
                    <a:pt x="144" y="137"/>
                  </a:cubicBezTo>
                  <a:cubicBezTo>
                    <a:pt x="124" y="102"/>
                    <a:pt x="105" y="160"/>
                    <a:pt x="75" y="16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28" name="Freeform 56"/>
            <p:cNvSpPr/>
            <p:nvPr/>
          </p:nvSpPr>
          <p:spPr bwMode="auto">
            <a:xfrm>
              <a:off x="4229101" y="3344863"/>
              <a:ext cx="14288" cy="30163"/>
            </a:xfrm>
            <a:custGeom>
              <a:avLst/>
              <a:gdLst>
                <a:gd name="T0" fmla="*/ 4 w 19"/>
                <a:gd name="T1" fmla="*/ 0 h 39"/>
                <a:gd name="T2" fmla="*/ 0 w 19"/>
                <a:gd name="T3" fmla="*/ 39 h 39"/>
                <a:gd name="T4" fmla="*/ 4 w 19"/>
                <a:gd name="T5" fmla="*/ 0 h 39"/>
              </a:gdLst>
              <a:ahLst/>
              <a:cxnLst>
                <a:cxn ang="0">
                  <a:pos x="T0" y="T1"/>
                </a:cxn>
                <a:cxn ang="0">
                  <a:pos x="T2" y="T3"/>
                </a:cxn>
                <a:cxn ang="0">
                  <a:pos x="T4" y="T5"/>
                </a:cxn>
              </a:cxnLst>
              <a:rect l="0" t="0" r="r" b="b"/>
              <a:pathLst>
                <a:path w="19" h="39">
                  <a:moveTo>
                    <a:pt x="4" y="0"/>
                  </a:moveTo>
                  <a:cubicBezTo>
                    <a:pt x="14" y="10"/>
                    <a:pt x="19" y="39"/>
                    <a:pt x="0" y="39"/>
                  </a:cubicBezTo>
                  <a:cubicBezTo>
                    <a:pt x="0" y="25"/>
                    <a:pt x="1" y="12"/>
                    <a:pt x="4"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29" name="Freeform 57"/>
            <p:cNvSpPr/>
            <p:nvPr/>
          </p:nvSpPr>
          <p:spPr bwMode="auto">
            <a:xfrm>
              <a:off x="4238626" y="3355976"/>
              <a:ext cx="25400" cy="31750"/>
            </a:xfrm>
            <a:custGeom>
              <a:avLst/>
              <a:gdLst>
                <a:gd name="T0" fmla="*/ 23 w 33"/>
                <a:gd name="T1" fmla="*/ 0 h 41"/>
                <a:gd name="T2" fmla="*/ 4 w 33"/>
                <a:gd name="T3" fmla="*/ 41 h 41"/>
                <a:gd name="T4" fmla="*/ 0 w 33"/>
                <a:gd name="T5" fmla="*/ 35 h 41"/>
                <a:gd name="T6" fmla="*/ 23 w 33"/>
                <a:gd name="T7" fmla="*/ 0 h 41"/>
              </a:gdLst>
              <a:ahLst/>
              <a:cxnLst>
                <a:cxn ang="0">
                  <a:pos x="T0" y="T1"/>
                </a:cxn>
                <a:cxn ang="0">
                  <a:pos x="T2" y="T3"/>
                </a:cxn>
                <a:cxn ang="0">
                  <a:pos x="T4" y="T5"/>
                </a:cxn>
                <a:cxn ang="0">
                  <a:pos x="T6" y="T7"/>
                </a:cxn>
              </a:cxnLst>
              <a:rect l="0" t="0" r="r" b="b"/>
              <a:pathLst>
                <a:path w="33" h="41">
                  <a:moveTo>
                    <a:pt x="23" y="0"/>
                  </a:moveTo>
                  <a:cubicBezTo>
                    <a:pt x="33" y="15"/>
                    <a:pt x="20" y="38"/>
                    <a:pt x="4" y="41"/>
                  </a:cubicBezTo>
                  <a:cubicBezTo>
                    <a:pt x="6" y="36"/>
                    <a:pt x="0" y="38"/>
                    <a:pt x="0" y="35"/>
                  </a:cubicBezTo>
                  <a:cubicBezTo>
                    <a:pt x="10" y="26"/>
                    <a:pt x="17" y="13"/>
                    <a:pt x="23"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30" name="Freeform 58"/>
            <p:cNvSpPr/>
            <p:nvPr/>
          </p:nvSpPr>
          <p:spPr bwMode="auto">
            <a:xfrm>
              <a:off x="3597276" y="3363913"/>
              <a:ext cx="15875" cy="31750"/>
            </a:xfrm>
            <a:custGeom>
              <a:avLst/>
              <a:gdLst>
                <a:gd name="T0" fmla="*/ 8 w 21"/>
                <a:gd name="T1" fmla="*/ 0 h 40"/>
                <a:gd name="T2" fmla="*/ 0 w 21"/>
                <a:gd name="T3" fmla="*/ 37 h 40"/>
                <a:gd name="T4" fmla="*/ 8 w 21"/>
                <a:gd name="T5" fmla="*/ 0 h 40"/>
              </a:gdLst>
              <a:ahLst/>
              <a:cxnLst>
                <a:cxn ang="0">
                  <a:pos x="T0" y="T1"/>
                </a:cxn>
                <a:cxn ang="0">
                  <a:pos x="T2" y="T3"/>
                </a:cxn>
                <a:cxn ang="0">
                  <a:pos x="T4" y="T5"/>
                </a:cxn>
              </a:cxnLst>
              <a:rect l="0" t="0" r="r" b="b"/>
              <a:pathLst>
                <a:path w="21" h="40">
                  <a:moveTo>
                    <a:pt x="8" y="0"/>
                  </a:moveTo>
                  <a:cubicBezTo>
                    <a:pt x="21" y="9"/>
                    <a:pt x="13" y="40"/>
                    <a:pt x="0" y="37"/>
                  </a:cubicBezTo>
                  <a:cubicBezTo>
                    <a:pt x="5" y="26"/>
                    <a:pt x="3" y="10"/>
                    <a:pt x="8"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31" name="Freeform 59"/>
            <p:cNvSpPr/>
            <p:nvPr/>
          </p:nvSpPr>
          <p:spPr bwMode="auto">
            <a:xfrm>
              <a:off x="4251326" y="3370263"/>
              <a:ext cx="28575" cy="23813"/>
            </a:xfrm>
            <a:custGeom>
              <a:avLst/>
              <a:gdLst>
                <a:gd name="T0" fmla="*/ 27 w 36"/>
                <a:gd name="T1" fmla="*/ 0 h 31"/>
                <a:gd name="T2" fmla="*/ 0 w 36"/>
                <a:gd name="T3" fmla="*/ 31 h 31"/>
                <a:gd name="T4" fmla="*/ 27 w 36"/>
                <a:gd name="T5" fmla="*/ 0 h 31"/>
              </a:gdLst>
              <a:ahLst/>
              <a:cxnLst>
                <a:cxn ang="0">
                  <a:pos x="T0" y="T1"/>
                </a:cxn>
                <a:cxn ang="0">
                  <a:pos x="T2" y="T3"/>
                </a:cxn>
                <a:cxn ang="0">
                  <a:pos x="T4" y="T5"/>
                </a:cxn>
              </a:cxnLst>
              <a:rect l="0" t="0" r="r" b="b"/>
              <a:pathLst>
                <a:path w="36" h="31">
                  <a:moveTo>
                    <a:pt x="27" y="0"/>
                  </a:moveTo>
                  <a:cubicBezTo>
                    <a:pt x="36" y="13"/>
                    <a:pt x="13" y="27"/>
                    <a:pt x="0" y="31"/>
                  </a:cubicBezTo>
                  <a:cubicBezTo>
                    <a:pt x="3" y="15"/>
                    <a:pt x="21" y="13"/>
                    <a:pt x="27"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32" name="Freeform 60"/>
            <p:cNvSpPr/>
            <p:nvPr/>
          </p:nvSpPr>
          <p:spPr bwMode="auto">
            <a:xfrm>
              <a:off x="3548063" y="3373438"/>
              <a:ext cx="23813" cy="19050"/>
            </a:xfrm>
            <a:custGeom>
              <a:avLst/>
              <a:gdLst>
                <a:gd name="T0" fmla="*/ 0 w 30"/>
                <a:gd name="T1" fmla="*/ 0 h 25"/>
                <a:gd name="T2" fmla="*/ 27 w 30"/>
                <a:gd name="T3" fmla="*/ 25 h 25"/>
                <a:gd name="T4" fmla="*/ 0 w 30"/>
                <a:gd name="T5" fmla="*/ 0 h 25"/>
              </a:gdLst>
              <a:ahLst/>
              <a:cxnLst>
                <a:cxn ang="0">
                  <a:pos x="T0" y="T1"/>
                </a:cxn>
                <a:cxn ang="0">
                  <a:pos x="T2" y="T3"/>
                </a:cxn>
                <a:cxn ang="0">
                  <a:pos x="T4" y="T5"/>
                </a:cxn>
              </a:cxnLst>
              <a:rect l="0" t="0" r="r" b="b"/>
              <a:pathLst>
                <a:path w="30" h="25">
                  <a:moveTo>
                    <a:pt x="0" y="0"/>
                  </a:moveTo>
                  <a:cubicBezTo>
                    <a:pt x="16" y="1"/>
                    <a:pt x="30" y="13"/>
                    <a:pt x="27" y="25"/>
                  </a:cubicBezTo>
                  <a:cubicBezTo>
                    <a:pt x="16" y="19"/>
                    <a:pt x="7" y="11"/>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33" name="Freeform 61"/>
            <p:cNvSpPr/>
            <p:nvPr/>
          </p:nvSpPr>
          <p:spPr bwMode="auto">
            <a:xfrm>
              <a:off x="3530601" y="3378201"/>
              <a:ext cx="23813" cy="19050"/>
            </a:xfrm>
            <a:custGeom>
              <a:avLst/>
              <a:gdLst>
                <a:gd name="T0" fmla="*/ 10 w 32"/>
                <a:gd name="T1" fmla="*/ 2 h 25"/>
                <a:gd name="T2" fmla="*/ 32 w 32"/>
                <a:gd name="T3" fmla="*/ 22 h 25"/>
                <a:gd name="T4" fmla="*/ 1 w 32"/>
                <a:gd name="T5" fmla="*/ 6 h 25"/>
                <a:gd name="T6" fmla="*/ 10 w 32"/>
                <a:gd name="T7" fmla="*/ 2 h 25"/>
              </a:gdLst>
              <a:ahLst/>
              <a:cxnLst>
                <a:cxn ang="0">
                  <a:pos x="T0" y="T1"/>
                </a:cxn>
                <a:cxn ang="0">
                  <a:pos x="T2" y="T3"/>
                </a:cxn>
                <a:cxn ang="0">
                  <a:pos x="T4" y="T5"/>
                </a:cxn>
                <a:cxn ang="0">
                  <a:pos x="T6" y="T7"/>
                </a:cxn>
              </a:cxnLst>
              <a:rect l="0" t="0" r="r" b="b"/>
              <a:pathLst>
                <a:path w="32" h="25">
                  <a:moveTo>
                    <a:pt x="10" y="2"/>
                  </a:moveTo>
                  <a:cubicBezTo>
                    <a:pt x="15" y="11"/>
                    <a:pt x="31" y="9"/>
                    <a:pt x="32" y="22"/>
                  </a:cubicBezTo>
                  <a:cubicBezTo>
                    <a:pt x="21" y="25"/>
                    <a:pt x="11" y="11"/>
                    <a:pt x="1" y="6"/>
                  </a:cubicBezTo>
                  <a:cubicBezTo>
                    <a:pt x="0" y="0"/>
                    <a:pt x="11" y="7"/>
                    <a:pt x="10"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34" name="Freeform 62"/>
            <p:cNvSpPr/>
            <p:nvPr/>
          </p:nvSpPr>
          <p:spPr bwMode="auto">
            <a:xfrm>
              <a:off x="4276726" y="3379788"/>
              <a:ext cx="20638" cy="22225"/>
            </a:xfrm>
            <a:custGeom>
              <a:avLst/>
              <a:gdLst>
                <a:gd name="T0" fmla="*/ 23 w 25"/>
                <a:gd name="T1" fmla="*/ 0 h 29"/>
                <a:gd name="T2" fmla="*/ 0 w 25"/>
                <a:gd name="T3" fmla="*/ 24 h 29"/>
                <a:gd name="T4" fmla="*/ 23 w 25"/>
                <a:gd name="T5" fmla="*/ 0 h 29"/>
              </a:gdLst>
              <a:ahLst/>
              <a:cxnLst>
                <a:cxn ang="0">
                  <a:pos x="T0" y="T1"/>
                </a:cxn>
                <a:cxn ang="0">
                  <a:pos x="T2" y="T3"/>
                </a:cxn>
                <a:cxn ang="0">
                  <a:pos x="T4" y="T5"/>
                </a:cxn>
              </a:cxnLst>
              <a:rect l="0" t="0" r="r" b="b"/>
              <a:pathLst>
                <a:path w="25" h="29">
                  <a:moveTo>
                    <a:pt x="23" y="0"/>
                  </a:moveTo>
                  <a:cubicBezTo>
                    <a:pt x="25" y="8"/>
                    <a:pt x="11" y="29"/>
                    <a:pt x="0" y="24"/>
                  </a:cubicBezTo>
                  <a:cubicBezTo>
                    <a:pt x="3" y="11"/>
                    <a:pt x="13" y="6"/>
                    <a:pt x="23"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35" name="Freeform 63"/>
            <p:cNvSpPr/>
            <p:nvPr/>
          </p:nvSpPr>
          <p:spPr bwMode="auto">
            <a:xfrm>
              <a:off x="3419476" y="3454401"/>
              <a:ext cx="22225" cy="19050"/>
            </a:xfrm>
            <a:custGeom>
              <a:avLst/>
              <a:gdLst>
                <a:gd name="T0" fmla="*/ 2 w 29"/>
                <a:gd name="T1" fmla="*/ 0 h 25"/>
                <a:gd name="T2" fmla="*/ 24 w 29"/>
                <a:gd name="T3" fmla="*/ 25 h 25"/>
                <a:gd name="T4" fmla="*/ 2 w 29"/>
                <a:gd name="T5" fmla="*/ 0 h 25"/>
              </a:gdLst>
              <a:ahLst/>
              <a:cxnLst>
                <a:cxn ang="0">
                  <a:pos x="T0" y="T1"/>
                </a:cxn>
                <a:cxn ang="0">
                  <a:pos x="T2" y="T3"/>
                </a:cxn>
                <a:cxn ang="0">
                  <a:pos x="T4" y="T5"/>
                </a:cxn>
              </a:cxnLst>
              <a:rect l="0" t="0" r="r" b="b"/>
              <a:pathLst>
                <a:path w="29" h="25">
                  <a:moveTo>
                    <a:pt x="2" y="0"/>
                  </a:moveTo>
                  <a:cubicBezTo>
                    <a:pt x="9" y="8"/>
                    <a:pt x="29" y="11"/>
                    <a:pt x="24" y="25"/>
                  </a:cubicBezTo>
                  <a:cubicBezTo>
                    <a:pt x="14" y="20"/>
                    <a:pt x="0" y="9"/>
                    <a:pt x="2"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36" name="Freeform 64"/>
            <p:cNvSpPr/>
            <p:nvPr/>
          </p:nvSpPr>
          <p:spPr bwMode="auto">
            <a:xfrm>
              <a:off x="3470276" y="3459163"/>
              <a:ext cx="19050" cy="20638"/>
            </a:xfrm>
            <a:custGeom>
              <a:avLst/>
              <a:gdLst>
                <a:gd name="T0" fmla="*/ 20 w 25"/>
                <a:gd name="T1" fmla="*/ 0 h 27"/>
                <a:gd name="T2" fmla="*/ 2 w 25"/>
                <a:gd name="T3" fmla="*/ 27 h 27"/>
                <a:gd name="T4" fmla="*/ 20 w 25"/>
                <a:gd name="T5" fmla="*/ 0 h 27"/>
              </a:gdLst>
              <a:ahLst/>
              <a:cxnLst>
                <a:cxn ang="0">
                  <a:pos x="T0" y="T1"/>
                </a:cxn>
                <a:cxn ang="0">
                  <a:pos x="T2" y="T3"/>
                </a:cxn>
                <a:cxn ang="0">
                  <a:pos x="T4" y="T5"/>
                </a:cxn>
              </a:cxnLst>
              <a:rect l="0" t="0" r="r" b="b"/>
              <a:pathLst>
                <a:path w="25" h="27">
                  <a:moveTo>
                    <a:pt x="20" y="0"/>
                  </a:moveTo>
                  <a:cubicBezTo>
                    <a:pt x="25" y="5"/>
                    <a:pt x="13" y="25"/>
                    <a:pt x="2" y="27"/>
                  </a:cubicBezTo>
                  <a:cubicBezTo>
                    <a:pt x="0" y="17"/>
                    <a:pt x="12" y="6"/>
                    <a:pt x="2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37" name="Freeform 65"/>
            <p:cNvSpPr/>
            <p:nvPr/>
          </p:nvSpPr>
          <p:spPr bwMode="auto">
            <a:xfrm>
              <a:off x="3306763" y="3687763"/>
              <a:ext cx="169863" cy="254000"/>
            </a:xfrm>
            <a:custGeom>
              <a:avLst/>
              <a:gdLst>
                <a:gd name="T0" fmla="*/ 183 w 218"/>
                <a:gd name="T1" fmla="*/ 51 h 326"/>
                <a:gd name="T2" fmla="*/ 199 w 218"/>
                <a:gd name="T3" fmla="*/ 39 h 326"/>
                <a:gd name="T4" fmla="*/ 183 w 218"/>
                <a:gd name="T5" fmla="*/ 84 h 326"/>
                <a:gd name="T6" fmla="*/ 94 w 218"/>
                <a:gd name="T7" fmla="*/ 149 h 326"/>
                <a:gd name="T8" fmla="*/ 187 w 218"/>
                <a:gd name="T9" fmla="*/ 237 h 326"/>
                <a:gd name="T10" fmla="*/ 177 w 218"/>
                <a:gd name="T11" fmla="*/ 266 h 326"/>
                <a:gd name="T12" fmla="*/ 168 w 218"/>
                <a:gd name="T13" fmla="*/ 277 h 326"/>
                <a:gd name="T14" fmla="*/ 15 w 218"/>
                <a:gd name="T15" fmla="*/ 250 h 326"/>
                <a:gd name="T16" fmla="*/ 5 w 218"/>
                <a:gd name="T17" fmla="*/ 248 h 326"/>
                <a:gd name="T18" fmla="*/ 24 w 218"/>
                <a:gd name="T19" fmla="*/ 209 h 326"/>
                <a:gd name="T20" fmla="*/ 40 w 218"/>
                <a:gd name="T21" fmla="*/ 219 h 326"/>
                <a:gd name="T22" fmla="*/ 32 w 218"/>
                <a:gd name="T23" fmla="*/ 240 h 326"/>
                <a:gd name="T24" fmla="*/ 162 w 218"/>
                <a:gd name="T25" fmla="*/ 206 h 326"/>
                <a:gd name="T26" fmla="*/ 67 w 218"/>
                <a:gd name="T27" fmla="*/ 149 h 326"/>
                <a:gd name="T28" fmla="*/ 80 w 218"/>
                <a:gd name="T29" fmla="*/ 53 h 326"/>
                <a:gd name="T30" fmla="*/ 183 w 218"/>
                <a:gd name="T31" fmla="*/ 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8" h="326">
                  <a:moveTo>
                    <a:pt x="183" y="51"/>
                  </a:moveTo>
                  <a:cubicBezTo>
                    <a:pt x="192" y="51"/>
                    <a:pt x="187" y="37"/>
                    <a:pt x="199" y="39"/>
                  </a:cubicBezTo>
                  <a:cubicBezTo>
                    <a:pt x="218" y="47"/>
                    <a:pt x="201" y="92"/>
                    <a:pt x="183" y="84"/>
                  </a:cubicBezTo>
                  <a:cubicBezTo>
                    <a:pt x="155" y="0"/>
                    <a:pt x="38" y="86"/>
                    <a:pt x="94" y="149"/>
                  </a:cubicBezTo>
                  <a:cubicBezTo>
                    <a:pt x="136" y="167"/>
                    <a:pt x="193" y="183"/>
                    <a:pt x="187" y="237"/>
                  </a:cubicBezTo>
                  <a:cubicBezTo>
                    <a:pt x="183" y="247"/>
                    <a:pt x="177" y="253"/>
                    <a:pt x="177" y="266"/>
                  </a:cubicBezTo>
                  <a:cubicBezTo>
                    <a:pt x="170" y="270"/>
                    <a:pt x="169" y="271"/>
                    <a:pt x="168" y="277"/>
                  </a:cubicBezTo>
                  <a:cubicBezTo>
                    <a:pt x="131" y="326"/>
                    <a:pt x="35" y="300"/>
                    <a:pt x="15" y="250"/>
                  </a:cubicBezTo>
                  <a:cubicBezTo>
                    <a:pt x="12" y="244"/>
                    <a:pt x="7" y="253"/>
                    <a:pt x="5" y="248"/>
                  </a:cubicBezTo>
                  <a:cubicBezTo>
                    <a:pt x="0" y="231"/>
                    <a:pt x="15" y="218"/>
                    <a:pt x="24" y="209"/>
                  </a:cubicBezTo>
                  <a:cubicBezTo>
                    <a:pt x="31" y="210"/>
                    <a:pt x="37" y="213"/>
                    <a:pt x="40" y="219"/>
                  </a:cubicBezTo>
                  <a:cubicBezTo>
                    <a:pt x="39" y="230"/>
                    <a:pt x="35" y="234"/>
                    <a:pt x="32" y="240"/>
                  </a:cubicBezTo>
                  <a:cubicBezTo>
                    <a:pt x="54" y="309"/>
                    <a:pt x="184" y="291"/>
                    <a:pt x="162" y="206"/>
                  </a:cubicBezTo>
                  <a:cubicBezTo>
                    <a:pt x="141" y="175"/>
                    <a:pt x="85" y="179"/>
                    <a:pt x="67" y="149"/>
                  </a:cubicBezTo>
                  <a:cubicBezTo>
                    <a:pt x="51" y="120"/>
                    <a:pt x="65" y="70"/>
                    <a:pt x="80" y="53"/>
                  </a:cubicBezTo>
                  <a:cubicBezTo>
                    <a:pt x="103" y="27"/>
                    <a:pt x="165" y="16"/>
                    <a:pt x="183" y="5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38" name="Freeform 66"/>
            <p:cNvSpPr/>
            <p:nvPr/>
          </p:nvSpPr>
          <p:spPr bwMode="auto">
            <a:xfrm>
              <a:off x="4383088" y="3709988"/>
              <a:ext cx="179388" cy="187325"/>
            </a:xfrm>
            <a:custGeom>
              <a:avLst/>
              <a:gdLst>
                <a:gd name="T0" fmla="*/ 62 w 231"/>
                <a:gd name="T1" fmla="*/ 5 h 241"/>
                <a:gd name="T2" fmla="*/ 44 w 231"/>
                <a:gd name="T3" fmla="*/ 25 h 241"/>
                <a:gd name="T4" fmla="*/ 67 w 231"/>
                <a:gd name="T5" fmla="*/ 96 h 241"/>
                <a:gd name="T6" fmla="*/ 73 w 231"/>
                <a:gd name="T7" fmla="*/ 96 h 241"/>
                <a:gd name="T8" fmla="*/ 83 w 231"/>
                <a:gd name="T9" fmla="*/ 205 h 241"/>
                <a:gd name="T10" fmla="*/ 195 w 231"/>
                <a:gd name="T11" fmla="*/ 174 h 241"/>
                <a:gd name="T12" fmla="*/ 178 w 231"/>
                <a:gd name="T13" fmla="*/ 131 h 241"/>
                <a:gd name="T14" fmla="*/ 211 w 231"/>
                <a:gd name="T15" fmla="*/ 166 h 241"/>
                <a:gd name="T16" fmla="*/ 230 w 231"/>
                <a:gd name="T17" fmla="*/ 176 h 241"/>
                <a:gd name="T18" fmla="*/ 224 w 231"/>
                <a:gd name="T19" fmla="*/ 191 h 241"/>
                <a:gd name="T20" fmla="*/ 93 w 231"/>
                <a:gd name="T21" fmla="*/ 220 h 241"/>
                <a:gd name="T22" fmla="*/ 58 w 231"/>
                <a:gd name="T23" fmla="*/ 224 h 241"/>
                <a:gd name="T24" fmla="*/ 25 w 231"/>
                <a:gd name="T25" fmla="*/ 27 h 241"/>
                <a:gd name="T26" fmla="*/ 0 w 231"/>
                <a:gd name="T27" fmla="*/ 23 h 241"/>
                <a:gd name="T28" fmla="*/ 62 w 231"/>
                <a:gd name="T29" fmla="*/ 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1" h="241">
                  <a:moveTo>
                    <a:pt x="62" y="5"/>
                  </a:moveTo>
                  <a:cubicBezTo>
                    <a:pt x="62" y="17"/>
                    <a:pt x="51" y="19"/>
                    <a:pt x="44" y="25"/>
                  </a:cubicBezTo>
                  <a:cubicBezTo>
                    <a:pt x="52" y="47"/>
                    <a:pt x="72" y="71"/>
                    <a:pt x="67" y="96"/>
                  </a:cubicBezTo>
                  <a:cubicBezTo>
                    <a:pt x="67" y="99"/>
                    <a:pt x="69" y="95"/>
                    <a:pt x="73" y="96"/>
                  </a:cubicBezTo>
                  <a:cubicBezTo>
                    <a:pt x="80" y="136"/>
                    <a:pt x="87" y="169"/>
                    <a:pt x="83" y="205"/>
                  </a:cubicBezTo>
                  <a:cubicBezTo>
                    <a:pt x="118" y="192"/>
                    <a:pt x="151" y="178"/>
                    <a:pt x="195" y="174"/>
                  </a:cubicBezTo>
                  <a:cubicBezTo>
                    <a:pt x="190" y="160"/>
                    <a:pt x="168" y="147"/>
                    <a:pt x="178" y="131"/>
                  </a:cubicBezTo>
                  <a:cubicBezTo>
                    <a:pt x="197" y="135"/>
                    <a:pt x="199" y="156"/>
                    <a:pt x="211" y="166"/>
                  </a:cubicBezTo>
                  <a:cubicBezTo>
                    <a:pt x="223" y="164"/>
                    <a:pt x="226" y="171"/>
                    <a:pt x="230" y="176"/>
                  </a:cubicBezTo>
                  <a:cubicBezTo>
                    <a:pt x="231" y="184"/>
                    <a:pt x="225" y="185"/>
                    <a:pt x="224" y="191"/>
                  </a:cubicBezTo>
                  <a:cubicBezTo>
                    <a:pt x="181" y="192"/>
                    <a:pt x="127" y="202"/>
                    <a:pt x="93" y="220"/>
                  </a:cubicBezTo>
                  <a:cubicBezTo>
                    <a:pt x="81" y="226"/>
                    <a:pt x="72" y="241"/>
                    <a:pt x="58" y="224"/>
                  </a:cubicBezTo>
                  <a:cubicBezTo>
                    <a:pt x="76" y="159"/>
                    <a:pt x="56" y="77"/>
                    <a:pt x="25" y="27"/>
                  </a:cubicBezTo>
                  <a:cubicBezTo>
                    <a:pt x="14" y="28"/>
                    <a:pt x="8" y="30"/>
                    <a:pt x="0" y="23"/>
                  </a:cubicBezTo>
                  <a:cubicBezTo>
                    <a:pt x="9" y="0"/>
                    <a:pt x="37" y="7"/>
                    <a:pt x="62"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39" name="Freeform 67"/>
            <p:cNvSpPr>
              <a:spLocks noEditPoints="1"/>
            </p:cNvSpPr>
            <p:nvPr/>
          </p:nvSpPr>
          <p:spPr bwMode="auto">
            <a:xfrm>
              <a:off x="4205288" y="3722688"/>
              <a:ext cx="160338" cy="220663"/>
            </a:xfrm>
            <a:custGeom>
              <a:avLst/>
              <a:gdLst>
                <a:gd name="T0" fmla="*/ 59 w 206"/>
                <a:gd name="T1" fmla="*/ 22 h 284"/>
                <a:gd name="T2" fmla="*/ 61 w 206"/>
                <a:gd name="T3" fmla="*/ 20 h 284"/>
                <a:gd name="T4" fmla="*/ 100 w 206"/>
                <a:gd name="T5" fmla="*/ 20 h 284"/>
                <a:gd name="T6" fmla="*/ 127 w 206"/>
                <a:gd name="T7" fmla="*/ 30 h 284"/>
                <a:gd name="T8" fmla="*/ 148 w 206"/>
                <a:gd name="T9" fmla="*/ 53 h 284"/>
                <a:gd name="T10" fmla="*/ 183 w 206"/>
                <a:gd name="T11" fmla="*/ 165 h 284"/>
                <a:gd name="T12" fmla="*/ 65 w 206"/>
                <a:gd name="T13" fmla="*/ 249 h 284"/>
                <a:gd name="T14" fmla="*/ 30 w 206"/>
                <a:gd name="T15" fmla="*/ 216 h 284"/>
                <a:gd name="T16" fmla="*/ 5 w 206"/>
                <a:gd name="T17" fmla="*/ 105 h 284"/>
                <a:gd name="T18" fmla="*/ 59 w 206"/>
                <a:gd name="T19" fmla="*/ 22 h 284"/>
                <a:gd name="T20" fmla="*/ 123 w 206"/>
                <a:gd name="T21" fmla="*/ 233 h 284"/>
                <a:gd name="T22" fmla="*/ 53 w 206"/>
                <a:gd name="T23" fmla="*/ 47 h 284"/>
                <a:gd name="T24" fmla="*/ 24 w 206"/>
                <a:gd name="T25" fmla="*/ 94 h 284"/>
                <a:gd name="T26" fmla="*/ 123 w 206"/>
                <a:gd name="T27" fmla="*/ 23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284">
                  <a:moveTo>
                    <a:pt x="59" y="22"/>
                  </a:moveTo>
                  <a:cubicBezTo>
                    <a:pt x="58" y="20"/>
                    <a:pt x="60" y="20"/>
                    <a:pt x="61" y="20"/>
                  </a:cubicBezTo>
                  <a:cubicBezTo>
                    <a:pt x="76" y="21"/>
                    <a:pt x="88" y="17"/>
                    <a:pt x="100" y="20"/>
                  </a:cubicBezTo>
                  <a:cubicBezTo>
                    <a:pt x="106" y="21"/>
                    <a:pt x="123" y="27"/>
                    <a:pt x="127" y="30"/>
                  </a:cubicBezTo>
                  <a:cubicBezTo>
                    <a:pt x="125" y="28"/>
                    <a:pt x="146" y="50"/>
                    <a:pt x="148" y="53"/>
                  </a:cubicBezTo>
                  <a:cubicBezTo>
                    <a:pt x="170" y="80"/>
                    <a:pt x="187" y="130"/>
                    <a:pt x="183" y="165"/>
                  </a:cubicBezTo>
                  <a:cubicBezTo>
                    <a:pt x="178" y="213"/>
                    <a:pt x="131" y="284"/>
                    <a:pt x="65" y="249"/>
                  </a:cubicBezTo>
                  <a:cubicBezTo>
                    <a:pt x="51" y="242"/>
                    <a:pt x="47" y="225"/>
                    <a:pt x="30" y="216"/>
                  </a:cubicBezTo>
                  <a:cubicBezTo>
                    <a:pt x="17" y="185"/>
                    <a:pt x="0" y="146"/>
                    <a:pt x="5" y="105"/>
                  </a:cubicBezTo>
                  <a:cubicBezTo>
                    <a:pt x="9" y="66"/>
                    <a:pt x="35" y="40"/>
                    <a:pt x="59" y="22"/>
                  </a:cubicBezTo>
                  <a:close/>
                  <a:moveTo>
                    <a:pt x="123" y="233"/>
                  </a:moveTo>
                  <a:cubicBezTo>
                    <a:pt x="206" y="191"/>
                    <a:pt x="149" y="0"/>
                    <a:pt x="53" y="47"/>
                  </a:cubicBezTo>
                  <a:cubicBezTo>
                    <a:pt x="41" y="65"/>
                    <a:pt x="35" y="77"/>
                    <a:pt x="24" y="94"/>
                  </a:cubicBezTo>
                  <a:cubicBezTo>
                    <a:pt x="9" y="161"/>
                    <a:pt x="53" y="268"/>
                    <a:pt x="123" y="23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40" name="Freeform 68"/>
            <p:cNvSpPr/>
            <p:nvPr/>
          </p:nvSpPr>
          <p:spPr bwMode="auto">
            <a:xfrm>
              <a:off x="3519488" y="3732213"/>
              <a:ext cx="141288" cy="206375"/>
            </a:xfrm>
            <a:custGeom>
              <a:avLst/>
              <a:gdLst>
                <a:gd name="T0" fmla="*/ 162 w 181"/>
                <a:gd name="T1" fmla="*/ 20 h 266"/>
                <a:gd name="T2" fmla="*/ 129 w 181"/>
                <a:gd name="T3" fmla="*/ 47 h 266"/>
                <a:gd name="T4" fmla="*/ 36 w 181"/>
                <a:gd name="T5" fmla="*/ 173 h 266"/>
                <a:gd name="T6" fmla="*/ 102 w 181"/>
                <a:gd name="T7" fmla="*/ 239 h 266"/>
                <a:gd name="T8" fmla="*/ 181 w 181"/>
                <a:gd name="T9" fmla="*/ 215 h 266"/>
                <a:gd name="T10" fmla="*/ 106 w 181"/>
                <a:gd name="T11" fmla="*/ 260 h 266"/>
                <a:gd name="T12" fmla="*/ 84 w 181"/>
                <a:gd name="T13" fmla="*/ 248 h 266"/>
                <a:gd name="T14" fmla="*/ 15 w 181"/>
                <a:gd name="T15" fmla="*/ 169 h 266"/>
                <a:gd name="T16" fmla="*/ 144 w 181"/>
                <a:gd name="T17" fmla="*/ 37 h 266"/>
                <a:gd name="T18" fmla="*/ 162 w 181"/>
                <a:gd name="T19" fmla="*/ 2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266">
                  <a:moveTo>
                    <a:pt x="162" y="20"/>
                  </a:moveTo>
                  <a:cubicBezTo>
                    <a:pt x="172" y="53"/>
                    <a:pt x="152" y="85"/>
                    <a:pt x="129" y="47"/>
                  </a:cubicBezTo>
                  <a:cubicBezTo>
                    <a:pt x="61" y="39"/>
                    <a:pt x="17" y="121"/>
                    <a:pt x="36" y="173"/>
                  </a:cubicBezTo>
                  <a:cubicBezTo>
                    <a:pt x="46" y="201"/>
                    <a:pt x="76" y="235"/>
                    <a:pt x="102" y="239"/>
                  </a:cubicBezTo>
                  <a:cubicBezTo>
                    <a:pt x="138" y="245"/>
                    <a:pt x="152" y="221"/>
                    <a:pt x="181" y="215"/>
                  </a:cubicBezTo>
                  <a:cubicBezTo>
                    <a:pt x="180" y="243"/>
                    <a:pt x="137" y="266"/>
                    <a:pt x="106" y="260"/>
                  </a:cubicBezTo>
                  <a:cubicBezTo>
                    <a:pt x="101" y="259"/>
                    <a:pt x="92" y="252"/>
                    <a:pt x="84" y="248"/>
                  </a:cubicBezTo>
                  <a:cubicBezTo>
                    <a:pt x="59" y="235"/>
                    <a:pt x="23" y="204"/>
                    <a:pt x="15" y="169"/>
                  </a:cubicBezTo>
                  <a:cubicBezTo>
                    <a:pt x="0" y="103"/>
                    <a:pt x="63" y="0"/>
                    <a:pt x="144" y="37"/>
                  </a:cubicBezTo>
                  <a:cubicBezTo>
                    <a:pt x="145" y="27"/>
                    <a:pt x="149" y="11"/>
                    <a:pt x="162" y="2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41" name="Freeform 69"/>
            <p:cNvSpPr>
              <a:spLocks noEditPoints="1"/>
            </p:cNvSpPr>
            <p:nvPr/>
          </p:nvSpPr>
          <p:spPr bwMode="auto">
            <a:xfrm>
              <a:off x="3997326" y="3748088"/>
              <a:ext cx="144463" cy="190500"/>
            </a:xfrm>
            <a:custGeom>
              <a:avLst/>
              <a:gdLst>
                <a:gd name="T0" fmla="*/ 39 w 187"/>
                <a:gd name="T1" fmla="*/ 22 h 245"/>
                <a:gd name="T2" fmla="*/ 139 w 187"/>
                <a:gd name="T3" fmla="*/ 30 h 245"/>
                <a:gd name="T4" fmla="*/ 182 w 187"/>
                <a:gd name="T5" fmla="*/ 107 h 245"/>
                <a:gd name="T6" fmla="*/ 85 w 187"/>
                <a:gd name="T7" fmla="*/ 239 h 245"/>
                <a:gd name="T8" fmla="*/ 54 w 187"/>
                <a:gd name="T9" fmla="*/ 229 h 245"/>
                <a:gd name="T10" fmla="*/ 6 w 187"/>
                <a:gd name="T11" fmla="*/ 100 h 245"/>
                <a:gd name="T12" fmla="*/ 39 w 187"/>
                <a:gd name="T13" fmla="*/ 22 h 245"/>
                <a:gd name="T14" fmla="*/ 23 w 187"/>
                <a:gd name="T15" fmla="*/ 109 h 245"/>
                <a:gd name="T16" fmla="*/ 39 w 187"/>
                <a:gd name="T17" fmla="*/ 194 h 245"/>
                <a:gd name="T18" fmla="*/ 149 w 187"/>
                <a:gd name="T19" fmla="*/ 196 h 245"/>
                <a:gd name="T20" fmla="*/ 163 w 187"/>
                <a:gd name="T21" fmla="*/ 136 h 245"/>
                <a:gd name="T22" fmla="*/ 75 w 187"/>
                <a:gd name="T23" fmla="*/ 28 h 245"/>
                <a:gd name="T24" fmla="*/ 72 w 187"/>
                <a:gd name="T25" fmla="*/ 28 h 245"/>
                <a:gd name="T26" fmla="*/ 23 w 187"/>
                <a:gd name="T27" fmla="*/ 10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7" h="245">
                  <a:moveTo>
                    <a:pt x="39" y="22"/>
                  </a:moveTo>
                  <a:cubicBezTo>
                    <a:pt x="71" y="0"/>
                    <a:pt x="114" y="10"/>
                    <a:pt x="139" y="30"/>
                  </a:cubicBezTo>
                  <a:cubicBezTo>
                    <a:pt x="155" y="53"/>
                    <a:pt x="172" y="85"/>
                    <a:pt x="182" y="107"/>
                  </a:cubicBezTo>
                  <a:cubicBezTo>
                    <a:pt x="187" y="177"/>
                    <a:pt x="163" y="245"/>
                    <a:pt x="85" y="239"/>
                  </a:cubicBezTo>
                  <a:cubicBezTo>
                    <a:pt x="75" y="238"/>
                    <a:pt x="69" y="231"/>
                    <a:pt x="54" y="229"/>
                  </a:cubicBezTo>
                  <a:cubicBezTo>
                    <a:pt x="19" y="201"/>
                    <a:pt x="0" y="157"/>
                    <a:pt x="6" y="100"/>
                  </a:cubicBezTo>
                  <a:cubicBezTo>
                    <a:pt x="10" y="69"/>
                    <a:pt x="35" y="49"/>
                    <a:pt x="39" y="22"/>
                  </a:cubicBezTo>
                  <a:close/>
                  <a:moveTo>
                    <a:pt x="23" y="109"/>
                  </a:moveTo>
                  <a:cubicBezTo>
                    <a:pt x="25" y="137"/>
                    <a:pt x="21" y="169"/>
                    <a:pt x="39" y="194"/>
                  </a:cubicBezTo>
                  <a:cubicBezTo>
                    <a:pt x="66" y="229"/>
                    <a:pt x="123" y="231"/>
                    <a:pt x="149" y="196"/>
                  </a:cubicBezTo>
                  <a:cubicBezTo>
                    <a:pt x="160" y="181"/>
                    <a:pt x="163" y="154"/>
                    <a:pt x="163" y="136"/>
                  </a:cubicBezTo>
                  <a:cubicBezTo>
                    <a:pt x="164" y="85"/>
                    <a:pt x="129" y="30"/>
                    <a:pt x="75" y="28"/>
                  </a:cubicBezTo>
                  <a:cubicBezTo>
                    <a:pt x="75" y="27"/>
                    <a:pt x="73" y="26"/>
                    <a:pt x="72" y="28"/>
                  </a:cubicBezTo>
                  <a:cubicBezTo>
                    <a:pt x="41" y="44"/>
                    <a:pt x="31" y="80"/>
                    <a:pt x="23" y="109"/>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42" name="Freeform 70"/>
            <p:cNvSpPr/>
            <p:nvPr/>
          </p:nvSpPr>
          <p:spPr bwMode="auto">
            <a:xfrm>
              <a:off x="3752851" y="3751263"/>
              <a:ext cx="169863" cy="190500"/>
            </a:xfrm>
            <a:custGeom>
              <a:avLst/>
              <a:gdLst>
                <a:gd name="T0" fmla="*/ 56 w 219"/>
                <a:gd name="T1" fmla="*/ 14 h 245"/>
                <a:gd name="T2" fmla="*/ 35 w 219"/>
                <a:gd name="T3" fmla="*/ 28 h 245"/>
                <a:gd name="T4" fmla="*/ 49 w 219"/>
                <a:gd name="T5" fmla="*/ 107 h 245"/>
                <a:gd name="T6" fmla="*/ 167 w 219"/>
                <a:gd name="T7" fmla="*/ 113 h 245"/>
                <a:gd name="T8" fmla="*/ 173 w 219"/>
                <a:gd name="T9" fmla="*/ 32 h 245"/>
                <a:gd name="T10" fmla="*/ 157 w 219"/>
                <a:gd name="T11" fmla="*/ 22 h 245"/>
                <a:gd name="T12" fmla="*/ 207 w 219"/>
                <a:gd name="T13" fmla="*/ 20 h 245"/>
                <a:gd name="T14" fmla="*/ 192 w 219"/>
                <a:gd name="T15" fmla="*/ 32 h 245"/>
                <a:gd name="T16" fmla="*/ 198 w 219"/>
                <a:gd name="T17" fmla="*/ 225 h 245"/>
                <a:gd name="T18" fmla="*/ 217 w 219"/>
                <a:gd name="T19" fmla="*/ 227 h 245"/>
                <a:gd name="T20" fmla="*/ 217 w 219"/>
                <a:gd name="T21" fmla="*/ 243 h 245"/>
                <a:gd name="T22" fmla="*/ 165 w 219"/>
                <a:gd name="T23" fmla="*/ 237 h 245"/>
                <a:gd name="T24" fmla="*/ 182 w 219"/>
                <a:gd name="T25" fmla="*/ 229 h 245"/>
                <a:gd name="T26" fmla="*/ 165 w 219"/>
                <a:gd name="T27" fmla="*/ 132 h 245"/>
                <a:gd name="T28" fmla="*/ 47 w 219"/>
                <a:gd name="T29" fmla="*/ 130 h 245"/>
                <a:gd name="T30" fmla="*/ 45 w 219"/>
                <a:gd name="T31" fmla="*/ 233 h 245"/>
                <a:gd name="T32" fmla="*/ 4 w 219"/>
                <a:gd name="T33" fmla="*/ 233 h 245"/>
                <a:gd name="T34" fmla="*/ 18 w 219"/>
                <a:gd name="T35" fmla="*/ 216 h 245"/>
                <a:gd name="T36" fmla="*/ 16 w 219"/>
                <a:gd name="T37" fmla="*/ 204 h 245"/>
                <a:gd name="T38" fmla="*/ 16 w 219"/>
                <a:gd name="T39" fmla="*/ 32 h 245"/>
                <a:gd name="T40" fmla="*/ 0 w 219"/>
                <a:gd name="T41" fmla="*/ 32 h 245"/>
                <a:gd name="T42" fmla="*/ 56 w 219"/>
                <a:gd name="T43"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9" h="245">
                  <a:moveTo>
                    <a:pt x="56" y="14"/>
                  </a:moveTo>
                  <a:cubicBezTo>
                    <a:pt x="56" y="26"/>
                    <a:pt x="43" y="25"/>
                    <a:pt x="35" y="28"/>
                  </a:cubicBezTo>
                  <a:cubicBezTo>
                    <a:pt x="40" y="54"/>
                    <a:pt x="44" y="81"/>
                    <a:pt x="49" y="107"/>
                  </a:cubicBezTo>
                  <a:cubicBezTo>
                    <a:pt x="82" y="125"/>
                    <a:pt x="130" y="127"/>
                    <a:pt x="167" y="113"/>
                  </a:cubicBezTo>
                  <a:cubicBezTo>
                    <a:pt x="167" y="78"/>
                    <a:pt x="176" y="57"/>
                    <a:pt x="173" y="32"/>
                  </a:cubicBezTo>
                  <a:cubicBezTo>
                    <a:pt x="172" y="25"/>
                    <a:pt x="160" y="28"/>
                    <a:pt x="157" y="22"/>
                  </a:cubicBezTo>
                  <a:cubicBezTo>
                    <a:pt x="160" y="6"/>
                    <a:pt x="198" y="15"/>
                    <a:pt x="207" y="20"/>
                  </a:cubicBezTo>
                  <a:cubicBezTo>
                    <a:pt x="210" y="25"/>
                    <a:pt x="202" y="34"/>
                    <a:pt x="192" y="32"/>
                  </a:cubicBezTo>
                  <a:cubicBezTo>
                    <a:pt x="184" y="109"/>
                    <a:pt x="175" y="158"/>
                    <a:pt x="198" y="225"/>
                  </a:cubicBezTo>
                  <a:cubicBezTo>
                    <a:pt x="205" y="228"/>
                    <a:pt x="207" y="225"/>
                    <a:pt x="217" y="227"/>
                  </a:cubicBezTo>
                  <a:cubicBezTo>
                    <a:pt x="219" y="233"/>
                    <a:pt x="219" y="238"/>
                    <a:pt x="217" y="243"/>
                  </a:cubicBezTo>
                  <a:cubicBezTo>
                    <a:pt x="201" y="245"/>
                    <a:pt x="186" y="243"/>
                    <a:pt x="165" y="237"/>
                  </a:cubicBezTo>
                  <a:cubicBezTo>
                    <a:pt x="168" y="231"/>
                    <a:pt x="174" y="229"/>
                    <a:pt x="182" y="229"/>
                  </a:cubicBezTo>
                  <a:cubicBezTo>
                    <a:pt x="172" y="202"/>
                    <a:pt x="162" y="173"/>
                    <a:pt x="165" y="132"/>
                  </a:cubicBezTo>
                  <a:cubicBezTo>
                    <a:pt x="124" y="148"/>
                    <a:pt x="85" y="138"/>
                    <a:pt x="47" y="130"/>
                  </a:cubicBezTo>
                  <a:cubicBezTo>
                    <a:pt x="54" y="168"/>
                    <a:pt x="26" y="205"/>
                    <a:pt x="45" y="233"/>
                  </a:cubicBezTo>
                  <a:cubicBezTo>
                    <a:pt x="37" y="243"/>
                    <a:pt x="12" y="244"/>
                    <a:pt x="4" y="233"/>
                  </a:cubicBezTo>
                  <a:cubicBezTo>
                    <a:pt x="4" y="223"/>
                    <a:pt x="15" y="224"/>
                    <a:pt x="18" y="216"/>
                  </a:cubicBezTo>
                  <a:cubicBezTo>
                    <a:pt x="15" y="210"/>
                    <a:pt x="19" y="208"/>
                    <a:pt x="16" y="204"/>
                  </a:cubicBezTo>
                  <a:cubicBezTo>
                    <a:pt x="32" y="157"/>
                    <a:pt x="37" y="83"/>
                    <a:pt x="16" y="32"/>
                  </a:cubicBezTo>
                  <a:cubicBezTo>
                    <a:pt x="13" y="29"/>
                    <a:pt x="8" y="34"/>
                    <a:pt x="0" y="32"/>
                  </a:cubicBezTo>
                  <a:cubicBezTo>
                    <a:pt x="8" y="18"/>
                    <a:pt x="39" y="0"/>
                    <a:pt x="56" y="1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43" name="Freeform 71"/>
            <p:cNvSpPr>
              <a:spLocks noEditPoints="1"/>
            </p:cNvSpPr>
            <p:nvPr/>
          </p:nvSpPr>
          <p:spPr bwMode="auto">
            <a:xfrm>
              <a:off x="2987676" y="1887538"/>
              <a:ext cx="1858963" cy="2263775"/>
            </a:xfrm>
            <a:custGeom>
              <a:avLst/>
              <a:gdLst>
                <a:gd name="T0" fmla="*/ 490 w 2388"/>
                <a:gd name="T1" fmla="*/ 2831 h 2907"/>
                <a:gd name="T2" fmla="*/ 37 w 2388"/>
                <a:gd name="T3" fmla="*/ 1371 h 2907"/>
                <a:gd name="T4" fmla="*/ 1195 w 2388"/>
                <a:gd name="T5" fmla="*/ 2 h 2907"/>
                <a:gd name="T6" fmla="*/ 1958 w 2388"/>
                <a:gd name="T7" fmla="*/ 2076 h 2907"/>
                <a:gd name="T8" fmla="*/ 2202 w 2388"/>
                <a:gd name="T9" fmla="*/ 1590 h 2907"/>
                <a:gd name="T10" fmla="*/ 2146 w 2388"/>
                <a:gd name="T11" fmla="*/ 527 h 2907"/>
                <a:gd name="T12" fmla="*/ 86 w 2388"/>
                <a:gd name="T13" fmla="*/ 796 h 2907"/>
                <a:gd name="T14" fmla="*/ 359 w 2388"/>
                <a:gd name="T15" fmla="*/ 1795 h 2907"/>
                <a:gd name="T16" fmla="*/ 310 w 2388"/>
                <a:gd name="T17" fmla="*/ 1464 h 2907"/>
                <a:gd name="T18" fmla="*/ 609 w 2388"/>
                <a:gd name="T19" fmla="*/ 771 h 2907"/>
                <a:gd name="T20" fmla="*/ 1135 w 2388"/>
                <a:gd name="T21" fmla="*/ 810 h 2907"/>
                <a:gd name="T22" fmla="*/ 1023 w 2388"/>
                <a:gd name="T23" fmla="*/ 734 h 2907"/>
                <a:gd name="T24" fmla="*/ 1284 w 2388"/>
                <a:gd name="T25" fmla="*/ 237 h 2907"/>
                <a:gd name="T26" fmla="*/ 1604 w 2388"/>
                <a:gd name="T27" fmla="*/ 998 h 2907"/>
                <a:gd name="T28" fmla="*/ 1739 w 2388"/>
                <a:gd name="T29" fmla="*/ 1441 h 2907"/>
                <a:gd name="T30" fmla="*/ 1881 w 2388"/>
                <a:gd name="T31" fmla="*/ 1927 h 2907"/>
                <a:gd name="T32" fmla="*/ 1807 w 2388"/>
                <a:gd name="T33" fmla="*/ 1671 h 2907"/>
                <a:gd name="T34" fmla="*/ 1960 w 2388"/>
                <a:gd name="T35" fmla="*/ 1840 h 2907"/>
                <a:gd name="T36" fmla="*/ 1389 w 2388"/>
                <a:gd name="T37" fmla="*/ 413 h 2907"/>
                <a:gd name="T38" fmla="*/ 1160 w 2388"/>
                <a:gd name="T39" fmla="*/ 233 h 2907"/>
                <a:gd name="T40" fmla="*/ 1064 w 2388"/>
                <a:gd name="T41" fmla="*/ 291 h 2907"/>
                <a:gd name="T42" fmla="*/ 1406 w 2388"/>
                <a:gd name="T43" fmla="*/ 345 h 2907"/>
                <a:gd name="T44" fmla="*/ 380 w 2388"/>
                <a:gd name="T45" fmla="*/ 752 h 2907"/>
                <a:gd name="T46" fmla="*/ 225 w 2388"/>
                <a:gd name="T47" fmla="*/ 1286 h 2907"/>
                <a:gd name="T48" fmla="*/ 463 w 2388"/>
                <a:gd name="T49" fmla="*/ 1406 h 2907"/>
                <a:gd name="T50" fmla="*/ 510 w 2388"/>
                <a:gd name="T51" fmla="*/ 1232 h 2907"/>
                <a:gd name="T52" fmla="*/ 537 w 2388"/>
                <a:gd name="T53" fmla="*/ 1085 h 2907"/>
                <a:gd name="T54" fmla="*/ 715 w 2388"/>
                <a:gd name="T55" fmla="*/ 1340 h 2907"/>
                <a:gd name="T56" fmla="*/ 597 w 2388"/>
                <a:gd name="T57" fmla="*/ 790 h 2907"/>
                <a:gd name="T58" fmla="*/ 1234 w 2388"/>
                <a:gd name="T59" fmla="*/ 802 h 2907"/>
                <a:gd name="T60" fmla="*/ 1342 w 2388"/>
                <a:gd name="T61" fmla="*/ 831 h 2907"/>
                <a:gd name="T62" fmla="*/ 1286 w 2388"/>
                <a:gd name="T63" fmla="*/ 920 h 2907"/>
                <a:gd name="T64" fmla="*/ 1306 w 2388"/>
                <a:gd name="T65" fmla="*/ 860 h 2907"/>
                <a:gd name="T66" fmla="*/ 1081 w 2388"/>
                <a:gd name="T67" fmla="*/ 1201 h 2907"/>
                <a:gd name="T68" fmla="*/ 1470 w 2388"/>
                <a:gd name="T69" fmla="*/ 916 h 2907"/>
                <a:gd name="T70" fmla="*/ 957 w 2388"/>
                <a:gd name="T71" fmla="*/ 1034 h 2907"/>
                <a:gd name="T72" fmla="*/ 539 w 2388"/>
                <a:gd name="T73" fmla="*/ 1143 h 2907"/>
                <a:gd name="T74" fmla="*/ 531 w 2388"/>
                <a:gd name="T75" fmla="*/ 1151 h 2907"/>
                <a:gd name="T76" fmla="*/ 674 w 2388"/>
                <a:gd name="T77" fmla="*/ 1414 h 2907"/>
                <a:gd name="T78" fmla="*/ 1085 w 2388"/>
                <a:gd name="T79" fmla="*/ 1255 h 2907"/>
                <a:gd name="T80" fmla="*/ 1658 w 2388"/>
                <a:gd name="T81" fmla="*/ 1356 h 2907"/>
                <a:gd name="T82" fmla="*/ 769 w 2388"/>
                <a:gd name="T83" fmla="*/ 1344 h 2907"/>
                <a:gd name="T84" fmla="*/ 1648 w 2388"/>
                <a:gd name="T85" fmla="*/ 1710 h 2907"/>
                <a:gd name="T86" fmla="*/ 822 w 2388"/>
                <a:gd name="T87" fmla="*/ 1369 h 2907"/>
                <a:gd name="T88" fmla="*/ 798 w 2388"/>
                <a:gd name="T89" fmla="*/ 1418 h 2907"/>
                <a:gd name="T90" fmla="*/ 581 w 2388"/>
                <a:gd name="T91" fmla="*/ 1588 h 2907"/>
                <a:gd name="T92" fmla="*/ 678 w 2388"/>
                <a:gd name="T93" fmla="*/ 1611 h 2907"/>
                <a:gd name="T94" fmla="*/ 467 w 2388"/>
                <a:gd name="T95" fmla="*/ 1656 h 2907"/>
                <a:gd name="T96" fmla="*/ 645 w 2388"/>
                <a:gd name="T97" fmla="*/ 1822 h 2907"/>
                <a:gd name="T98" fmla="*/ 640 w 2388"/>
                <a:gd name="T99" fmla="*/ 1782 h 2907"/>
                <a:gd name="T100" fmla="*/ 1832 w 2388"/>
                <a:gd name="T101" fmla="*/ 1708 h 2907"/>
                <a:gd name="T102" fmla="*/ 487 w 2388"/>
                <a:gd name="T103" fmla="*/ 1737 h 2907"/>
                <a:gd name="T104" fmla="*/ 942 w 2388"/>
                <a:gd name="T105" fmla="*/ 1768 h 2907"/>
                <a:gd name="T106" fmla="*/ 913 w 2388"/>
                <a:gd name="T107" fmla="*/ 1840 h 2907"/>
                <a:gd name="T108" fmla="*/ 1058 w 2388"/>
                <a:gd name="T109" fmla="*/ 1774 h 2907"/>
                <a:gd name="T110" fmla="*/ 982 w 2388"/>
                <a:gd name="T111" fmla="*/ 2183 h 2907"/>
                <a:gd name="T112" fmla="*/ 1457 w 2388"/>
                <a:gd name="T113" fmla="*/ 2303 h 2907"/>
                <a:gd name="T114" fmla="*/ 471 w 2388"/>
                <a:gd name="T115" fmla="*/ 2200 h 2907"/>
                <a:gd name="T116" fmla="*/ 680 w 2388"/>
                <a:gd name="T117" fmla="*/ 2750 h 2907"/>
                <a:gd name="T118" fmla="*/ 461 w 2388"/>
                <a:gd name="T119" fmla="*/ 2806 h 2907"/>
                <a:gd name="T120" fmla="*/ 2125 w 2388"/>
                <a:gd name="T121" fmla="*/ 2705 h 2907"/>
                <a:gd name="T122" fmla="*/ 115 w 2388"/>
                <a:gd name="T123" fmla="*/ 2622 h 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88" h="2907">
                  <a:moveTo>
                    <a:pt x="1958" y="2076"/>
                  </a:moveTo>
                  <a:cubicBezTo>
                    <a:pt x="2008" y="2088"/>
                    <a:pt x="2018" y="2168"/>
                    <a:pt x="1972" y="2192"/>
                  </a:cubicBezTo>
                  <a:cubicBezTo>
                    <a:pt x="1987" y="2249"/>
                    <a:pt x="2016" y="2295"/>
                    <a:pt x="2041" y="2353"/>
                  </a:cubicBezTo>
                  <a:cubicBezTo>
                    <a:pt x="2072" y="2428"/>
                    <a:pt x="2103" y="2505"/>
                    <a:pt x="2134" y="2583"/>
                  </a:cubicBezTo>
                  <a:cubicBezTo>
                    <a:pt x="2202" y="2576"/>
                    <a:pt x="2235" y="2655"/>
                    <a:pt x="2187" y="2690"/>
                  </a:cubicBezTo>
                  <a:cubicBezTo>
                    <a:pt x="2166" y="2694"/>
                    <a:pt x="2154" y="2712"/>
                    <a:pt x="2136" y="2721"/>
                  </a:cubicBezTo>
                  <a:cubicBezTo>
                    <a:pt x="2094" y="2742"/>
                    <a:pt x="2046" y="2753"/>
                    <a:pt x="2001" y="2769"/>
                  </a:cubicBezTo>
                  <a:cubicBezTo>
                    <a:pt x="1974" y="2778"/>
                    <a:pt x="1947" y="2792"/>
                    <a:pt x="1919" y="2800"/>
                  </a:cubicBezTo>
                  <a:cubicBezTo>
                    <a:pt x="1879" y="2810"/>
                    <a:pt x="1838" y="2819"/>
                    <a:pt x="1797" y="2829"/>
                  </a:cubicBezTo>
                  <a:cubicBezTo>
                    <a:pt x="1709" y="2849"/>
                    <a:pt x="1608" y="2874"/>
                    <a:pt x="1499" y="2885"/>
                  </a:cubicBezTo>
                  <a:cubicBezTo>
                    <a:pt x="1471" y="2887"/>
                    <a:pt x="1443" y="2893"/>
                    <a:pt x="1416" y="2895"/>
                  </a:cubicBezTo>
                  <a:cubicBezTo>
                    <a:pt x="1250" y="2907"/>
                    <a:pt x="1097" y="2897"/>
                    <a:pt x="918" y="2889"/>
                  </a:cubicBezTo>
                  <a:cubicBezTo>
                    <a:pt x="857" y="2886"/>
                    <a:pt x="797" y="2880"/>
                    <a:pt x="740" y="2872"/>
                  </a:cubicBezTo>
                  <a:cubicBezTo>
                    <a:pt x="682" y="2865"/>
                    <a:pt x="627" y="2849"/>
                    <a:pt x="570" y="2843"/>
                  </a:cubicBezTo>
                  <a:cubicBezTo>
                    <a:pt x="550" y="2841"/>
                    <a:pt x="538" y="2836"/>
                    <a:pt x="523" y="2833"/>
                  </a:cubicBezTo>
                  <a:cubicBezTo>
                    <a:pt x="512" y="2830"/>
                    <a:pt x="501" y="2833"/>
                    <a:pt x="490" y="2831"/>
                  </a:cubicBezTo>
                  <a:cubicBezTo>
                    <a:pt x="465" y="2826"/>
                    <a:pt x="442" y="2813"/>
                    <a:pt x="419" y="2810"/>
                  </a:cubicBezTo>
                  <a:cubicBezTo>
                    <a:pt x="354" y="2802"/>
                    <a:pt x="298" y="2777"/>
                    <a:pt x="233" y="2756"/>
                  </a:cubicBezTo>
                  <a:cubicBezTo>
                    <a:pt x="203" y="2747"/>
                    <a:pt x="172" y="2731"/>
                    <a:pt x="146" y="2715"/>
                  </a:cubicBezTo>
                  <a:cubicBezTo>
                    <a:pt x="129" y="2704"/>
                    <a:pt x="115" y="2697"/>
                    <a:pt x="101" y="2684"/>
                  </a:cubicBezTo>
                  <a:cubicBezTo>
                    <a:pt x="98" y="2672"/>
                    <a:pt x="86" y="2660"/>
                    <a:pt x="86" y="2649"/>
                  </a:cubicBezTo>
                  <a:cubicBezTo>
                    <a:pt x="86" y="2612"/>
                    <a:pt x="114" y="2589"/>
                    <a:pt x="161" y="2593"/>
                  </a:cubicBezTo>
                  <a:cubicBezTo>
                    <a:pt x="237" y="2455"/>
                    <a:pt x="312" y="2309"/>
                    <a:pt x="376" y="2152"/>
                  </a:cubicBezTo>
                  <a:cubicBezTo>
                    <a:pt x="361" y="2117"/>
                    <a:pt x="375" y="2066"/>
                    <a:pt x="413" y="2059"/>
                  </a:cubicBezTo>
                  <a:cubicBezTo>
                    <a:pt x="387" y="2037"/>
                    <a:pt x="367" y="2013"/>
                    <a:pt x="341" y="1987"/>
                  </a:cubicBezTo>
                  <a:cubicBezTo>
                    <a:pt x="310" y="1957"/>
                    <a:pt x="279" y="1924"/>
                    <a:pt x="254" y="1886"/>
                  </a:cubicBezTo>
                  <a:cubicBezTo>
                    <a:pt x="224" y="1841"/>
                    <a:pt x="197" y="1795"/>
                    <a:pt x="171" y="1749"/>
                  </a:cubicBezTo>
                  <a:cubicBezTo>
                    <a:pt x="159" y="1728"/>
                    <a:pt x="151" y="1706"/>
                    <a:pt x="138" y="1683"/>
                  </a:cubicBezTo>
                  <a:cubicBezTo>
                    <a:pt x="131" y="1670"/>
                    <a:pt x="127" y="1646"/>
                    <a:pt x="117" y="1627"/>
                  </a:cubicBezTo>
                  <a:cubicBezTo>
                    <a:pt x="111" y="1615"/>
                    <a:pt x="101" y="1599"/>
                    <a:pt x="92" y="1582"/>
                  </a:cubicBezTo>
                  <a:cubicBezTo>
                    <a:pt x="80" y="1554"/>
                    <a:pt x="73" y="1525"/>
                    <a:pt x="63" y="1495"/>
                  </a:cubicBezTo>
                  <a:cubicBezTo>
                    <a:pt x="51" y="1454"/>
                    <a:pt x="42" y="1417"/>
                    <a:pt x="37" y="1371"/>
                  </a:cubicBezTo>
                  <a:cubicBezTo>
                    <a:pt x="31" y="1321"/>
                    <a:pt x="20" y="1274"/>
                    <a:pt x="12" y="1226"/>
                  </a:cubicBezTo>
                  <a:cubicBezTo>
                    <a:pt x="0" y="1160"/>
                    <a:pt x="12" y="1091"/>
                    <a:pt x="18" y="1034"/>
                  </a:cubicBezTo>
                  <a:cubicBezTo>
                    <a:pt x="21" y="1000"/>
                    <a:pt x="29" y="971"/>
                    <a:pt x="32" y="947"/>
                  </a:cubicBezTo>
                  <a:cubicBezTo>
                    <a:pt x="36" y="920"/>
                    <a:pt x="45" y="889"/>
                    <a:pt x="51" y="862"/>
                  </a:cubicBezTo>
                  <a:cubicBezTo>
                    <a:pt x="54" y="847"/>
                    <a:pt x="53" y="832"/>
                    <a:pt x="57" y="821"/>
                  </a:cubicBezTo>
                  <a:cubicBezTo>
                    <a:pt x="60" y="813"/>
                    <a:pt x="67" y="807"/>
                    <a:pt x="70" y="800"/>
                  </a:cubicBezTo>
                  <a:cubicBezTo>
                    <a:pt x="86" y="755"/>
                    <a:pt x="99" y="713"/>
                    <a:pt x="117" y="674"/>
                  </a:cubicBezTo>
                  <a:cubicBezTo>
                    <a:pt x="151" y="599"/>
                    <a:pt x="202" y="526"/>
                    <a:pt x="254" y="463"/>
                  </a:cubicBezTo>
                  <a:cubicBezTo>
                    <a:pt x="267" y="447"/>
                    <a:pt x="279" y="432"/>
                    <a:pt x="293" y="415"/>
                  </a:cubicBezTo>
                  <a:cubicBezTo>
                    <a:pt x="306" y="401"/>
                    <a:pt x="320" y="383"/>
                    <a:pt x="328" y="364"/>
                  </a:cubicBezTo>
                  <a:cubicBezTo>
                    <a:pt x="333" y="358"/>
                    <a:pt x="333" y="370"/>
                    <a:pt x="339" y="364"/>
                  </a:cubicBezTo>
                  <a:cubicBezTo>
                    <a:pt x="386" y="308"/>
                    <a:pt x="444" y="265"/>
                    <a:pt x="502" y="219"/>
                  </a:cubicBezTo>
                  <a:cubicBezTo>
                    <a:pt x="513" y="210"/>
                    <a:pt x="520" y="196"/>
                    <a:pt x="531" y="188"/>
                  </a:cubicBezTo>
                  <a:cubicBezTo>
                    <a:pt x="573" y="155"/>
                    <a:pt x="628" y="133"/>
                    <a:pt x="684" y="107"/>
                  </a:cubicBezTo>
                  <a:cubicBezTo>
                    <a:pt x="776" y="65"/>
                    <a:pt x="887" y="39"/>
                    <a:pt x="1002" y="20"/>
                  </a:cubicBezTo>
                  <a:cubicBezTo>
                    <a:pt x="1069" y="9"/>
                    <a:pt x="1136" y="5"/>
                    <a:pt x="1195" y="2"/>
                  </a:cubicBezTo>
                  <a:cubicBezTo>
                    <a:pt x="1224" y="0"/>
                    <a:pt x="1263" y="0"/>
                    <a:pt x="1292" y="4"/>
                  </a:cubicBezTo>
                  <a:cubicBezTo>
                    <a:pt x="1309" y="6"/>
                    <a:pt x="1324" y="13"/>
                    <a:pt x="1342" y="16"/>
                  </a:cubicBezTo>
                  <a:cubicBezTo>
                    <a:pt x="1395" y="24"/>
                    <a:pt x="1440" y="29"/>
                    <a:pt x="1484" y="41"/>
                  </a:cubicBezTo>
                  <a:cubicBezTo>
                    <a:pt x="1532" y="53"/>
                    <a:pt x="1576" y="73"/>
                    <a:pt x="1627" y="93"/>
                  </a:cubicBezTo>
                  <a:cubicBezTo>
                    <a:pt x="1696" y="119"/>
                    <a:pt x="1763" y="152"/>
                    <a:pt x="1823" y="190"/>
                  </a:cubicBezTo>
                  <a:cubicBezTo>
                    <a:pt x="1885" y="214"/>
                    <a:pt x="1936" y="264"/>
                    <a:pt x="1985" y="306"/>
                  </a:cubicBezTo>
                  <a:cubicBezTo>
                    <a:pt x="2012" y="329"/>
                    <a:pt x="2030" y="347"/>
                    <a:pt x="2055" y="372"/>
                  </a:cubicBezTo>
                  <a:cubicBezTo>
                    <a:pt x="2110" y="427"/>
                    <a:pt x="2160" y="500"/>
                    <a:pt x="2204" y="566"/>
                  </a:cubicBezTo>
                  <a:cubicBezTo>
                    <a:pt x="2285" y="724"/>
                    <a:pt x="2359" y="911"/>
                    <a:pt x="2378" y="1112"/>
                  </a:cubicBezTo>
                  <a:cubicBezTo>
                    <a:pt x="2388" y="1225"/>
                    <a:pt x="2365" y="1326"/>
                    <a:pt x="2363" y="1435"/>
                  </a:cubicBezTo>
                  <a:cubicBezTo>
                    <a:pt x="2354" y="1447"/>
                    <a:pt x="2352" y="1456"/>
                    <a:pt x="2355" y="1474"/>
                  </a:cubicBezTo>
                  <a:cubicBezTo>
                    <a:pt x="2327" y="1539"/>
                    <a:pt x="2310" y="1605"/>
                    <a:pt x="2280" y="1664"/>
                  </a:cubicBezTo>
                  <a:cubicBezTo>
                    <a:pt x="2251" y="1724"/>
                    <a:pt x="2216" y="1777"/>
                    <a:pt x="2185" y="1834"/>
                  </a:cubicBezTo>
                  <a:cubicBezTo>
                    <a:pt x="2158" y="1862"/>
                    <a:pt x="2140" y="1897"/>
                    <a:pt x="2113" y="1925"/>
                  </a:cubicBezTo>
                  <a:cubicBezTo>
                    <a:pt x="2086" y="1953"/>
                    <a:pt x="2057" y="1978"/>
                    <a:pt x="2034" y="2010"/>
                  </a:cubicBezTo>
                  <a:cubicBezTo>
                    <a:pt x="2003" y="2026"/>
                    <a:pt x="1987" y="2058"/>
                    <a:pt x="1958" y="2076"/>
                  </a:cubicBezTo>
                  <a:close/>
                  <a:moveTo>
                    <a:pt x="1643" y="1780"/>
                  </a:moveTo>
                  <a:cubicBezTo>
                    <a:pt x="1619" y="1826"/>
                    <a:pt x="1564" y="1761"/>
                    <a:pt x="1526" y="1762"/>
                  </a:cubicBezTo>
                  <a:cubicBezTo>
                    <a:pt x="1535" y="1780"/>
                    <a:pt x="1556" y="1792"/>
                    <a:pt x="1550" y="1813"/>
                  </a:cubicBezTo>
                  <a:cubicBezTo>
                    <a:pt x="1546" y="1830"/>
                    <a:pt x="1526" y="1837"/>
                    <a:pt x="1509" y="1846"/>
                  </a:cubicBezTo>
                  <a:cubicBezTo>
                    <a:pt x="1515" y="1887"/>
                    <a:pt x="1537" y="1914"/>
                    <a:pt x="1563" y="1933"/>
                  </a:cubicBezTo>
                  <a:cubicBezTo>
                    <a:pt x="1636" y="1987"/>
                    <a:pt x="1739" y="1995"/>
                    <a:pt x="1805" y="2049"/>
                  </a:cubicBezTo>
                  <a:cubicBezTo>
                    <a:pt x="1806" y="2056"/>
                    <a:pt x="1808" y="2061"/>
                    <a:pt x="1811" y="2066"/>
                  </a:cubicBezTo>
                  <a:cubicBezTo>
                    <a:pt x="1868" y="2029"/>
                    <a:pt x="1925" y="1992"/>
                    <a:pt x="1962" y="1935"/>
                  </a:cubicBezTo>
                  <a:cubicBezTo>
                    <a:pt x="2035" y="1855"/>
                    <a:pt x="2097" y="1763"/>
                    <a:pt x="2144" y="1656"/>
                  </a:cubicBezTo>
                  <a:cubicBezTo>
                    <a:pt x="2152" y="1658"/>
                    <a:pt x="2148" y="1648"/>
                    <a:pt x="2154" y="1648"/>
                  </a:cubicBezTo>
                  <a:cubicBezTo>
                    <a:pt x="2181" y="1588"/>
                    <a:pt x="2220" y="1529"/>
                    <a:pt x="2239" y="1460"/>
                  </a:cubicBezTo>
                  <a:cubicBezTo>
                    <a:pt x="2250" y="1420"/>
                    <a:pt x="2249" y="1379"/>
                    <a:pt x="2268" y="1342"/>
                  </a:cubicBezTo>
                  <a:cubicBezTo>
                    <a:pt x="2278" y="1404"/>
                    <a:pt x="2252" y="1449"/>
                    <a:pt x="2239" y="1497"/>
                  </a:cubicBezTo>
                  <a:cubicBezTo>
                    <a:pt x="2234" y="1515"/>
                    <a:pt x="2229" y="1522"/>
                    <a:pt x="2225" y="1534"/>
                  </a:cubicBezTo>
                  <a:cubicBezTo>
                    <a:pt x="2223" y="1538"/>
                    <a:pt x="2226" y="1542"/>
                    <a:pt x="2225" y="1546"/>
                  </a:cubicBezTo>
                  <a:cubicBezTo>
                    <a:pt x="2220" y="1561"/>
                    <a:pt x="2209" y="1576"/>
                    <a:pt x="2202" y="1590"/>
                  </a:cubicBezTo>
                  <a:cubicBezTo>
                    <a:pt x="2186" y="1619"/>
                    <a:pt x="2172" y="1644"/>
                    <a:pt x="2156" y="1673"/>
                  </a:cubicBezTo>
                  <a:cubicBezTo>
                    <a:pt x="2147" y="1689"/>
                    <a:pt x="2139" y="1707"/>
                    <a:pt x="2134" y="1724"/>
                  </a:cubicBezTo>
                  <a:cubicBezTo>
                    <a:pt x="2118" y="1738"/>
                    <a:pt x="2110" y="1760"/>
                    <a:pt x="2101" y="1780"/>
                  </a:cubicBezTo>
                  <a:cubicBezTo>
                    <a:pt x="2037" y="1863"/>
                    <a:pt x="1992" y="1953"/>
                    <a:pt x="1906" y="2014"/>
                  </a:cubicBezTo>
                  <a:cubicBezTo>
                    <a:pt x="1853" y="2073"/>
                    <a:pt x="1771" y="2102"/>
                    <a:pt x="1708" y="2150"/>
                  </a:cubicBezTo>
                  <a:cubicBezTo>
                    <a:pt x="1785" y="2132"/>
                    <a:pt x="1865" y="2112"/>
                    <a:pt x="1929" y="2086"/>
                  </a:cubicBezTo>
                  <a:cubicBezTo>
                    <a:pt x="1938" y="2051"/>
                    <a:pt x="1977" y="2045"/>
                    <a:pt x="1991" y="2014"/>
                  </a:cubicBezTo>
                  <a:cubicBezTo>
                    <a:pt x="2077" y="1943"/>
                    <a:pt x="2150" y="1859"/>
                    <a:pt x="2204" y="1755"/>
                  </a:cubicBezTo>
                  <a:cubicBezTo>
                    <a:pt x="2211" y="1758"/>
                    <a:pt x="2205" y="1749"/>
                    <a:pt x="2212" y="1751"/>
                  </a:cubicBezTo>
                  <a:cubicBezTo>
                    <a:pt x="2236" y="1701"/>
                    <a:pt x="2272" y="1643"/>
                    <a:pt x="2293" y="1590"/>
                  </a:cubicBezTo>
                  <a:cubicBezTo>
                    <a:pt x="2303" y="1534"/>
                    <a:pt x="2328" y="1483"/>
                    <a:pt x="2334" y="1420"/>
                  </a:cubicBezTo>
                  <a:cubicBezTo>
                    <a:pt x="2346" y="1369"/>
                    <a:pt x="2357" y="1313"/>
                    <a:pt x="2361" y="1259"/>
                  </a:cubicBezTo>
                  <a:cubicBezTo>
                    <a:pt x="2376" y="1087"/>
                    <a:pt x="2334" y="918"/>
                    <a:pt x="2280" y="775"/>
                  </a:cubicBezTo>
                  <a:cubicBezTo>
                    <a:pt x="2277" y="767"/>
                    <a:pt x="2271" y="759"/>
                    <a:pt x="2268" y="750"/>
                  </a:cubicBezTo>
                  <a:cubicBezTo>
                    <a:pt x="2257" y="719"/>
                    <a:pt x="2246" y="687"/>
                    <a:pt x="2229" y="661"/>
                  </a:cubicBezTo>
                  <a:cubicBezTo>
                    <a:pt x="2213" y="609"/>
                    <a:pt x="2176" y="570"/>
                    <a:pt x="2146" y="527"/>
                  </a:cubicBezTo>
                  <a:cubicBezTo>
                    <a:pt x="2124" y="495"/>
                    <a:pt x="2106" y="458"/>
                    <a:pt x="2082" y="428"/>
                  </a:cubicBezTo>
                  <a:cubicBezTo>
                    <a:pt x="2072" y="415"/>
                    <a:pt x="2058" y="404"/>
                    <a:pt x="2047" y="390"/>
                  </a:cubicBezTo>
                  <a:cubicBezTo>
                    <a:pt x="2017" y="355"/>
                    <a:pt x="1987" y="332"/>
                    <a:pt x="1952" y="304"/>
                  </a:cubicBezTo>
                  <a:cubicBezTo>
                    <a:pt x="1932" y="288"/>
                    <a:pt x="1914" y="269"/>
                    <a:pt x="1894" y="254"/>
                  </a:cubicBezTo>
                  <a:cubicBezTo>
                    <a:pt x="1775" y="167"/>
                    <a:pt x="1633" y="115"/>
                    <a:pt x="1486" y="58"/>
                  </a:cubicBezTo>
                  <a:cubicBezTo>
                    <a:pt x="1480" y="56"/>
                    <a:pt x="1479" y="61"/>
                    <a:pt x="1472" y="60"/>
                  </a:cubicBezTo>
                  <a:cubicBezTo>
                    <a:pt x="1445" y="43"/>
                    <a:pt x="1413" y="48"/>
                    <a:pt x="1383" y="43"/>
                  </a:cubicBezTo>
                  <a:cubicBezTo>
                    <a:pt x="1348" y="37"/>
                    <a:pt x="1314" y="23"/>
                    <a:pt x="1280" y="18"/>
                  </a:cubicBezTo>
                  <a:cubicBezTo>
                    <a:pt x="1187" y="4"/>
                    <a:pt x="1093" y="31"/>
                    <a:pt x="1000" y="35"/>
                  </a:cubicBezTo>
                  <a:cubicBezTo>
                    <a:pt x="997" y="35"/>
                    <a:pt x="999" y="40"/>
                    <a:pt x="994" y="39"/>
                  </a:cubicBezTo>
                  <a:cubicBezTo>
                    <a:pt x="870" y="60"/>
                    <a:pt x="764" y="90"/>
                    <a:pt x="663" y="132"/>
                  </a:cubicBezTo>
                  <a:cubicBezTo>
                    <a:pt x="638" y="160"/>
                    <a:pt x="592" y="167"/>
                    <a:pt x="562" y="190"/>
                  </a:cubicBezTo>
                  <a:cubicBezTo>
                    <a:pt x="500" y="243"/>
                    <a:pt x="430" y="289"/>
                    <a:pt x="378" y="351"/>
                  </a:cubicBezTo>
                  <a:cubicBezTo>
                    <a:pt x="273" y="449"/>
                    <a:pt x="176" y="575"/>
                    <a:pt x="117" y="715"/>
                  </a:cubicBezTo>
                  <a:cubicBezTo>
                    <a:pt x="112" y="727"/>
                    <a:pt x="111" y="742"/>
                    <a:pt x="107" y="754"/>
                  </a:cubicBezTo>
                  <a:cubicBezTo>
                    <a:pt x="102" y="769"/>
                    <a:pt x="92" y="782"/>
                    <a:pt x="86" y="796"/>
                  </a:cubicBezTo>
                  <a:cubicBezTo>
                    <a:pt x="72" y="835"/>
                    <a:pt x="63" y="893"/>
                    <a:pt x="53" y="947"/>
                  </a:cubicBezTo>
                  <a:cubicBezTo>
                    <a:pt x="47" y="979"/>
                    <a:pt x="38" y="1016"/>
                    <a:pt x="37" y="1050"/>
                  </a:cubicBezTo>
                  <a:cubicBezTo>
                    <a:pt x="36" y="1060"/>
                    <a:pt x="39" y="1071"/>
                    <a:pt x="39" y="1081"/>
                  </a:cubicBezTo>
                  <a:cubicBezTo>
                    <a:pt x="38" y="1087"/>
                    <a:pt x="33" y="1093"/>
                    <a:pt x="32" y="1100"/>
                  </a:cubicBezTo>
                  <a:cubicBezTo>
                    <a:pt x="27" y="1142"/>
                    <a:pt x="40" y="1182"/>
                    <a:pt x="41" y="1222"/>
                  </a:cubicBezTo>
                  <a:cubicBezTo>
                    <a:pt x="44" y="1489"/>
                    <a:pt x="162" y="1721"/>
                    <a:pt x="295" y="1906"/>
                  </a:cubicBezTo>
                  <a:cubicBezTo>
                    <a:pt x="297" y="1911"/>
                    <a:pt x="299" y="1914"/>
                    <a:pt x="299" y="1921"/>
                  </a:cubicBezTo>
                  <a:cubicBezTo>
                    <a:pt x="308" y="1928"/>
                    <a:pt x="315" y="1936"/>
                    <a:pt x="320" y="1948"/>
                  </a:cubicBezTo>
                  <a:cubicBezTo>
                    <a:pt x="335" y="1956"/>
                    <a:pt x="343" y="1972"/>
                    <a:pt x="357" y="1981"/>
                  </a:cubicBezTo>
                  <a:cubicBezTo>
                    <a:pt x="379" y="2019"/>
                    <a:pt x="422" y="2036"/>
                    <a:pt x="448" y="2070"/>
                  </a:cubicBezTo>
                  <a:cubicBezTo>
                    <a:pt x="505" y="2086"/>
                    <a:pt x="557" y="2115"/>
                    <a:pt x="614" y="2119"/>
                  </a:cubicBezTo>
                  <a:cubicBezTo>
                    <a:pt x="458" y="2000"/>
                    <a:pt x="336" y="1837"/>
                    <a:pt x="248" y="1658"/>
                  </a:cubicBezTo>
                  <a:cubicBezTo>
                    <a:pt x="286" y="1713"/>
                    <a:pt x="319" y="1771"/>
                    <a:pt x="361" y="1824"/>
                  </a:cubicBezTo>
                  <a:cubicBezTo>
                    <a:pt x="397" y="1868"/>
                    <a:pt x="430" y="1913"/>
                    <a:pt x="467" y="1956"/>
                  </a:cubicBezTo>
                  <a:cubicBezTo>
                    <a:pt x="475" y="1954"/>
                    <a:pt x="478" y="1938"/>
                    <a:pt x="487" y="1944"/>
                  </a:cubicBezTo>
                  <a:cubicBezTo>
                    <a:pt x="454" y="1890"/>
                    <a:pt x="394" y="1853"/>
                    <a:pt x="359" y="1795"/>
                  </a:cubicBezTo>
                  <a:cubicBezTo>
                    <a:pt x="372" y="1754"/>
                    <a:pt x="359" y="1718"/>
                    <a:pt x="372" y="1683"/>
                  </a:cubicBezTo>
                  <a:cubicBezTo>
                    <a:pt x="398" y="1683"/>
                    <a:pt x="422" y="1703"/>
                    <a:pt x="452" y="1706"/>
                  </a:cubicBezTo>
                  <a:cubicBezTo>
                    <a:pt x="451" y="1670"/>
                    <a:pt x="463" y="1636"/>
                    <a:pt x="459" y="1611"/>
                  </a:cubicBezTo>
                  <a:cubicBezTo>
                    <a:pt x="469" y="1597"/>
                    <a:pt x="485" y="1606"/>
                    <a:pt x="506" y="1615"/>
                  </a:cubicBezTo>
                  <a:cubicBezTo>
                    <a:pt x="529" y="1624"/>
                    <a:pt x="546" y="1637"/>
                    <a:pt x="564" y="1644"/>
                  </a:cubicBezTo>
                  <a:cubicBezTo>
                    <a:pt x="573" y="1608"/>
                    <a:pt x="562" y="1569"/>
                    <a:pt x="578" y="1540"/>
                  </a:cubicBezTo>
                  <a:cubicBezTo>
                    <a:pt x="605" y="1550"/>
                    <a:pt x="627" y="1565"/>
                    <a:pt x="655" y="1573"/>
                  </a:cubicBezTo>
                  <a:cubicBezTo>
                    <a:pt x="646" y="1551"/>
                    <a:pt x="643" y="1532"/>
                    <a:pt x="634" y="1513"/>
                  </a:cubicBezTo>
                  <a:cubicBezTo>
                    <a:pt x="616" y="1518"/>
                    <a:pt x="605" y="1514"/>
                    <a:pt x="591" y="1505"/>
                  </a:cubicBezTo>
                  <a:cubicBezTo>
                    <a:pt x="583" y="1529"/>
                    <a:pt x="562" y="1528"/>
                    <a:pt x="537" y="1520"/>
                  </a:cubicBezTo>
                  <a:cubicBezTo>
                    <a:pt x="532" y="1518"/>
                    <a:pt x="527" y="1511"/>
                    <a:pt x="525" y="1511"/>
                  </a:cubicBezTo>
                  <a:cubicBezTo>
                    <a:pt x="521" y="1511"/>
                    <a:pt x="513" y="1521"/>
                    <a:pt x="506" y="1522"/>
                  </a:cubicBezTo>
                  <a:cubicBezTo>
                    <a:pt x="496" y="1523"/>
                    <a:pt x="491" y="1517"/>
                    <a:pt x="481" y="1520"/>
                  </a:cubicBezTo>
                  <a:cubicBezTo>
                    <a:pt x="482" y="1542"/>
                    <a:pt x="468" y="1559"/>
                    <a:pt x="440" y="1563"/>
                  </a:cubicBezTo>
                  <a:cubicBezTo>
                    <a:pt x="429" y="1557"/>
                    <a:pt x="422" y="1547"/>
                    <a:pt x="411" y="1540"/>
                  </a:cubicBezTo>
                  <a:cubicBezTo>
                    <a:pt x="364" y="1573"/>
                    <a:pt x="302" y="1512"/>
                    <a:pt x="310" y="1464"/>
                  </a:cubicBezTo>
                  <a:cubicBezTo>
                    <a:pt x="270" y="1457"/>
                    <a:pt x="253" y="1397"/>
                    <a:pt x="274" y="1367"/>
                  </a:cubicBezTo>
                  <a:cubicBezTo>
                    <a:pt x="263" y="1367"/>
                    <a:pt x="255" y="1362"/>
                    <a:pt x="250" y="1356"/>
                  </a:cubicBezTo>
                  <a:cubicBezTo>
                    <a:pt x="247" y="1338"/>
                    <a:pt x="242" y="1316"/>
                    <a:pt x="254" y="1305"/>
                  </a:cubicBezTo>
                  <a:cubicBezTo>
                    <a:pt x="196" y="1311"/>
                    <a:pt x="177" y="1214"/>
                    <a:pt x="212" y="1180"/>
                  </a:cubicBezTo>
                  <a:cubicBezTo>
                    <a:pt x="199" y="1176"/>
                    <a:pt x="191" y="1167"/>
                    <a:pt x="186" y="1156"/>
                  </a:cubicBezTo>
                  <a:cubicBezTo>
                    <a:pt x="189" y="1133"/>
                    <a:pt x="195" y="1113"/>
                    <a:pt x="214" y="1106"/>
                  </a:cubicBezTo>
                  <a:cubicBezTo>
                    <a:pt x="193" y="1082"/>
                    <a:pt x="203" y="1041"/>
                    <a:pt x="221" y="1019"/>
                  </a:cubicBezTo>
                  <a:cubicBezTo>
                    <a:pt x="192" y="965"/>
                    <a:pt x="234" y="887"/>
                    <a:pt x="293" y="901"/>
                  </a:cubicBezTo>
                  <a:cubicBezTo>
                    <a:pt x="290" y="864"/>
                    <a:pt x="332" y="860"/>
                    <a:pt x="353" y="860"/>
                  </a:cubicBezTo>
                  <a:cubicBezTo>
                    <a:pt x="325" y="849"/>
                    <a:pt x="318" y="796"/>
                    <a:pt x="361" y="790"/>
                  </a:cubicBezTo>
                  <a:cubicBezTo>
                    <a:pt x="352" y="754"/>
                    <a:pt x="376" y="733"/>
                    <a:pt x="405" y="746"/>
                  </a:cubicBezTo>
                  <a:cubicBezTo>
                    <a:pt x="402" y="707"/>
                    <a:pt x="428" y="660"/>
                    <a:pt x="471" y="655"/>
                  </a:cubicBezTo>
                  <a:cubicBezTo>
                    <a:pt x="503" y="651"/>
                    <a:pt x="514" y="673"/>
                    <a:pt x="525" y="705"/>
                  </a:cubicBezTo>
                  <a:cubicBezTo>
                    <a:pt x="530" y="699"/>
                    <a:pt x="540" y="700"/>
                    <a:pt x="547" y="697"/>
                  </a:cubicBezTo>
                  <a:cubicBezTo>
                    <a:pt x="557" y="707"/>
                    <a:pt x="567" y="716"/>
                    <a:pt x="570" y="734"/>
                  </a:cubicBezTo>
                  <a:cubicBezTo>
                    <a:pt x="590" y="725"/>
                    <a:pt x="610" y="747"/>
                    <a:pt x="609" y="771"/>
                  </a:cubicBezTo>
                  <a:cubicBezTo>
                    <a:pt x="631" y="764"/>
                    <a:pt x="642" y="748"/>
                    <a:pt x="665" y="750"/>
                  </a:cubicBezTo>
                  <a:cubicBezTo>
                    <a:pt x="682" y="752"/>
                    <a:pt x="718" y="774"/>
                    <a:pt x="727" y="794"/>
                  </a:cubicBezTo>
                  <a:cubicBezTo>
                    <a:pt x="741" y="823"/>
                    <a:pt x="725" y="844"/>
                    <a:pt x="721" y="870"/>
                  </a:cubicBezTo>
                  <a:cubicBezTo>
                    <a:pt x="742" y="873"/>
                    <a:pt x="771" y="883"/>
                    <a:pt x="760" y="916"/>
                  </a:cubicBezTo>
                  <a:cubicBezTo>
                    <a:pt x="779" y="935"/>
                    <a:pt x="793" y="959"/>
                    <a:pt x="787" y="992"/>
                  </a:cubicBezTo>
                  <a:cubicBezTo>
                    <a:pt x="823" y="989"/>
                    <a:pt x="844" y="1018"/>
                    <a:pt x="847" y="1054"/>
                  </a:cubicBezTo>
                  <a:cubicBezTo>
                    <a:pt x="866" y="1051"/>
                    <a:pt x="884" y="1047"/>
                    <a:pt x="903" y="1044"/>
                  </a:cubicBezTo>
                  <a:cubicBezTo>
                    <a:pt x="889" y="1034"/>
                    <a:pt x="899" y="1018"/>
                    <a:pt x="901" y="1003"/>
                  </a:cubicBezTo>
                  <a:cubicBezTo>
                    <a:pt x="920" y="994"/>
                    <a:pt x="932" y="998"/>
                    <a:pt x="955" y="996"/>
                  </a:cubicBezTo>
                  <a:cubicBezTo>
                    <a:pt x="955" y="985"/>
                    <a:pt x="955" y="973"/>
                    <a:pt x="955" y="961"/>
                  </a:cubicBezTo>
                  <a:cubicBezTo>
                    <a:pt x="971" y="953"/>
                    <a:pt x="982" y="953"/>
                    <a:pt x="1004" y="951"/>
                  </a:cubicBezTo>
                  <a:cubicBezTo>
                    <a:pt x="1005" y="928"/>
                    <a:pt x="1013" y="920"/>
                    <a:pt x="1013" y="903"/>
                  </a:cubicBezTo>
                  <a:cubicBezTo>
                    <a:pt x="1031" y="901"/>
                    <a:pt x="1053" y="898"/>
                    <a:pt x="1077" y="893"/>
                  </a:cubicBezTo>
                  <a:cubicBezTo>
                    <a:pt x="1070" y="879"/>
                    <a:pt x="1091" y="863"/>
                    <a:pt x="1098" y="850"/>
                  </a:cubicBezTo>
                  <a:cubicBezTo>
                    <a:pt x="1108" y="849"/>
                    <a:pt x="1122" y="852"/>
                    <a:pt x="1129" y="847"/>
                  </a:cubicBezTo>
                  <a:cubicBezTo>
                    <a:pt x="1136" y="831"/>
                    <a:pt x="1127" y="822"/>
                    <a:pt x="1135" y="810"/>
                  </a:cubicBezTo>
                  <a:cubicBezTo>
                    <a:pt x="1142" y="816"/>
                    <a:pt x="1161" y="809"/>
                    <a:pt x="1168" y="814"/>
                  </a:cubicBezTo>
                  <a:cubicBezTo>
                    <a:pt x="1155" y="809"/>
                    <a:pt x="1156" y="790"/>
                    <a:pt x="1147" y="781"/>
                  </a:cubicBezTo>
                  <a:cubicBezTo>
                    <a:pt x="1164" y="768"/>
                    <a:pt x="1189" y="774"/>
                    <a:pt x="1207" y="767"/>
                  </a:cubicBezTo>
                  <a:cubicBezTo>
                    <a:pt x="1216" y="763"/>
                    <a:pt x="1220" y="753"/>
                    <a:pt x="1230" y="752"/>
                  </a:cubicBezTo>
                  <a:cubicBezTo>
                    <a:pt x="1246" y="751"/>
                    <a:pt x="1260" y="769"/>
                    <a:pt x="1277" y="775"/>
                  </a:cubicBezTo>
                  <a:cubicBezTo>
                    <a:pt x="1289" y="779"/>
                    <a:pt x="1298" y="775"/>
                    <a:pt x="1308" y="783"/>
                  </a:cubicBezTo>
                  <a:cubicBezTo>
                    <a:pt x="1309" y="799"/>
                    <a:pt x="1304" y="809"/>
                    <a:pt x="1298" y="819"/>
                  </a:cubicBezTo>
                  <a:cubicBezTo>
                    <a:pt x="1320" y="824"/>
                    <a:pt x="1324" y="822"/>
                    <a:pt x="1348" y="819"/>
                  </a:cubicBezTo>
                  <a:cubicBezTo>
                    <a:pt x="1357" y="828"/>
                    <a:pt x="1368" y="837"/>
                    <a:pt x="1366" y="858"/>
                  </a:cubicBezTo>
                  <a:cubicBezTo>
                    <a:pt x="1379" y="854"/>
                    <a:pt x="1386" y="856"/>
                    <a:pt x="1399" y="852"/>
                  </a:cubicBezTo>
                  <a:cubicBezTo>
                    <a:pt x="1395" y="822"/>
                    <a:pt x="1388" y="759"/>
                    <a:pt x="1391" y="723"/>
                  </a:cubicBezTo>
                  <a:cubicBezTo>
                    <a:pt x="1300" y="726"/>
                    <a:pt x="1138" y="741"/>
                    <a:pt x="1067" y="734"/>
                  </a:cubicBezTo>
                  <a:cubicBezTo>
                    <a:pt x="1059" y="744"/>
                    <a:pt x="1042" y="736"/>
                    <a:pt x="1035" y="742"/>
                  </a:cubicBezTo>
                  <a:cubicBezTo>
                    <a:pt x="1035" y="779"/>
                    <a:pt x="1043" y="849"/>
                    <a:pt x="1038" y="887"/>
                  </a:cubicBezTo>
                  <a:cubicBezTo>
                    <a:pt x="1021" y="874"/>
                    <a:pt x="1026" y="848"/>
                    <a:pt x="1025" y="829"/>
                  </a:cubicBezTo>
                  <a:cubicBezTo>
                    <a:pt x="1023" y="798"/>
                    <a:pt x="1027" y="764"/>
                    <a:pt x="1023" y="734"/>
                  </a:cubicBezTo>
                  <a:cubicBezTo>
                    <a:pt x="1017" y="730"/>
                    <a:pt x="1013" y="724"/>
                    <a:pt x="1011" y="717"/>
                  </a:cubicBezTo>
                  <a:cubicBezTo>
                    <a:pt x="1015" y="709"/>
                    <a:pt x="1015" y="696"/>
                    <a:pt x="1023" y="690"/>
                  </a:cubicBezTo>
                  <a:cubicBezTo>
                    <a:pt x="1004" y="617"/>
                    <a:pt x="1007" y="515"/>
                    <a:pt x="998" y="442"/>
                  </a:cubicBezTo>
                  <a:cubicBezTo>
                    <a:pt x="992" y="451"/>
                    <a:pt x="978" y="465"/>
                    <a:pt x="965" y="463"/>
                  </a:cubicBezTo>
                  <a:cubicBezTo>
                    <a:pt x="954" y="461"/>
                    <a:pt x="956" y="450"/>
                    <a:pt x="947" y="436"/>
                  </a:cubicBezTo>
                  <a:cubicBezTo>
                    <a:pt x="937" y="421"/>
                    <a:pt x="922" y="414"/>
                    <a:pt x="922" y="397"/>
                  </a:cubicBezTo>
                  <a:cubicBezTo>
                    <a:pt x="937" y="378"/>
                    <a:pt x="955" y="362"/>
                    <a:pt x="973" y="347"/>
                  </a:cubicBezTo>
                  <a:cubicBezTo>
                    <a:pt x="982" y="348"/>
                    <a:pt x="989" y="351"/>
                    <a:pt x="1002" y="347"/>
                  </a:cubicBezTo>
                  <a:cubicBezTo>
                    <a:pt x="994" y="321"/>
                    <a:pt x="1039" y="316"/>
                    <a:pt x="1062" y="308"/>
                  </a:cubicBezTo>
                  <a:cubicBezTo>
                    <a:pt x="1061" y="299"/>
                    <a:pt x="1053" y="297"/>
                    <a:pt x="1054" y="287"/>
                  </a:cubicBezTo>
                  <a:cubicBezTo>
                    <a:pt x="1070" y="268"/>
                    <a:pt x="1100" y="273"/>
                    <a:pt x="1116" y="258"/>
                  </a:cubicBezTo>
                  <a:cubicBezTo>
                    <a:pt x="1111" y="255"/>
                    <a:pt x="1105" y="253"/>
                    <a:pt x="1106" y="244"/>
                  </a:cubicBezTo>
                  <a:cubicBezTo>
                    <a:pt x="1115" y="231"/>
                    <a:pt x="1133" y="227"/>
                    <a:pt x="1151" y="223"/>
                  </a:cubicBezTo>
                  <a:cubicBezTo>
                    <a:pt x="1156" y="217"/>
                    <a:pt x="1148" y="211"/>
                    <a:pt x="1157" y="208"/>
                  </a:cubicBezTo>
                  <a:cubicBezTo>
                    <a:pt x="1179" y="211"/>
                    <a:pt x="1185" y="191"/>
                    <a:pt x="1203" y="196"/>
                  </a:cubicBezTo>
                  <a:cubicBezTo>
                    <a:pt x="1226" y="217"/>
                    <a:pt x="1270" y="206"/>
                    <a:pt x="1284" y="237"/>
                  </a:cubicBezTo>
                  <a:cubicBezTo>
                    <a:pt x="1301" y="236"/>
                    <a:pt x="1308" y="245"/>
                    <a:pt x="1317" y="252"/>
                  </a:cubicBezTo>
                  <a:cubicBezTo>
                    <a:pt x="1319" y="260"/>
                    <a:pt x="1312" y="264"/>
                    <a:pt x="1317" y="268"/>
                  </a:cubicBezTo>
                  <a:cubicBezTo>
                    <a:pt x="1339" y="266"/>
                    <a:pt x="1351" y="279"/>
                    <a:pt x="1344" y="299"/>
                  </a:cubicBezTo>
                  <a:cubicBezTo>
                    <a:pt x="1371" y="292"/>
                    <a:pt x="1393" y="308"/>
                    <a:pt x="1391" y="335"/>
                  </a:cubicBezTo>
                  <a:cubicBezTo>
                    <a:pt x="1415" y="324"/>
                    <a:pt x="1429" y="352"/>
                    <a:pt x="1418" y="370"/>
                  </a:cubicBezTo>
                  <a:cubicBezTo>
                    <a:pt x="1431" y="378"/>
                    <a:pt x="1448" y="371"/>
                    <a:pt x="1453" y="380"/>
                  </a:cubicBezTo>
                  <a:cubicBezTo>
                    <a:pt x="1458" y="390"/>
                    <a:pt x="1446" y="410"/>
                    <a:pt x="1433" y="417"/>
                  </a:cubicBezTo>
                  <a:cubicBezTo>
                    <a:pt x="1444" y="442"/>
                    <a:pt x="1399" y="467"/>
                    <a:pt x="1393" y="436"/>
                  </a:cubicBezTo>
                  <a:cubicBezTo>
                    <a:pt x="1387" y="517"/>
                    <a:pt x="1409" y="595"/>
                    <a:pt x="1404" y="684"/>
                  </a:cubicBezTo>
                  <a:cubicBezTo>
                    <a:pt x="1405" y="689"/>
                    <a:pt x="1411" y="689"/>
                    <a:pt x="1412" y="694"/>
                  </a:cubicBezTo>
                  <a:cubicBezTo>
                    <a:pt x="1411" y="699"/>
                    <a:pt x="1409" y="713"/>
                    <a:pt x="1402" y="721"/>
                  </a:cubicBezTo>
                  <a:cubicBezTo>
                    <a:pt x="1400" y="785"/>
                    <a:pt x="1402" y="852"/>
                    <a:pt x="1428" y="901"/>
                  </a:cubicBezTo>
                  <a:cubicBezTo>
                    <a:pt x="1443" y="903"/>
                    <a:pt x="1460" y="906"/>
                    <a:pt x="1474" y="899"/>
                  </a:cubicBezTo>
                  <a:cubicBezTo>
                    <a:pt x="1489" y="909"/>
                    <a:pt x="1483" y="937"/>
                    <a:pt x="1486" y="949"/>
                  </a:cubicBezTo>
                  <a:cubicBezTo>
                    <a:pt x="1528" y="936"/>
                    <a:pt x="1569" y="953"/>
                    <a:pt x="1563" y="998"/>
                  </a:cubicBezTo>
                  <a:cubicBezTo>
                    <a:pt x="1573" y="998"/>
                    <a:pt x="1590" y="1003"/>
                    <a:pt x="1604" y="998"/>
                  </a:cubicBezTo>
                  <a:cubicBezTo>
                    <a:pt x="1619" y="1010"/>
                    <a:pt x="1633" y="1037"/>
                    <a:pt x="1621" y="1052"/>
                  </a:cubicBezTo>
                  <a:cubicBezTo>
                    <a:pt x="1640" y="1050"/>
                    <a:pt x="1650" y="1061"/>
                    <a:pt x="1670" y="1052"/>
                  </a:cubicBezTo>
                  <a:cubicBezTo>
                    <a:pt x="1684" y="1065"/>
                    <a:pt x="1698" y="1086"/>
                    <a:pt x="1685" y="1104"/>
                  </a:cubicBezTo>
                  <a:cubicBezTo>
                    <a:pt x="1700" y="1107"/>
                    <a:pt x="1717" y="1108"/>
                    <a:pt x="1728" y="1114"/>
                  </a:cubicBezTo>
                  <a:cubicBezTo>
                    <a:pt x="1732" y="1131"/>
                    <a:pt x="1726" y="1149"/>
                    <a:pt x="1714" y="1156"/>
                  </a:cubicBezTo>
                  <a:cubicBezTo>
                    <a:pt x="1728" y="1182"/>
                    <a:pt x="1704" y="1215"/>
                    <a:pt x="1679" y="1222"/>
                  </a:cubicBezTo>
                  <a:cubicBezTo>
                    <a:pt x="1652" y="1207"/>
                    <a:pt x="1625" y="1194"/>
                    <a:pt x="1600" y="1178"/>
                  </a:cubicBezTo>
                  <a:cubicBezTo>
                    <a:pt x="1598" y="1195"/>
                    <a:pt x="1596" y="1209"/>
                    <a:pt x="1594" y="1228"/>
                  </a:cubicBezTo>
                  <a:cubicBezTo>
                    <a:pt x="1609" y="1233"/>
                    <a:pt x="1641" y="1234"/>
                    <a:pt x="1629" y="1265"/>
                  </a:cubicBezTo>
                  <a:cubicBezTo>
                    <a:pt x="1641" y="1275"/>
                    <a:pt x="1668" y="1269"/>
                    <a:pt x="1674" y="1280"/>
                  </a:cubicBezTo>
                  <a:cubicBezTo>
                    <a:pt x="1675" y="1289"/>
                    <a:pt x="1669" y="1293"/>
                    <a:pt x="1668" y="1300"/>
                  </a:cubicBezTo>
                  <a:cubicBezTo>
                    <a:pt x="1678" y="1307"/>
                    <a:pt x="1689" y="1300"/>
                    <a:pt x="1701" y="1305"/>
                  </a:cubicBezTo>
                  <a:cubicBezTo>
                    <a:pt x="1707" y="1317"/>
                    <a:pt x="1704" y="1326"/>
                    <a:pt x="1710" y="1331"/>
                  </a:cubicBezTo>
                  <a:cubicBezTo>
                    <a:pt x="1733" y="1320"/>
                    <a:pt x="1754" y="1334"/>
                    <a:pt x="1747" y="1360"/>
                  </a:cubicBezTo>
                  <a:cubicBezTo>
                    <a:pt x="1758" y="1364"/>
                    <a:pt x="1763" y="1359"/>
                    <a:pt x="1776" y="1362"/>
                  </a:cubicBezTo>
                  <a:cubicBezTo>
                    <a:pt x="1780" y="1390"/>
                    <a:pt x="1772" y="1438"/>
                    <a:pt x="1739" y="1441"/>
                  </a:cubicBezTo>
                  <a:cubicBezTo>
                    <a:pt x="1713" y="1549"/>
                    <a:pt x="1675" y="1657"/>
                    <a:pt x="1648" y="1770"/>
                  </a:cubicBezTo>
                  <a:cubicBezTo>
                    <a:pt x="1657" y="1769"/>
                    <a:pt x="1662" y="1762"/>
                    <a:pt x="1666" y="1772"/>
                  </a:cubicBezTo>
                  <a:cubicBezTo>
                    <a:pt x="1653" y="1781"/>
                    <a:pt x="1654" y="1802"/>
                    <a:pt x="1668" y="1809"/>
                  </a:cubicBezTo>
                  <a:cubicBezTo>
                    <a:pt x="1678" y="1809"/>
                    <a:pt x="1681" y="1803"/>
                    <a:pt x="1689" y="1807"/>
                  </a:cubicBezTo>
                  <a:cubicBezTo>
                    <a:pt x="1707" y="1772"/>
                    <a:pt x="1770" y="1765"/>
                    <a:pt x="1772" y="1819"/>
                  </a:cubicBezTo>
                  <a:cubicBezTo>
                    <a:pt x="1809" y="1816"/>
                    <a:pt x="1805" y="1884"/>
                    <a:pt x="1774" y="1855"/>
                  </a:cubicBezTo>
                  <a:cubicBezTo>
                    <a:pt x="1775" y="1850"/>
                    <a:pt x="1785" y="1855"/>
                    <a:pt x="1786" y="1850"/>
                  </a:cubicBezTo>
                  <a:cubicBezTo>
                    <a:pt x="1785" y="1841"/>
                    <a:pt x="1778" y="1837"/>
                    <a:pt x="1772" y="1832"/>
                  </a:cubicBezTo>
                  <a:cubicBezTo>
                    <a:pt x="1763" y="1833"/>
                    <a:pt x="1758" y="1842"/>
                    <a:pt x="1751" y="1834"/>
                  </a:cubicBezTo>
                  <a:cubicBezTo>
                    <a:pt x="1748" y="1823"/>
                    <a:pt x="1761" y="1828"/>
                    <a:pt x="1759" y="1817"/>
                  </a:cubicBezTo>
                  <a:cubicBezTo>
                    <a:pt x="1755" y="1801"/>
                    <a:pt x="1745" y="1792"/>
                    <a:pt x="1728" y="1788"/>
                  </a:cubicBezTo>
                  <a:cubicBezTo>
                    <a:pt x="1696" y="1798"/>
                    <a:pt x="1657" y="1869"/>
                    <a:pt x="1722" y="1871"/>
                  </a:cubicBezTo>
                  <a:cubicBezTo>
                    <a:pt x="1722" y="1902"/>
                    <a:pt x="1744" y="1922"/>
                    <a:pt x="1770" y="1919"/>
                  </a:cubicBezTo>
                  <a:cubicBezTo>
                    <a:pt x="1784" y="1917"/>
                    <a:pt x="1792" y="1896"/>
                    <a:pt x="1805" y="1908"/>
                  </a:cubicBezTo>
                  <a:cubicBezTo>
                    <a:pt x="1780" y="1937"/>
                    <a:pt x="1808" y="1974"/>
                    <a:pt x="1840" y="1977"/>
                  </a:cubicBezTo>
                  <a:cubicBezTo>
                    <a:pt x="1863" y="1969"/>
                    <a:pt x="1863" y="1939"/>
                    <a:pt x="1881" y="1927"/>
                  </a:cubicBezTo>
                  <a:cubicBezTo>
                    <a:pt x="1896" y="1959"/>
                    <a:pt x="1954" y="1940"/>
                    <a:pt x="1931" y="1904"/>
                  </a:cubicBezTo>
                  <a:cubicBezTo>
                    <a:pt x="1924" y="1903"/>
                    <a:pt x="1913" y="1910"/>
                    <a:pt x="1908" y="1898"/>
                  </a:cubicBezTo>
                  <a:cubicBezTo>
                    <a:pt x="1919" y="1894"/>
                    <a:pt x="1921" y="1880"/>
                    <a:pt x="1927" y="1871"/>
                  </a:cubicBezTo>
                  <a:cubicBezTo>
                    <a:pt x="1921" y="1860"/>
                    <a:pt x="1907" y="1857"/>
                    <a:pt x="1900" y="1846"/>
                  </a:cubicBezTo>
                  <a:cubicBezTo>
                    <a:pt x="1910" y="1836"/>
                    <a:pt x="1929" y="1823"/>
                    <a:pt x="1916" y="1803"/>
                  </a:cubicBezTo>
                  <a:cubicBezTo>
                    <a:pt x="1895" y="1790"/>
                    <a:pt x="1873" y="1813"/>
                    <a:pt x="1856" y="1811"/>
                  </a:cubicBezTo>
                  <a:cubicBezTo>
                    <a:pt x="1871" y="1776"/>
                    <a:pt x="1831" y="1769"/>
                    <a:pt x="1809" y="1778"/>
                  </a:cubicBezTo>
                  <a:cubicBezTo>
                    <a:pt x="1807" y="1765"/>
                    <a:pt x="1815" y="1750"/>
                    <a:pt x="1803" y="1741"/>
                  </a:cubicBezTo>
                  <a:cubicBezTo>
                    <a:pt x="1809" y="1735"/>
                    <a:pt x="1815" y="1728"/>
                    <a:pt x="1821" y="1722"/>
                  </a:cubicBezTo>
                  <a:cubicBezTo>
                    <a:pt x="1827" y="1690"/>
                    <a:pt x="1791" y="1695"/>
                    <a:pt x="1770" y="1693"/>
                  </a:cubicBezTo>
                  <a:cubicBezTo>
                    <a:pt x="1763" y="1711"/>
                    <a:pt x="1757" y="1729"/>
                    <a:pt x="1739" y="1731"/>
                  </a:cubicBezTo>
                  <a:cubicBezTo>
                    <a:pt x="1711" y="1733"/>
                    <a:pt x="1693" y="1689"/>
                    <a:pt x="1728" y="1697"/>
                  </a:cubicBezTo>
                  <a:cubicBezTo>
                    <a:pt x="1728" y="1703"/>
                    <a:pt x="1718" y="1700"/>
                    <a:pt x="1720" y="1708"/>
                  </a:cubicBezTo>
                  <a:cubicBezTo>
                    <a:pt x="1744" y="1736"/>
                    <a:pt x="1759" y="1694"/>
                    <a:pt x="1759" y="1677"/>
                  </a:cubicBezTo>
                  <a:cubicBezTo>
                    <a:pt x="1767" y="1680"/>
                    <a:pt x="1774" y="1684"/>
                    <a:pt x="1782" y="1687"/>
                  </a:cubicBezTo>
                  <a:cubicBezTo>
                    <a:pt x="1792" y="1684"/>
                    <a:pt x="1801" y="1678"/>
                    <a:pt x="1807" y="1671"/>
                  </a:cubicBezTo>
                  <a:cubicBezTo>
                    <a:pt x="1808" y="1644"/>
                    <a:pt x="1790" y="1634"/>
                    <a:pt x="1770" y="1635"/>
                  </a:cubicBezTo>
                  <a:cubicBezTo>
                    <a:pt x="1771" y="1622"/>
                    <a:pt x="1784" y="1619"/>
                    <a:pt x="1786" y="1606"/>
                  </a:cubicBezTo>
                  <a:cubicBezTo>
                    <a:pt x="1784" y="1593"/>
                    <a:pt x="1768" y="1593"/>
                    <a:pt x="1755" y="1590"/>
                  </a:cubicBezTo>
                  <a:cubicBezTo>
                    <a:pt x="1754" y="1580"/>
                    <a:pt x="1758" y="1577"/>
                    <a:pt x="1757" y="1567"/>
                  </a:cubicBezTo>
                  <a:cubicBezTo>
                    <a:pt x="1746" y="1566"/>
                    <a:pt x="1740" y="1561"/>
                    <a:pt x="1730" y="1559"/>
                  </a:cubicBezTo>
                  <a:cubicBezTo>
                    <a:pt x="1722" y="1561"/>
                    <a:pt x="1715" y="1577"/>
                    <a:pt x="1706" y="1571"/>
                  </a:cubicBezTo>
                  <a:cubicBezTo>
                    <a:pt x="1712" y="1560"/>
                    <a:pt x="1723" y="1552"/>
                    <a:pt x="1737" y="1549"/>
                  </a:cubicBezTo>
                  <a:cubicBezTo>
                    <a:pt x="1750" y="1556"/>
                    <a:pt x="1777" y="1558"/>
                    <a:pt x="1768" y="1582"/>
                  </a:cubicBezTo>
                  <a:cubicBezTo>
                    <a:pt x="1796" y="1578"/>
                    <a:pt x="1805" y="1609"/>
                    <a:pt x="1790" y="1625"/>
                  </a:cubicBezTo>
                  <a:cubicBezTo>
                    <a:pt x="1816" y="1632"/>
                    <a:pt x="1826" y="1659"/>
                    <a:pt x="1813" y="1683"/>
                  </a:cubicBezTo>
                  <a:cubicBezTo>
                    <a:pt x="1821" y="1686"/>
                    <a:pt x="1823" y="1695"/>
                    <a:pt x="1830" y="1700"/>
                  </a:cubicBezTo>
                  <a:cubicBezTo>
                    <a:pt x="1845" y="1670"/>
                    <a:pt x="1918" y="1687"/>
                    <a:pt x="1898" y="1733"/>
                  </a:cubicBezTo>
                  <a:cubicBezTo>
                    <a:pt x="1909" y="1729"/>
                    <a:pt x="1920" y="1732"/>
                    <a:pt x="1931" y="1735"/>
                  </a:cubicBezTo>
                  <a:cubicBezTo>
                    <a:pt x="1935" y="1741"/>
                    <a:pt x="1940" y="1747"/>
                    <a:pt x="1939" y="1757"/>
                  </a:cubicBezTo>
                  <a:cubicBezTo>
                    <a:pt x="1972" y="1751"/>
                    <a:pt x="1990" y="1777"/>
                    <a:pt x="1987" y="1803"/>
                  </a:cubicBezTo>
                  <a:cubicBezTo>
                    <a:pt x="1984" y="1820"/>
                    <a:pt x="1965" y="1827"/>
                    <a:pt x="1960" y="1840"/>
                  </a:cubicBezTo>
                  <a:cubicBezTo>
                    <a:pt x="1958" y="1855"/>
                    <a:pt x="1974" y="1865"/>
                    <a:pt x="1976" y="1877"/>
                  </a:cubicBezTo>
                  <a:cubicBezTo>
                    <a:pt x="1980" y="1894"/>
                    <a:pt x="1970" y="1909"/>
                    <a:pt x="1950" y="1915"/>
                  </a:cubicBezTo>
                  <a:cubicBezTo>
                    <a:pt x="1953" y="1927"/>
                    <a:pt x="1938" y="1953"/>
                    <a:pt x="1919" y="1956"/>
                  </a:cubicBezTo>
                  <a:cubicBezTo>
                    <a:pt x="1919" y="1962"/>
                    <a:pt x="1931" y="1968"/>
                    <a:pt x="1921" y="1972"/>
                  </a:cubicBezTo>
                  <a:cubicBezTo>
                    <a:pt x="1907" y="1964"/>
                    <a:pt x="1900" y="1949"/>
                    <a:pt x="1881" y="1946"/>
                  </a:cubicBezTo>
                  <a:cubicBezTo>
                    <a:pt x="1871" y="1964"/>
                    <a:pt x="1860" y="1989"/>
                    <a:pt x="1838" y="1989"/>
                  </a:cubicBezTo>
                  <a:cubicBezTo>
                    <a:pt x="1811" y="1990"/>
                    <a:pt x="1782" y="1955"/>
                    <a:pt x="1784" y="1927"/>
                  </a:cubicBezTo>
                  <a:cubicBezTo>
                    <a:pt x="1748" y="1939"/>
                    <a:pt x="1714" y="1910"/>
                    <a:pt x="1712" y="1881"/>
                  </a:cubicBezTo>
                  <a:cubicBezTo>
                    <a:pt x="1672" y="1879"/>
                    <a:pt x="1669" y="1840"/>
                    <a:pt x="1679" y="1817"/>
                  </a:cubicBezTo>
                  <a:cubicBezTo>
                    <a:pt x="1654" y="1827"/>
                    <a:pt x="1645" y="1801"/>
                    <a:pt x="1643" y="1780"/>
                  </a:cubicBezTo>
                  <a:close/>
                  <a:moveTo>
                    <a:pt x="1166" y="219"/>
                  </a:moveTo>
                  <a:cubicBezTo>
                    <a:pt x="1165" y="224"/>
                    <a:pt x="1170" y="224"/>
                    <a:pt x="1174" y="225"/>
                  </a:cubicBezTo>
                  <a:cubicBezTo>
                    <a:pt x="1179" y="216"/>
                    <a:pt x="1193" y="216"/>
                    <a:pt x="1199" y="208"/>
                  </a:cubicBezTo>
                  <a:cubicBezTo>
                    <a:pt x="1183" y="207"/>
                    <a:pt x="1182" y="221"/>
                    <a:pt x="1166" y="219"/>
                  </a:cubicBezTo>
                  <a:close/>
                  <a:moveTo>
                    <a:pt x="1211" y="262"/>
                  </a:moveTo>
                  <a:cubicBezTo>
                    <a:pt x="1277" y="306"/>
                    <a:pt x="1323" y="370"/>
                    <a:pt x="1389" y="413"/>
                  </a:cubicBezTo>
                  <a:cubicBezTo>
                    <a:pt x="1395" y="425"/>
                    <a:pt x="1405" y="432"/>
                    <a:pt x="1414" y="440"/>
                  </a:cubicBezTo>
                  <a:cubicBezTo>
                    <a:pt x="1421" y="438"/>
                    <a:pt x="1413" y="427"/>
                    <a:pt x="1422" y="432"/>
                  </a:cubicBezTo>
                  <a:cubicBezTo>
                    <a:pt x="1419" y="395"/>
                    <a:pt x="1381" y="382"/>
                    <a:pt x="1364" y="353"/>
                  </a:cubicBezTo>
                  <a:cubicBezTo>
                    <a:pt x="1303" y="316"/>
                    <a:pt x="1268" y="252"/>
                    <a:pt x="1207" y="215"/>
                  </a:cubicBezTo>
                  <a:cubicBezTo>
                    <a:pt x="1199" y="232"/>
                    <a:pt x="1208" y="242"/>
                    <a:pt x="1211" y="262"/>
                  </a:cubicBezTo>
                  <a:close/>
                  <a:moveTo>
                    <a:pt x="1240" y="223"/>
                  </a:moveTo>
                  <a:cubicBezTo>
                    <a:pt x="1246" y="232"/>
                    <a:pt x="1252" y="240"/>
                    <a:pt x="1267" y="239"/>
                  </a:cubicBezTo>
                  <a:cubicBezTo>
                    <a:pt x="1263" y="228"/>
                    <a:pt x="1253" y="219"/>
                    <a:pt x="1240" y="223"/>
                  </a:cubicBezTo>
                  <a:close/>
                  <a:moveTo>
                    <a:pt x="1004" y="390"/>
                  </a:moveTo>
                  <a:cubicBezTo>
                    <a:pt x="989" y="404"/>
                    <a:pt x="945" y="423"/>
                    <a:pt x="969" y="450"/>
                  </a:cubicBezTo>
                  <a:cubicBezTo>
                    <a:pt x="1043" y="384"/>
                    <a:pt x="1122" y="322"/>
                    <a:pt x="1201" y="260"/>
                  </a:cubicBezTo>
                  <a:cubicBezTo>
                    <a:pt x="1198" y="248"/>
                    <a:pt x="1197" y="234"/>
                    <a:pt x="1191" y="225"/>
                  </a:cubicBezTo>
                  <a:cubicBezTo>
                    <a:pt x="1132" y="274"/>
                    <a:pt x="1064" y="337"/>
                    <a:pt x="1004" y="390"/>
                  </a:cubicBezTo>
                  <a:close/>
                  <a:moveTo>
                    <a:pt x="1118" y="248"/>
                  </a:moveTo>
                  <a:cubicBezTo>
                    <a:pt x="1129" y="246"/>
                    <a:pt x="1133" y="251"/>
                    <a:pt x="1141" y="252"/>
                  </a:cubicBezTo>
                  <a:cubicBezTo>
                    <a:pt x="1146" y="244"/>
                    <a:pt x="1157" y="243"/>
                    <a:pt x="1160" y="233"/>
                  </a:cubicBezTo>
                  <a:cubicBezTo>
                    <a:pt x="1142" y="234"/>
                    <a:pt x="1128" y="239"/>
                    <a:pt x="1118" y="248"/>
                  </a:cubicBezTo>
                  <a:close/>
                  <a:moveTo>
                    <a:pt x="1267" y="252"/>
                  </a:moveTo>
                  <a:cubicBezTo>
                    <a:pt x="1280" y="254"/>
                    <a:pt x="1286" y="263"/>
                    <a:pt x="1298" y="266"/>
                  </a:cubicBezTo>
                  <a:cubicBezTo>
                    <a:pt x="1299" y="261"/>
                    <a:pt x="1305" y="263"/>
                    <a:pt x="1304" y="256"/>
                  </a:cubicBezTo>
                  <a:cubicBezTo>
                    <a:pt x="1296" y="250"/>
                    <a:pt x="1277" y="244"/>
                    <a:pt x="1267" y="252"/>
                  </a:cubicBezTo>
                  <a:close/>
                  <a:moveTo>
                    <a:pt x="1377" y="459"/>
                  </a:moveTo>
                  <a:cubicBezTo>
                    <a:pt x="1374" y="423"/>
                    <a:pt x="1379" y="426"/>
                    <a:pt x="1356" y="405"/>
                  </a:cubicBezTo>
                  <a:cubicBezTo>
                    <a:pt x="1305" y="359"/>
                    <a:pt x="1259" y="315"/>
                    <a:pt x="1211" y="271"/>
                  </a:cubicBezTo>
                  <a:cubicBezTo>
                    <a:pt x="1211" y="269"/>
                    <a:pt x="1211" y="268"/>
                    <a:pt x="1209" y="268"/>
                  </a:cubicBezTo>
                  <a:cubicBezTo>
                    <a:pt x="1160" y="303"/>
                    <a:pt x="1112" y="352"/>
                    <a:pt x="1058" y="390"/>
                  </a:cubicBezTo>
                  <a:cubicBezTo>
                    <a:pt x="1042" y="402"/>
                    <a:pt x="1016" y="421"/>
                    <a:pt x="1013" y="434"/>
                  </a:cubicBezTo>
                  <a:cubicBezTo>
                    <a:pt x="1009" y="447"/>
                    <a:pt x="1014" y="465"/>
                    <a:pt x="1015" y="479"/>
                  </a:cubicBezTo>
                  <a:cubicBezTo>
                    <a:pt x="1018" y="547"/>
                    <a:pt x="1028" y="624"/>
                    <a:pt x="1038" y="692"/>
                  </a:cubicBezTo>
                  <a:cubicBezTo>
                    <a:pt x="1150" y="692"/>
                    <a:pt x="1273" y="682"/>
                    <a:pt x="1393" y="676"/>
                  </a:cubicBezTo>
                  <a:cubicBezTo>
                    <a:pt x="1390" y="606"/>
                    <a:pt x="1382" y="527"/>
                    <a:pt x="1377" y="459"/>
                  </a:cubicBezTo>
                  <a:close/>
                  <a:moveTo>
                    <a:pt x="1064" y="291"/>
                  </a:moveTo>
                  <a:cubicBezTo>
                    <a:pt x="1069" y="294"/>
                    <a:pt x="1069" y="301"/>
                    <a:pt x="1075" y="304"/>
                  </a:cubicBezTo>
                  <a:cubicBezTo>
                    <a:pt x="1090" y="299"/>
                    <a:pt x="1104" y="284"/>
                    <a:pt x="1108" y="275"/>
                  </a:cubicBezTo>
                  <a:cubicBezTo>
                    <a:pt x="1096" y="282"/>
                    <a:pt x="1076" y="283"/>
                    <a:pt x="1064" y="291"/>
                  </a:cubicBezTo>
                  <a:close/>
                  <a:moveTo>
                    <a:pt x="1333" y="297"/>
                  </a:moveTo>
                  <a:cubicBezTo>
                    <a:pt x="1333" y="292"/>
                    <a:pt x="1333" y="287"/>
                    <a:pt x="1335" y="285"/>
                  </a:cubicBezTo>
                  <a:cubicBezTo>
                    <a:pt x="1329" y="277"/>
                    <a:pt x="1305" y="277"/>
                    <a:pt x="1296" y="279"/>
                  </a:cubicBezTo>
                  <a:cubicBezTo>
                    <a:pt x="1306" y="287"/>
                    <a:pt x="1316" y="296"/>
                    <a:pt x="1333" y="297"/>
                  </a:cubicBezTo>
                  <a:close/>
                  <a:moveTo>
                    <a:pt x="1379" y="328"/>
                  </a:moveTo>
                  <a:cubicBezTo>
                    <a:pt x="1377" y="322"/>
                    <a:pt x="1373" y="323"/>
                    <a:pt x="1377" y="316"/>
                  </a:cubicBezTo>
                  <a:cubicBezTo>
                    <a:pt x="1366" y="305"/>
                    <a:pt x="1337" y="313"/>
                    <a:pt x="1327" y="310"/>
                  </a:cubicBezTo>
                  <a:cubicBezTo>
                    <a:pt x="1343" y="318"/>
                    <a:pt x="1360" y="328"/>
                    <a:pt x="1379" y="328"/>
                  </a:cubicBezTo>
                  <a:close/>
                  <a:moveTo>
                    <a:pt x="1015" y="341"/>
                  </a:moveTo>
                  <a:cubicBezTo>
                    <a:pt x="1029" y="351"/>
                    <a:pt x="1062" y="326"/>
                    <a:pt x="1058" y="318"/>
                  </a:cubicBezTo>
                  <a:cubicBezTo>
                    <a:pt x="1048" y="330"/>
                    <a:pt x="1020" y="324"/>
                    <a:pt x="1015" y="341"/>
                  </a:cubicBezTo>
                  <a:close/>
                  <a:moveTo>
                    <a:pt x="1408" y="364"/>
                  </a:moveTo>
                  <a:cubicBezTo>
                    <a:pt x="1413" y="355"/>
                    <a:pt x="1405" y="350"/>
                    <a:pt x="1406" y="345"/>
                  </a:cubicBezTo>
                  <a:cubicBezTo>
                    <a:pt x="1387" y="347"/>
                    <a:pt x="1371" y="341"/>
                    <a:pt x="1360" y="339"/>
                  </a:cubicBezTo>
                  <a:cubicBezTo>
                    <a:pt x="1372" y="351"/>
                    <a:pt x="1388" y="359"/>
                    <a:pt x="1408" y="364"/>
                  </a:cubicBezTo>
                  <a:close/>
                  <a:moveTo>
                    <a:pt x="961" y="378"/>
                  </a:moveTo>
                  <a:cubicBezTo>
                    <a:pt x="986" y="379"/>
                    <a:pt x="999" y="375"/>
                    <a:pt x="1015" y="364"/>
                  </a:cubicBezTo>
                  <a:cubicBezTo>
                    <a:pt x="1015" y="360"/>
                    <a:pt x="1013" y="358"/>
                    <a:pt x="1011" y="357"/>
                  </a:cubicBezTo>
                  <a:cubicBezTo>
                    <a:pt x="986" y="364"/>
                    <a:pt x="968" y="353"/>
                    <a:pt x="961" y="378"/>
                  </a:cubicBezTo>
                  <a:close/>
                  <a:moveTo>
                    <a:pt x="1433" y="405"/>
                  </a:moveTo>
                  <a:cubicBezTo>
                    <a:pt x="1437" y="400"/>
                    <a:pt x="1440" y="394"/>
                    <a:pt x="1443" y="388"/>
                  </a:cubicBezTo>
                  <a:cubicBezTo>
                    <a:pt x="1427" y="388"/>
                    <a:pt x="1412" y="376"/>
                    <a:pt x="1402" y="378"/>
                  </a:cubicBezTo>
                  <a:cubicBezTo>
                    <a:pt x="1414" y="385"/>
                    <a:pt x="1420" y="399"/>
                    <a:pt x="1433" y="405"/>
                  </a:cubicBezTo>
                  <a:close/>
                  <a:moveTo>
                    <a:pt x="944" y="386"/>
                  </a:moveTo>
                  <a:cubicBezTo>
                    <a:pt x="931" y="396"/>
                    <a:pt x="936" y="416"/>
                    <a:pt x="951" y="421"/>
                  </a:cubicBezTo>
                  <a:cubicBezTo>
                    <a:pt x="956" y="406"/>
                    <a:pt x="971" y="401"/>
                    <a:pt x="982" y="390"/>
                  </a:cubicBezTo>
                  <a:cubicBezTo>
                    <a:pt x="966" y="392"/>
                    <a:pt x="956" y="392"/>
                    <a:pt x="944" y="386"/>
                  </a:cubicBezTo>
                  <a:close/>
                  <a:moveTo>
                    <a:pt x="413" y="761"/>
                  </a:moveTo>
                  <a:cubicBezTo>
                    <a:pt x="399" y="758"/>
                    <a:pt x="393" y="748"/>
                    <a:pt x="380" y="752"/>
                  </a:cubicBezTo>
                  <a:cubicBezTo>
                    <a:pt x="361" y="759"/>
                    <a:pt x="375" y="784"/>
                    <a:pt x="374" y="798"/>
                  </a:cubicBezTo>
                  <a:cubicBezTo>
                    <a:pt x="351" y="797"/>
                    <a:pt x="344" y="810"/>
                    <a:pt x="339" y="827"/>
                  </a:cubicBezTo>
                  <a:cubicBezTo>
                    <a:pt x="343" y="843"/>
                    <a:pt x="363" y="846"/>
                    <a:pt x="365" y="864"/>
                  </a:cubicBezTo>
                  <a:cubicBezTo>
                    <a:pt x="344" y="878"/>
                    <a:pt x="309" y="865"/>
                    <a:pt x="303" y="895"/>
                  </a:cubicBezTo>
                  <a:cubicBezTo>
                    <a:pt x="302" y="902"/>
                    <a:pt x="310" y="909"/>
                    <a:pt x="303" y="918"/>
                  </a:cubicBezTo>
                  <a:cubicBezTo>
                    <a:pt x="251" y="878"/>
                    <a:pt x="193" y="991"/>
                    <a:pt x="237" y="1011"/>
                  </a:cubicBezTo>
                  <a:cubicBezTo>
                    <a:pt x="249" y="1009"/>
                    <a:pt x="255" y="1006"/>
                    <a:pt x="266" y="1013"/>
                  </a:cubicBezTo>
                  <a:cubicBezTo>
                    <a:pt x="274" y="987"/>
                    <a:pt x="331" y="990"/>
                    <a:pt x="328" y="1017"/>
                  </a:cubicBezTo>
                  <a:cubicBezTo>
                    <a:pt x="314" y="1009"/>
                    <a:pt x="287" y="992"/>
                    <a:pt x="279" y="1017"/>
                  </a:cubicBezTo>
                  <a:cubicBezTo>
                    <a:pt x="277" y="1024"/>
                    <a:pt x="288" y="1030"/>
                    <a:pt x="281" y="1036"/>
                  </a:cubicBezTo>
                  <a:cubicBezTo>
                    <a:pt x="268" y="1037"/>
                    <a:pt x="261" y="1017"/>
                    <a:pt x="243" y="1017"/>
                  </a:cubicBezTo>
                  <a:cubicBezTo>
                    <a:pt x="216" y="1028"/>
                    <a:pt x="197" y="1084"/>
                    <a:pt x="235" y="1102"/>
                  </a:cubicBezTo>
                  <a:cubicBezTo>
                    <a:pt x="235" y="1105"/>
                    <a:pt x="235" y="1107"/>
                    <a:pt x="235" y="1110"/>
                  </a:cubicBezTo>
                  <a:cubicBezTo>
                    <a:pt x="193" y="1113"/>
                    <a:pt x="184" y="1174"/>
                    <a:pt x="231" y="1176"/>
                  </a:cubicBezTo>
                  <a:cubicBezTo>
                    <a:pt x="228" y="1192"/>
                    <a:pt x="211" y="1192"/>
                    <a:pt x="206" y="1205"/>
                  </a:cubicBezTo>
                  <a:cubicBezTo>
                    <a:pt x="207" y="1238"/>
                    <a:pt x="208" y="1271"/>
                    <a:pt x="225" y="1286"/>
                  </a:cubicBezTo>
                  <a:cubicBezTo>
                    <a:pt x="238" y="1298"/>
                    <a:pt x="255" y="1287"/>
                    <a:pt x="272" y="1296"/>
                  </a:cubicBezTo>
                  <a:cubicBezTo>
                    <a:pt x="265" y="1314"/>
                    <a:pt x="250" y="1325"/>
                    <a:pt x="260" y="1350"/>
                  </a:cubicBezTo>
                  <a:cubicBezTo>
                    <a:pt x="273" y="1363"/>
                    <a:pt x="290" y="1347"/>
                    <a:pt x="305" y="1356"/>
                  </a:cubicBezTo>
                  <a:cubicBezTo>
                    <a:pt x="305" y="1368"/>
                    <a:pt x="291" y="1367"/>
                    <a:pt x="285" y="1373"/>
                  </a:cubicBezTo>
                  <a:cubicBezTo>
                    <a:pt x="266" y="1398"/>
                    <a:pt x="282" y="1439"/>
                    <a:pt x="303" y="1449"/>
                  </a:cubicBezTo>
                  <a:cubicBezTo>
                    <a:pt x="312" y="1453"/>
                    <a:pt x="320" y="1446"/>
                    <a:pt x="324" y="1455"/>
                  </a:cubicBezTo>
                  <a:cubicBezTo>
                    <a:pt x="306" y="1510"/>
                    <a:pt x="376" y="1564"/>
                    <a:pt x="415" y="1524"/>
                  </a:cubicBezTo>
                  <a:cubicBezTo>
                    <a:pt x="428" y="1530"/>
                    <a:pt x="428" y="1547"/>
                    <a:pt x="442" y="1549"/>
                  </a:cubicBezTo>
                  <a:cubicBezTo>
                    <a:pt x="469" y="1552"/>
                    <a:pt x="471" y="1523"/>
                    <a:pt x="467" y="1501"/>
                  </a:cubicBezTo>
                  <a:cubicBezTo>
                    <a:pt x="486" y="1502"/>
                    <a:pt x="492" y="1512"/>
                    <a:pt x="510" y="1509"/>
                  </a:cubicBezTo>
                  <a:cubicBezTo>
                    <a:pt x="517" y="1504"/>
                    <a:pt x="514" y="1490"/>
                    <a:pt x="527" y="1491"/>
                  </a:cubicBezTo>
                  <a:cubicBezTo>
                    <a:pt x="533" y="1504"/>
                    <a:pt x="554" y="1518"/>
                    <a:pt x="570" y="1513"/>
                  </a:cubicBezTo>
                  <a:cubicBezTo>
                    <a:pt x="585" y="1509"/>
                    <a:pt x="578" y="1494"/>
                    <a:pt x="587" y="1484"/>
                  </a:cubicBezTo>
                  <a:cubicBezTo>
                    <a:pt x="603" y="1488"/>
                    <a:pt x="608" y="1511"/>
                    <a:pt x="632" y="1501"/>
                  </a:cubicBezTo>
                  <a:cubicBezTo>
                    <a:pt x="612" y="1460"/>
                    <a:pt x="588" y="1406"/>
                    <a:pt x="537" y="1398"/>
                  </a:cubicBezTo>
                  <a:cubicBezTo>
                    <a:pt x="512" y="1394"/>
                    <a:pt x="488" y="1402"/>
                    <a:pt x="463" y="1406"/>
                  </a:cubicBezTo>
                  <a:cubicBezTo>
                    <a:pt x="467" y="1421"/>
                    <a:pt x="457" y="1436"/>
                    <a:pt x="442" y="1439"/>
                  </a:cubicBezTo>
                  <a:cubicBezTo>
                    <a:pt x="463" y="1497"/>
                    <a:pt x="372" y="1508"/>
                    <a:pt x="370" y="1464"/>
                  </a:cubicBezTo>
                  <a:cubicBezTo>
                    <a:pt x="387" y="1484"/>
                    <a:pt x="429" y="1489"/>
                    <a:pt x="434" y="1453"/>
                  </a:cubicBezTo>
                  <a:cubicBezTo>
                    <a:pt x="431" y="1446"/>
                    <a:pt x="426" y="1441"/>
                    <a:pt x="423" y="1433"/>
                  </a:cubicBezTo>
                  <a:cubicBezTo>
                    <a:pt x="470" y="1431"/>
                    <a:pt x="448" y="1375"/>
                    <a:pt x="417" y="1371"/>
                  </a:cubicBezTo>
                  <a:cubicBezTo>
                    <a:pt x="422" y="1360"/>
                    <a:pt x="445" y="1350"/>
                    <a:pt x="446" y="1331"/>
                  </a:cubicBezTo>
                  <a:cubicBezTo>
                    <a:pt x="447" y="1322"/>
                    <a:pt x="442" y="1316"/>
                    <a:pt x="438" y="1307"/>
                  </a:cubicBezTo>
                  <a:cubicBezTo>
                    <a:pt x="418" y="1309"/>
                    <a:pt x="409" y="1291"/>
                    <a:pt x="403" y="1274"/>
                  </a:cubicBezTo>
                  <a:cubicBezTo>
                    <a:pt x="361" y="1318"/>
                    <a:pt x="313" y="1222"/>
                    <a:pt x="361" y="1205"/>
                  </a:cubicBezTo>
                  <a:cubicBezTo>
                    <a:pt x="346" y="1234"/>
                    <a:pt x="350" y="1275"/>
                    <a:pt x="386" y="1278"/>
                  </a:cubicBezTo>
                  <a:cubicBezTo>
                    <a:pt x="395" y="1273"/>
                    <a:pt x="394" y="1258"/>
                    <a:pt x="407" y="1257"/>
                  </a:cubicBezTo>
                  <a:cubicBezTo>
                    <a:pt x="416" y="1272"/>
                    <a:pt x="416" y="1283"/>
                    <a:pt x="425" y="1296"/>
                  </a:cubicBezTo>
                  <a:cubicBezTo>
                    <a:pt x="441" y="1289"/>
                    <a:pt x="449" y="1303"/>
                    <a:pt x="465" y="1292"/>
                  </a:cubicBezTo>
                  <a:cubicBezTo>
                    <a:pt x="472" y="1284"/>
                    <a:pt x="467" y="1272"/>
                    <a:pt x="473" y="1267"/>
                  </a:cubicBezTo>
                  <a:cubicBezTo>
                    <a:pt x="483" y="1272"/>
                    <a:pt x="486" y="1284"/>
                    <a:pt x="500" y="1284"/>
                  </a:cubicBezTo>
                  <a:cubicBezTo>
                    <a:pt x="524" y="1275"/>
                    <a:pt x="505" y="1245"/>
                    <a:pt x="510" y="1232"/>
                  </a:cubicBezTo>
                  <a:cubicBezTo>
                    <a:pt x="534" y="1246"/>
                    <a:pt x="522" y="1282"/>
                    <a:pt x="506" y="1294"/>
                  </a:cubicBezTo>
                  <a:cubicBezTo>
                    <a:pt x="522" y="1310"/>
                    <a:pt x="541" y="1323"/>
                    <a:pt x="556" y="1340"/>
                  </a:cubicBezTo>
                  <a:cubicBezTo>
                    <a:pt x="574" y="1343"/>
                    <a:pt x="592" y="1373"/>
                    <a:pt x="612" y="1356"/>
                  </a:cubicBezTo>
                  <a:cubicBezTo>
                    <a:pt x="612" y="1327"/>
                    <a:pt x="593" y="1301"/>
                    <a:pt x="581" y="1278"/>
                  </a:cubicBezTo>
                  <a:cubicBezTo>
                    <a:pt x="539" y="1249"/>
                    <a:pt x="524" y="1195"/>
                    <a:pt x="494" y="1156"/>
                  </a:cubicBezTo>
                  <a:cubicBezTo>
                    <a:pt x="477" y="1160"/>
                    <a:pt x="463" y="1148"/>
                    <a:pt x="456" y="1135"/>
                  </a:cubicBezTo>
                  <a:cubicBezTo>
                    <a:pt x="450" y="1138"/>
                    <a:pt x="447" y="1145"/>
                    <a:pt x="440" y="1147"/>
                  </a:cubicBezTo>
                  <a:cubicBezTo>
                    <a:pt x="418" y="1139"/>
                    <a:pt x="408" y="1126"/>
                    <a:pt x="405" y="1104"/>
                  </a:cubicBezTo>
                  <a:cubicBezTo>
                    <a:pt x="408" y="1100"/>
                    <a:pt x="406" y="1090"/>
                    <a:pt x="417" y="1094"/>
                  </a:cubicBezTo>
                  <a:cubicBezTo>
                    <a:pt x="412" y="1114"/>
                    <a:pt x="422" y="1134"/>
                    <a:pt x="442" y="1135"/>
                  </a:cubicBezTo>
                  <a:cubicBezTo>
                    <a:pt x="449" y="1133"/>
                    <a:pt x="444" y="1119"/>
                    <a:pt x="452" y="1118"/>
                  </a:cubicBezTo>
                  <a:cubicBezTo>
                    <a:pt x="467" y="1118"/>
                    <a:pt x="466" y="1150"/>
                    <a:pt x="490" y="1147"/>
                  </a:cubicBezTo>
                  <a:cubicBezTo>
                    <a:pt x="494" y="1148"/>
                    <a:pt x="488" y="1138"/>
                    <a:pt x="496" y="1141"/>
                  </a:cubicBezTo>
                  <a:cubicBezTo>
                    <a:pt x="503" y="1140"/>
                    <a:pt x="501" y="1150"/>
                    <a:pt x="510" y="1147"/>
                  </a:cubicBezTo>
                  <a:cubicBezTo>
                    <a:pt x="544" y="1141"/>
                    <a:pt x="524" y="1108"/>
                    <a:pt x="516" y="1087"/>
                  </a:cubicBezTo>
                  <a:cubicBezTo>
                    <a:pt x="524" y="1083"/>
                    <a:pt x="529" y="1088"/>
                    <a:pt x="537" y="1085"/>
                  </a:cubicBezTo>
                  <a:cubicBezTo>
                    <a:pt x="546" y="1103"/>
                    <a:pt x="567" y="1109"/>
                    <a:pt x="589" y="1114"/>
                  </a:cubicBezTo>
                  <a:cubicBezTo>
                    <a:pt x="595" y="1107"/>
                    <a:pt x="580" y="1098"/>
                    <a:pt x="587" y="1089"/>
                  </a:cubicBezTo>
                  <a:cubicBezTo>
                    <a:pt x="604" y="1093"/>
                    <a:pt x="604" y="1109"/>
                    <a:pt x="620" y="1110"/>
                  </a:cubicBezTo>
                  <a:cubicBezTo>
                    <a:pt x="648" y="1113"/>
                    <a:pt x="672" y="1075"/>
                    <a:pt x="669" y="1046"/>
                  </a:cubicBezTo>
                  <a:cubicBezTo>
                    <a:pt x="668" y="1040"/>
                    <a:pt x="655" y="1045"/>
                    <a:pt x="655" y="1038"/>
                  </a:cubicBezTo>
                  <a:cubicBezTo>
                    <a:pt x="674" y="1023"/>
                    <a:pt x="708" y="1018"/>
                    <a:pt x="709" y="988"/>
                  </a:cubicBezTo>
                  <a:cubicBezTo>
                    <a:pt x="709" y="979"/>
                    <a:pt x="700" y="978"/>
                    <a:pt x="705" y="967"/>
                  </a:cubicBezTo>
                  <a:cubicBezTo>
                    <a:pt x="694" y="955"/>
                    <a:pt x="674" y="960"/>
                    <a:pt x="663" y="957"/>
                  </a:cubicBezTo>
                  <a:cubicBezTo>
                    <a:pt x="666" y="949"/>
                    <a:pt x="671" y="945"/>
                    <a:pt x="676" y="938"/>
                  </a:cubicBezTo>
                  <a:cubicBezTo>
                    <a:pt x="672" y="919"/>
                    <a:pt x="649" y="915"/>
                    <a:pt x="634" y="918"/>
                  </a:cubicBezTo>
                  <a:cubicBezTo>
                    <a:pt x="655" y="892"/>
                    <a:pt x="700" y="922"/>
                    <a:pt x="682" y="947"/>
                  </a:cubicBezTo>
                  <a:cubicBezTo>
                    <a:pt x="735" y="949"/>
                    <a:pt x="727" y="1026"/>
                    <a:pt x="680" y="1036"/>
                  </a:cubicBezTo>
                  <a:cubicBezTo>
                    <a:pt x="687" y="1077"/>
                    <a:pt x="660" y="1116"/>
                    <a:pt x="620" y="1123"/>
                  </a:cubicBezTo>
                  <a:cubicBezTo>
                    <a:pt x="608" y="1211"/>
                    <a:pt x="650" y="1288"/>
                    <a:pt x="682" y="1360"/>
                  </a:cubicBezTo>
                  <a:cubicBezTo>
                    <a:pt x="692" y="1350"/>
                    <a:pt x="686" y="1338"/>
                    <a:pt x="700" y="1333"/>
                  </a:cubicBezTo>
                  <a:cubicBezTo>
                    <a:pt x="708" y="1333"/>
                    <a:pt x="710" y="1338"/>
                    <a:pt x="715" y="1340"/>
                  </a:cubicBezTo>
                  <a:cubicBezTo>
                    <a:pt x="732" y="1325"/>
                    <a:pt x="732" y="1305"/>
                    <a:pt x="731" y="1280"/>
                  </a:cubicBezTo>
                  <a:cubicBezTo>
                    <a:pt x="737" y="1284"/>
                    <a:pt x="761" y="1289"/>
                    <a:pt x="777" y="1284"/>
                  </a:cubicBezTo>
                  <a:cubicBezTo>
                    <a:pt x="788" y="1270"/>
                    <a:pt x="791" y="1251"/>
                    <a:pt x="785" y="1230"/>
                  </a:cubicBezTo>
                  <a:cubicBezTo>
                    <a:pt x="758" y="1247"/>
                    <a:pt x="716" y="1251"/>
                    <a:pt x="686" y="1234"/>
                  </a:cubicBezTo>
                  <a:cubicBezTo>
                    <a:pt x="684" y="1206"/>
                    <a:pt x="647" y="1202"/>
                    <a:pt x="651" y="1174"/>
                  </a:cubicBezTo>
                  <a:cubicBezTo>
                    <a:pt x="655" y="1142"/>
                    <a:pt x="708" y="1165"/>
                    <a:pt x="725" y="1154"/>
                  </a:cubicBezTo>
                  <a:cubicBezTo>
                    <a:pt x="718" y="1105"/>
                    <a:pt x="775" y="1104"/>
                    <a:pt x="812" y="1100"/>
                  </a:cubicBezTo>
                  <a:cubicBezTo>
                    <a:pt x="811" y="1087"/>
                    <a:pt x="824" y="1065"/>
                    <a:pt x="835" y="1052"/>
                  </a:cubicBezTo>
                  <a:cubicBezTo>
                    <a:pt x="831" y="1025"/>
                    <a:pt x="817" y="1008"/>
                    <a:pt x="794" y="1001"/>
                  </a:cubicBezTo>
                  <a:cubicBezTo>
                    <a:pt x="784" y="1002"/>
                    <a:pt x="783" y="1012"/>
                    <a:pt x="771" y="1011"/>
                  </a:cubicBezTo>
                  <a:cubicBezTo>
                    <a:pt x="781" y="982"/>
                    <a:pt x="779" y="947"/>
                    <a:pt x="756" y="930"/>
                  </a:cubicBezTo>
                  <a:cubicBezTo>
                    <a:pt x="754" y="928"/>
                    <a:pt x="748" y="939"/>
                    <a:pt x="740" y="932"/>
                  </a:cubicBezTo>
                  <a:cubicBezTo>
                    <a:pt x="765" y="901"/>
                    <a:pt x="734" y="874"/>
                    <a:pt x="700" y="879"/>
                  </a:cubicBezTo>
                  <a:cubicBezTo>
                    <a:pt x="712" y="855"/>
                    <a:pt x="729" y="828"/>
                    <a:pt x="715" y="796"/>
                  </a:cubicBezTo>
                  <a:cubicBezTo>
                    <a:pt x="697" y="784"/>
                    <a:pt x="684" y="766"/>
                    <a:pt x="663" y="763"/>
                  </a:cubicBezTo>
                  <a:cubicBezTo>
                    <a:pt x="635" y="759"/>
                    <a:pt x="621" y="787"/>
                    <a:pt x="597" y="790"/>
                  </a:cubicBezTo>
                  <a:cubicBezTo>
                    <a:pt x="604" y="765"/>
                    <a:pt x="593" y="749"/>
                    <a:pt x="576" y="742"/>
                  </a:cubicBezTo>
                  <a:cubicBezTo>
                    <a:pt x="571" y="745"/>
                    <a:pt x="570" y="751"/>
                    <a:pt x="562" y="750"/>
                  </a:cubicBezTo>
                  <a:cubicBezTo>
                    <a:pt x="557" y="737"/>
                    <a:pt x="556" y="719"/>
                    <a:pt x="541" y="711"/>
                  </a:cubicBezTo>
                  <a:cubicBezTo>
                    <a:pt x="528" y="711"/>
                    <a:pt x="526" y="722"/>
                    <a:pt x="510" y="719"/>
                  </a:cubicBezTo>
                  <a:cubicBezTo>
                    <a:pt x="512" y="693"/>
                    <a:pt x="502" y="680"/>
                    <a:pt x="490" y="668"/>
                  </a:cubicBezTo>
                  <a:cubicBezTo>
                    <a:pt x="430" y="659"/>
                    <a:pt x="413" y="716"/>
                    <a:pt x="413" y="761"/>
                  </a:cubicBezTo>
                  <a:close/>
                  <a:moveTo>
                    <a:pt x="1060" y="725"/>
                  </a:moveTo>
                  <a:cubicBezTo>
                    <a:pt x="1107" y="722"/>
                    <a:pt x="1143" y="721"/>
                    <a:pt x="1176" y="721"/>
                  </a:cubicBezTo>
                  <a:cubicBezTo>
                    <a:pt x="1221" y="721"/>
                    <a:pt x="1252" y="715"/>
                    <a:pt x="1284" y="715"/>
                  </a:cubicBezTo>
                  <a:cubicBezTo>
                    <a:pt x="1309" y="715"/>
                    <a:pt x="1332" y="711"/>
                    <a:pt x="1360" y="709"/>
                  </a:cubicBezTo>
                  <a:cubicBezTo>
                    <a:pt x="1368" y="708"/>
                    <a:pt x="1400" y="715"/>
                    <a:pt x="1397" y="699"/>
                  </a:cubicBezTo>
                  <a:cubicBezTo>
                    <a:pt x="1396" y="687"/>
                    <a:pt x="1374" y="690"/>
                    <a:pt x="1360" y="690"/>
                  </a:cubicBezTo>
                  <a:cubicBezTo>
                    <a:pt x="1350" y="691"/>
                    <a:pt x="1324" y="693"/>
                    <a:pt x="1306" y="694"/>
                  </a:cubicBezTo>
                  <a:cubicBezTo>
                    <a:pt x="1217" y="700"/>
                    <a:pt x="1134" y="704"/>
                    <a:pt x="1029" y="703"/>
                  </a:cubicBezTo>
                  <a:cubicBezTo>
                    <a:pt x="1016" y="729"/>
                    <a:pt x="1036" y="727"/>
                    <a:pt x="1060" y="725"/>
                  </a:cubicBezTo>
                  <a:close/>
                  <a:moveTo>
                    <a:pt x="1234" y="802"/>
                  </a:moveTo>
                  <a:cubicBezTo>
                    <a:pt x="1255" y="807"/>
                    <a:pt x="1273" y="807"/>
                    <a:pt x="1288" y="814"/>
                  </a:cubicBezTo>
                  <a:cubicBezTo>
                    <a:pt x="1291" y="807"/>
                    <a:pt x="1297" y="803"/>
                    <a:pt x="1296" y="792"/>
                  </a:cubicBezTo>
                  <a:cubicBezTo>
                    <a:pt x="1272" y="787"/>
                    <a:pt x="1255" y="777"/>
                    <a:pt x="1236" y="767"/>
                  </a:cubicBezTo>
                  <a:cubicBezTo>
                    <a:pt x="1229" y="773"/>
                    <a:pt x="1232" y="792"/>
                    <a:pt x="1234" y="802"/>
                  </a:cubicBezTo>
                  <a:close/>
                  <a:moveTo>
                    <a:pt x="1166" y="785"/>
                  </a:moveTo>
                  <a:cubicBezTo>
                    <a:pt x="1165" y="796"/>
                    <a:pt x="1172" y="799"/>
                    <a:pt x="1170" y="812"/>
                  </a:cubicBezTo>
                  <a:cubicBezTo>
                    <a:pt x="1188" y="811"/>
                    <a:pt x="1209" y="804"/>
                    <a:pt x="1222" y="804"/>
                  </a:cubicBezTo>
                  <a:cubicBezTo>
                    <a:pt x="1219" y="789"/>
                    <a:pt x="1224" y="779"/>
                    <a:pt x="1217" y="769"/>
                  </a:cubicBezTo>
                  <a:cubicBezTo>
                    <a:pt x="1205" y="784"/>
                    <a:pt x="1184" y="778"/>
                    <a:pt x="1166" y="785"/>
                  </a:cubicBezTo>
                  <a:close/>
                  <a:moveTo>
                    <a:pt x="1145" y="823"/>
                  </a:moveTo>
                  <a:cubicBezTo>
                    <a:pt x="1141" y="832"/>
                    <a:pt x="1146" y="838"/>
                    <a:pt x="1143" y="847"/>
                  </a:cubicBezTo>
                  <a:cubicBezTo>
                    <a:pt x="1162" y="846"/>
                    <a:pt x="1175" y="838"/>
                    <a:pt x="1193" y="835"/>
                  </a:cubicBezTo>
                  <a:cubicBezTo>
                    <a:pt x="1194" y="825"/>
                    <a:pt x="1214" y="823"/>
                    <a:pt x="1209" y="814"/>
                  </a:cubicBezTo>
                  <a:cubicBezTo>
                    <a:pt x="1189" y="821"/>
                    <a:pt x="1174" y="823"/>
                    <a:pt x="1145" y="823"/>
                  </a:cubicBezTo>
                  <a:close/>
                  <a:moveTo>
                    <a:pt x="1358" y="858"/>
                  </a:moveTo>
                  <a:cubicBezTo>
                    <a:pt x="1356" y="845"/>
                    <a:pt x="1351" y="836"/>
                    <a:pt x="1342" y="831"/>
                  </a:cubicBezTo>
                  <a:cubicBezTo>
                    <a:pt x="1311" y="841"/>
                    <a:pt x="1286" y="824"/>
                    <a:pt x="1259" y="819"/>
                  </a:cubicBezTo>
                  <a:cubicBezTo>
                    <a:pt x="1285" y="848"/>
                    <a:pt x="1311" y="854"/>
                    <a:pt x="1358" y="858"/>
                  </a:cubicBezTo>
                  <a:close/>
                  <a:moveTo>
                    <a:pt x="690" y="1222"/>
                  </a:moveTo>
                  <a:cubicBezTo>
                    <a:pt x="700" y="1231"/>
                    <a:pt x="720" y="1231"/>
                    <a:pt x="734" y="1236"/>
                  </a:cubicBezTo>
                  <a:cubicBezTo>
                    <a:pt x="766" y="1227"/>
                    <a:pt x="790" y="1213"/>
                    <a:pt x="814" y="1201"/>
                  </a:cubicBezTo>
                  <a:cubicBezTo>
                    <a:pt x="835" y="1185"/>
                    <a:pt x="856" y="1171"/>
                    <a:pt x="876" y="1158"/>
                  </a:cubicBezTo>
                  <a:cubicBezTo>
                    <a:pt x="904" y="1140"/>
                    <a:pt x="927" y="1121"/>
                    <a:pt x="953" y="1104"/>
                  </a:cubicBezTo>
                  <a:cubicBezTo>
                    <a:pt x="988" y="1081"/>
                    <a:pt x="1022" y="1059"/>
                    <a:pt x="1054" y="1034"/>
                  </a:cubicBezTo>
                  <a:cubicBezTo>
                    <a:pt x="1118" y="983"/>
                    <a:pt x="1175" y="924"/>
                    <a:pt x="1232" y="866"/>
                  </a:cubicBezTo>
                  <a:cubicBezTo>
                    <a:pt x="1225" y="857"/>
                    <a:pt x="1227" y="829"/>
                    <a:pt x="1222" y="821"/>
                  </a:cubicBezTo>
                  <a:cubicBezTo>
                    <a:pt x="1058" y="968"/>
                    <a:pt x="894" y="1114"/>
                    <a:pt x="690" y="1222"/>
                  </a:cubicBezTo>
                  <a:close/>
                  <a:moveTo>
                    <a:pt x="1497" y="1027"/>
                  </a:moveTo>
                  <a:cubicBezTo>
                    <a:pt x="1403" y="967"/>
                    <a:pt x="1326" y="890"/>
                    <a:pt x="1240" y="823"/>
                  </a:cubicBezTo>
                  <a:cubicBezTo>
                    <a:pt x="1240" y="820"/>
                    <a:pt x="1238" y="821"/>
                    <a:pt x="1236" y="823"/>
                  </a:cubicBezTo>
                  <a:cubicBezTo>
                    <a:pt x="1234" y="847"/>
                    <a:pt x="1241" y="857"/>
                    <a:pt x="1242" y="874"/>
                  </a:cubicBezTo>
                  <a:cubicBezTo>
                    <a:pt x="1257" y="890"/>
                    <a:pt x="1271" y="905"/>
                    <a:pt x="1286" y="920"/>
                  </a:cubicBezTo>
                  <a:cubicBezTo>
                    <a:pt x="1301" y="935"/>
                    <a:pt x="1320" y="945"/>
                    <a:pt x="1337" y="959"/>
                  </a:cubicBezTo>
                  <a:cubicBezTo>
                    <a:pt x="1347" y="967"/>
                    <a:pt x="1354" y="980"/>
                    <a:pt x="1364" y="988"/>
                  </a:cubicBezTo>
                  <a:cubicBezTo>
                    <a:pt x="1389" y="1008"/>
                    <a:pt x="1416" y="1026"/>
                    <a:pt x="1441" y="1046"/>
                  </a:cubicBezTo>
                  <a:cubicBezTo>
                    <a:pt x="1516" y="1106"/>
                    <a:pt x="1593" y="1167"/>
                    <a:pt x="1685" y="1207"/>
                  </a:cubicBezTo>
                  <a:cubicBezTo>
                    <a:pt x="1697" y="1199"/>
                    <a:pt x="1704" y="1187"/>
                    <a:pt x="1706" y="1168"/>
                  </a:cubicBezTo>
                  <a:cubicBezTo>
                    <a:pt x="1675" y="1146"/>
                    <a:pt x="1644" y="1129"/>
                    <a:pt x="1612" y="1106"/>
                  </a:cubicBezTo>
                  <a:cubicBezTo>
                    <a:pt x="1579" y="1082"/>
                    <a:pt x="1535" y="1048"/>
                    <a:pt x="1497" y="1040"/>
                  </a:cubicBezTo>
                  <a:cubicBezTo>
                    <a:pt x="1497" y="1035"/>
                    <a:pt x="1501" y="1031"/>
                    <a:pt x="1497" y="1027"/>
                  </a:cubicBezTo>
                  <a:close/>
                  <a:moveTo>
                    <a:pt x="1166" y="858"/>
                  </a:moveTo>
                  <a:cubicBezTo>
                    <a:pt x="1166" y="855"/>
                    <a:pt x="1165" y="853"/>
                    <a:pt x="1162" y="854"/>
                  </a:cubicBezTo>
                  <a:cubicBezTo>
                    <a:pt x="1143" y="861"/>
                    <a:pt x="1130" y="859"/>
                    <a:pt x="1102" y="860"/>
                  </a:cubicBezTo>
                  <a:cubicBezTo>
                    <a:pt x="1097" y="872"/>
                    <a:pt x="1089" y="881"/>
                    <a:pt x="1083" y="891"/>
                  </a:cubicBezTo>
                  <a:cubicBezTo>
                    <a:pt x="1111" y="881"/>
                    <a:pt x="1145" y="876"/>
                    <a:pt x="1166" y="858"/>
                  </a:cubicBezTo>
                  <a:close/>
                  <a:moveTo>
                    <a:pt x="1414" y="899"/>
                  </a:moveTo>
                  <a:cubicBezTo>
                    <a:pt x="1411" y="883"/>
                    <a:pt x="1404" y="870"/>
                    <a:pt x="1391" y="864"/>
                  </a:cubicBezTo>
                  <a:cubicBezTo>
                    <a:pt x="1373" y="875"/>
                    <a:pt x="1329" y="872"/>
                    <a:pt x="1306" y="860"/>
                  </a:cubicBezTo>
                  <a:cubicBezTo>
                    <a:pt x="1325" y="890"/>
                    <a:pt x="1366" y="898"/>
                    <a:pt x="1414" y="899"/>
                  </a:cubicBezTo>
                  <a:close/>
                  <a:moveTo>
                    <a:pt x="1230" y="881"/>
                  </a:moveTo>
                  <a:cubicBezTo>
                    <a:pt x="1172" y="949"/>
                    <a:pt x="1100" y="1013"/>
                    <a:pt x="1029" y="1067"/>
                  </a:cubicBezTo>
                  <a:cubicBezTo>
                    <a:pt x="1005" y="1085"/>
                    <a:pt x="976" y="1098"/>
                    <a:pt x="951" y="1116"/>
                  </a:cubicBezTo>
                  <a:cubicBezTo>
                    <a:pt x="899" y="1154"/>
                    <a:pt x="849" y="1196"/>
                    <a:pt x="794" y="1224"/>
                  </a:cubicBezTo>
                  <a:cubicBezTo>
                    <a:pt x="845" y="1410"/>
                    <a:pt x="887" y="1555"/>
                    <a:pt x="913" y="1762"/>
                  </a:cubicBezTo>
                  <a:cubicBezTo>
                    <a:pt x="964" y="1754"/>
                    <a:pt x="1004" y="1730"/>
                    <a:pt x="1060" y="1720"/>
                  </a:cubicBezTo>
                  <a:cubicBezTo>
                    <a:pt x="1058" y="1706"/>
                    <a:pt x="1053" y="1698"/>
                    <a:pt x="1054" y="1689"/>
                  </a:cubicBezTo>
                  <a:cubicBezTo>
                    <a:pt x="1055" y="1683"/>
                    <a:pt x="1061" y="1678"/>
                    <a:pt x="1062" y="1675"/>
                  </a:cubicBezTo>
                  <a:cubicBezTo>
                    <a:pt x="1065" y="1668"/>
                    <a:pt x="1064" y="1655"/>
                    <a:pt x="1067" y="1650"/>
                  </a:cubicBezTo>
                  <a:cubicBezTo>
                    <a:pt x="1074" y="1634"/>
                    <a:pt x="1098" y="1628"/>
                    <a:pt x="1104" y="1613"/>
                  </a:cubicBezTo>
                  <a:cubicBezTo>
                    <a:pt x="1106" y="1606"/>
                    <a:pt x="1103" y="1587"/>
                    <a:pt x="1102" y="1571"/>
                  </a:cubicBezTo>
                  <a:cubicBezTo>
                    <a:pt x="1098" y="1510"/>
                    <a:pt x="1095" y="1434"/>
                    <a:pt x="1085" y="1356"/>
                  </a:cubicBezTo>
                  <a:cubicBezTo>
                    <a:pt x="1082" y="1328"/>
                    <a:pt x="1083" y="1287"/>
                    <a:pt x="1073" y="1263"/>
                  </a:cubicBezTo>
                  <a:cubicBezTo>
                    <a:pt x="1067" y="1251"/>
                    <a:pt x="1053" y="1244"/>
                    <a:pt x="1054" y="1230"/>
                  </a:cubicBezTo>
                  <a:cubicBezTo>
                    <a:pt x="1055" y="1219"/>
                    <a:pt x="1068" y="1207"/>
                    <a:pt x="1081" y="1201"/>
                  </a:cubicBezTo>
                  <a:cubicBezTo>
                    <a:pt x="1121" y="1184"/>
                    <a:pt x="1176" y="1190"/>
                    <a:pt x="1236" y="1187"/>
                  </a:cubicBezTo>
                  <a:cubicBezTo>
                    <a:pt x="1289" y="1184"/>
                    <a:pt x="1362" y="1189"/>
                    <a:pt x="1402" y="1195"/>
                  </a:cubicBezTo>
                  <a:cubicBezTo>
                    <a:pt x="1421" y="1212"/>
                    <a:pt x="1408" y="1242"/>
                    <a:pt x="1387" y="1247"/>
                  </a:cubicBezTo>
                  <a:cubicBezTo>
                    <a:pt x="1391" y="1381"/>
                    <a:pt x="1372" y="1505"/>
                    <a:pt x="1364" y="1619"/>
                  </a:cubicBezTo>
                  <a:cubicBezTo>
                    <a:pt x="1391" y="1633"/>
                    <a:pt x="1410" y="1679"/>
                    <a:pt x="1393" y="1708"/>
                  </a:cubicBezTo>
                  <a:cubicBezTo>
                    <a:pt x="1430" y="1723"/>
                    <a:pt x="1458" y="1746"/>
                    <a:pt x="1499" y="1757"/>
                  </a:cubicBezTo>
                  <a:cubicBezTo>
                    <a:pt x="1500" y="1760"/>
                    <a:pt x="1499" y="1769"/>
                    <a:pt x="1511" y="1766"/>
                  </a:cubicBezTo>
                  <a:cubicBezTo>
                    <a:pt x="1523" y="1708"/>
                    <a:pt x="1526" y="1662"/>
                    <a:pt x="1534" y="1606"/>
                  </a:cubicBezTo>
                  <a:cubicBezTo>
                    <a:pt x="1553" y="1463"/>
                    <a:pt x="1573" y="1307"/>
                    <a:pt x="1590" y="1170"/>
                  </a:cubicBezTo>
                  <a:cubicBezTo>
                    <a:pt x="1462" y="1082"/>
                    <a:pt x="1341" y="986"/>
                    <a:pt x="1230" y="881"/>
                  </a:cubicBezTo>
                  <a:close/>
                  <a:moveTo>
                    <a:pt x="1025" y="912"/>
                  </a:moveTo>
                  <a:cubicBezTo>
                    <a:pt x="1022" y="922"/>
                    <a:pt x="1018" y="932"/>
                    <a:pt x="1017" y="945"/>
                  </a:cubicBezTo>
                  <a:cubicBezTo>
                    <a:pt x="1069" y="948"/>
                    <a:pt x="1102" y="913"/>
                    <a:pt x="1126" y="887"/>
                  </a:cubicBezTo>
                  <a:cubicBezTo>
                    <a:pt x="1096" y="902"/>
                    <a:pt x="1064" y="908"/>
                    <a:pt x="1025" y="912"/>
                  </a:cubicBezTo>
                  <a:close/>
                  <a:moveTo>
                    <a:pt x="1472" y="947"/>
                  </a:moveTo>
                  <a:cubicBezTo>
                    <a:pt x="1474" y="936"/>
                    <a:pt x="1479" y="929"/>
                    <a:pt x="1470" y="916"/>
                  </a:cubicBezTo>
                  <a:cubicBezTo>
                    <a:pt x="1426" y="916"/>
                    <a:pt x="1398" y="904"/>
                    <a:pt x="1360" y="910"/>
                  </a:cubicBezTo>
                  <a:cubicBezTo>
                    <a:pt x="1390" y="930"/>
                    <a:pt x="1431" y="938"/>
                    <a:pt x="1472" y="947"/>
                  </a:cubicBezTo>
                  <a:close/>
                  <a:moveTo>
                    <a:pt x="1553" y="974"/>
                  </a:moveTo>
                  <a:cubicBezTo>
                    <a:pt x="1526" y="945"/>
                    <a:pt x="1440" y="964"/>
                    <a:pt x="1410" y="947"/>
                  </a:cubicBezTo>
                  <a:cubicBezTo>
                    <a:pt x="1443" y="981"/>
                    <a:pt x="1496" y="1006"/>
                    <a:pt x="1553" y="996"/>
                  </a:cubicBezTo>
                  <a:cubicBezTo>
                    <a:pt x="1546" y="996"/>
                    <a:pt x="1551" y="979"/>
                    <a:pt x="1553" y="974"/>
                  </a:cubicBezTo>
                  <a:close/>
                  <a:moveTo>
                    <a:pt x="965" y="967"/>
                  </a:moveTo>
                  <a:cubicBezTo>
                    <a:pt x="966" y="979"/>
                    <a:pt x="965" y="988"/>
                    <a:pt x="967" y="994"/>
                  </a:cubicBezTo>
                  <a:cubicBezTo>
                    <a:pt x="1002" y="985"/>
                    <a:pt x="1048" y="976"/>
                    <a:pt x="1056" y="947"/>
                  </a:cubicBezTo>
                  <a:cubicBezTo>
                    <a:pt x="1034" y="961"/>
                    <a:pt x="988" y="960"/>
                    <a:pt x="965" y="967"/>
                  </a:cubicBezTo>
                  <a:close/>
                  <a:moveTo>
                    <a:pt x="957" y="1034"/>
                  </a:moveTo>
                  <a:cubicBezTo>
                    <a:pt x="968" y="1023"/>
                    <a:pt x="984" y="1017"/>
                    <a:pt x="992" y="1003"/>
                  </a:cubicBezTo>
                  <a:cubicBezTo>
                    <a:pt x="997" y="1001"/>
                    <a:pt x="1013" y="993"/>
                    <a:pt x="1004" y="992"/>
                  </a:cubicBezTo>
                  <a:cubicBezTo>
                    <a:pt x="981" y="1003"/>
                    <a:pt x="944" y="1010"/>
                    <a:pt x="913" y="1007"/>
                  </a:cubicBezTo>
                  <a:cubicBezTo>
                    <a:pt x="912" y="1017"/>
                    <a:pt x="904" y="1020"/>
                    <a:pt x="905" y="1034"/>
                  </a:cubicBezTo>
                  <a:cubicBezTo>
                    <a:pt x="920" y="1046"/>
                    <a:pt x="936" y="1026"/>
                    <a:pt x="957" y="1034"/>
                  </a:cubicBezTo>
                  <a:close/>
                  <a:moveTo>
                    <a:pt x="1617" y="1052"/>
                  </a:moveTo>
                  <a:cubicBezTo>
                    <a:pt x="1620" y="981"/>
                    <a:pt x="1531" y="1026"/>
                    <a:pt x="1484" y="1003"/>
                  </a:cubicBezTo>
                  <a:cubicBezTo>
                    <a:pt x="1514" y="1038"/>
                    <a:pt x="1563" y="1043"/>
                    <a:pt x="1617" y="1052"/>
                  </a:cubicBezTo>
                  <a:close/>
                  <a:moveTo>
                    <a:pt x="835" y="1067"/>
                  </a:moveTo>
                  <a:cubicBezTo>
                    <a:pt x="832" y="1079"/>
                    <a:pt x="826" y="1087"/>
                    <a:pt x="822" y="1098"/>
                  </a:cubicBezTo>
                  <a:cubicBezTo>
                    <a:pt x="850" y="1100"/>
                    <a:pt x="869" y="1082"/>
                    <a:pt x="897" y="1079"/>
                  </a:cubicBezTo>
                  <a:cubicBezTo>
                    <a:pt x="902" y="1068"/>
                    <a:pt x="913" y="1063"/>
                    <a:pt x="926" y="1058"/>
                  </a:cubicBezTo>
                  <a:cubicBezTo>
                    <a:pt x="924" y="1050"/>
                    <a:pt x="944" y="1046"/>
                    <a:pt x="934" y="1044"/>
                  </a:cubicBezTo>
                  <a:cubicBezTo>
                    <a:pt x="905" y="1055"/>
                    <a:pt x="864" y="1063"/>
                    <a:pt x="835" y="1067"/>
                  </a:cubicBezTo>
                  <a:close/>
                  <a:moveTo>
                    <a:pt x="1579" y="1071"/>
                  </a:moveTo>
                  <a:cubicBezTo>
                    <a:pt x="1613" y="1077"/>
                    <a:pt x="1642" y="1096"/>
                    <a:pt x="1677" y="1098"/>
                  </a:cubicBezTo>
                  <a:cubicBezTo>
                    <a:pt x="1679" y="1086"/>
                    <a:pt x="1675" y="1069"/>
                    <a:pt x="1664" y="1065"/>
                  </a:cubicBezTo>
                  <a:cubicBezTo>
                    <a:pt x="1662" y="1064"/>
                    <a:pt x="1651" y="1067"/>
                    <a:pt x="1648" y="1067"/>
                  </a:cubicBezTo>
                  <a:cubicBezTo>
                    <a:pt x="1619" y="1065"/>
                    <a:pt x="1575" y="1053"/>
                    <a:pt x="1559" y="1056"/>
                  </a:cubicBezTo>
                  <a:cubicBezTo>
                    <a:pt x="1567" y="1060"/>
                    <a:pt x="1574" y="1064"/>
                    <a:pt x="1579" y="1071"/>
                  </a:cubicBezTo>
                  <a:close/>
                  <a:moveTo>
                    <a:pt x="539" y="1143"/>
                  </a:moveTo>
                  <a:cubicBezTo>
                    <a:pt x="554" y="1166"/>
                    <a:pt x="561" y="1223"/>
                    <a:pt x="591" y="1230"/>
                  </a:cubicBezTo>
                  <a:cubicBezTo>
                    <a:pt x="586" y="1198"/>
                    <a:pt x="574" y="1164"/>
                    <a:pt x="583" y="1123"/>
                  </a:cubicBezTo>
                  <a:cubicBezTo>
                    <a:pt x="557" y="1121"/>
                    <a:pt x="544" y="1107"/>
                    <a:pt x="531" y="1094"/>
                  </a:cubicBezTo>
                  <a:cubicBezTo>
                    <a:pt x="536" y="1110"/>
                    <a:pt x="548" y="1125"/>
                    <a:pt x="539" y="1143"/>
                  </a:cubicBezTo>
                  <a:close/>
                  <a:moveTo>
                    <a:pt x="744" y="1123"/>
                  </a:moveTo>
                  <a:cubicBezTo>
                    <a:pt x="740" y="1132"/>
                    <a:pt x="734" y="1140"/>
                    <a:pt x="736" y="1156"/>
                  </a:cubicBezTo>
                  <a:cubicBezTo>
                    <a:pt x="790" y="1148"/>
                    <a:pt x="838" y="1128"/>
                    <a:pt x="868" y="1096"/>
                  </a:cubicBezTo>
                  <a:cubicBezTo>
                    <a:pt x="831" y="1112"/>
                    <a:pt x="782" y="1111"/>
                    <a:pt x="744" y="1123"/>
                  </a:cubicBezTo>
                  <a:close/>
                  <a:moveTo>
                    <a:pt x="1706" y="1151"/>
                  </a:moveTo>
                  <a:cubicBezTo>
                    <a:pt x="1714" y="1140"/>
                    <a:pt x="1724" y="1133"/>
                    <a:pt x="1716" y="1118"/>
                  </a:cubicBezTo>
                  <a:cubicBezTo>
                    <a:pt x="1681" y="1121"/>
                    <a:pt x="1646" y="1099"/>
                    <a:pt x="1619" y="1098"/>
                  </a:cubicBezTo>
                  <a:cubicBezTo>
                    <a:pt x="1648" y="1115"/>
                    <a:pt x="1676" y="1134"/>
                    <a:pt x="1706" y="1151"/>
                  </a:cubicBezTo>
                  <a:close/>
                  <a:moveTo>
                    <a:pt x="591" y="1123"/>
                  </a:moveTo>
                  <a:cubicBezTo>
                    <a:pt x="581" y="1150"/>
                    <a:pt x="596" y="1188"/>
                    <a:pt x="601" y="1214"/>
                  </a:cubicBezTo>
                  <a:cubicBezTo>
                    <a:pt x="609" y="1253"/>
                    <a:pt x="574" y="1242"/>
                    <a:pt x="562" y="1222"/>
                  </a:cubicBezTo>
                  <a:cubicBezTo>
                    <a:pt x="549" y="1201"/>
                    <a:pt x="542" y="1171"/>
                    <a:pt x="531" y="1151"/>
                  </a:cubicBezTo>
                  <a:cubicBezTo>
                    <a:pt x="523" y="1153"/>
                    <a:pt x="517" y="1157"/>
                    <a:pt x="510" y="1160"/>
                  </a:cubicBezTo>
                  <a:cubicBezTo>
                    <a:pt x="529" y="1197"/>
                    <a:pt x="554" y="1228"/>
                    <a:pt x="574" y="1263"/>
                  </a:cubicBezTo>
                  <a:cubicBezTo>
                    <a:pt x="600" y="1276"/>
                    <a:pt x="645" y="1355"/>
                    <a:pt x="609" y="1375"/>
                  </a:cubicBezTo>
                  <a:cubicBezTo>
                    <a:pt x="552" y="1367"/>
                    <a:pt x="523" y="1313"/>
                    <a:pt x="477" y="1286"/>
                  </a:cubicBezTo>
                  <a:cubicBezTo>
                    <a:pt x="477" y="1294"/>
                    <a:pt x="471" y="1296"/>
                    <a:pt x="469" y="1302"/>
                  </a:cubicBezTo>
                  <a:cubicBezTo>
                    <a:pt x="484" y="1320"/>
                    <a:pt x="519" y="1333"/>
                    <a:pt x="514" y="1356"/>
                  </a:cubicBezTo>
                  <a:cubicBezTo>
                    <a:pt x="508" y="1386"/>
                    <a:pt x="467" y="1359"/>
                    <a:pt x="438" y="1367"/>
                  </a:cubicBezTo>
                  <a:cubicBezTo>
                    <a:pt x="445" y="1376"/>
                    <a:pt x="456" y="1382"/>
                    <a:pt x="459" y="1396"/>
                  </a:cubicBezTo>
                  <a:cubicBezTo>
                    <a:pt x="520" y="1382"/>
                    <a:pt x="568" y="1386"/>
                    <a:pt x="603" y="1424"/>
                  </a:cubicBezTo>
                  <a:cubicBezTo>
                    <a:pt x="633" y="1467"/>
                    <a:pt x="656" y="1527"/>
                    <a:pt x="667" y="1575"/>
                  </a:cubicBezTo>
                  <a:cubicBezTo>
                    <a:pt x="690" y="1597"/>
                    <a:pt x="694" y="1629"/>
                    <a:pt x="725" y="1644"/>
                  </a:cubicBezTo>
                  <a:cubicBezTo>
                    <a:pt x="713" y="1602"/>
                    <a:pt x="704" y="1551"/>
                    <a:pt x="694" y="1505"/>
                  </a:cubicBezTo>
                  <a:cubicBezTo>
                    <a:pt x="676" y="1511"/>
                    <a:pt x="648" y="1489"/>
                    <a:pt x="665" y="1472"/>
                  </a:cubicBezTo>
                  <a:cubicBezTo>
                    <a:pt x="652" y="1470"/>
                    <a:pt x="647" y="1460"/>
                    <a:pt x="645" y="1447"/>
                  </a:cubicBezTo>
                  <a:cubicBezTo>
                    <a:pt x="651" y="1442"/>
                    <a:pt x="661" y="1440"/>
                    <a:pt x="672" y="1439"/>
                  </a:cubicBezTo>
                  <a:cubicBezTo>
                    <a:pt x="670" y="1428"/>
                    <a:pt x="674" y="1424"/>
                    <a:pt x="674" y="1414"/>
                  </a:cubicBezTo>
                  <a:cubicBezTo>
                    <a:pt x="678" y="1411"/>
                    <a:pt x="689" y="1414"/>
                    <a:pt x="692" y="1410"/>
                  </a:cubicBezTo>
                  <a:cubicBezTo>
                    <a:pt x="678" y="1403"/>
                    <a:pt x="679" y="1391"/>
                    <a:pt x="676" y="1373"/>
                  </a:cubicBezTo>
                  <a:cubicBezTo>
                    <a:pt x="639" y="1299"/>
                    <a:pt x="601" y="1209"/>
                    <a:pt x="607" y="1116"/>
                  </a:cubicBezTo>
                  <a:cubicBezTo>
                    <a:pt x="598" y="1114"/>
                    <a:pt x="601" y="1125"/>
                    <a:pt x="591" y="1123"/>
                  </a:cubicBezTo>
                  <a:close/>
                  <a:moveTo>
                    <a:pt x="663" y="1172"/>
                  </a:moveTo>
                  <a:cubicBezTo>
                    <a:pt x="665" y="1191"/>
                    <a:pt x="675" y="1200"/>
                    <a:pt x="688" y="1207"/>
                  </a:cubicBezTo>
                  <a:cubicBezTo>
                    <a:pt x="723" y="1192"/>
                    <a:pt x="755" y="1174"/>
                    <a:pt x="785" y="1154"/>
                  </a:cubicBezTo>
                  <a:cubicBezTo>
                    <a:pt x="742" y="1170"/>
                    <a:pt x="706" y="1162"/>
                    <a:pt x="663" y="1172"/>
                  </a:cubicBezTo>
                  <a:close/>
                  <a:moveTo>
                    <a:pt x="1259" y="1197"/>
                  </a:moveTo>
                  <a:cubicBezTo>
                    <a:pt x="1215" y="1199"/>
                    <a:pt x="1146" y="1200"/>
                    <a:pt x="1106" y="1209"/>
                  </a:cubicBezTo>
                  <a:cubicBezTo>
                    <a:pt x="1089" y="1213"/>
                    <a:pt x="1062" y="1217"/>
                    <a:pt x="1069" y="1240"/>
                  </a:cubicBezTo>
                  <a:cubicBezTo>
                    <a:pt x="1093" y="1227"/>
                    <a:pt x="1130" y="1224"/>
                    <a:pt x="1172" y="1222"/>
                  </a:cubicBezTo>
                  <a:cubicBezTo>
                    <a:pt x="1252" y="1218"/>
                    <a:pt x="1323" y="1225"/>
                    <a:pt x="1397" y="1228"/>
                  </a:cubicBezTo>
                  <a:cubicBezTo>
                    <a:pt x="1403" y="1221"/>
                    <a:pt x="1396" y="1212"/>
                    <a:pt x="1397" y="1203"/>
                  </a:cubicBezTo>
                  <a:cubicBezTo>
                    <a:pt x="1351" y="1203"/>
                    <a:pt x="1301" y="1195"/>
                    <a:pt x="1259" y="1197"/>
                  </a:cubicBezTo>
                  <a:close/>
                  <a:moveTo>
                    <a:pt x="1085" y="1255"/>
                  </a:moveTo>
                  <a:cubicBezTo>
                    <a:pt x="1103" y="1364"/>
                    <a:pt x="1107" y="1504"/>
                    <a:pt x="1116" y="1611"/>
                  </a:cubicBezTo>
                  <a:cubicBezTo>
                    <a:pt x="1145" y="1611"/>
                    <a:pt x="1196" y="1605"/>
                    <a:pt x="1232" y="1606"/>
                  </a:cubicBezTo>
                  <a:cubicBezTo>
                    <a:pt x="1225" y="1483"/>
                    <a:pt x="1231" y="1341"/>
                    <a:pt x="1228" y="1234"/>
                  </a:cubicBezTo>
                  <a:cubicBezTo>
                    <a:pt x="1175" y="1238"/>
                    <a:pt x="1114" y="1227"/>
                    <a:pt x="1085" y="1255"/>
                  </a:cubicBezTo>
                  <a:close/>
                  <a:moveTo>
                    <a:pt x="1240" y="1234"/>
                  </a:moveTo>
                  <a:cubicBezTo>
                    <a:pt x="1241" y="1366"/>
                    <a:pt x="1239" y="1487"/>
                    <a:pt x="1242" y="1606"/>
                  </a:cubicBezTo>
                  <a:cubicBezTo>
                    <a:pt x="1283" y="1611"/>
                    <a:pt x="1312" y="1602"/>
                    <a:pt x="1352" y="1613"/>
                  </a:cubicBezTo>
                  <a:cubicBezTo>
                    <a:pt x="1361" y="1561"/>
                    <a:pt x="1354" y="1495"/>
                    <a:pt x="1371" y="1439"/>
                  </a:cubicBezTo>
                  <a:cubicBezTo>
                    <a:pt x="1369" y="1376"/>
                    <a:pt x="1376" y="1292"/>
                    <a:pt x="1373" y="1240"/>
                  </a:cubicBezTo>
                  <a:cubicBezTo>
                    <a:pt x="1328" y="1237"/>
                    <a:pt x="1285" y="1233"/>
                    <a:pt x="1240" y="1234"/>
                  </a:cubicBezTo>
                  <a:close/>
                  <a:moveTo>
                    <a:pt x="1592" y="1251"/>
                  </a:moveTo>
                  <a:cubicBezTo>
                    <a:pt x="1601" y="1252"/>
                    <a:pt x="1611" y="1262"/>
                    <a:pt x="1621" y="1257"/>
                  </a:cubicBezTo>
                  <a:cubicBezTo>
                    <a:pt x="1623" y="1241"/>
                    <a:pt x="1599" y="1241"/>
                    <a:pt x="1592" y="1242"/>
                  </a:cubicBezTo>
                  <a:cubicBezTo>
                    <a:pt x="1597" y="1243"/>
                    <a:pt x="1589" y="1246"/>
                    <a:pt x="1592" y="1251"/>
                  </a:cubicBezTo>
                  <a:close/>
                  <a:moveTo>
                    <a:pt x="1588" y="1294"/>
                  </a:moveTo>
                  <a:cubicBezTo>
                    <a:pt x="1609" y="1319"/>
                    <a:pt x="1637" y="1335"/>
                    <a:pt x="1658" y="1356"/>
                  </a:cubicBezTo>
                  <a:cubicBezTo>
                    <a:pt x="1684" y="1382"/>
                    <a:pt x="1709" y="1413"/>
                    <a:pt x="1747" y="1429"/>
                  </a:cubicBezTo>
                  <a:cubicBezTo>
                    <a:pt x="1752" y="1423"/>
                    <a:pt x="1754" y="1415"/>
                    <a:pt x="1759" y="1410"/>
                  </a:cubicBezTo>
                  <a:cubicBezTo>
                    <a:pt x="1700" y="1365"/>
                    <a:pt x="1635" y="1315"/>
                    <a:pt x="1590" y="1263"/>
                  </a:cubicBezTo>
                  <a:cubicBezTo>
                    <a:pt x="1591" y="1276"/>
                    <a:pt x="1583" y="1285"/>
                    <a:pt x="1588" y="1294"/>
                  </a:cubicBezTo>
                  <a:close/>
                  <a:moveTo>
                    <a:pt x="1658" y="1298"/>
                  </a:moveTo>
                  <a:cubicBezTo>
                    <a:pt x="1660" y="1294"/>
                    <a:pt x="1661" y="1291"/>
                    <a:pt x="1662" y="1286"/>
                  </a:cubicBezTo>
                  <a:cubicBezTo>
                    <a:pt x="1643" y="1285"/>
                    <a:pt x="1631" y="1277"/>
                    <a:pt x="1617" y="1271"/>
                  </a:cubicBezTo>
                  <a:cubicBezTo>
                    <a:pt x="1625" y="1286"/>
                    <a:pt x="1637" y="1296"/>
                    <a:pt x="1658" y="1298"/>
                  </a:cubicBezTo>
                  <a:close/>
                  <a:moveTo>
                    <a:pt x="742" y="1294"/>
                  </a:moveTo>
                  <a:cubicBezTo>
                    <a:pt x="747" y="1322"/>
                    <a:pt x="731" y="1354"/>
                    <a:pt x="703" y="1348"/>
                  </a:cubicBezTo>
                  <a:cubicBezTo>
                    <a:pt x="699" y="1358"/>
                    <a:pt x="695" y="1367"/>
                    <a:pt x="684" y="1369"/>
                  </a:cubicBezTo>
                  <a:cubicBezTo>
                    <a:pt x="684" y="1385"/>
                    <a:pt x="699" y="1395"/>
                    <a:pt x="694" y="1410"/>
                  </a:cubicBezTo>
                  <a:cubicBezTo>
                    <a:pt x="704" y="1411"/>
                    <a:pt x="711" y="1408"/>
                    <a:pt x="717" y="1406"/>
                  </a:cubicBezTo>
                  <a:cubicBezTo>
                    <a:pt x="715" y="1399"/>
                    <a:pt x="711" y="1394"/>
                    <a:pt x="713" y="1383"/>
                  </a:cubicBezTo>
                  <a:cubicBezTo>
                    <a:pt x="720" y="1375"/>
                    <a:pt x="750" y="1381"/>
                    <a:pt x="752" y="1375"/>
                  </a:cubicBezTo>
                  <a:cubicBezTo>
                    <a:pt x="719" y="1371"/>
                    <a:pt x="746" y="1329"/>
                    <a:pt x="769" y="1344"/>
                  </a:cubicBezTo>
                  <a:cubicBezTo>
                    <a:pt x="763" y="1321"/>
                    <a:pt x="782" y="1310"/>
                    <a:pt x="804" y="1309"/>
                  </a:cubicBezTo>
                  <a:cubicBezTo>
                    <a:pt x="803" y="1296"/>
                    <a:pt x="796" y="1287"/>
                    <a:pt x="794" y="1276"/>
                  </a:cubicBezTo>
                  <a:cubicBezTo>
                    <a:pt x="788" y="1293"/>
                    <a:pt x="765" y="1301"/>
                    <a:pt x="742" y="1294"/>
                  </a:cubicBezTo>
                  <a:close/>
                  <a:moveTo>
                    <a:pt x="448" y="1354"/>
                  </a:moveTo>
                  <a:cubicBezTo>
                    <a:pt x="467" y="1359"/>
                    <a:pt x="484" y="1361"/>
                    <a:pt x="502" y="1358"/>
                  </a:cubicBezTo>
                  <a:cubicBezTo>
                    <a:pt x="503" y="1344"/>
                    <a:pt x="491" y="1334"/>
                    <a:pt x="483" y="1327"/>
                  </a:cubicBezTo>
                  <a:cubicBezTo>
                    <a:pt x="475" y="1320"/>
                    <a:pt x="466" y="1310"/>
                    <a:pt x="454" y="1307"/>
                  </a:cubicBezTo>
                  <a:cubicBezTo>
                    <a:pt x="453" y="1307"/>
                    <a:pt x="450" y="1307"/>
                    <a:pt x="450" y="1309"/>
                  </a:cubicBezTo>
                  <a:cubicBezTo>
                    <a:pt x="461" y="1320"/>
                    <a:pt x="456" y="1344"/>
                    <a:pt x="448" y="1354"/>
                  </a:cubicBezTo>
                  <a:close/>
                  <a:moveTo>
                    <a:pt x="1648" y="1710"/>
                  </a:moveTo>
                  <a:cubicBezTo>
                    <a:pt x="1649" y="1704"/>
                    <a:pt x="1658" y="1691"/>
                    <a:pt x="1658" y="1691"/>
                  </a:cubicBezTo>
                  <a:cubicBezTo>
                    <a:pt x="1672" y="1610"/>
                    <a:pt x="1713" y="1524"/>
                    <a:pt x="1728" y="1437"/>
                  </a:cubicBezTo>
                  <a:cubicBezTo>
                    <a:pt x="1675" y="1398"/>
                    <a:pt x="1634" y="1348"/>
                    <a:pt x="1584" y="1307"/>
                  </a:cubicBezTo>
                  <a:cubicBezTo>
                    <a:pt x="1571" y="1451"/>
                    <a:pt x="1550" y="1591"/>
                    <a:pt x="1528" y="1747"/>
                  </a:cubicBezTo>
                  <a:cubicBezTo>
                    <a:pt x="1563" y="1756"/>
                    <a:pt x="1590" y="1774"/>
                    <a:pt x="1623" y="1786"/>
                  </a:cubicBezTo>
                  <a:cubicBezTo>
                    <a:pt x="1643" y="1769"/>
                    <a:pt x="1641" y="1738"/>
                    <a:pt x="1648" y="1710"/>
                  </a:cubicBezTo>
                  <a:close/>
                  <a:moveTo>
                    <a:pt x="1695" y="1327"/>
                  </a:moveTo>
                  <a:cubicBezTo>
                    <a:pt x="1692" y="1321"/>
                    <a:pt x="1696" y="1319"/>
                    <a:pt x="1693" y="1315"/>
                  </a:cubicBezTo>
                  <a:cubicBezTo>
                    <a:pt x="1682" y="1317"/>
                    <a:pt x="1666" y="1310"/>
                    <a:pt x="1656" y="1313"/>
                  </a:cubicBezTo>
                  <a:cubicBezTo>
                    <a:pt x="1668" y="1319"/>
                    <a:pt x="1681" y="1323"/>
                    <a:pt x="1695" y="1327"/>
                  </a:cubicBezTo>
                  <a:close/>
                  <a:moveTo>
                    <a:pt x="779" y="1329"/>
                  </a:moveTo>
                  <a:cubicBezTo>
                    <a:pt x="782" y="1331"/>
                    <a:pt x="782" y="1336"/>
                    <a:pt x="783" y="1340"/>
                  </a:cubicBezTo>
                  <a:cubicBezTo>
                    <a:pt x="795" y="1341"/>
                    <a:pt x="793" y="1329"/>
                    <a:pt x="806" y="1331"/>
                  </a:cubicBezTo>
                  <a:cubicBezTo>
                    <a:pt x="806" y="1334"/>
                    <a:pt x="805" y="1336"/>
                    <a:pt x="804" y="1338"/>
                  </a:cubicBezTo>
                  <a:cubicBezTo>
                    <a:pt x="827" y="1318"/>
                    <a:pt x="791" y="1314"/>
                    <a:pt x="779" y="1329"/>
                  </a:cubicBezTo>
                  <a:close/>
                  <a:moveTo>
                    <a:pt x="1734" y="1358"/>
                  </a:moveTo>
                  <a:cubicBezTo>
                    <a:pt x="1734" y="1352"/>
                    <a:pt x="1736" y="1343"/>
                    <a:pt x="1732" y="1340"/>
                  </a:cubicBezTo>
                  <a:cubicBezTo>
                    <a:pt x="1714" y="1338"/>
                    <a:pt x="1710" y="1344"/>
                    <a:pt x="1695" y="1340"/>
                  </a:cubicBezTo>
                  <a:cubicBezTo>
                    <a:pt x="1704" y="1354"/>
                    <a:pt x="1719" y="1354"/>
                    <a:pt x="1734" y="1358"/>
                  </a:cubicBezTo>
                  <a:close/>
                  <a:moveTo>
                    <a:pt x="674" y="1487"/>
                  </a:moveTo>
                  <a:cubicBezTo>
                    <a:pt x="681" y="1496"/>
                    <a:pt x="693" y="1488"/>
                    <a:pt x="700" y="1484"/>
                  </a:cubicBezTo>
                  <a:cubicBezTo>
                    <a:pt x="756" y="1460"/>
                    <a:pt x="791" y="1412"/>
                    <a:pt x="822" y="1369"/>
                  </a:cubicBezTo>
                  <a:cubicBezTo>
                    <a:pt x="815" y="1362"/>
                    <a:pt x="824" y="1349"/>
                    <a:pt x="812" y="1344"/>
                  </a:cubicBezTo>
                  <a:cubicBezTo>
                    <a:pt x="778" y="1403"/>
                    <a:pt x="721" y="1440"/>
                    <a:pt x="674" y="1487"/>
                  </a:cubicBezTo>
                  <a:close/>
                  <a:moveTo>
                    <a:pt x="750" y="1354"/>
                  </a:moveTo>
                  <a:cubicBezTo>
                    <a:pt x="749" y="1364"/>
                    <a:pt x="757" y="1365"/>
                    <a:pt x="756" y="1375"/>
                  </a:cubicBezTo>
                  <a:cubicBezTo>
                    <a:pt x="769" y="1368"/>
                    <a:pt x="791" y="1360"/>
                    <a:pt x="791" y="1348"/>
                  </a:cubicBezTo>
                  <a:cubicBezTo>
                    <a:pt x="779" y="1356"/>
                    <a:pt x="766" y="1353"/>
                    <a:pt x="750" y="1354"/>
                  </a:cubicBezTo>
                  <a:close/>
                  <a:moveTo>
                    <a:pt x="1763" y="1391"/>
                  </a:moveTo>
                  <a:cubicBezTo>
                    <a:pt x="1765" y="1386"/>
                    <a:pt x="1766" y="1380"/>
                    <a:pt x="1765" y="1373"/>
                  </a:cubicBezTo>
                  <a:cubicBezTo>
                    <a:pt x="1751" y="1377"/>
                    <a:pt x="1739" y="1368"/>
                    <a:pt x="1728" y="1371"/>
                  </a:cubicBezTo>
                  <a:cubicBezTo>
                    <a:pt x="1740" y="1377"/>
                    <a:pt x="1747" y="1389"/>
                    <a:pt x="1763" y="1391"/>
                  </a:cubicBezTo>
                  <a:close/>
                  <a:moveTo>
                    <a:pt x="725" y="1389"/>
                  </a:moveTo>
                  <a:cubicBezTo>
                    <a:pt x="725" y="1397"/>
                    <a:pt x="726" y="1403"/>
                    <a:pt x="729" y="1406"/>
                  </a:cubicBezTo>
                  <a:cubicBezTo>
                    <a:pt x="735" y="1402"/>
                    <a:pt x="746" y="1395"/>
                    <a:pt x="754" y="1400"/>
                  </a:cubicBezTo>
                  <a:cubicBezTo>
                    <a:pt x="755" y="1393"/>
                    <a:pt x="770" y="1383"/>
                    <a:pt x="765" y="1383"/>
                  </a:cubicBezTo>
                  <a:cubicBezTo>
                    <a:pt x="751" y="1387"/>
                    <a:pt x="744" y="1389"/>
                    <a:pt x="725" y="1389"/>
                  </a:cubicBezTo>
                  <a:close/>
                  <a:moveTo>
                    <a:pt x="798" y="1418"/>
                  </a:moveTo>
                  <a:cubicBezTo>
                    <a:pt x="789" y="1429"/>
                    <a:pt x="783" y="1441"/>
                    <a:pt x="775" y="1449"/>
                  </a:cubicBezTo>
                  <a:cubicBezTo>
                    <a:pt x="754" y="1470"/>
                    <a:pt x="729" y="1481"/>
                    <a:pt x="707" y="1499"/>
                  </a:cubicBezTo>
                  <a:cubicBezTo>
                    <a:pt x="710" y="1532"/>
                    <a:pt x="721" y="1564"/>
                    <a:pt x="727" y="1596"/>
                  </a:cubicBezTo>
                  <a:cubicBezTo>
                    <a:pt x="742" y="1664"/>
                    <a:pt x="760" y="1732"/>
                    <a:pt x="787" y="1776"/>
                  </a:cubicBezTo>
                  <a:cubicBezTo>
                    <a:pt x="823" y="1753"/>
                    <a:pt x="862" y="1733"/>
                    <a:pt x="893" y="1706"/>
                  </a:cubicBezTo>
                  <a:cubicBezTo>
                    <a:pt x="879" y="1589"/>
                    <a:pt x="849" y="1473"/>
                    <a:pt x="825" y="1383"/>
                  </a:cubicBezTo>
                  <a:cubicBezTo>
                    <a:pt x="819" y="1397"/>
                    <a:pt x="808" y="1406"/>
                    <a:pt x="798" y="1418"/>
                  </a:cubicBezTo>
                  <a:close/>
                  <a:moveTo>
                    <a:pt x="682" y="1424"/>
                  </a:moveTo>
                  <a:cubicBezTo>
                    <a:pt x="682" y="1430"/>
                    <a:pt x="682" y="1434"/>
                    <a:pt x="684" y="1437"/>
                  </a:cubicBezTo>
                  <a:cubicBezTo>
                    <a:pt x="702" y="1432"/>
                    <a:pt x="740" y="1425"/>
                    <a:pt x="736" y="1412"/>
                  </a:cubicBezTo>
                  <a:cubicBezTo>
                    <a:pt x="718" y="1420"/>
                    <a:pt x="699" y="1420"/>
                    <a:pt x="682" y="1424"/>
                  </a:cubicBezTo>
                  <a:close/>
                  <a:moveTo>
                    <a:pt x="659" y="1455"/>
                  </a:moveTo>
                  <a:cubicBezTo>
                    <a:pt x="663" y="1461"/>
                    <a:pt x="668" y="1465"/>
                    <a:pt x="676" y="1466"/>
                  </a:cubicBezTo>
                  <a:cubicBezTo>
                    <a:pt x="679" y="1457"/>
                    <a:pt x="698" y="1452"/>
                    <a:pt x="696" y="1445"/>
                  </a:cubicBezTo>
                  <a:cubicBezTo>
                    <a:pt x="688" y="1450"/>
                    <a:pt x="667" y="1446"/>
                    <a:pt x="659" y="1455"/>
                  </a:cubicBezTo>
                  <a:close/>
                  <a:moveTo>
                    <a:pt x="581" y="1588"/>
                  </a:moveTo>
                  <a:cubicBezTo>
                    <a:pt x="591" y="1586"/>
                    <a:pt x="597" y="1590"/>
                    <a:pt x="603" y="1588"/>
                  </a:cubicBezTo>
                  <a:cubicBezTo>
                    <a:pt x="608" y="1578"/>
                    <a:pt x="609" y="1576"/>
                    <a:pt x="609" y="1565"/>
                  </a:cubicBezTo>
                  <a:cubicBezTo>
                    <a:pt x="599" y="1563"/>
                    <a:pt x="594" y="1556"/>
                    <a:pt x="583" y="1555"/>
                  </a:cubicBezTo>
                  <a:cubicBezTo>
                    <a:pt x="581" y="1565"/>
                    <a:pt x="580" y="1575"/>
                    <a:pt x="581" y="1588"/>
                  </a:cubicBezTo>
                  <a:close/>
                  <a:moveTo>
                    <a:pt x="578" y="1596"/>
                  </a:moveTo>
                  <a:cubicBezTo>
                    <a:pt x="577" y="1620"/>
                    <a:pt x="579" y="1630"/>
                    <a:pt x="576" y="1648"/>
                  </a:cubicBezTo>
                  <a:cubicBezTo>
                    <a:pt x="596" y="1657"/>
                    <a:pt x="622" y="1659"/>
                    <a:pt x="630" y="1637"/>
                  </a:cubicBezTo>
                  <a:cubicBezTo>
                    <a:pt x="629" y="1626"/>
                    <a:pt x="622" y="1620"/>
                    <a:pt x="632" y="1613"/>
                  </a:cubicBezTo>
                  <a:cubicBezTo>
                    <a:pt x="640" y="1616"/>
                    <a:pt x="648" y="1619"/>
                    <a:pt x="657" y="1621"/>
                  </a:cubicBezTo>
                  <a:cubicBezTo>
                    <a:pt x="663" y="1617"/>
                    <a:pt x="668" y="1611"/>
                    <a:pt x="669" y="1602"/>
                  </a:cubicBezTo>
                  <a:cubicBezTo>
                    <a:pt x="656" y="1589"/>
                    <a:pt x="637" y="1572"/>
                    <a:pt x="616" y="1573"/>
                  </a:cubicBezTo>
                  <a:cubicBezTo>
                    <a:pt x="622" y="1595"/>
                    <a:pt x="599" y="1605"/>
                    <a:pt x="578" y="1596"/>
                  </a:cubicBezTo>
                  <a:close/>
                  <a:moveTo>
                    <a:pt x="647" y="1631"/>
                  </a:moveTo>
                  <a:cubicBezTo>
                    <a:pt x="664" y="1653"/>
                    <a:pt x="673" y="1683"/>
                    <a:pt x="696" y="1700"/>
                  </a:cubicBezTo>
                  <a:cubicBezTo>
                    <a:pt x="680" y="1686"/>
                    <a:pt x="685" y="1657"/>
                    <a:pt x="703" y="1642"/>
                  </a:cubicBezTo>
                  <a:cubicBezTo>
                    <a:pt x="693" y="1632"/>
                    <a:pt x="688" y="1619"/>
                    <a:pt x="678" y="1611"/>
                  </a:cubicBezTo>
                  <a:cubicBezTo>
                    <a:pt x="675" y="1627"/>
                    <a:pt x="662" y="1633"/>
                    <a:pt x="647" y="1631"/>
                  </a:cubicBezTo>
                  <a:close/>
                  <a:moveTo>
                    <a:pt x="469" y="1648"/>
                  </a:moveTo>
                  <a:cubicBezTo>
                    <a:pt x="488" y="1646"/>
                    <a:pt x="498" y="1648"/>
                    <a:pt x="504" y="1627"/>
                  </a:cubicBezTo>
                  <a:cubicBezTo>
                    <a:pt x="495" y="1622"/>
                    <a:pt x="482" y="1620"/>
                    <a:pt x="473" y="1615"/>
                  </a:cubicBezTo>
                  <a:cubicBezTo>
                    <a:pt x="470" y="1624"/>
                    <a:pt x="471" y="1638"/>
                    <a:pt x="469" y="1648"/>
                  </a:cubicBezTo>
                  <a:close/>
                  <a:moveTo>
                    <a:pt x="1255" y="1627"/>
                  </a:moveTo>
                  <a:cubicBezTo>
                    <a:pt x="1207" y="1627"/>
                    <a:pt x="1164" y="1616"/>
                    <a:pt x="1131" y="1621"/>
                  </a:cubicBezTo>
                  <a:cubicBezTo>
                    <a:pt x="1103" y="1625"/>
                    <a:pt x="1075" y="1648"/>
                    <a:pt x="1077" y="1668"/>
                  </a:cubicBezTo>
                  <a:cubicBezTo>
                    <a:pt x="1179" y="1652"/>
                    <a:pt x="1275" y="1670"/>
                    <a:pt x="1381" y="1656"/>
                  </a:cubicBezTo>
                  <a:cubicBezTo>
                    <a:pt x="1367" y="1609"/>
                    <a:pt x="1304" y="1628"/>
                    <a:pt x="1255" y="1627"/>
                  </a:cubicBezTo>
                  <a:close/>
                  <a:moveTo>
                    <a:pt x="467" y="1656"/>
                  </a:moveTo>
                  <a:cubicBezTo>
                    <a:pt x="465" y="1680"/>
                    <a:pt x="460" y="1711"/>
                    <a:pt x="475" y="1724"/>
                  </a:cubicBezTo>
                  <a:cubicBezTo>
                    <a:pt x="503" y="1734"/>
                    <a:pt x="514" y="1704"/>
                    <a:pt x="512" y="1683"/>
                  </a:cubicBezTo>
                  <a:cubicBezTo>
                    <a:pt x="522" y="1679"/>
                    <a:pt x="529" y="1688"/>
                    <a:pt x="541" y="1687"/>
                  </a:cubicBezTo>
                  <a:cubicBezTo>
                    <a:pt x="565" y="1662"/>
                    <a:pt x="544" y="1639"/>
                    <a:pt x="514" y="1633"/>
                  </a:cubicBezTo>
                  <a:cubicBezTo>
                    <a:pt x="512" y="1653"/>
                    <a:pt x="490" y="1663"/>
                    <a:pt x="467" y="1656"/>
                  </a:cubicBezTo>
                  <a:close/>
                  <a:moveTo>
                    <a:pt x="638" y="1648"/>
                  </a:moveTo>
                  <a:cubicBezTo>
                    <a:pt x="631" y="1658"/>
                    <a:pt x="621" y="1665"/>
                    <a:pt x="607" y="1666"/>
                  </a:cubicBezTo>
                  <a:cubicBezTo>
                    <a:pt x="593" y="1668"/>
                    <a:pt x="582" y="1657"/>
                    <a:pt x="574" y="1662"/>
                  </a:cubicBezTo>
                  <a:cubicBezTo>
                    <a:pt x="594" y="1702"/>
                    <a:pt x="635" y="1738"/>
                    <a:pt x="659" y="1780"/>
                  </a:cubicBezTo>
                  <a:cubicBezTo>
                    <a:pt x="669" y="1765"/>
                    <a:pt x="689" y="1781"/>
                    <a:pt x="700" y="1772"/>
                  </a:cubicBezTo>
                  <a:cubicBezTo>
                    <a:pt x="670" y="1761"/>
                    <a:pt x="656" y="1727"/>
                    <a:pt x="682" y="1704"/>
                  </a:cubicBezTo>
                  <a:cubicBezTo>
                    <a:pt x="666" y="1686"/>
                    <a:pt x="661" y="1659"/>
                    <a:pt x="638" y="1648"/>
                  </a:cubicBezTo>
                  <a:close/>
                  <a:moveTo>
                    <a:pt x="694" y="1673"/>
                  </a:moveTo>
                  <a:cubicBezTo>
                    <a:pt x="696" y="1686"/>
                    <a:pt x="709" y="1690"/>
                    <a:pt x="715" y="1700"/>
                  </a:cubicBezTo>
                  <a:cubicBezTo>
                    <a:pt x="714" y="1709"/>
                    <a:pt x="702" y="1707"/>
                    <a:pt x="696" y="1712"/>
                  </a:cubicBezTo>
                  <a:cubicBezTo>
                    <a:pt x="699" y="1716"/>
                    <a:pt x="703" y="1717"/>
                    <a:pt x="703" y="1724"/>
                  </a:cubicBezTo>
                  <a:cubicBezTo>
                    <a:pt x="696" y="1724"/>
                    <a:pt x="690" y="1721"/>
                    <a:pt x="684" y="1716"/>
                  </a:cubicBezTo>
                  <a:cubicBezTo>
                    <a:pt x="661" y="1748"/>
                    <a:pt x="709" y="1754"/>
                    <a:pt x="715" y="1776"/>
                  </a:cubicBezTo>
                  <a:cubicBezTo>
                    <a:pt x="708" y="1795"/>
                    <a:pt x="682" y="1777"/>
                    <a:pt x="669" y="1786"/>
                  </a:cubicBezTo>
                  <a:cubicBezTo>
                    <a:pt x="669" y="1798"/>
                    <a:pt x="676" y="1802"/>
                    <a:pt x="678" y="1811"/>
                  </a:cubicBezTo>
                  <a:cubicBezTo>
                    <a:pt x="666" y="1817"/>
                    <a:pt x="654" y="1812"/>
                    <a:pt x="645" y="1822"/>
                  </a:cubicBezTo>
                  <a:cubicBezTo>
                    <a:pt x="644" y="1843"/>
                    <a:pt x="654" y="1854"/>
                    <a:pt x="667" y="1861"/>
                  </a:cubicBezTo>
                  <a:cubicBezTo>
                    <a:pt x="663" y="1868"/>
                    <a:pt x="657" y="1875"/>
                    <a:pt x="659" y="1886"/>
                  </a:cubicBezTo>
                  <a:cubicBezTo>
                    <a:pt x="689" y="1894"/>
                    <a:pt x="689" y="1855"/>
                    <a:pt x="692" y="1840"/>
                  </a:cubicBezTo>
                  <a:cubicBezTo>
                    <a:pt x="709" y="1847"/>
                    <a:pt x="741" y="1850"/>
                    <a:pt x="740" y="1832"/>
                  </a:cubicBezTo>
                  <a:cubicBezTo>
                    <a:pt x="740" y="1822"/>
                    <a:pt x="728" y="1821"/>
                    <a:pt x="734" y="1811"/>
                  </a:cubicBezTo>
                  <a:cubicBezTo>
                    <a:pt x="745" y="1812"/>
                    <a:pt x="751" y="1814"/>
                    <a:pt x="762" y="1811"/>
                  </a:cubicBezTo>
                  <a:cubicBezTo>
                    <a:pt x="780" y="1780"/>
                    <a:pt x="753" y="1755"/>
                    <a:pt x="748" y="1718"/>
                  </a:cubicBezTo>
                  <a:cubicBezTo>
                    <a:pt x="737" y="1716"/>
                    <a:pt x="733" y="1722"/>
                    <a:pt x="731" y="1731"/>
                  </a:cubicBezTo>
                  <a:cubicBezTo>
                    <a:pt x="733" y="1738"/>
                    <a:pt x="752" y="1750"/>
                    <a:pt x="736" y="1755"/>
                  </a:cubicBezTo>
                  <a:cubicBezTo>
                    <a:pt x="717" y="1747"/>
                    <a:pt x="715" y="1706"/>
                    <a:pt x="744" y="1708"/>
                  </a:cubicBezTo>
                  <a:cubicBezTo>
                    <a:pt x="740" y="1690"/>
                    <a:pt x="733" y="1675"/>
                    <a:pt x="729" y="1658"/>
                  </a:cubicBezTo>
                  <a:cubicBezTo>
                    <a:pt x="713" y="1647"/>
                    <a:pt x="701" y="1662"/>
                    <a:pt x="694" y="1673"/>
                  </a:cubicBezTo>
                  <a:close/>
                  <a:moveTo>
                    <a:pt x="537" y="1697"/>
                  </a:moveTo>
                  <a:cubicBezTo>
                    <a:pt x="570" y="1741"/>
                    <a:pt x="595" y="1794"/>
                    <a:pt x="634" y="1832"/>
                  </a:cubicBezTo>
                  <a:cubicBezTo>
                    <a:pt x="630" y="1817"/>
                    <a:pt x="644" y="1804"/>
                    <a:pt x="663" y="1805"/>
                  </a:cubicBezTo>
                  <a:cubicBezTo>
                    <a:pt x="660" y="1793"/>
                    <a:pt x="647" y="1791"/>
                    <a:pt x="640" y="1782"/>
                  </a:cubicBezTo>
                  <a:cubicBezTo>
                    <a:pt x="642" y="1782"/>
                    <a:pt x="645" y="1782"/>
                    <a:pt x="645" y="1780"/>
                  </a:cubicBezTo>
                  <a:cubicBezTo>
                    <a:pt x="638" y="1760"/>
                    <a:pt x="612" y="1732"/>
                    <a:pt x="595" y="1716"/>
                  </a:cubicBezTo>
                  <a:cubicBezTo>
                    <a:pt x="585" y="1697"/>
                    <a:pt x="575" y="1680"/>
                    <a:pt x="562" y="1664"/>
                  </a:cubicBezTo>
                  <a:cubicBezTo>
                    <a:pt x="559" y="1681"/>
                    <a:pt x="559" y="1700"/>
                    <a:pt x="537" y="1697"/>
                  </a:cubicBezTo>
                  <a:close/>
                  <a:moveTo>
                    <a:pt x="1383" y="1668"/>
                  </a:moveTo>
                  <a:cubicBezTo>
                    <a:pt x="1382" y="1670"/>
                    <a:pt x="1381" y="1671"/>
                    <a:pt x="1379" y="1671"/>
                  </a:cubicBezTo>
                  <a:cubicBezTo>
                    <a:pt x="1322" y="1675"/>
                    <a:pt x="1273" y="1674"/>
                    <a:pt x="1213" y="1673"/>
                  </a:cubicBezTo>
                  <a:cubicBezTo>
                    <a:pt x="1162" y="1671"/>
                    <a:pt x="1113" y="1681"/>
                    <a:pt x="1069" y="1681"/>
                  </a:cubicBezTo>
                  <a:cubicBezTo>
                    <a:pt x="1068" y="1695"/>
                    <a:pt x="1068" y="1709"/>
                    <a:pt x="1075" y="1716"/>
                  </a:cubicBezTo>
                  <a:cubicBezTo>
                    <a:pt x="1177" y="1724"/>
                    <a:pt x="1283" y="1704"/>
                    <a:pt x="1381" y="1702"/>
                  </a:cubicBezTo>
                  <a:cubicBezTo>
                    <a:pt x="1387" y="1696"/>
                    <a:pt x="1390" y="1676"/>
                    <a:pt x="1383" y="1668"/>
                  </a:cubicBezTo>
                  <a:close/>
                  <a:moveTo>
                    <a:pt x="382" y="1726"/>
                  </a:moveTo>
                  <a:cubicBezTo>
                    <a:pt x="396" y="1725"/>
                    <a:pt x="408" y="1721"/>
                    <a:pt x="409" y="1706"/>
                  </a:cubicBezTo>
                  <a:cubicBezTo>
                    <a:pt x="402" y="1699"/>
                    <a:pt x="388" y="1699"/>
                    <a:pt x="380" y="1693"/>
                  </a:cubicBezTo>
                  <a:cubicBezTo>
                    <a:pt x="377" y="1705"/>
                    <a:pt x="373" y="1720"/>
                    <a:pt x="382" y="1726"/>
                  </a:cubicBezTo>
                  <a:close/>
                  <a:moveTo>
                    <a:pt x="1832" y="1708"/>
                  </a:moveTo>
                  <a:cubicBezTo>
                    <a:pt x="1841" y="1725"/>
                    <a:pt x="1821" y="1731"/>
                    <a:pt x="1819" y="1743"/>
                  </a:cubicBezTo>
                  <a:cubicBezTo>
                    <a:pt x="1820" y="1740"/>
                    <a:pt x="1826" y="1752"/>
                    <a:pt x="1825" y="1751"/>
                  </a:cubicBezTo>
                  <a:cubicBezTo>
                    <a:pt x="1827" y="1756"/>
                    <a:pt x="1820" y="1760"/>
                    <a:pt x="1823" y="1766"/>
                  </a:cubicBezTo>
                  <a:cubicBezTo>
                    <a:pt x="1851" y="1757"/>
                    <a:pt x="1872" y="1772"/>
                    <a:pt x="1875" y="1795"/>
                  </a:cubicBezTo>
                  <a:cubicBezTo>
                    <a:pt x="1920" y="1766"/>
                    <a:pt x="1957" y="1822"/>
                    <a:pt x="1919" y="1846"/>
                  </a:cubicBezTo>
                  <a:cubicBezTo>
                    <a:pt x="1934" y="1852"/>
                    <a:pt x="1942" y="1874"/>
                    <a:pt x="1931" y="1890"/>
                  </a:cubicBezTo>
                  <a:cubicBezTo>
                    <a:pt x="1939" y="1903"/>
                    <a:pt x="1967" y="1909"/>
                    <a:pt x="1962" y="1879"/>
                  </a:cubicBezTo>
                  <a:cubicBezTo>
                    <a:pt x="1958" y="1875"/>
                    <a:pt x="1949" y="1876"/>
                    <a:pt x="1947" y="1869"/>
                  </a:cubicBezTo>
                  <a:cubicBezTo>
                    <a:pt x="1958" y="1860"/>
                    <a:pt x="1946" y="1847"/>
                    <a:pt x="1945" y="1836"/>
                  </a:cubicBezTo>
                  <a:cubicBezTo>
                    <a:pt x="1954" y="1823"/>
                    <a:pt x="1970" y="1818"/>
                    <a:pt x="1972" y="1803"/>
                  </a:cubicBezTo>
                  <a:cubicBezTo>
                    <a:pt x="1978" y="1766"/>
                    <a:pt x="1946" y="1769"/>
                    <a:pt x="1923" y="1768"/>
                  </a:cubicBezTo>
                  <a:cubicBezTo>
                    <a:pt x="1925" y="1762"/>
                    <a:pt x="1928" y="1755"/>
                    <a:pt x="1925" y="1749"/>
                  </a:cubicBezTo>
                  <a:cubicBezTo>
                    <a:pt x="1916" y="1736"/>
                    <a:pt x="1896" y="1749"/>
                    <a:pt x="1881" y="1745"/>
                  </a:cubicBezTo>
                  <a:cubicBezTo>
                    <a:pt x="1884" y="1734"/>
                    <a:pt x="1889" y="1725"/>
                    <a:pt x="1892" y="1714"/>
                  </a:cubicBezTo>
                  <a:cubicBezTo>
                    <a:pt x="1881" y="1693"/>
                    <a:pt x="1847" y="1688"/>
                    <a:pt x="1832" y="1708"/>
                  </a:cubicBezTo>
                  <a:close/>
                  <a:moveTo>
                    <a:pt x="487" y="1737"/>
                  </a:moveTo>
                  <a:cubicBezTo>
                    <a:pt x="524" y="1791"/>
                    <a:pt x="561" y="1844"/>
                    <a:pt x="601" y="1894"/>
                  </a:cubicBezTo>
                  <a:cubicBezTo>
                    <a:pt x="623" y="1886"/>
                    <a:pt x="647" y="1881"/>
                    <a:pt x="649" y="1859"/>
                  </a:cubicBezTo>
                  <a:cubicBezTo>
                    <a:pt x="642" y="1857"/>
                    <a:pt x="642" y="1862"/>
                    <a:pt x="638" y="1863"/>
                  </a:cubicBezTo>
                  <a:cubicBezTo>
                    <a:pt x="598" y="1811"/>
                    <a:pt x="566" y="1751"/>
                    <a:pt x="523" y="1702"/>
                  </a:cubicBezTo>
                  <a:cubicBezTo>
                    <a:pt x="517" y="1719"/>
                    <a:pt x="512" y="1738"/>
                    <a:pt x="487" y="1737"/>
                  </a:cubicBezTo>
                  <a:close/>
                  <a:moveTo>
                    <a:pt x="378" y="1735"/>
                  </a:moveTo>
                  <a:cubicBezTo>
                    <a:pt x="379" y="1761"/>
                    <a:pt x="371" y="1776"/>
                    <a:pt x="374" y="1797"/>
                  </a:cubicBezTo>
                  <a:cubicBezTo>
                    <a:pt x="402" y="1796"/>
                    <a:pt x="411" y="1770"/>
                    <a:pt x="417" y="1753"/>
                  </a:cubicBezTo>
                  <a:cubicBezTo>
                    <a:pt x="429" y="1753"/>
                    <a:pt x="432" y="1761"/>
                    <a:pt x="444" y="1762"/>
                  </a:cubicBezTo>
                  <a:cubicBezTo>
                    <a:pt x="460" y="1755"/>
                    <a:pt x="461" y="1738"/>
                    <a:pt x="463" y="1722"/>
                  </a:cubicBezTo>
                  <a:cubicBezTo>
                    <a:pt x="450" y="1721"/>
                    <a:pt x="436" y="1712"/>
                    <a:pt x="421" y="1708"/>
                  </a:cubicBezTo>
                  <a:cubicBezTo>
                    <a:pt x="416" y="1726"/>
                    <a:pt x="405" y="1738"/>
                    <a:pt x="378" y="1735"/>
                  </a:cubicBezTo>
                  <a:close/>
                  <a:moveTo>
                    <a:pt x="1379" y="1718"/>
                  </a:moveTo>
                  <a:cubicBezTo>
                    <a:pt x="1350" y="1714"/>
                    <a:pt x="1320" y="1720"/>
                    <a:pt x="1292" y="1720"/>
                  </a:cubicBezTo>
                  <a:cubicBezTo>
                    <a:pt x="1215" y="1721"/>
                    <a:pt x="1141" y="1740"/>
                    <a:pt x="1069" y="1726"/>
                  </a:cubicBezTo>
                  <a:cubicBezTo>
                    <a:pt x="1024" y="1741"/>
                    <a:pt x="978" y="1755"/>
                    <a:pt x="942" y="1768"/>
                  </a:cubicBezTo>
                  <a:cubicBezTo>
                    <a:pt x="1106" y="1758"/>
                    <a:pt x="1295" y="1768"/>
                    <a:pt x="1480" y="1766"/>
                  </a:cubicBezTo>
                  <a:cubicBezTo>
                    <a:pt x="1443" y="1755"/>
                    <a:pt x="1417" y="1724"/>
                    <a:pt x="1379" y="1718"/>
                  </a:cubicBezTo>
                  <a:close/>
                  <a:moveTo>
                    <a:pt x="781" y="1791"/>
                  </a:moveTo>
                  <a:cubicBezTo>
                    <a:pt x="781" y="1802"/>
                    <a:pt x="775" y="1826"/>
                    <a:pt x="752" y="1822"/>
                  </a:cubicBezTo>
                  <a:cubicBezTo>
                    <a:pt x="757" y="1850"/>
                    <a:pt x="727" y="1863"/>
                    <a:pt x="703" y="1857"/>
                  </a:cubicBezTo>
                  <a:cubicBezTo>
                    <a:pt x="696" y="1878"/>
                    <a:pt x="689" y="1899"/>
                    <a:pt x="659" y="1898"/>
                  </a:cubicBezTo>
                  <a:cubicBezTo>
                    <a:pt x="655" y="1895"/>
                    <a:pt x="654" y="1888"/>
                    <a:pt x="647" y="1888"/>
                  </a:cubicBezTo>
                  <a:cubicBezTo>
                    <a:pt x="631" y="1894"/>
                    <a:pt x="618" y="1903"/>
                    <a:pt x="599" y="1906"/>
                  </a:cubicBezTo>
                  <a:cubicBezTo>
                    <a:pt x="585" y="1944"/>
                    <a:pt x="550" y="1969"/>
                    <a:pt x="508" y="1966"/>
                  </a:cubicBezTo>
                  <a:cubicBezTo>
                    <a:pt x="503" y="1960"/>
                    <a:pt x="500" y="1952"/>
                    <a:pt x="492" y="1950"/>
                  </a:cubicBezTo>
                  <a:cubicBezTo>
                    <a:pt x="487" y="1948"/>
                    <a:pt x="480" y="1962"/>
                    <a:pt x="471" y="1962"/>
                  </a:cubicBezTo>
                  <a:cubicBezTo>
                    <a:pt x="525" y="2026"/>
                    <a:pt x="589" y="2080"/>
                    <a:pt x="655" y="2132"/>
                  </a:cubicBezTo>
                  <a:cubicBezTo>
                    <a:pt x="669" y="2131"/>
                    <a:pt x="676" y="2137"/>
                    <a:pt x="688" y="2138"/>
                  </a:cubicBezTo>
                  <a:cubicBezTo>
                    <a:pt x="687" y="2130"/>
                    <a:pt x="690" y="2126"/>
                    <a:pt x="690" y="2119"/>
                  </a:cubicBezTo>
                  <a:cubicBezTo>
                    <a:pt x="718" y="2078"/>
                    <a:pt x="735" y="2037"/>
                    <a:pt x="773" y="2006"/>
                  </a:cubicBezTo>
                  <a:cubicBezTo>
                    <a:pt x="830" y="1958"/>
                    <a:pt x="906" y="1928"/>
                    <a:pt x="913" y="1840"/>
                  </a:cubicBezTo>
                  <a:cubicBezTo>
                    <a:pt x="876" y="1837"/>
                    <a:pt x="872" y="1777"/>
                    <a:pt x="899" y="1764"/>
                  </a:cubicBezTo>
                  <a:cubicBezTo>
                    <a:pt x="895" y="1750"/>
                    <a:pt x="898" y="1724"/>
                    <a:pt x="891" y="1720"/>
                  </a:cubicBezTo>
                  <a:cubicBezTo>
                    <a:pt x="858" y="1747"/>
                    <a:pt x="817" y="1775"/>
                    <a:pt x="781" y="1791"/>
                  </a:cubicBezTo>
                  <a:close/>
                  <a:moveTo>
                    <a:pt x="436" y="1772"/>
                  </a:moveTo>
                  <a:cubicBezTo>
                    <a:pt x="471" y="1833"/>
                    <a:pt x="518" y="1882"/>
                    <a:pt x="562" y="1935"/>
                  </a:cubicBezTo>
                  <a:cubicBezTo>
                    <a:pt x="575" y="1930"/>
                    <a:pt x="580" y="1916"/>
                    <a:pt x="587" y="1904"/>
                  </a:cubicBezTo>
                  <a:cubicBezTo>
                    <a:pt x="554" y="1848"/>
                    <a:pt x="513" y="1793"/>
                    <a:pt x="471" y="1741"/>
                  </a:cubicBezTo>
                  <a:cubicBezTo>
                    <a:pt x="469" y="1762"/>
                    <a:pt x="452" y="1772"/>
                    <a:pt x="436" y="1772"/>
                  </a:cubicBezTo>
                  <a:close/>
                  <a:moveTo>
                    <a:pt x="973" y="1838"/>
                  </a:moveTo>
                  <a:cubicBezTo>
                    <a:pt x="1044" y="1845"/>
                    <a:pt x="1100" y="1845"/>
                    <a:pt x="1164" y="1842"/>
                  </a:cubicBezTo>
                  <a:cubicBezTo>
                    <a:pt x="1260" y="1838"/>
                    <a:pt x="1363" y="1846"/>
                    <a:pt x="1470" y="1838"/>
                  </a:cubicBezTo>
                  <a:cubicBezTo>
                    <a:pt x="1500" y="1836"/>
                    <a:pt x="1534" y="1828"/>
                    <a:pt x="1536" y="1807"/>
                  </a:cubicBezTo>
                  <a:cubicBezTo>
                    <a:pt x="1540" y="1766"/>
                    <a:pt x="1471" y="1780"/>
                    <a:pt x="1441" y="1780"/>
                  </a:cubicBezTo>
                  <a:cubicBezTo>
                    <a:pt x="1375" y="1781"/>
                    <a:pt x="1325" y="1778"/>
                    <a:pt x="1257" y="1778"/>
                  </a:cubicBezTo>
                  <a:cubicBezTo>
                    <a:pt x="1204" y="1779"/>
                    <a:pt x="1158" y="1777"/>
                    <a:pt x="1110" y="1778"/>
                  </a:cubicBezTo>
                  <a:cubicBezTo>
                    <a:pt x="1089" y="1779"/>
                    <a:pt x="1071" y="1774"/>
                    <a:pt x="1058" y="1774"/>
                  </a:cubicBezTo>
                  <a:cubicBezTo>
                    <a:pt x="996" y="1773"/>
                    <a:pt x="936" y="1780"/>
                    <a:pt x="897" y="1782"/>
                  </a:cubicBezTo>
                  <a:cubicBezTo>
                    <a:pt x="873" y="1826"/>
                    <a:pt x="932" y="1834"/>
                    <a:pt x="973" y="1838"/>
                  </a:cubicBezTo>
                  <a:close/>
                  <a:moveTo>
                    <a:pt x="427" y="1780"/>
                  </a:moveTo>
                  <a:cubicBezTo>
                    <a:pt x="426" y="1780"/>
                    <a:pt x="425" y="1780"/>
                    <a:pt x="423" y="1780"/>
                  </a:cubicBezTo>
                  <a:cubicBezTo>
                    <a:pt x="423" y="1779"/>
                    <a:pt x="423" y="1778"/>
                    <a:pt x="421" y="1778"/>
                  </a:cubicBezTo>
                  <a:cubicBezTo>
                    <a:pt x="410" y="1787"/>
                    <a:pt x="401" y="1810"/>
                    <a:pt x="382" y="1805"/>
                  </a:cubicBezTo>
                  <a:cubicBezTo>
                    <a:pt x="401" y="1839"/>
                    <a:pt x="450" y="1872"/>
                    <a:pt x="477" y="1908"/>
                  </a:cubicBezTo>
                  <a:cubicBezTo>
                    <a:pt x="494" y="1932"/>
                    <a:pt x="514" y="1964"/>
                    <a:pt x="554" y="1948"/>
                  </a:cubicBezTo>
                  <a:cubicBezTo>
                    <a:pt x="517" y="1895"/>
                    <a:pt x="463" y="1841"/>
                    <a:pt x="427" y="1780"/>
                  </a:cubicBezTo>
                  <a:close/>
                  <a:moveTo>
                    <a:pt x="926" y="1844"/>
                  </a:moveTo>
                  <a:cubicBezTo>
                    <a:pt x="924" y="1872"/>
                    <a:pt x="907" y="1905"/>
                    <a:pt x="893" y="1925"/>
                  </a:cubicBezTo>
                  <a:cubicBezTo>
                    <a:pt x="868" y="1961"/>
                    <a:pt x="823" y="1982"/>
                    <a:pt x="787" y="2010"/>
                  </a:cubicBezTo>
                  <a:cubicBezTo>
                    <a:pt x="743" y="2045"/>
                    <a:pt x="723" y="2093"/>
                    <a:pt x="696" y="2140"/>
                  </a:cubicBezTo>
                  <a:cubicBezTo>
                    <a:pt x="724" y="2149"/>
                    <a:pt x="758" y="2146"/>
                    <a:pt x="789" y="2150"/>
                  </a:cubicBezTo>
                  <a:cubicBezTo>
                    <a:pt x="805" y="2153"/>
                    <a:pt x="819" y="2162"/>
                    <a:pt x="835" y="2165"/>
                  </a:cubicBezTo>
                  <a:cubicBezTo>
                    <a:pt x="884" y="2174"/>
                    <a:pt x="931" y="2180"/>
                    <a:pt x="982" y="2183"/>
                  </a:cubicBezTo>
                  <a:cubicBezTo>
                    <a:pt x="1077" y="2190"/>
                    <a:pt x="1178" y="2198"/>
                    <a:pt x="1273" y="2200"/>
                  </a:cubicBezTo>
                  <a:cubicBezTo>
                    <a:pt x="1299" y="2200"/>
                    <a:pt x="1324" y="2195"/>
                    <a:pt x="1350" y="2194"/>
                  </a:cubicBezTo>
                  <a:cubicBezTo>
                    <a:pt x="1395" y="2191"/>
                    <a:pt x="1443" y="2193"/>
                    <a:pt x="1488" y="2186"/>
                  </a:cubicBezTo>
                  <a:cubicBezTo>
                    <a:pt x="1513" y="2181"/>
                    <a:pt x="1538" y="2178"/>
                    <a:pt x="1563" y="2175"/>
                  </a:cubicBezTo>
                  <a:cubicBezTo>
                    <a:pt x="1588" y="2172"/>
                    <a:pt x="1615" y="2171"/>
                    <a:pt x="1635" y="2165"/>
                  </a:cubicBezTo>
                  <a:cubicBezTo>
                    <a:pt x="1667" y="2155"/>
                    <a:pt x="1695" y="2135"/>
                    <a:pt x="1722" y="2117"/>
                  </a:cubicBezTo>
                  <a:cubicBezTo>
                    <a:pt x="1749" y="2099"/>
                    <a:pt x="1782" y="2091"/>
                    <a:pt x="1805" y="2070"/>
                  </a:cubicBezTo>
                  <a:cubicBezTo>
                    <a:pt x="1720" y="1984"/>
                    <a:pt x="1523" y="1992"/>
                    <a:pt x="1497" y="1848"/>
                  </a:cubicBezTo>
                  <a:cubicBezTo>
                    <a:pt x="1308" y="1855"/>
                    <a:pt x="1108" y="1865"/>
                    <a:pt x="926" y="1844"/>
                  </a:cubicBezTo>
                  <a:close/>
                  <a:moveTo>
                    <a:pt x="549" y="2223"/>
                  </a:moveTo>
                  <a:cubicBezTo>
                    <a:pt x="578" y="2230"/>
                    <a:pt x="606" y="2242"/>
                    <a:pt x="636" y="2248"/>
                  </a:cubicBezTo>
                  <a:cubicBezTo>
                    <a:pt x="696" y="2259"/>
                    <a:pt x="759" y="2274"/>
                    <a:pt x="816" y="2285"/>
                  </a:cubicBezTo>
                  <a:cubicBezTo>
                    <a:pt x="831" y="2288"/>
                    <a:pt x="847" y="2284"/>
                    <a:pt x="864" y="2285"/>
                  </a:cubicBezTo>
                  <a:cubicBezTo>
                    <a:pt x="903" y="2286"/>
                    <a:pt x="944" y="2297"/>
                    <a:pt x="986" y="2301"/>
                  </a:cubicBezTo>
                  <a:cubicBezTo>
                    <a:pt x="1115" y="2313"/>
                    <a:pt x="1231" y="2308"/>
                    <a:pt x="1356" y="2310"/>
                  </a:cubicBezTo>
                  <a:cubicBezTo>
                    <a:pt x="1388" y="2310"/>
                    <a:pt x="1424" y="2307"/>
                    <a:pt x="1457" y="2303"/>
                  </a:cubicBezTo>
                  <a:cubicBezTo>
                    <a:pt x="1488" y="2300"/>
                    <a:pt x="1519" y="2299"/>
                    <a:pt x="1548" y="2295"/>
                  </a:cubicBezTo>
                  <a:cubicBezTo>
                    <a:pt x="1610" y="2286"/>
                    <a:pt x="1670" y="2269"/>
                    <a:pt x="1726" y="2258"/>
                  </a:cubicBezTo>
                  <a:cubicBezTo>
                    <a:pt x="1796" y="2245"/>
                    <a:pt x="1875" y="2234"/>
                    <a:pt x="1929" y="2204"/>
                  </a:cubicBezTo>
                  <a:cubicBezTo>
                    <a:pt x="1948" y="2194"/>
                    <a:pt x="1981" y="2170"/>
                    <a:pt x="1985" y="2152"/>
                  </a:cubicBezTo>
                  <a:cubicBezTo>
                    <a:pt x="1989" y="2130"/>
                    <a:pt x="1979" y="2099"/>
                    <a:pt x="1956" y="2097"/>
                  </a:cubicBezTo>
                  <a:cubicBezTo>
                    <a:pt x="1943" y="2095"/>
                    <a:pt x="1907" y="2112"/>
                    <a:pt x="1894" y="2117"/>
                  </a:cubicBezTo>
                  <a:cubicBezTo>
                    <a:pt x="1787" y="2155"/>
                    <a:pt x="1671" y="2172"/>
                    <a:pt x="1550" y="2192"/>
                  </a:cubicBezTo>
                  <a:cubicBezTo>
                    <a:pt x="1498" y="2200"/>
                    <a:pt x="1446" y="2209"/>
                    <a:pt x="1399" y="2212"/>
                  </a:cubicBezTo>
                  <a:cubicBezTo>
                    <a:pt x="1307" y="2219"/>
                    <a:pt x="1220" y="2215"/>
                    <a:pt x="1133" y="2214"/>
                  </a:cubicBezTo>
                  <a:cubicBezTo>
                    <a:pt x="1088" y="2214"/>
                    <a:pt x="1051" y="2210"/>
                    <a:pt x="1009" y="2206"/>
                  </a:cubicBezTo>
                  <a:cubicBezTo>
                    <a:pt x="951" y="2202"/>
                    <a:pt x="898" y="2198"/>
                    <a:pt x="845" y="2186"/>
                  </a:cubicBezTo>
                  <a:cubicBezTo>
                    <a:pt x="719" y="2156"/>
                    <a:pt x="586" y="2142"/>
                    <a:pt x="471" y="2094"/>
                  </a:cubicBezTo>
                  <a:cubicBezTo>
                    <a:pt x="451" y="2086"/>
                    <a:pt x="412" y="2072"/>
                    <a:pt x="396" y="2084"/>
                  </a:cubicBezTo>
                  <a:cubicBezTo>
                    <a:pt x="376" y="2100"/>
                    <a:pt x="386" y="2132"/>
                    <a:pt x="394" y="2154"/>
                  </a:cubicBezTo>
                  <a:cubicBezTo>
                    <a:pt x="415" y="2175"/>
                    <a:pt x="439" y="2191"/>
                    <a:pt x="469" y="2202"/>
                  </a:cubicBezTo>
                  <a:cubicBezTo>
                    <a:pt x="473" y="2204"/>
                    <a:pt x="473" y="2204"/>
                    <a:pt x="471" y="2200"/>
                  </a:cubicBezTo>
                  <a:cubicBezTo>
                    <a:pt x="493" y="2214"/>
                    <a:pt x="522" y="2216"/>
                    <a:pt x="549" y="2223"/>
                  </a:cubicBezTo>
                  <a:close/>
                  <a:moveTo>
                    <a:pt x="1728" y="2276"/>
                  </a:moveTo>
                  <a:cubicBezTo>
                    <a:pt x="1647" y="2292"/>
                    <a:pt x="1563" y="2309"/>
                    <a:pt x="1480" y="2316"/>
                  </a:cubicBezTo>
                  <a:cubicBezTo>
                    <a:pt x="1385" y="2324"/>
                    <a:pt x="1287" y="2329"/>
                    <a:pt x="1197" y="2328"/>
                  </a:cubicBezTo>
                  <a:cubicBezTo>
                    <a:pt x="986" y="2327"/>
                    <a:pt x="779" y="2303"/>
                    <a:pt x="587" y="2252"/>
                  </a:cubicBezTo>
                  <a:cubicBezTo>
                    <a:pt x="513" y="2232"/>
                    <a:pt x="440" y="2213"/>
                    <a:pt x="390" y="2173"/>
                  </a:cubicBezTo>
                  <a:cubicBezTo>
                    <a:pt x="368" y="2199"/>
                    <a:pt x="361" y="2245"/>
                    <a:pt x="343" y="2281"/>
                  </a:cubicBezTo>
                  <a:cubicBezTo>
                    <a:pt x="307" y="2351"/>
                    <a:pt x="258" y="2445"/>
                    <a:pt x="221" y="2518"/>
                  </a:cubicBezTo>
                  <a:cubicBezTo>
                    <a:pt x="210" y="2540"/>
                    <a:pt x="181" y="2588"/>
                    <a:pt x="183" y="2599"/>
                  </a:cubicBezTo>
                  <a:cubicBezTo>
                    <a:pt x="184" y="2601"/>
                    <a:pt x="194" y="2604"/>
                    <a:pt x="186" y="2607"/>
                  </a:cubicBezTo>
                  <a:cubicBezTo>
                    <a:pt x="198" y="2605"/>
                    <a:pt x="208" y="2617"/>
                    <a:pt x="225" y="2618"/>
                  </a:cubicBezTo>
                  <a:cubicBezTo>
                    <a:pt x="285" y="2658"/>
                    <a:pt x="381" y="2670"/>
                    <a:pt x="446" y="2700"/>
                  </a:cubicBezTo>
                  <a:cubicBezTo>
                    <a:pt x="465" y="2697"/>
                    <a:pt x="484" y="2707"/>
                    <a:pt x="508" y="2713"/>
                  </a:cubicBezTo>
                  <a:cubicBezTo>
                    <a:pt x="526" y="2717"/>
                    <a:pt x="546" y="2715"/>
                    <a:pt x="556" y="2719"/>
                  </a:cubicBezTo>
                  <a:cubicBezTo>
                    <a:pt x="562" y="2722"/>
                    <a:pt x="558" y="2726"/>
                    <a:pt x="564" y="2727"/>
                  </a:cubicBezTo>
                  <a:cubicBezTo>
                    <a:pt x="604" y="2730"/>
                    <a:pt x="648" y="2730"/>
                    <a:pt x="680" y="2750"/>
                  </a:cubicBezTo>
                  <a:cubicBezTo>
                    <a:pt x="701" y="2741"/>
                    <a:pt x="721" y="2753"/>
                    <a:pt x="742" y="2758"/>
                  </a:cubicBezTo>
                  <a:cubicBezTo>
                    <a:pt x="770" y="2765"/>
                    <a:pt x="802" y="2762"/>
                    <a:pt x="833" y="2767"/>
                  </a:cubicBezTo>
                  <a:cubicBezTo>
                    <a:pt x="922" y="2779"/>
                    <a:pt x="1004" y="2787"/>
                    <a:pt x="1079" y="2783"/>
                  </a:cubicBezTo>
                  <a:cubicBezTo>
                    <a:pt x="1089" y="2785"/>
                    <a:pt x="1092" y="2789"/>
                    <a:pt x="1102" y="2789"/>
                  </a:cubicBezTo>
                  <a:cubicBezTo>
                    <a:pt x="1216" y="2797"/>
                    <a:pt x="1309" y="2782"/>
                    <a:pt x="1412" y="2781"/>
                  </a:cubicBezTo>
                  <a:cubicBezTo>
                    <a:pt x="1473" y="2760"/>
                    <a:pt x="1543" y="2767"/>
                    <a:pt x="1600" y="2758"/>
                  </a:cubicBezTo>
                  <a:cubicBezTo>
                    <a:pt x="1647" y="2751"/>
                    <a:pt x="1694" y="2738"/>
                    <a:pt x="1741" y="2727"/>
                  </a:cubicBezTo>
                  <a:cubicBezTo>
                    <a:pt x="1807" y="2712"/>
                    <a:pt x="1874" y="2692"/>
                    <a:pt x="1939" y="2676"/>
                  </a:cubicBezTo>
                  <a:cubicBezTo>
                    <a:pt x="2004" y="2660"/>
                    <a:pt x="2067" y="2639"/>
                    <a:pt x="2121" y="2607"/>
                  </a:cubicBezTo>
                  <a:cubicBezTo>
                    <a:pt x="2071" y="2467"/>
                    <a:pt x="2017" y="2336"/>
                    <a:pt x="1954" y="2206"/>
                  </a:cubicBezTo>
                  <a:cubicBezTo>
                    <a:pt x="1892" y="2243"/>
                    <a:pt x="1810" y="2261"/>
                    <a:pt x="1728" y="2276"/>
                  </a:cubicBezTo>
                  <a:close/>
                  <a:moveTo>
                    <a:pt x="115" y="2622"/>
                  </a:moveTo>
                  <a:cubicBezTo>
                    <a:pt x="100" y="2642"/>
                    <a:pt x="115" y="2666"/>
                    <a:pt x="128" y="2682"/>
                  </a:cubicBezTo>
                  <a:cubicBezTo>
                    <a:pt x="198" y="2734"/>
                    <a:pt x="294" y="2751"/>
                    <a:pt x="376" y="2787"/>
                  </a:cubicBezTo>
                  <a:cubicBezTo>
                    <a:pt x="386" y="2786"/>
                    <a:pt x="390" y="2791"/>
                    <a:pt x="401" y="2789"/>
                  </a:cubicBezTo>
                  <a:cubicBezTo>
                    <a:pt x="414" y="2803"/>
                    <a:pt x="445" y="2801"/>
                    <a:pt x="461" y="2806"/>
                  </a:cubicBezTo>
                  <a:cubicBezTo>
                    <a:pt x="464" y="2807"/>
                    <a:pt x="466" y="2805"/>
                    <a:pt x="469" y="2806"/>
                  </a:cubicBezTo>
                  <a:cubicBezTo>
                    <a:pt x="530" y="2819"/>
                    <a:pt x="582" y="2836"/>
                    <a:pt x="657" y="2841"/>
                  </a:cubicBezTo>
                  <a:cubicBezTo>
                    <a:pt x="708" y="2851"/>
                    <a:pt x="762" y="2862"/>
                    <a:pt x="816" y="2866"/>
                  </a:cubicBezTo>
                  <a:cubicBezTo>
                    <a:pt x="830" y="2867"/>
                    <a:pt x="844" y="2863"/>
                    <a:pt x="858" y="2866"/>
                  </a:cubicBezTo>
                  <a:cubicBezTo>
                    <a:pt x="914" y="2876"/>
                    <a:pt x="966" y="2874"/>
                    <a:pt x="1019" y="2876"/>
                  </a:cubicBezTo>
                  <a:cubicBezTo>
                    <a:pt x="1040" y="2877"/>
                    <a:pt x="1061" y="2884"/>
                    <a:pt x="1081" y="2885"/>
                  </a:cubicBezTo>
                  <a:cubicBezTo>
                    <a:pt x="1159" y="2887"/>
                    <a:pt x="1245" y="2887"/>
                    <a:pt x="1335" y="2880"/>
                  </a:cubicBezTo>
                  <a:cubicBezTo>
                    <a:pt x="1357" y="2879"/>
                    <a:pt x="1381" y="2872"/>
                    <a:pt x="1397" y="2874"/>
                  </a:cubicBezTo>
                  <a:cubicBezTo>
                    <a:pt x="1408" y="2875"/>
                    <a:pt x="1398" y="2881"/>
                    <a:pt x="1406" y="2874"/>
                  </a:cubicBezTo>
                  <a:cubicBezTo>
                    <a:pt x="1411" y="2869"/>
                    <a:pt x="1442" y="2873"/>
                    <a:pt x="1449" y="2872"/>
                  </a:cubicBezTo>
                  <a:cubicBezTo>
                    <a:pt x="1492" y="2866"/>
                    <a:pt x="1557" y="2859"/>
                    <a:pt x="1584" y="2853"/>
                  </a:cubicBezTo>
                  <a:cubicBezTo>
                    <a:pt x="1618" y="2846"/>
                    <a:pt x="1656" y="2845"/>
                    <a:pt x="1693" y="2837"/>
                  </a:cubicBezTo>
                  <a:cubicBezTo>
                    <a:pt x="1727" y="2829"/>
                    <a:pt x="1761" y="2818"/>
                    <a:pt x="1794" y="2810"/>
                  </a:cubicBezTo>
                  <a:cubicBezTo>
                    <a:pt x="1853" y="2796"/>
                    <a:pt x="1924" y="2783"/>
                    <a:pt x="1974" y="2765"/>
                  </a:cubicBezTo>
                  <a:cubicBezTo>
                    <a:pt x="1992" y="2758"/>
                    <a:pt x="2011" y="2744"/>
                    <a:pt x="2032" y="2736"/>
                  </a:cubicBezTo>
                  <a:cubicBezTo>
                    <a:pt x="2063" y="2724"/>
                    <a:pt x="2096" y="2716"/>
                    <a:pt x="2125" y="2705"/>
                  </a:cubicBezTo>
                  <a:cubicBezTo>
                    <a:pt x="2144" y="2697"/>
                    <a:pt x="2181" y="2674"/>
                    <a:pt x="2185" y="2665"/>
                  </a:cubicBezTo>
                  <a:cubicBezTo>
                    <a:pt x="2189" y="2659"/>
                    <a:pt x="2188" y="2629"/>
                    <a:pt x="2183" y="2620"/>
                  </a:cubicBezTo>
                  <a:cubicBezTo>
                    <a:pt x="2176" y="2606"/>
                    <a:pt x="2158" y="2603"/>
                    <a:pt x="2144" y="2601"/>
                  </a:cubicBezTo>
                  <a:cubicBezTo>
                    <a:pt x="2144" y="2602"/>
                    <a:pt x="2148" y="2611"/>
                    <a:pt x="2144" y="2618"/>
                  </a:cubicBezTo>
                  <a:cubicBezTo>
                    <a:pt x="2021" y="2674"/>
                    <a:pt x="1877" y="2707"/>
                    <a:pt x="1737" y="2744"/>
                  </a:cubicBezTo>
                  <a:cubicBezTo>
                    <a:pt x="1675" y="2760"/>
                    <a:pt x="1612" y="2772"/>
                    <a:pt x="1550" y="2777"/>
                  </a:cubicBezTo>
                  <a:cubicBezTo>
                    <a:pt x="1458" y="2785"/>
                    <a:pt x="1363" y="2805"/>
                    <a:pt x="1267" y="2808"/>
                  </a:cubicBezTo>
                  <a:cubicBezTo>
                    <a:pt x="1244" y="2809"/>
                    <a:pt x="1221" y="2804"/>
                    <a:pt x="1199" y="2804"/>
                  </a:cubicBezTo>
                  <a:cubicBezTo>
                    <a:pt x="1138" y="2804"/>
                    <a:pt x="1081" y="2805"/>
                    <a:pt x="1017" y="2802"/>
                  </a:cubicBezTo>
                  <a:cubicBezTo>
                    <a:pt x="969" y="2799"/>
                    <a:pt x="922" y="2795"/>
                    <a:pt x="874" y="2789"/>
                  </a:cubicBezTo>
                  <a:cubicBezTo>
                    <a:pt x="803" y="2781"/>
                    <a:pt x="730" y="2774"/>
                    <a:pt x="659" y="2760"/>
                  </a:cubicBezTo>
                  <a:cubicBezTo>
                    <a:pt x="621" y="2753"/>
                    <a:pt x="585" y="2737"/>
                    <a:pt x="545" y="2740"/>
                  </a:cubicBezTo>
                  <a:cubicBezTo>
                    <a:pt x="458" y="2719"/>
                    <a:pt x="389" y="2697"/>
                    <a:pt x="295" y="2674"/>
                  </a:cubicBezTo>
                  <a:cubicBezTo>
                    <a:pt x="255" y="2647"/>
                    <a:pt x="204" y="2637"/>
                    <a:pt x="161" y="2618"/>
                  </a:cubicBezTo>
                  <a:cubicBezTo>
                    <a:pt x="156" y="2616"/>
                    <a:pt x="165" y="2606"/>
                    <a:pt x="154" y="2607"/>
                  </a:cubicBezTo>
                  <a:cubicBezTo>
                    <a:pt x="139" y="2613"/>
                    <a:pt x="124" y="2611"/>
                    <a:pt x="115" y="262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44" name="Freeform 72"/>
            <p:cNvSpPr>
              <a:spLocks noEditPoints="1"/>
            </p:cNvSpPr>
            <p:nvPr/>
          </p:nvSpPr>
          <p:spPr bwMode="auto">
            <a:xfrm>
              <a:off x="4479926" y="2373313"/>
              <a:ext cx="204788" cy="496888"/>
            </a:xfrm>
            <a:custGeom>
              <a:avLst/>
              <a:gdLst>
                <a:gd name="T0" fmla="*/ 75 w 263"/>
                <a:gd name="T1" fmla="*/ 5 h 638"/>
                <a:gd name="T2" fmla="*/ 129 w 263"/>
                <a:gd name="T3" fmla="*/ 36 h 638"/>
                <a:gd name="T4" fmla="*/ 164 w 263"/>
                <a:gd name="T5" fmla="*/ 100 h 638"/>
                <a:gd name="T6" fmla="*/ 263 w 263"/>
                <a:gd name="T7" fmla="*/ 475 h 638"/>
                <a:gd name="T8" fmla="*/ 257 w 263"/>
                <a:gd name="T9" fmla="*/ 564 h 638"/>
                <a:gd name="T10" fmla="*/ 151 w 263"/>
                <a:gd name="T11" fmla="*/ 634 h 638"/>
                <a:gd name="T12" fmla="*/ 125 w 263"/>
                <a:gd name="T13" fmla="*/ 541 h 638"/>
                <a:gd name="T14" fmla="*/ 112 w 263"/>
                <a:gd name="T15" fmla="*/ 384 h 638"/>
                <a:gd name="T16" fmla="*/ 81 w 263"/>
                <a:gd name="T17" fmla="*/ 284 h 638"/>
                <a:gd name="T18" fmla="*/ 46 w 263"/>
                <a:gd name="T19" fmla="*/ 179 h 638"/>
                <a:gd name="T20" fmla="*/ 25 w 263"/>
                <a:gd name="T21" fmla="*/ 129 h 638"/>
                <a:gd name="T22" fmla="*/ 17 w 263"/>
                <a:gd name="T23" fmla="*/ 53 h 638"/>
                <a:gd name="T24" fmla="*/ 56 w 263"/>
                <a:gd name="T25" fmla="*/ 32 h 638"/>
                <a:gd name="T26" fmla="*/ 75 w 263"/>
                <a:gd name="T27" fmla="*/ 5 h 638"/>
                <a:gd name="T28" fmla="*/ 224 w 263"/>
                <a:gd name="T29" fmla="*/ 588 h 638"/>
                <a:gd name="T30" fmla="*/ 244 w 263"/>
                <a:gd name="T31" fmla="*/ 528 h 638"/>
                <a:gd name="T32" fmla="*/ 230 w 263"/>
                <a:gd name="T33" fmla="*/ 380 h 638"/>
                <a:gd name="T34" fmla="*/ 162 w 263"/>
                <a:gd name="T35" fmla="*/ 133 h 638"/>
                <a:gd name="T36" fmla="*/ 131 w 263"/>
                <a:gd name="T37" fmla="*/ 80 h 638"/>
                <a:gd name="T38" fmla="*/ 94 w 263"/>
                <a:gd name="T39" fmla="*/ 28 h 638"/>
                <a:gd name="T40" fmla="*/ 27 w 263"/>
                <a:gd name="T41" fmla="*/ 74 h 638"/>
                <a:gd name="T42" fmla="*/ 40 w 263"/>
                <a:gd name="T43" fmla="*/ 117 h 638"/>
                <a:gd name="T44" fmla="*/ 65 w 263"/>
                <a:gd name="T45" fmla="*/ 181 h 638"/>
                <a:gd name="T46" fmla="*/ 77 w 263"/>
                <a:gd name="T47" fmla="*/ 212 h 638"/>
                <a:gd name="T48" fmla="*/ 114 w 263"/>
                <a:gd name="T49" fmla="*/ 344 h 638"/>
                <a:gd name="T50" fmla="*/ 133 w 263"/>
                <a:gd name="T51" fmla="*/ 413 h 638"/>
                <a:gd name="T52" fmla="*/ 141 w 263"/>
                <a:gd name="T53" fmla="*/ 462 h 638"/>
                <a:gd name="T54" fmla="*/ 143 w 263"/>
                <a:gd name="T55" fmla="*/ 547 h 638"/>
                <a:gd name="T56" fmla="*/ 156 w 263"/>
                <a:gd name="T57" fmla="*/ 617 h 638"/>
                <a:gd name="T58" fmla="*/ 224 w 263"/>
                <a:gd name="T59" fmla="*/ 58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638">
                  <a:moveTo>
                    <a:pt x="75" y="5"/>
                  </a:moveTo>
                  <a:cubicBezTo>
                    <a:pt x="102" y="0"/>
                    <a:pt x="111" y="18"/>
                    <a:pt x="129" y="36"/>
                  </a:cubicBezTo>
                  <a:cubicBezTo>
                    <a:pt x="137" y="62"/>
                    <a:pt x="149" y="79"/>
                    <a:pt x="164" y="100"/>
                  </a:cubicBezTo>
                  <a:cubicBezTo>
                    <a:pt x="211" y="223"/>
                    <a:pt x="243" y="343"/>
                    <a:pt x="263" y="475"/>
                  </a:cubicBezTo>
                  <a:cubicBezTo>
                    <a:pt x="258" y="499"/>
                    <a:pt x="262" y="535"/>
                    <a:pt x="257" y="564"/>
                  </a:cubicBezTo>
                  <a:cubicBezTo>
                    <a:pt x="245" y="592"/>
                    <a:pt x="191" y="638"/>
                    <a:pt x="151" y="634"/>
                  </a:cubicBezTo>
                  <a:cubicBezTo>
                    <a:pt x="115" y="631"/>
                    <a:pt x="124" y="579"/>
                    <a:pt x="125" y="541"/>
                  </a:cubicBezTo>
                  <a:cubicBezTo>
                    <a:pt x="125" y="482"/>
                    <a:pt x="124" y="434"/>
                    <a:pt x="112" y="384"/>
                  </a:cubicBezTo>
                  <a:cubicBezTo>
                    <a:pt x="105" y="352"/>
                    <a:pt x="92" y="320"/>
                    <a:pt x="81" y="284"/>
                  </a:cubicBezTo>
                  <a:cubicBezTo>
                    <a:pt x="70" y="248"/>
                    <a:pt x="60" y="213"/>
                    <a:pt x="46" y="179"/>
                  </a:cubicBezTo>
                  <a:cubicBezTo>
                    <a:pt x="41" y="166"/>
                    <a:pt x="32" y="147"/>
                    <a:pt x="25" y="129"/>
                  </a:cubicBezTo>
                  <a:cubicBezTo>
                    <a:pt x="15" y="100"/>
                    <a:pt x="0" y="73"/>
                    <a:pt x="17" y="53"/>
                  </a:cubicBezTo>
                  <a:cubicBezTo>
                    <a:pt x="25" y="44"/>
                    <a:pt x="45" y="41"/>
                    <a:pt x="56" y="32"/>
                  </a:cubicBezTo>
                  <a:cubicBezTo>
                    <a:pt x="70" y="22"/>
                    <a:pt x="67" y="14"/>
                    <a:pt x="75" y="5"/>
                  </a:cubicBezTo>
                  <a:close/>
                  <a:moveTo>
                    <a:pt x="224" y="588"/>
                  </a:moveTo>
                  <a:cubicBezTo>
                    <a:pt x="234" y="569"/>
                    <a:pt x="243" y="550"/>
                    <a:pt x="244" y="528"/>
                  </a:cubicBezTo>
                  <a:cubicBezTo>
                    <a:pt x="248" y="472"/>
                    <a:pt x="242" y="433"/>
                    <a:pt x="230" y="380"/>
                  </a:cubicBezTo>
                  <a:cubicBezTo>
                    <a:pt x="213" y="305"/>
                    <a:pt x="192" y="198"/>
                    <a:pt x="162" y="133"/>
                  </a:cubicBezTo>
                  <a:cubicBezTo>
                    <a:pt x="155" y="118"/>
                    <a:pt x="141" y="100"/>
                    <a:pt x="131" y="80"/>
                  </a:cubicBezTo>
                  <a:cubicBezTo>
                    <a:pt x="119" y="59"/>
                    <a:pt x="110" y="29"/>
                    <a:pt x="94" y="28"/>
                  </a:cubicBezTo>
                  <a:cubicBezTo>
                    <a:pt x="84" y="32"/>
                    <a:pt x="32" y="58"/>
                    <a:pt x="27" y="74"/>
                  </a:cubicBezTo>
                  <a:cubicBezTo>
                    <a:pt x="25" y="82"/>
                    <a:pt x="34" y="101"/>
                    <a:pt x="40" y="117"/>
                  </a:cubicBezTo>
                  <a:cubicBezTo>
                    <a:pt x="51" y="148"/>
                    <a:pt x="56" y="156"/>
                    <a:pt x="65" y="181"/>
                  </a:cubicBezTo>
                  <a:cubicBezTo>
                    <a:pt x="68" y="191"/>
                    <a:pt x="73" y="201"/>
                    <a:pt x="77" y="212"/>
                  </a:cubicBezTo>
                  <a:cubicBezTo>
                    <a:pt x="93" y="255"/>
                    <a:pt x="104" y="299"/>
                    <a:pt x="114" y="344"/>
                  </a:cubicBezTo>
                  <a:cubicBezTo>
                    <a:pt x="120" y="369"/>
                    <a:pt x="132" y="392"/>
                    <a:pt x="133" y="413"/>
                  </a:cubicBezTo>
                  <a:cubicBezTo>
                    <a:pt x="134" y="431"/>
                    <a:pt x="139" y="446"/>
                    <a:pt x="141" y="462"/>
                  </a:cubicBezTo>
                  <a:cubicBezTo>
                    <a:pt x="144" y="494"/>
                    <a:pt x="142" y="522"/>
                    <a:pt x="143" y="547"/>
                  </a:cubicBezTo>
                  <a:cubicBezTo>
                    <a:pt x="144" y="569"/>
                    <a:pt x="137" y="595"/>
                    <a:pt x="156" y="617"/>
                  </a:cubicBezTo>
                  <a:cubicBezTo>
                    <a:pt x="180" y="616"/>
                    <a:pt x="204" y="601"/>
                    <a:pt x="224" y="588"/>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45" name="Freeform 73"/>
            <p:cNvSpPr>
              <a:spLocks noEditPoints="1"/>
            </p:cNvSpPr>
            <p:nvPr/>
          </p:nvSpPr>
          <p:spPr bwMode="auto">
            <a:xfrm>
              <a:off x="4335463" y="2446338"/>
              <a:ext cx="217488" cy="503238"/>
            </a:xfrm>
            <a:custGeom>
              <a:avLst/>
              <a:gdLst>
                <a:gd name="T0" fmla="*/ 138 w 279"/>
                <a:gd name="T1" fmla="*/ 1 h 645"/>
                <a:gd name="T2" fmla="*/ 196 w 279"/>
                <a:gd name="T3" fmla="*/ 80 h 645"/>
                <a:gd name="T4" fmla="*/ 216 w 279"/>
                <a:gd name="T5" fmla="*/ 175 h 645"/>
                <a:gd name="T6" fmla="*/ 268 w 279"/>
                <a:gd name="T7" fmla="*/ 394 h 645"/>
                <a:gd name="T8" fmla="*/ 270 w 279"/>
                <a:gd name="T9" fmla="*/ 438 h 645"/>
                <a:gd name="T10" fmla="*/ 256 w 279"/>
                <a:gd name="T11" fmla="*/ 564 h 645"/>
                <a:gd name="T12" fmla="*/ 138 w 279"/>
                <a:gd name="T13" fmla="*/ 634 h 645"/>
                <a:gd name="T14" fmla="*/ 84 w 279"/>
                <a:gd name="T15" fmla="*/ 622 h 645"/>
                <a:gd name="T16" fmla="*/ 76 w 279"/>
                <a:gd name="T17" fmla="*/ 316 h 645"/>
                <a:gd name="T18" fmla="*/ 66 w 279"/>
                <a:gd name="T19" fmla="*/ 258 h 645"/>
                <a:gd name="T20" fmla="*/ 26 w 279"/>
                <a:gd name="T21" fmla="*/ 123 h 645"/>
                <a:gd name="T22" fmla="*/ 3 w 279"/>
                <a:gd name="T23" fmla="*/ 61 h 645"/>
                <a:gd name="T24" fmla="*/ 34 w 279"/>
                <a:gd name="T25" fmla="*/ 43 h 645"/>
                <a:gd name="T26" fmla="*/ 138 w 279"/>
                <a:gd name="T27" fmla="*/ 1 h 645"/>
                <a:gd name="T28" fmla="*/ 175 w 279"/>
                <a:gd name="T29" fmla="*/ 595 h 645"/>
                <a:gd name="T30" fmla="*/ 256 w 279"/>
                <a:gd name="T31" fmla="*/ 493 h 645"/>
                <a:gd name="T32" fmla="*/ 219 w 279"/>
                <a:gd name="T33" fmla="*/ 251 h 645"/>
                <a:gd name="T34" fmla="*/ 169 w 279"/>
                <a:gd name="T35" fmla="*/ 72 h 645"/>
                <a:gd name="T36" fmla="*/ 144 w 279"/>
                <a:gd name="T37" fmla="*/ 28 h 645"/>
                <a:gd name="T38" fmla="*/ 130 w 279"/>
                <a:gd name="T39" fmla="*/ 24 h 645"/>
                <a:gd name="T40" fmla="*/ 28 w 279"/>
                <a:gd name="T41" fmla="*/ 65 h 645"/>
                <a:gd name="T42" fmla="*/ 94 w 279"/>
                <a:gd name="T43" fmla="*/ 307 h 645"/>
                <a:gd name="T44" fmla="*/ 111 w 279"/>
                <a:gd name="T45" fmla="*/ 506 h 645"/>
                <a:gd name="T46" fmla="*/ 113 w 279"/>
                <a:gd name="T47" fmla="*/ 618 h 645"/>
                <a:gd name="T48" fmla="*/ 175 w 279"/>
                <a:gd name="T49" fmla="*/ 59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9" h="645">
                  <a:moveTo>
                    <a:pt x="138" y="1"/>
                  </a:moveTo>
                  <a:cubicBezTo>
                    <a:pt x="156" y="8"/>
                    <a:pt x="187" y="58"/>
                    <a:pt x="196" y="80"/>
                  </a:cubicBezTo>
                  <a:cubicBezTo>
                    <a:pt x="206" y="104"/>
                    <a:pt x="209" y="140"/>
                    <a:pt x="216" y="175"/>
                  </a:cubicBezTo>
                  <a:cubicBezTo>
                    <a:pt x="231" y="245"/>
                    <a:pt x="259" y="323"/>
                    <a:pt x="268" y="394"/>
                  </a:cubicBezTo>
                  <a:cubicBezTo>
                    <a:pt x="270" y="410"/>
                    <a:pt x="270" y="426"/>
                    <a:pt x="270" y="438"/>
                  </a:cubicBezTo>
                  <a:cubicBezTo>
                    <a:pt x="273" y="473"/>
                    <a:pt x="279" y="534"/>
                    <a:pt x="256" y="564"/>
                  </a:cubicBezTo>
                  <a:cubicBezTo>
                    <a:pt x="226" y="601"/>
                    <a:pt x="177" y="605"/>
                    <a:pt x="138" y="634"/>
                  </a:cubicBezTo>
                  <a:cubicBezTo>
                    <a:pt x="117" y="634"/>
                    <a:pt x="92" y="645"/>
                    <a:pt x="84" y="622"/>
                  </a:cubicBezTo>
                  <a:cubicBezTo>
                    <a:pt x="98" y="529"/>
                    <a:pt x="93" y="402"/>
                    <a:pt x="76" y="316"/>
                  </a:cubicBezTo>
                  <a:cubicBezTo>
                    <a:pt x="72" y="296"/>
                    <a:pt x="71" y="277"/>
                    <a:pt x="66" y="258"/>
                  </a:cubicBezTo>
                  <a:cubicBezTo>
                    <a:pt x="53" y="211"/>
                    <a:pt x="43" y="175"/>
                    <a:pt x="26" y="123"/>
                  </a:cubicBezTo>
                  <a:cubicBezTo>
                    <a:pt x="21" y="108"/>
                    <a:pt x="0" y="74"/>
                    <a:pt x="3" y="61"/>
                  </a:cubicBezTo>
                  <a:cubicBezTo>
                    <a:pt x="6" y="50"/>
                    <a:pt x="22" y="49"/>
                    <a:pt x="34" y="43"/>
                  </a:cubicBezTo>
                  <a:cubicBezTo>
                    <a:pt x="64" y="29"/>
                    <a:pt x="111" y="0"/>
                    <a:pt x="138" y="1"/>
                  </a:cubicBezTo>
                  <a:close/>
                  <a:moveTo>
                    <a:pt x="175" y="595"/>
                  </a:moveTo>
                  <a:cubicBezTo>
                    <a:pt x="219" y="572"/>
                    <a:pt x="255" y="558"/>
                    <a:pt x="256" y="493"/>
                  </a:cubicBezTo>
                  <a:cubicBezTo>
                    <a:pt x="251" y="418"/>
                    <a:pt x="246" y="323"/>
                    <a:pt x="219" y="251"/>
                  </a:cubicBezTo>
                  <a:cubicBezTo>
                    <a:pt x="204" y="184"/>
                    <a:pt x="187" y="122"/>
                    <a:pt x="169" y="72"/>
                  </a:cubicBezTo>
                  <a:cubicBezTo>
                    <a:pt x="160" y="58"/>
                    <a:pt x="150" y="45"/>
                    <a:pt x="144" y="28"/>
                  </a:cubicBezTo>
                  <a:cubicBezTo>
                    <a:pt x="136" y="32"/>
                    <a:pt x="135" y="17"/>
                    <a:pt x="130" y="24"/>
                  </a:cubicBezTo>
                  <a:cubicBezTo>
                    <a:pt x="106" y="25"/>
                    <a:pt x="58" y="50"/>
                    <a:pt x="28" y="65"/>
                  </a:cubicBezTo>
                  <a:cubicBezTo>
                    <a:pt x="43" y="148"/>
                    <a:pt x="82" y="228"/>
                    <a:pt x="94" y="307"/>
                  </a:cubicBezTo>
                  <a:cubicBezTo>
                    <a:pt x="106" y="383"/>
                    <a:pt x="108" y="443"/>
                    <a:pt x="111" y="506"/>
                  </a:cubicBezTo>
                  <a:cubicBezTo>
                    <a:pt x="113" y="545"/>
                    <a:pt x="101" y="582"/>
                    <a:pt x="113" y="618"/>
                  </a:cubicBezTo>
                  <a:cubicBezTo>
                    <a:pt x="132" y="624"/>
                    <a:pt x="154" y="605"/>
                    <a:pt x="175" y="59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46" name="Freeform 74"/>
            <p:cNvSpPr/>
            <p:nvPr/>
          </p:nvSpPr>
          <p:spPr bwMode="auto">
            <a:xfrm>
              <a:off x="3565526" y="3354388"/>
              <a:ext cx="17463" cy="33338"/>
            </a:xfrm>
            <a:custGeom>
              <a:avLst/>
              <a:gdLst>
                <a:gd name="T0" fmla="*/ 14 w 23"/>
                <a:gd name="T1" fmla="*/ 43 h 43"/>
                <a:gd name="T2" fmla="*/ 0 w 23"/>
                <a:gd name="T3" fmla="*/ 0 h 43"/>
                <a:gd name="T4" fmla="*/ 23 w 23"/>
                <a:gd name="T5" fmla="*/ 37 h 43"/>
                <a:gd name="T6" fmla="*/ 14 w 23"/>
                <a:gd name="T7" fmla="*/ 43 h 43"/>
              </a:gdLst>
              <a:ahLst/>
              <a:cxnLst>
                <a:cxn ang="0">
                  <a:pos x="T0" y="T1"/>
                </a:cxn>
                <a:cxn ang="0">
                  <a:pos x="T2" y="T3"/>
                </a:cxn>
                <a:cxn ang="0">
                  <a:pos x="T4" y="T5"/>
                </a:cxn>
                <a:cxn ang="0">
                  <a:pos x="T6" y="T7"/>
                </a:cxn>
              </a:cxnLst>
              <a:rect l="0" t="0" r="r" b="b"/>
              <a:pathLst>
                <a:path w="23" h="43">
                  <a:moveTo>
                    <a:pt x="14" y="43"/>
                  </a:moveTo>
                  <a:cubicBezTo>
                    <a:pt x="7" y="32"/>
                    <a:pt x="8" y="18"/>
                    <a:pt x="0" y="0"/>
                  </a:cubicBezTo>
                  <a:cubicBezTo>
                    <a:pt x="19" y="4"/>
                    <a:pt x="14" y="25"/>
                    <a:pt x="23" y="37"/>
                  </a:cubicBezTo>
                  <a:cubicBezTo>
                    <a:pt x="20" y="38"/>
                    <a:pt x="17" y="38"/>
                    <a:pt x="14" y="4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47" name="Freeform 75"/>
            <p:cNvSpPr/>
            <p:nvPr/>
          </p:nvSpPr>
          <p:spPr bwMode="auto">
            <a:xfrm>
              <a:off x="3449638" y="3446463"/>
              <a:ext cx="14288" cy="26988"/>
            </a:xfrm>
            <a:custGeom>
              <a:avLst/>
              <a:gdLst>
                <a:gd name="T0" fmla="*/ 16 w 18"/>
                <a:gd name="T1" fmla="*/ 0 h 36"/>
                <a:gd name="T2" fmla="*/ 0 w 18"/>
                <a:gd name="T3" fmla="*/ 31 h 36"/>
                <a:gd name="T4" fmla="*/ 10 w 18"/>
                <a:gd name="T5" fmla="*/ 3 h 36"/>
                <a:gd name="T6" fmla="*/ 16 w 18"/>
                <a:gd name="T7" fmla="*/ 0 h 36"/>
              </a:gdLst>
              <a:ahLst/>
              <a:cxnLst>
                <a:cxn ang="0">
                  <a:pos x="T0" y="T1"/>
                </a:cxn>
                <a:cxn ang="0">
                  <a:pos x="T2" y="T3"/>
                </a:cxn>
                <a:cxn ang="0">
                  <a:pos x="T4" y="T5"/>
                </a:cxn>
                <a:cxn ang="0">
                  <a:pos x="T6" y="T7"/>
                </a:cxn>
              </a:cxnLst>
              <a:rect l="0" t="0" r="r" b="b"/>
              <a:pathLst>
                <a:path w="18" h="36">
                  <a:moveTo>
                    <a:pt x="16" y="0"/>
                  </a:moveTo>
                  <a:cubicBezTo>
                    <a:pt x="17" y="8"/>
                    <a:pt x="18" y="36"/>
                    <a:pt x="0" y="31"/>
                  </a:cubicBezTo>
                  <a:cubicBezTo>
                    <a:pt x="1" y="19"/>
                    <a:pt x="9" y="13"/>
                    <a:pt x="10" y="3"/>
                  </a:cubicBezTo>
                  <a:cubicBezTo>
                    <a:pt x="13" y="3"/>
                    <a:pt x="16" y="3"/>
                    <a:pt x="16"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48" name="Freeform 76"/>
            <p:cNvSpPr>
              <a:spLocks noEditPoints="1"/>
            </p:cNvSpPr>
            <p:nvPr/>
          </p:nvSpPr>
          <p:spPr bwMode="auto">
            <a:xfrm>
              <a:off x="4281488" y="2127251"/>
              <a:ext cx="225425" cy="254000"/>
            </a:xfrm>
            <a:custGeom>
              <a:avLst/>
              <a:gdLst>
                <a:gd name="T0" fmla="*/ 279 w 288"/>
                <a:gd name="T1" fmla="*/ 215 h 327"/>
                <a:gd name="T2" fmla="*/ 288 w 288"/>
                <a:gd name="T3" fmla="*/ 260 h 327"/>
                <a:gd name="T4" fmla="*/ 201 w 288"/>
                <a:gd name="T5" fmla="*/ 298 h 327"/>
                <a:gd name="T6" fmla="*/ 41 w 288"/>
                <a:gd name="T7" fmla="*/ 105 h 327"/>
                <a:gd name="T8" fmla="*/ 23 w 288"/>
                <a:gd name="T9" fmla="*/ 47 h 327"/>
                <a:gd name="T10" fmla="*/ 182 w 288"/>
                <a:gd name="T11" fmla="*/ 105 h 327"/>
                <a:gd name="T12" fmla="*/ 215 w 288"/>
                <a:gd name="T13" fmla="*/ 130 h 327"/>
                <a:gd name="T14" fmla="*/ 232 w 288"/>
                <a:gd name="T15" fmla="*/ 155 h 327"/>
                <a:gd name="T16" fmla="*/ 279 w 288"/>
                <a:gd name="T17" fmla="*/ 215 h 327"/>
                <a:gd name="T18" fmla="*/ 259 w 288"/>
                <a:gd name="T19" fmla="*/ 283 h 327"/>
                <a:gd name="T20" fmla="*/ 240 w 288"/>
                <a:gd name="T21" fmla="*/ 184 h 327"/>
                <a:gd name="T22" fmla="*/ 190 w 288"/>
                <a:gd name="T23" fmla="*/ 130 h 327"/>
                <a:gd name="T24" fmla="*/ 112 w 288"/>
                <a:gd name="T25" fmla="*/ 66 h 327"/>
                <a:gd name="T26" fmla="*/ 27 w 288"/>
                <a:gd name="T27" fmla="*/ 74 h 327"/>
                <a:gd name="T28" fmla="*/ 230 w 288"/>
                <a:gd name="T29" fmla="*/ 291 h 327"/>
                <a:gd name="T30" fmla="*/ 259 w 288"/>
                <a:gd name="T31" fmla="*/ 28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327">
                  <a:moveTo>
                    <a:pt x="279" y="215"/>
                  </a:moveTo>
                  <a:cubicBezTo>
                    <a:pt x="272" y="234"/>
                    <a:pt x="288" y="241"/>
                    <a:pt x="288" y="260"/>
                  </a:cubicBezTo>
                  <a:cubicBezTo>
                    <a:pt x="286" y="301"/>
                    <a:pt x="229" y="327"/>
                    <a:pt x="201" y="298"/>
                  </a:cubicBezTo>
                  <a:cubicBezTo>
                    <a:pt x="159" y="222"/>
                    <a:pt x="98" y="166"/>
                    <a:pt x="41" y="105"/>
                  </a:cubicBezTo>
                  <a:cubicBezTo>
                    <a:pt x="15" y="98"/>
                    <a:pt x="0" y="68"/>
                    <a:pt x="23" y="47"/>
                  </a:cubicBezTo>
                  <a:cubicBezTo>
                    <a:pt x="76" y="0"/>
                    <a:pt x="148" y="76"/>
                    <a:pt x="182" y="105"/>
                  </a:cubicBezTo>
                  <a:cubicBezTo>
                    <a:pt x="193" y="114"/>
                    <a:pt x="207" y="122"/>
                    <a:pt x="215" y="130"/>
                  </a:cubicBezTo>
                  <a:cubicBezTo>
                    <a:pt x="222" y="137"/>
                    <a:pt x="225" y="148"/>
                    <a:pt x="232" y="155"/>
                  </a:cubicBezTo>
                  <a:cubicBezTo>
                    <a:pt x="248" y="173"/>
                    <a:pt x="271" y="190"/>
                    <a:pt x="279" y="215"/>
                  </a:cubicBezTo>
                  <a:close/>
                  <a:moveTo>
                    <a:pt x="259" y="283"/>
                  </a:moveTo>
                  <a:cubicBezTo>
                    <a:pt x="283" y="252"/>
                    <a:pt x="259" y="205"/>
                    <a:pt x="240" y="184"/>
                  </a:cubicBezTo>
                  <a:cubicBezTo>
                    <a:pt x="221" y="163"/>
                    <a:pt x="210" y="148"/>
                    <a:pt x="190" y="130"/>
                  </a:cubicBezTo>
                  <a:cubicBezTo>
                    <a:pt x="168" y="109"/>
                    <a:pt x="135" y="79"/>
                    <a:pt x="112" y="66"/>
                  </a:cubicBezTo>
                  <a:cubicBezTo>
                    <a:pt x="82" y="48"/>
                    <a:pt x="39" y="37"/>
                    <a:pt x="27" y="74"/>
                  </a:cubicBezTo>
                  <a:cubicBezTo>
                    <a:pt x="105" y="137"/>
                    <a:pt x="161" y="220"/>
                    <a:pt x="230" y="291"/>
                  </a:cubicBezTo>
                  <a:cubicBezTo>
                    <a:pt x="242" y="291"/>
                    <a:pt x="248" y="285"/>
                    <a:pt x="259" y="28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49" name="Freeform 77"/>
            <p:cNvSpPr>
              <a:spLocks noEditPoints="1"/>
            </p:cNvSpPr>
            <p:nvPr/>
          </p:nvSpPr>
          <p:spPr bwMode="auto">
            <a:xfrm>
              <a:off x="3824288" y="2147888"/>
              <a:ext cx="201613" cy="249238"/>
            </a:xfrm>
            <a:custGeom>
              <a:avLst/>
              <a:gdLst>
                <a:gd name="T0" fmla="*/ 242 w 259"/>
                <a:gd name="T1" fmla="*/ 298 h 320"/>
                <a:gd name="T2" fmla="*/ 35 w 259"/>
                <a:gd name="T3" fmla="*/ 307 h 320"/>
                <a:gd name="T4" fmla="*/ 45 w 259"/>
                <a:gd name="T5" fmla="*/ 46 h 320"/>
                <a:gd name="T6" fmla="*/ 132 w 259"/>
                <a:gd name="T7" fmla="*/ 13 h 320"/>
                <a:gd name="T8" fmla="*/ 242 w 259"/>
                <a:gd name="T9" fmla="*/ 298 h 320"/>
                <a:gd name="T10" fmla="*/ 95 w 259"/>
                <a:gd name="T11" fmla="*/ 25 h 320"/>
                <a:gd name="T12" fmla="*/ 103 w 259"/>
                <a:gd name="T13" fmla="*/ 54 h 320"/>
                <a:gd name="T14" fmla="*/ 132 w 259"/>
                <a:gd name="T15" fmla="*/ 50 h 320"/>
                <a:gd name="T16" fmla="*/ 130 w 259"/>
                <a:gd name="T17" fmla="*/ 25 h 320"/>
                <a:gd name="T18" fmla="*/ 95 w 259"/>
                <a:gd name="T19" fmla="*/ 25 h 320"/>
                <a:gd name="T20" fmla="*/ 74 w 259"/>
                <a:gd name="T21" fmla="*/ 38 h 320"/>
                <a:gd name="T22" fmla="*/ 91 w 259"/>
                <a:gd name="T23" fmla="*/ 69 h 320"/>
                <a:gd name="T24" fmla="*/ 82 w 259"/>
                <a:gd name="T25" fmla="*/ 30 h 320"/>
                <a:gd name="T26" fmla="*/ 74 w 259"/>
                <a:gd name="T27" fmla="*/ 38 h 320"/>
                <a:gd name="T28" fmla="*/ 142 w 259"/>
                <a:gd name="T29" fmla="*/ 63 h 320"/>
                <a:gd name="T30" fmla="*/ 145 w 259"/>
                <a:gd name="T31" fmla="*/ 36 h 320"/>
                <a:gd name="T32" fmla="*/ 142 w 259"/>
                <a:gd name="T33" fmla="*/ 63 h 320"/>
                <a:gd name="T34" fmla="*/ 47 w 259"/>
                <a:gd name="T35" fmla="*/ 298 h 320"/>
                <a:gd name="T36" fmla="*/ 231 w 259"/>
                <a:gd name="T37" fmla="*/ 286 h 320"/>
                <a:gd name="T38" fmla="*/ 169 w 259"/>
                <a:gd name="T39" fmla="*/ 50 h 320"/>
                <a:gd name="T40" fmla="*/ 147 w 259"/>
                <a:gd name="T41" fmla="*/ 87 h 320"/>
                <a:gd name="T42" fmla="*/ 173 w 259"/>
                <a:gd name="T43" fmla="*/ 108 h 320"/>
                <a:gd name="T44" fmla="*/ 192 w 259"/>
                <a:gd name="T45" fmla="*/ 193 h 320"/>
                <a:gd name="T46" fmla="*/ 215 w 259"/>
                <a:gd name="T47" fmla="*/ 224 h 320"/>
                <a:gd name="T48" fmla="*/ 159 w 259"/>
                <a:gd name="T49" fmla="*/ 263 h 320"/>
                <a:gd name="T50" fmla="*/ 41 w 259"/>
                <a:gd name="T51" fmla="*/ 222 h 320"/>
                <a:gd name="T52" fmla="*/ 72 w 259"/>
                <a:gd name="T53" fmla="*/ 178 h 320"/>
                <a:gd name="T54" fmla="*/ 74 w 259"/>
                <a:gd name="T55" fmla="*/ 129 h 320"/>
                <a:gd name="T56" fmla="*/ 97 w 259"/>
                <a:gd name="T57" fmla="*/ 85 h 320"/>
                <a:gd name="T58" fmla="*/ 78 w 259"/>
                <a:gd name="T59" fmla="*/ 73 h 320"/>
                <a:gd name="T60" fmla="*/ 64 w 259"/>
                <a:gd name="T61" fmla="*/ 46 h 320"/>
                <a:gd name="T62" fmla="*/ 47 w 259"/>
                <a:gd name="T63" fmla="*/ 298 h 320"/>
                <a:gd name="T64" fmla="*/ 107 w 259"/>
                <a:gd name="T65" fmla="*/ 87 h 320"/>
                <a:gd name="T66" fmla="*/ 136 w 259"/>
                <a:gd name="T67" fmla="*/ 81 h 320"/>
                <a:gd name="T68" fmla="*/ 128 w 259"/>
                <a:gd name="T69" fmla="*/ 77 h 320"/>
                <a:gd name="T70" fmla="*/ 134 w 259"/>
                <a:gd name="T71" fmla="*/ 65 h 320"/>
                <a:gd name="T72" fmla="*/ 107 w 259"/>
                <a:gd name="T73" fmla="*/ 87 h 320"/>
                <a:gd name="T74" fmla="*/ 167 w 259"/>
                <a:gd name="T75" fmla="*/ 137 h 320"/>
                <a:gd name="T76" fmla="*/ 167 w 259"/>
                <a:gd name="T77" fmla="*/ 114 h 320"/>
                <a:gd name="T78" fmla="*/ 124 w 259"/>
                <a:gd name="T79" fmla="*/ 94 h 320"/>
                <a:gd name="T80" fmla="*/ 72 w 259"/>
                <a:gd name="T81" fmla="*/ 197 h 320"/>
                <a:gd name="T82" fmla="*/ 171 w 259"/>
                <a:gd name="T83" fmla="*/ 214 h 320"/>
                <a:gd name="T84" fmla="*/ 167 w 259"/>
                <a:gd name="T85" fmla="*/ 137 h 320"/>
                <a:gd name="T86" fmla="*/ 99 w 259"/>
                <a:gd name="T87" fmla="*/ 222 h 320"/>
                <a:gd name="T88" fmla="*/ 51 w 259"/>
                <a:gd name="T89" fmla="*/ 224 h 320"/>
                <a:gd name="T90" fmla="*/ 159 w 259"/>
                <a:gd name="T91" fmla="*/ 255 h 320"/>
                <a:gd name="T92" fmla="*/ 198 w 259"/>
                <a:gd name="T93" fmla="*/ 212 h 320"/>
                <a:gd name="T94" fmla="*/ 99 w 259"/>
                <a:gd name="T95" fmla="*/ 22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9" h="320">
                  <a:moveTo>
                    <a:pt x="242" y="298"/>
                  </a:moveTo>
                  <a:cubicBezTo>
                    <a:pt x="178" y="320"/>
                    <a:pt x="120" y="313"/>
                    <a:pt x="35" y="307"/>
                  </a:cubicBezTo>
                  <a:cubicBezTo>
                    <a:pt x="0" y="216"/>
                    <a:pt x="8" y="130"/>
                    <a:pt x="45" y="46"/>
                  </a:cubicBezTo>
                  <a:cubicBezTo>
                    <a:pt x="68" y="25"/>
                    <a:pt x="89" y="0"/>
                    <a:pt x="132" y="13"/>
                  </a:cubicBezTo>
                  <a:cubicBezTo>
                    <a:pt x="225" y="41"/>
                    <a:pt x="259" y="196"/>
                    <a:pt x="242" y="298"/>
                  </a:cubicBezTo>
                  <a:close/>
                  <a:moveTo>
                    <a:pt x="95" y="25"/>
                  </a:moveTo>
                  <a:cubicBezTo>
                    <a:pt x="95" y="37"/>
                    <a:pt x="101" y="44"/>
                    <a:pt x="103" y="54"/>
                  </a:cubicBezTo>
                  <a:cubicBezTo>
                    <a:pt x="114" y="50"/>
                    <a:pt x="123" y="53"/>
                    <a:pt x="132" y="50"/>
                  </a:cubicBezTo>
                  <a:cubicBezTo>
                    <a:pt x="136" y="42"/>
                    <a:pt x="133" y="32"/>
                    <a:pt x="130" y="25"/>
                  </a:cubicBezTo>
                  <a:cubicBezTo>
                    <a:pt x="113" y="27"/>
                    <a:pt x="107" y="21"/>
                    <a:pt x="95" y="25"/>
                  </a:cubicBezTo>
                  <a:close/>
                  <a:moveTo>
                    <a:pt x="74" y="38"/>
                  </a:moveTo>
                  <a:cubicBezTo>
                    <a:pt x="77" y="43"/>
                    <a:pt x="78" y="66"/>
                    <a:pt x="91" y="69"/>
                  </a:cubicBezTo>
                  <a:cubicBezTo>
                    <a:pt x="102" y="61"/>
                    <a:pt x="84" y="37"/>
                    <a:pt x="82" y="30"/>
                  </a:cubicBezTo>
                  <a:cubicBezTo>
                    <a:pt x="82" y="34"/>
                    <a:pt x="76" y="34"/>
                    <a:pt x="74" y="38"/>
                  </a:cubicBezTo>
                  <a:close/>
                  <a:moveTo>
                    <a:pt x="142" y="63"/>
                  </a:moveTo>
                  <a:cubicBezTo>
                    <a:pt x="157" y="59"/>
                    <a:pt x="163" y="38"/>
                    <a:pt x="145" y="36"/>
                  </a:cubicBezTo>
                  <a:cubicBezTo>
                    <a:pt x="148" y="49"/>
                    <a:pt x="137" y="55"/>
                    <a:pt x="142" y="63"/>
                  </a:cubicBezTo>
                  <a:close/>
                  <a:moveTo>
                    <a:pt x="47" y="298"/>
                  </a:moveTo>
                  <a:cubicBezTo>
                    <a:pt x="110" y="292"/>
                    <a:pt x="185" y="310"/>
                    <a:pt x="231" y="286"/>
                  </a:cubicBezTo>
                  <a:cubicBezTo>
                    <a:pt x="236" y="185"/>
                    <a:pt x="220" y="110"/>
                    <a:pt x="169" y="50"/>
                  </a:cubicBezTo>
                  <a:cubicBezTo>
                    <a:pt x="160" y="62"/>
                    <a:pt x="145" y="71"/>
                    <a:pt x="147" y="87"/>
                  </a:cubicBezTo>
                  <a:cubicBezTo>
                    <a:pt x="157" y="97"/>
                    <a:pt x="167" y="98"/>
                    <a:pt x="173" y="108"/>
                  </a:cubicBezTo>
                  <a:cubicBezTo>
                    <a:pt x="186" y="126"/>
                    <a:pt x="179" y="173"/>
                    <a:pt x="192" y="193"/>
                  </a:cubicBezTo>
                  <a:cubicBezTo>
                    <a:pt x="200" y="205"/>
                    <a:pt x="216" y="208"/>
                    <a:pt x="215" y="224"/>
                  </a:cubicBezTo>
                  <a:cubicBezTo>
                    <a:pt x="214" y="243"/>
                    <a:pt x="180" y="260"/>
                    <a:pt x="159" y="263"/>
                  </a:cubicBezTo>
                  <a:cubicBezTo>
                    <a:pt x="125" y="269"/>
                    <a:pt x="44" y="249"/>
                    <a:pt x="41" y="222"/>
                  </a:cubicBezTo>
                  <a:cubicBezTo>
                    <a:pt x="39" y="205"/>
                    <a:pt x="65" y="198"/>
                    <a:pt x="72" y="178"/>
                  </a:cubicBezTo>
                  <a:cubicBezTo>
                    <a:pt x="78" y="163"/>
                    <a:pt x="72" y="144"/>
                    <a:pt x="74" y="129"/>
                  </a:cubicBezTo>
                  <a:cubicBezTo>
                    <a:pt x="76" y="111"/>
                    <a:pt x="96" y="104"/>
                    <a:pt x="97" y="85"/>
                  </a:cubicBezTo>
                  <a:cubicBezTo>
                    <a:pt x="94" y="78"/>
                    <a:pt x="85" y="77"/>
                    <a:pt x="78" y="73"/>
                  </a:cubicBezTo>
                  <a:cubicBezTo>
                    <a:pt x="70" y="68"/>
                    <a:pt x="71" y="53"/>
                    <a:pt x="64" y="46"/>
                  </a:cubicBezTo>
                  <a:cubicBezTo>
                    <a:pt x="22" y="103"/>
                    <a:pt x="12" y="225"/>
                    <a:pt x="47" y="298"/>
                  </a:cubicBezTo>
                  <a:close/>
                  <a:moveTo>
                    <a:pt x="107" y="87"/>
                  </a:moveTo>
                  <a:cubicBezTo>
                    <a:pt x="115" y="84"/>
                    <a:pt x="133" y="90"/>
                    <a:pt x="136" y="81"/>
                  </a:cubicBezTo>
                  <a:cubicBezTo>
                    <a:pt x="138" y="76"/>
                    <a:pt x="127" y="83"/>
                    <a:pt x="128" y="77"/>
                  </a:cubicBezTo>
                  <a:cubicBezTo>
                    <a:pt x="129" y="72"/>
                    <a:pt x="136" y="73"/>
                    <a:pt x="134" y="65"/>
                  </a:cubicBezTo>
                  <a:cubicBezTo>
                    <a:pt x="114" y="56"/>
                    <a:pt x="96" y="66"/>
                    <a:pt x="107" y="87"/>
                  </a:cubicBezTo>
                  <a:close/>
                  <a:moveTo>
                    <a:pt x="167" y="137"/>
                  </a:moveTo>
                  <a:cubicBezTo>
                    <a:pt x="167" y="131"/>
                    <a:pt x="170" y="120"/>
                    <a:pt x="167" y="114"/>
                  </a:cubicBezTo>
                  <a:cubicBezTo>
                    <a:pt x="160" y="100"/>
                    <a:pt x="136" y="93"/>
                    <a:pt x="124" y="94"/>
                  </a:cubicBezTo>
                  <a:cubicBezTo>
                    <a:pt x="80" y="97"/>
                    <a:pt x="91" y="169"/>
                    <a:pt x="72" y="197"/>
                  </a:cubicBezTo>
                  <a:cubicBezTo>
                    <a:pt x="101" y="211"/>
                    <a:pt x="135" y="216"/>
                    <a:pt x="171" y="214"/>
                  </a:cubicBezTo>
                  <a:cubicBezTo>
                    <a:pt x="191" y="193"/>
                    <a:pt x="170" y="167"/>
                    <a:pt x="167" y="137"/>
                  </a:cubicBezTo>
                  <a:close/>
                  <a:moveTo>
                    <a:pt x="99" y="222"/>
                  </a:moveTo>
                  <a:cubicBezTo>
                    <a:pt x="78" y="217"/>
                    <a:pt x="53" y="192"/>
                    <a:pt x="51" y="224"/>
                  </a:cubicBezTo>
                  <a:cubicBezTo>
                    <a:pt x="69" y="240"/>
                    <a:pt x="121" y="261"/>
                    <a:pt x="159" y="255"/>
                  </a:cubicBezTo>
                  <a:cubicBezTo>
                    <a:pt x="178" y="252"/>
                    <a:pt x="209" y="234"/>
                    <a:pt x="198" y="212"/>
                  </a:cubicBezTo>
                  <a:cubicBezTo>
                    <a:pt x="169" y="229"/>
                    <a:pt x="136" y="230"/>
                    <a:pt x="99" y="22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50" name="Freeform 78"/>
            <p:cNvSpPr>
              <a:spLocks noEditPoints="1"/>
            </p:cNvSpPr>
            <p:nvPr/>
          </p:nvSpPr>
          <p:spPr bwMode="auto">
            <a:xfrm>
              <a:off x="4195763" y="2206626"/>
              <a:ext cx="233363" cy="233363"/>
            </a:xfrm>
            <a:custGeom>
              <a:avLst/>
              <a:gdLst>
                <a:gd name="T0" fmla="*/ 87 w 300"/>
                <a:gd name="T1" fmla="*/ 2 h 299"/>
                <a:gd name="T2" fmla="*/ 89 w 300"/>
                <a:gd name="T3" fmla="*/ 2 h 299"/>
                <a:gd name="T4" fmla="*/ 185 w 300"/>
                <a:gd name="T5" fmla="*/ 75 h 299"/>
                <a:gd name="T6" fmla="*/ 269 w 300"/>
                <a:gd name="T7" fmla="*/ 168 h 299"/>
                <a:gd name="T8" fmla="*/ 269 w 300"/>
                <a:gd name="T9" fmla="*/ 250 h 299"/>
                <a:gd name="T10" fmla="*/ 174 w 300"/>
                <a:gd name="T11" fmla="*/ 296 h 299"/>
                <a:gd name="T12" fmla="*/ 125 w 300"/>
                <a:gd name="T13" fmla="*/ 232 h 299"/>
                <a:gd name="T14" fmla="*/ 83 w 300"/>
                <a:gd name="T15" fmla="*/ 174 h 299"/>
                <a:gd name="T16" fmla="*/ 42 w 300"/>
                <a:gd name="T17" fmla="*/ 116 h 299"/>
                <a:gd name="T18" fmla="*/ 1 w 300"/>
                <a:gd name="T19" fmla="*/ 58 h 299"/>
                <a:gd name="T20" fmla="*/ 87 w 300"/>
                <a:gd name="T21" fmla="*/ 2 h 299"/>
                <a:gd name="T22" fmla="*/ 269 w 300"/>
                <a:gd name="T23" fmla="*/ 209 h 299"/>
                <a:gd name="T24" fmla="*/ 108 w 300"/>
                <a:gd name="T25" fmla="*/ 29 h 299"/>
                <a:gd name="T26" fmla="*/ 17 w 300"/>
                <a:gd name="T27" fmla="*/ 64 h 299"/>
                <a:gd name="T28" fmla="*/ 178 w 300"/>
                <a:gd name="T29" fmla="*/ 277 h 299"/>
                <a:gd name="T30" fmla="*/ 269 w 300"/>
                <a:gd name="T31" fmla="*/ 20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0" h="299">
                  <a:moveTo>
                    <a:pt x="87" y="2"/>
                  </a:moveTo>
                  <a:cubicBezTo>
                    <a:pt x="88" y="0"/>
                    <a:pt x="89" y="1"/>
                    <a:pt x="89" y="2"/>
                  </a:cubicBezTo>
                  <a:cubicBezTo>
                    <a:pt x="122" y="15"/>
                    <a:pt x="156" y="49"/>
                    <a:pt x="185" y="75"/>
                  </a:cubicBezTo>
                  <a:cubicBezTo>
                    <a:pt x="212" y="100"/>
                    <a:pt x="246" y="134"/>
                    <a:pt x="269" y="168"/>
                  </a:cubicBezTo>
                  <a:cubicBezTo>
                    <a:pt x="292" y="200"/>
                    <a:pt x="300" y="226"/>
                    <a:pt x="269" y="250"/>
                  </a:cubicBezTo>
                  <a:cubicBezTo>
                    <a:pt x="251" y="265"/>
                    <a:pt x="196" y="299"/>
                    <a:pt x="174" y="296"/>
                  </a:cubicBezTo>
                  <a:cubicBezTo>
                    <a:pt x="159" y="294"/>
                    <a:pt x="134" y="247"/>
                    <a:pt x="125" y="232"/>
                  </a:cubicBezTo>
                  <a:cubicBezTo>
                    <a:pt x="111" y="209"/>
                    <a:pt x="98" y="193"/>
                    <a:pt x="83" y="174"/>
                  </a:cubicBezTo>
                  <a:cubicBezTo>
                    <a:pt x="71" y="158"/>
                    <a:pt x="59" y="137"/>
                    <a:pt x="42" y="116"/>
                  </a:cubicBezTo>
                  <a:cubicBezTo>
                    <a:pt x="29" y="100"/>
                    <a:pt x="0" y="76"/>
                    <a:pt x="1" y="58"/>
                  </a:cubicBezTo>
                  <a:cubicBezTo>
                    <a:pt x="1" y="22"/>
                    <a:pt x="54" y="12"/>
                    <a:pt x="87" y="2"/>
                  </a:cubicBezTo>
                  <a:close/>
                  <a:moveTo>
                    <a:pt x="269" y="209"/>
                  </a:moveTo>
                  <a:cubicBezTo>
                    <a:pt x="237" y="143"/>
                    <a:pt x="167" y="73"/>
                    <a:pt x="108" y="29"/>
                  </a:cubicBezTo>
                  <a:cubicBezTo>
                    <a:pt x="78" y="7"/>
                    <a:pt x="25" y="37"/>
                    <a:pt x="17" y="64"/>
                  </a:cubicBezTo>
                  <a:cubicBezTo>
                    <a:pt x="75" y="131"/>
                    <a:pt x="126" y="204"/>
                    <a:pt x="178" y="277"/>
                  </a:cubicBezTo>
                  <a:cubicBezTo>
                    <a:pt x="210" y="255"/>
                    <a:pt x="258" y="251"/>
                    <a:pt x="269" y="209"/>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grpSp>
      <p:sp>
        <p:nvSpPr>
          <p:cNvPr id="51" name="Shape 373"/>
          <p:cNvSpPr/>
          <p:nvPr/>
        </p:nvSpPr>
        <p:spPr>
          <a:xfrm>
            <a:off x="1752602" y="3893763"/>
            <a:ext cx="2261703" cy="984629"/>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335" dirty="0">
                <a:solidFill>
                  <a:schemeClr val="tx1">
                    <a:lumMod val="65000"/>
                    <a:lumOff val="35000"/>
                  </a:schemeClr>
                </a:solidFill>
                <a:latin typeface="+mn-lt"/>
                <a:ea typeface="+mn-ea"/>
                <a:cs typeface="+mn-ea"/>
                <a:sym typeface="+mn-lt"/>
              </a:rPr>
              <a:t>详写内容</a:t>
            </a:r>
            <a:r>
              <a:rPr lang="en-US" altLang="zh-CN" sz="1335" dirty="0">
                <a:solidFill>
                  <a:schemeClr val="tx1">
                    <a:lumMod val="65000"/>
                    <a:lumOff val="35000"/>
                  </a:schemeClr>
                </a:solidFill>
                <a:latin typeface="+mn-lt"/>
                <a:ea typeface="+mn-ea"/>
                <a:cs typeface="+mn-ea"/>
                <a:sym typeface="+mn-lt"/>
              </a:rPr>
              <a:t>……</a:t>
            </a:r>
            <a:r>
              <a:rPr lang="zh-CN" altLang="en-US" sz="1335" dirty="0">
                <a:solidFill>
                  <a:schemeClr val="tx1">
                    <a:lumMod val="65000"/>
                    <a:lumOff val="35000"/>
                  </a:schemeClr>
                </a:solidFill>
                <a:latin typeface="+mn-lt"/>
                <a:ea typeface="+mn-ea"/>
                <a:cs typeface="+mn-ea"/>
                <a:sym typeface="+mn-lt"/>
              </a:rPr>
              <a:t>点击输入本栏的具体文字，简明扼要的说明分项内容，此为概念图解，请根据您的具体内容酌情修改。</a:t>
            </a:r>
            <a:endParaRPr lang="en-US" altLang="zh-CN" sz="1335" dirty="0">
              <a:solidFill>
                <a:schemeClr val="tx1">
                  <a:lumMod val="65000"/>
                  <a:lumOff val="35000"/>
                </a:schemeClr>
              </a:solidFill>
              <a:latin typeface="+mn-lt"/>
              <a:ea typeface="+mn-ea"/>
              <a:cs typeface="+mn-ea"/>
              <a:sym typeface="+mn-lt"/>
            </a:endParaRPr>
          </a:p>
        </p:txBody>
      </p:sp>
      <p:cxnSp>
        <p:nvCxnSpPr>
          <p:cNvPr id="52" name="直接连接符 51"/>
          <p:cNvCxnSpPr/>
          <p:nvPr/>
        </p:nvCxnSpPr>
        <p:spPr>
          <a:xfrm>
            <a:off x="8002021" y="4990012"/>
            <a:ext cx="35139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7907308" y="3711635"/>
            <a:ext cx="1300163" cy="1173163"/>
            <a:chOff x="7764463" y="536575"/>
            <a:chExt cx="1300163" cy="1173163"/>
          </a:xfrm>
          <a:solidFill>
            <a:schemeClr val="bg1"/>
          </a:solidFill>
        </p:grpSpPr>
        <p:sp>
          <p:nvSpPr>
            <p:cNvPr id="54" name="Freeform 140"/>
            <p:cNvSpPr/>
            <p:nvPr/>
          </p:nvSpPr>
          <p:spPr bwMode="auto">
            <a:xfrm>
              <a:off x="8623300" y="860425"/>
              <a:ext cx="200025" cy="92075"/>
            </a:xfrm>
            <a:custGeom>
              <a:avLst/>
              <a:gdLst>
                <a:gd name="T0" fmla="*/ 309 w 309"/>
                <a:gd name="T1" fmla="*/ 134 h 143"/>
                <a:gd name="T2" fmla="*/ 271 w 309"/>
                <a:gd name="T3" fmla="*/ 126 h 143"/>
                <a:gd name="T4" fmla="*/ 165 w 309"/>
                <a:gd name="T5" fmla="*/ 82 h 143"/>
                <a:gd name="T6" fmla="*/ 108 w 309"/>
                <a:gd name="T7" fmla="*/ 64 h 143"/>
                <a:gd name="T8" fmla="*/ 0 w 309"/>
                <a:gd name="T9" fmla="*/ 18 h 143"/>
                <a:gd name="T10" fmla="*/ 54 w 309"/>
                <a:gd name="T11" fmla="*/ 23 h 143"/>
                <a:gd name="T12" fmla="*/ 108 w 309"/>
                <a:gd name="T13" fmla="*/ 46 h 143"/>
                <a:gd name="T14" fmla="*/ 211 w 309"/>
                <a:gd name="T15" fmla="*/ 80 h 143"/>
                <a:gd name="T16" fmla="*/ 224 w 309"/>
                <a:gd name="T17" fmla="*/ 93 h 143"/>
                <a:gd name="T18" fmla="*/ 309 w 309"/>
                <a:gd name="T19" fmla="*/ 121 h 143"/>
                <a:gd name="T20" fmla="*/ 309 w 309"/>
                <a:gd name="T21" fmla="*/ 1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9" h="143">
                  <a:moveTo>
                    <a:pt x="309" y="134"/>
                  </a:moveTo>
                  <a:cubicBezTo>
                    <a:pt x="297" y="143"/>
                    <a:pt x="280" y="134"/>
                    <a:pt x="271" y="126"/>
                  </a:cubicBezTo>
                  <a:cubicBezTo>
                    <a:pt x="226" y="124"/>
                    <a:pt x="199" y="97"/>
                    <a:pt x="165" y="82"/>
                  </a:cubicBezTo>
                  <a:cubicBezTo>
                    <a:pt x="147" y="74"/>
                    <a:pt x="126" y="72"/>
                    <a:pt x="108" y="64"/>
                  </a:cubicBezTo>
                  <a:cubicBezTo>
                    <a:pt x="77" y="51"/>
                    <a:pt x="42" y="28"/>
                    <a:pt x="0" y="18"/>
                  </a:cubicBezTo>
                  <a:cubicBezTo>
                    <a:pt x="16" y="0"/>
                    <a:pt x="38" y="17"/>
                    <a:pt x="54" y="23"/>
                  </a:cubicBezTo>
                  <a:cubicBezTo>
                    <a:pt x="71" y="29"/>
                    <a:pt x="90" y="40"/>
                    <a:pt x="108" y="46"/>
                  </a:cubicBezTo>
                  <a:cubicBezTo>
                    <a:pt x="142" y="57"/>
                    <a:pt x="178" y="60"/>
                    <a:pt x="211" y="80"/>
                  </a:cubicBezTo>
                  <a:cubicBezTo>
                    <a:pt x="217" y="83"/>
                    <a:pt x="218" y="90"/>
                    <a:pt x="224" y="93"/>
                  </a:cubicBezTo>
                  <a:cubicBezTo>
                    <a:pt x="255" y="106"/>
                    <a:pt x="286" y="99"/>
                    <a:pt x="309" y="121"/>
                  </a:cubicBezTo>
                  <a:cubicBezTo>
                    <a:pt x="309" y="125"/>
                    <a:pt x="309" y="130"/>
                    <a:pt x="309" y="13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55" name="Freeform 141"/>
            <p:cNvSpPr>
              <a:spLocks noEditPoints="1"/>
            </p:cNvSpPr>
            <p:nvPr/>
          </p:nvSpPr>
          <p:spPr bwMode="auto">
            <a:xfrm>
              <a:off x="7975600" y="925513"/>
              <a:ext cx="363538" cy="300038"/>
            </a:xfrm>
            <a:custGeom>
              <a:avLst/>
              <a:gdLst>
                <a:gd name="T0" fmla="*/ 66 w 563"/>
                <a:gd name="T1" fmla="*/ 436 h 465"/>
                <a:gd name="T2" fmla="*/ 32 w 563"/>
                <a:gd name="T3" fmla="*/ 299 h 465"/>
                <a:gd name="T4" fmla="*/ 12 w 563"/>
                <a:gd name="T5" fmla="*/ 230 h 465"/>
                <a:gd name="T6" fmla="*/ 141 w 563"/>
                <a:gd name="T7" fmla="*/ 145 h 465"/>
                <a:gd name="T8" fmla="*/ 177 w 563"/>
                <a:gd name="T9" fmla="*/ 127 h 465"/>
                <a:gd name="T10" fmla="*/ 269 w 563"/>
                <a:gd name="T11" fmla="*/ 98 h 465"/>
                <a:gd name="T12" fmla="*/ 311 w 563"/>
                <a:gd name="T13" fmla="*/ 75 h 465"/>
                <a:gd name="T14" fmla="*/ 414 w 563"/>
                <a:gd name="T15" fmla="*/ 36 h 465"/>
                <a:gd name="T16" fmla="*/ 434 w 563"/>
                <a:gd name="T17" fmla="*/ 39 h 465"/>
                <a:gd name="T18" fmla="*/ 501 w 563"/>
                <a:gd name="T19" fmla="*/ 98 h 465"/>
                <a:gd name="T20" fmla="*/ 545 w 563"/>
                <a:gd name="T21" fmla="*/ 253 h 465"/>
                <a:gd name="T22" fmla="*/ 393 w 563"/>
                <a:gd name="T23" fmla="*/ 371 h 465"/>
                <a:gd name="T24" fmla="*/ 306 w 563"/>
                <a:gd name="T25" fmla="*/ 413 h 465"/>
                <a:gd name="T26" fmla="*/ 251 w 563"/>
                <a:gd name="T27" fmla="*/ 415 h 465"/>
                <a:gd name="T28" fmla="*/ 231 w 563"/>
                <a:gd name="T29" fmla="*/ 431 h 465"/>
                <a:gd name="T30" fmla="*/ 66 w 563"/>
                <a:gd name="T31" fmla="*/ 436 h 465"/>
                <a:gd name="T32" fmla="*/ 223 w 563"/>
                <a:gd name="T33" fmla="*/ 400 h 465"/>
                <a:gd name="T34" fmla="*/ 246 w 563"/>
                <a:gd name="T35" fmla="*/ 400 h 465"/>
                <a:gd name="T36" fmla="*/ 288 w 563"/>
                <a:gd name="T37" fmla="*/ 384 h 465"/>
                <a:gd name="T38" fmla="*/ 527 w 563"/>
                <a:gd name="T39" fmla="*/ 281 h 465"/>
                <a:gd name="T40" fmla="*/ 468 w 563"/>
                <a:gd name="T41" fmla="*/ 49 h 465"/>
                <a:gd name="T42" fmla="*/ 416 w 563"/>
                <a:gd name="T43" fmla="*/ 60 h 465"/>
                <a:gd name="T44" fmla="*/ 357 w 563"/>
                <a:gd name="T45" fmla="*/ 88 h 465"/>
                <a:gd name="T46" fmla="*/ 329 w 563"/>
                <a:gd name="T47" fmla="*/ 93 h 465"/>
                <a:gd name="T48" fmla="*/ 306 w 563"/>
                <a:gd name="T49" fmla="*/ 109 h 465"/>
                <a:gd name="T50" fmla="*/ 239 w 563"/>
                <a:gd name="T51" fmla="*/ 134 h 465"/>
                <a:gd name="T52" fmla="*/ 120 w 563"/>
                <a:gd name="T53" fmla="*/ 173 h 465"/>
                <a:gd name="T54" fmla="*/ 32 w 563"/>
                <a:gd name="T55" fmla="*/ 207 h 465"/>
                <a:gd name="T56" fmla="*/ 86 w 563"/>
                <a:gd name="T57" fmla="*/ 426 h 465"/>
                <a:gd name="T58" fmla="*/ 223 w 563"/>
                <a:gd name="T59" fmla="*/ 40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3" h="465">
                  <a:moveTo>
                    <a:pt x="66" y="436"/>
                  </a:moveTo>
                  <a:cubicBezTo>
                    <a:pt x="59" y="394"/>
                    <a:pt x="47" y="346"/>
                    <a:pt x="32" y="299"/>
                  </a:cubicBezTo>
                  <a:cubicBezTo>
                    <a:pt x="25" y="276"/>
                    <a:pt x="14" y="249"/>
                    <a:pt x="12" y="230"/>
                  </a:cubicBezTo>
                  <a:cubicBezTo>
                    <a:pt x="0" y="148"/>
                    <a:pt x="85" y="164"/>
                    <a:pt x="141" y="145"/>
                  </a:cubicBezTo>
                  <a:cubicBezTo>
                    <a:pt x="153" y="140"/>
                    <a:pt x="164" y="131"/>
                    <a:pt x="177" y="127"/>
                  </a:cubicBezTo>
                  <a:cubicBezTo>
                    <a:pt x="207" y="116"/>
                    <a:pt x="240" y="110"/>
                    <a:pt x="269" y="98"/>
                  </a:cubicBezTo>
                  <a:cubicBezTo>
                    <a:pt x="284" y="92"/>
                    <a:pt x="296" y="81"/>
                    <a:pt x="311" y="75"/>
                  </a:cubicBezTo>
                  <a:cubicBezTo>
                    <a:pt x="347" y="60"/>
                    <a:pt x="387" y="57"/>
                    <a:pt x="414" y="36"/>
                  </a:cubicBezTo>
                  <a:cubicBezTo>
                    <a:pt x="420" y="43"/>
                    <a:pt x="431" y="34"/>
                    <a:pt x="434" y="39"/>
                  </a:cubicBezTo>
                  <a:cubicBezTo>
                    <a:pt x="481" y="0"/>
                    <a:pt x="491" y="46"/>
                    <a:pt x="501" y="98"/>
                  </a:cubicBezTo>
                  <a:cubicBezTo>
                    <a:pt x="512" y="151"/>
                    <a:pt x="537" y="217"/>
                    <a:pt x="545" y="253"/>
                  </a:cubicBezTo>
                  <a:cubicBezTo>
                    <a:pt x="563" y="332"/>
                    <a:pt x="450" y="349"/>
                    <a:pt x="393" y="371"/>
                  </a:cubicBezTo>
                  <a:cubicBezTo>
                    <a:pt x="360" y="385"/>
                    <a:pt x="336" y="396"/>
                    <a:pt x="306" y="413"/>
                  </a:cubicBezTo>
                  <a:cubicBezTo>
                    <a:pt x="288" y="397"/>
                    <a:pt x="267" y="430"/>
                    <a:pt x="251" y="415"/>
                  </a:cubicBezTo>
                  <a:cubicBezTo>
                    <a:pt x="247" y="423"/>
                    <a:pt x="237" y="425"/>
                    <a:pt x="231" y="431"/>
                  </a:cubicBezTo>
                  <a:cubicBezTo>
                    <a:pt x="171" y="430"/>
                    <a:pt x="117" y="465"/>
                    <a:pt x="66" y="436"/>
                  </a:cubicBezTo>
                  <a:close/>
                  <a:moveTo>
                    <a:pt x="223" y="400"/>
                  </a:moveTo>
                  <a:cubicBezTo>
                    <a:pt x="231" y="398"/>
                    <a:pt x="239" y="402"/>
                    <a:pt x="246" y="400"/>
                  </a:cubicBezTo>
                  <a:cubicBezTo>
                    <a:pt x="260" y="397"/>
                    <a:pt x="273" y="389"/>
                    <a:pt x="288" y="384"/>
                  </a:cubicBezTo>
                  <a:cubicBezTo>
                    <a:pt x="381" y="357"/>
                    <a:pt x="449" y="325"/>
                    <a:pt x="527" y="281"/>
                  </a:cubicBezTo>
                  <a:cubicBezTo>
                    <a:pt x="506" y="214"/>
                    <a:pt x="498" y="120"/>
                    <a:pt x="468" y="49"/>
                  </a:cubicBezTo>
                  <a:cubicBezTo>
                    <a:pt x="446" y="54"/>
                    <a:pt x="441" y="60"/>
                    <a:pt x="416" y="60"/>
                  </a:cubicBezTo>
                  <a:cubicBezTo>
                    <a:pt x="396" y="70"/>
                    <a:pt x="374" y="81"/>
                    <a:pt x="357" y="88"/>
                  </a:cubicBezTo>
                  <a:cubicBezTo>
                    <a:pt x="348" y="92"/>
                    <a:pt x="337" y="90"/>
                    <a:pt x="329" y="93"/>
                  </a:cubicBezTo>
                  <a:cubicBezTo>
                    <a:pt x="320" y="96"/>
                    <a:pt x="314" y="105"/>
                    <a:pt x="306" y="109"/>
                  </a:cubicBezTo>
                  <a:cubicBezTo>
                    <a:pt x="280" y="119"/>
                    <a:pt x="260" y="128"/>
                    <a:pt x="239" y="134"/>
                  </a:cubicBezTo>
                  <a:cubicBezTo>
                    <a:pt x="199" y="147"/>
                    <a:pt x="155" y="164"/>
                    <a:pt x="120" y="173"/>
                  </a:cubicBezTo>
                  <a:cubicBezTo>
                    <a:pt x="84" y="182"/>
                    <a:pt x="51" y="181"/>
                    <a:pt x="32" y="207"/>
                  </a:cubicBezTo>
                  <a:cubicBezTo>
                    <a:pt x="42" y="271"/>
                    <a:pt x="69" y="359"/>
                    <a:pt x="86" y="426"/>
                  </a:cubicBezTo>
                  <a:cubicBezTo>
                    <a:pt x="140" y="436"/>
                    <a:pt x="182" y="407"/>
                    <a:pt x="223" y="40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56" name="Freeform 142"/>
            <p:cNvSpPr/>
            <p:nvPr/>
          </p:nvSpPr>
          <p:spPr bwMode="auto">
            <a:xfrm>
              <a:off x="8083550" y="1089025"/>
              <a:ext cx="188913" cy="74613"/>
            </a:xfrm>
            <a:custGeom>
              <a:avLst/>
              <a:gdLst>
                <a:gd name="T0" fmla="*/ 0 w 291"/>
                <a:gd name="T1" fmla="*/ 100 h 116"/>
                <a:gd name="T2" fmla="*/ 273 w 291"/>
                <a:gd name="T3" fmla="*/ 0 h 116"/>
                <a:gd name="T4" fmla="*/ 291 w 291"/>
                <a:gd name="T5" fmla="*/ 8 h 116"/>
                <a:gd name="T6" fmla="*/ 160 w 291"/>
                <a:gd name="T7" fmla="*/ 62 h 116"/>
                <a:gd name="T8" fmla="*/ 90 w 291"/>
                <a:gd name="T9" fmla="*/ 88 h 116"/>
                <a:gd name="T10" fmla="*/ 0 w 291"/>
                <a:gd name="T11" fmla="*/ 100 h 116"/>
              </a:gdLst>
              <a:ahLst/>
              <a:cxnLst>
                <a:cxn ang="0">
                  <a:pos x="T0" y="T1"/>
                </a:cxn>
                <a:cxn ang="0">
                  <a:pos x="T2" y="T3"/>
                </a:cxn>
                <a:cxn ang="0">
                  <a:pos x="T4" y="T5"/>
                </a:cxn>
                <a:cxn ang="0">
                  <a:pos x="T6" y="T7"/>
                </a:cxn>
                <a:cxn ang="0">
                  <a:pos x="T8" y="T9"/>
                </a:cxn>
                <a:cxn ang="0">
                  <a:pos x="T10" y="T11"/>
                </a:cxn>
              </a:cxnLst>
              <a:rect l="0" t="0" r="r" b="b"/>
              <a:pathLst>
                <a:path w="291" h="116">
                  <a:moveTo>
                    <a:pt x="0" y="100"/>
                  </a:moveTo>
                  <a:cubicBezTo>
                    <a:pt x="77" y="48"/>
                    <a:pt x="200" y="51"/>
                    <a:pt x="273" y="0"/>
                  </a:cubicBezTo>
                  <a:cubicBezTo>
                    <a:pt x="279" y="3"/>
                    <a:pt x="288" y="3"/>
                    <a:pt x="291" y="8"/>
                  </a:cubicBezTo>
                  <a:cubicBezTo>
                    <a:pt x="275" y="45"/>
                    <a:pt x="200" y="49"/>
                    <a:pt x="160" y="62"/>
                  </a:cubicBezTo>
                  <a:cubicBezTo>
                    <a:pt x="133" y="70"/>
                    <a:pt x="109" y="76"/>
                    <a:pt x="90" y="88"/>
                  </a:cubicBezTo>
                  <a:cubicBezTo>
                    <a:pt x="64" y="83"/>
                    <a:pt x="28" y="116"/>
                    <a:pt x="0" y="10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57" name="Freeform 143"/>
            <p:cNvSpPr/>
            <p:nvPr/>
          </p:nvSpPr>
          <p:spPr bwMode="auto">
            <a:xfrm>
              <a:off x="8074025" y="1055688"/>
              <a:ext cx="179388" cy="66675"/>
            </a:xfrm>
            <a:custGeom>
              <a:avLst/>
              <a:gdLst>
                <a:gd name="T0" fmla="*/ 275 w 276"/>
                <a:gd name="T1" fmla="*/ 0 h 105"/>
                <a:gd name="T2" fmla="*/ 273 w 276"/>
                <a:gd name="T3" fmla="*/ 6 h 105"/>
                <a:gd name="T4" fmla="*/ 198 w 276"/>
                <a:gd name="T5" fmla="*/ 42 h 105"/>
                <a:gd name="T6" fmla="*/ 177 w 276"/>
                <a:gd name="T7" fmla="*/ 54 h 105"/>
                <a:gd name="T8" fmla="*/ 131 w 276"/>
                <a:gd name="T9" fmla="*/ 62 h 105"/>
                <a:gd name="T10" fmla="*/ 72 w 276"/>
                <a:gd name="T11" fmla="*/ 85 h 105"/>
                <a:gd name="T12" fmla="*/ 51 w 276"/>
                <a:gd name="T13" fmla="*/ 85 h 105"/>
                <a:gd name="T14" fmla="*/ 0 w 276"/>
                <a:gd name="T15" fmla="*/ 85 h 105"/>
                <a:gd name="T16" fmla="*/ 131 w 276"/>
                <a:gd name="T17" fmla="*/ 42 h 105"/>
                <a:gd name="T18" fmla="*/ 149 w 276"/>
                <a:gd name="T19" fmla="*/ 44 h 105"/>
                <a:gd name="T20" fmla="*/ 275 w 27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6" h="105">
                  <a:moveTo>
                    <a:pt x="275" y="0"/>
                  </a:moveTo>
                  <a:cubicBezTo>
                    <a:pt x="276" y="3"/>
                    <a:pt x="275" y="5"/>
                    <a:pt x="273" y="6"/>
                  </a:cubicBezTo>
                  <a:cubicBezTo>
                    <a:pt x="259" y="30"/>
                    <a:pt x="225" y="31"/>
                    <a:pt x="198" y="42"/>
                  </a:cubicBezTo>
                  <a:cubicBezTo>
                    <a:pt x="190" y="45"/>
                    <a:pt x="184" y="52"/>
                    <a:pt x="177" y="54"/>
                  </a:cubicBezTo>
                  <a:cubicBezTo>
                    <a:pt x="162" y="61"/>
                    <a:pt x="147" y="58"/>
                    <a:pt x="131" y="62"/>
                  </a:cubicBezTo>
                  <a:cubicBezTo>
                    <a:pt x="112" y="67"/>
                    <a:pt x="97" y="81"/>
                    <a:pt x="72" y="85"/>
                  </a:cubicBezTo>
                  <a:cubicBezTo>
                    <a:pt x="65" y="86"/>
                    <a:pt x="58" y="84"/>
                    <a:pt x="51" y="85"/>
                  </a:cubicBezTo>
                  <a:cubicBezTo>
                    <a:pt x="32" y="89"/>
                    <a:pt x="11" y="105"/>
                    <a:pt x="0" y="85"/>
                  </a:cubicBezTo>
                  <a:cubicBezTo>
                    <a:pt x="36" y="55"/>
                    <a:pt x="96" y="65"/>
                    <a:pt x="131" y="42"/>
                  </a:cubicBezTo>
                  <a:cubicBezTo>
                    <a:pt x="136" y="43"/>
                    <a:pt x="148" y="38"/>
                    <a:pt x="149" y="44"/>
                  </a:cubicBezTo>
                  <a:cubicBezTo>
                    <a:pt x="191" y="31"/>
                    <a:pt x="230" y="2"/>
                    <a:pt x="275"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58" name="Freeform 144"/>
            <p:cNvSpPr/>
            <p:nvPr/>
          </p:nvSpPr>
          <p:spPr bwMode="auto">
            <a:xfrm>
              <a:off x="8074025" y="1009650"/>
              <a:ext cx="171450" cy="74613"/>
            </a:xfrm>
            <a:custGeom>
              <a:avLst/>
              <a:gdLst>
                <a:gd name="T0" fmla="*/ 265 w 265"/>
                <a:gd name="T1" fmla="*/ 19 h 114"/>
                <a:gd name="T2" fmla="*/ 239 w 265"/>
                <a:gd name="T3" fmla="*/ 19 h 114"/>
                <a:gd name="T4" fmla="*/ 113 w 265"/>
                <a:gd name="T5" fmla="*/ 63 h 114"/>
                <a:gd name="T6" fmla="*/ 0 w 265"/>
                <a:gd name="T7" fmla="*/ 106 h 114"/>
                <a:gd name="T8" fmla="*/ 36 w 265"/>
                <a:gd name="T9" fmla="*/ 78 h 114"/>
                <a:gd name="T10" fmla="*/ 67 w 265"/>
                <a:gd name="T11" fmla="*/ 55 h 114"/>
                <a:gd name="T12" fmla="*/ 167 w 265"/>
                <a:gd name="T13" fmla="*/ 27 h 114"/>
                <a:gd name="T14" fmla="*/ 257 w 265"/>
                <a:gd name="T15" fmla="*/ 1 h 114"/>
                <a:gd name="T16" fmla="*/ 265 w 265"/>
                <a:gd name="T17" fmla="*/ 6 h 114"/>
                <a:gd name="T18" fmla="*/ 265 w 265"/>
                <a:gd name="T19" fmla="*/ 1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114">
                  <a:moveTo>
                    <a:pt x="265" y="19"/>
                  </a:moveTo>
                  <a:cubicBezTo>
                    <a:pt x="253" y="19"/>
                    <a:pt x="251" y="22"/>
                    <a:pt x="239" y="19"/>
                  </a:cubicBezTo>
                  <a:cubicBezTo>
                    <a:pt x="199" y="37"/>
                    <a:pt x="155" y="48"/>
                    <a:pt x="113" y="63"/>
                  </a:cubicBezTo>
                  <a:cubicBezTo>
                    <a:pt x="73" y="77"/>
                    <a:pt x="40" y="114"/>
                    <a:pt x="0" y="106"/>
                  </a:cubicBezTo>
                  <a:cubicBezTo>
                    <a:pt x="3" y="90"/>
                    <a:pt x="22" y="86"/>
                    <a:pt x="36" y="78"/>
                  </a:cubicBezTo>
                  <a:cubicBezTo>
                    <a:pt x="46" y="71"/>
                    <a:pt x="55" y="60"/>
                    <a:pt x="67" y="55"/>
                  </a:cubicBezTo>
                  <a:cubicBezTo>
                    <a:pt x="92" y="42"/>
                    <a:pt x="132" y="39"/>
                    <a:pt x="167" y="27"/>
                  </a:cubicBezTo>
                  <a:cubicBezTo>
                    <a:pt x="199" y="15"/>
                    <a:pt x="220" y="0"/>
                    <a:pt x="257" y="1"/>
                  </a:cubicBezTo>
                  <a:cubicBezTo>
                    <a:pt x="259" y="3"/>
                    <a:pt x="262" y="5"/>
                    <a:pt x="265" y="6"/>
                  </a:cubicBezTo>
                  <a:cubicBezTo>
                    <a:pt x="265" y="10"/>
                    <a:pt x="265" y="15"/>
                    <a:pt x="265" y="19"/>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59" name="Freeform 145"/>
            <p:cNvSpPr>
              <a:spLocks noEditPoints="1"/>
            </p:cNvSpPr>
            <p:nvPr/>
          </p:nvSpPr>
          <p:spPr bwMode="auto">
            <a:xfrm>
              <a:off x="7764463" y="536575"/>
              <a:ext cx="1300163" cy="1173163"/>
            </a:xfrm>
            <a:custGeom>
              <a:avLst/>
              <a:gdLst>
                <a:gd name="T0" fmla="*/ 253 w 2013"/>
                <a:gd name="T1" fmla="*/ 1523 h 1814"/>
                <a:gd name="T2" fmla="*/ 196 w 2013"/>
                <a:gd name="T3" fmla="*/ 1221 h 1814"/>
                <a:gd name="T4" fmla="*/ 67 w 2013"/>
                <a:gd name="T5" fmla="*/ 879 h 1814"/>
                <a:gd name="T6" fmla="*/ 49 w 2013"/>
                <a:gd name="T7" fmla="*/ 608 h 1814"/>
                <a:gd name="T8" fmla="*/ 907 w 2013"/>
                <a:gd name="T9" fmla="*/ 350 h 1814"/>
                <a:gd name="T10" fmla="*/ 1204 w 2013"/>
                <a:gd name="T11" fmla="*/ 8 h 1814"/>
                <a:gd name="T12" fmla="*/ 1977 w 2013"/>
                <a:gd name="T13" fmla="*/ 371 h 1814"/>
                <a:gd name="T14" fmla="*/ 1616 w 2013"/>
                <a:gd name="T15" fmla="*/ 1337 h 1814"/>
                <a:gd name="T16" fmla="*/ 1193 w 2013"/>
                <a:gd name="T17" fmla="*/ 1477 h 1814"/>
                <a:gd name="T18" fmla="*/ 822 w 2013"/>
                <a:gd name="T19" fmla="*/ 1703 h 1814"/>
                <a:gd name="T20" fmla="*/ 1691 w 2013"/>
                <a:gd name="T21" fmla="*/ 1077 h 1814"/>
                <a:gd name="T22" fmla="*/ 1910 w 2013"/>
                <a:gd name="T23" fmla="*/ 319 h 1814"/>
                <a:gd name="T24" fmla="*/ 1132 w 2013"/>
                <a:gd name="T25" fmla="*/ 198 h 1814"/>
                <a:gd name="T26" fmla="*/ 1188 w 2013"/>
                <a:gd name="T27" fmla="*/ 237 h 1814"/>
                <a:gd name="T28" fmla="*/ 1614 w 2013"/>
                <a:gd name="T29" fmla="*/ 268 h 1814"/>
                <a:gd name="T30" fmla="*/ 1925 w 2013"/>
                <a:gd name="T31" fmla="*/ 397 h 1814"/>
                <a:gd name="T32" fmla="*/ 1668 w 2013"/>
                <a:gd name="T33" fmla="*/ 1008 h 1814"/>
                <a:gd name="T34" fmla="*/ 1500 w 2013"/>
                <a:gd name="T35" fmla="*/ 1415 h 1814"/>
                <a:gd name="T36" fmla="*/ 1536 w 2013"/>
                <a:gd name="T37" fmla="*/ 1479 h 1814"/>
                <a:gd name="T38" fmla="*/ 1791 w 2013"/>
                <a:gd name="T39" fmla="*/ 654 h 1814"/>
                <a:gd name="T40" fmla="*/ 1567 w 2013"/>
                <a:gd name="T41" fmla="*/ 265 h 1814"/>
                <a:gd name="T42" fmla="*/ 1230 w 2013"/>
                <a:gd name="T43" fmla="*/ 214 h 1814"/>
                <a:gd name="T44" fmla="*/ 1090 w 2013"/>
                <a:gd name="T45" fmla="*/ 600 h 1814"/>
                <a:gd name="T46" fmla="*/ 1384 w 2013"/>
                <a:gd name="T47" fmla="*/ 1350 h 1814"/>
                <a:gd name="T48" fmla="*/ 438 w 2013"/>
                <a:gd name="T49" fmla="*/ 1714 h 1814"/>
                <a:gd name="T50" fmla="*/ 717 w 2013"/>
                <a:gd name="T51" fmla="*/ 1711 h 1814"/>
                <a:gd name="T52" fmla="*/ 1152 w 2013"/>
                <a:gd name="T53" fmla="*/ 1348 h 1814"/>
                <a:gd name="T54" fmla="*/ 508 w 2013"/>
                <a:gd name="T55" fmla="*/ 461 h 1814"/>
                <a:gd name="T56" fmla="*/ 75 w 2013"/>
                <a:gd name="T57" fmla="*/ 673 h 1814"/>
                <a:gd name="T58" fmla="*/ 209 w 2013"/>
                <a:gd name="T59" fmla="*/ 930 h 1814"/>
                <a:gd name="T60" fmla="*/ 271 w 2013"/>
                <a:gd name="T61" fmla="*/ 1183 h 1814"/>
                <a:gd name="T62" fmla="*/ 340 w 2013"/>
                <a:gd name="T63" fmla="*/ 1384 h 1814"/>
                <a:gd name="T64" fmla="*/ 423 w 2013"/>
                <a:gd name="T65" fmla="*/ 1667 h 1814"/>
                <a:gd name="T66" fmla="*/ 1021 w 2013"/>
                <a:gd name="T67" fmla="*/ 474 h 1814"/>
                <a:gd name="T68" fmla="*/ 415 w 2013"/>
                <a:gd name="T69" fmla="*/ 1711 h 1814"/>
                <a:gd name="T70" fmla="*/ 376 w 2013"/>
                <a:gd name="T71" fmla="*/ 1734 h 1814"/>
                <a:gd name="T72" fmla="*/ 353 w 2013"/>
                <a:gd name="T73" fmla="*/ 1600 h 1814"/>
                <a:gd name="T74" fmla="*/ 353 w 2013"/>
                <a:gd name="T75" fmla="*/ 1600 h 1814"/>
                <a:gd name="T76" fmla="*/ 268 w 2013"/>
                <a:gd name="T77" fmla="*/ 1528 h 1814"/>
                <a:gd name="T78" fmla="*/ 343 w 2013"/>
                <a:gd name="T79" fmla="*/ 1453 h 1814"/>
                <a:gd name="T80" fmla="*/ 320 w 2013"/>
                <a:gd name="T81" fmla="*/ 1430 h 1814"/>
                <a:gd name="T82" fmla="*/ 248 w 2013"/>
                <a:gd name="T83" fmla="*/ 1394 h 1814"/>
                <a:gd name="T84" fmla="*/ 299 w 2013"/>
                <a:gd name="T85" fmla="*/ 1307 h 1814"/>
                <a:gd name="T86" fmla="*/ 222 w 2013"/>
                <a:gd name="T87" fmla="*/ 1307 h 1814"/>
                <a:gd name="T88" fmla="*/ 281 w 2013"/>
                <a:gd name="T89" fmla="*/ 1211 h 1814"/>
                <a:gd name="T90" fmla="*/ 181 w 2013"/>
                <a:gd name="T91" fmla="*/ 1180 h 1814"/>
                <a:gd name="T92" fmla="*/ 206 w 2013"/>
                <a:gd name="T93" fmla="*/ 1087 h 1814"/>
                <a:gd name="T94" fmla="*/ 147 w 2013"/>
                <a:gd name="T95" fmla="*/ 1046 h 1814"/>
                <a:gd name="T96" fmla="*/ 137 w 2013"/>
                <a:gd name="T97" fmla="*/ 992 h 1814"/>
                <a:gd name="T98" fmla="*/ 108 w 2013"/>
                <a:gd name="T99" fmla="*/ 946 h 1814"/>
                <a:gd name="T100" fmla="*/ 134 w 2013"/>
                <a:gd name="T101" fmla="*/ 853 h 1814"/>
                <a:gd name="T102" fmla="*/ 75 w 2013"/>
                <a:gd name="T103" fmla="*/ 804 h 1814"/>
                <a:gd name="T104" fmla="*/ 72 w 2013"/>
                <a:gd name="T105" fmla="*/ 758 h 1814"/>
                <a:gd name="T106" fmla="*/ 34 w 2013"/>
                <a:gd name="T107" fmla="*/ 642 h 1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13" h="1814">
                  <a:moveTo>
                    <a:pt x="369" y="1783"/>
                  </a:moveTo>
                  <a:cubicBezTo>
                    <a:pt x="350" y="1800"/>
                    <a:pt x="317" y="1804"/>
                    <a:pt x="302" y="1778"/>
                  </a:cubicBezTo>
                  <a:cubicBezTo>
                    <a:pt x="308" y="1724"/>
                    <a:pt x="267" y="1725"/>
                    <a:pt x="284" y="1680"/>
                  </a:cubicBezTo>
                  <a:cubicBezTo>
                    <a:pt x="255" y="1668"/>
                    <a:pt x="272" y="1626"/>
                    <a:pt x="255" y="1603"/>
                  </a:cubicBezTo>
                  <a:cubicBezTo>
                    <a:pt x="256" y="1593"/>
                    <a:pt x="258" y="1585"/>
                    <a:pt x="266" y="1582"/>
                  </a:cubicBezTo>
                  <a:cubicBezTo>
                    <a:pt x="255" y="1570"/>
                    <a:pt x="244" y="1545"/>
                    <a:pt x="253" y="1523"/>
                  </a:cubicBezTo>
                  <a:cubicBezTo>
                    <a:pt x="236" y="1495"/>
                    <a:pt x="196" y="1465"/>
                    <a:pt x="230" y="1430"/>
                  </a:cubicBezTo>
                  <a:cubicBezTo>
                    <a:pt x="230" y="1421"/>
                    <a:pt x="222" y="1415"/>
                    <a:pt x="217" y="1404"/>
                  </a:cubicBezTo>
                  <a:cubicBezTo>
                    <a:pt x="218" y="1391"/>
                    <a:pt x="225" y="1384"/>
                    <a:pt x="232" y="1376"/>
                  </a:cubicBezTo>
                  <a:cubicBezTo>
                    <a:pt x="228" y="1366"/>
                    <a:pt x="219" y="1362"/>
                    <a:pt x="214" y="1353"/>
                  </a:cubicBezTo>
                  <a:cubicBezTo>
                    <a:pt x="227" y="1329"/>
                    <a:pt x="171" y="1304"/>
                    <a:pt x="201" y="1281"/>
                  </a:cubicBezTo>
                  <a:cubicBezTo>
                    <a:pt x="182" y="1269"/>
                    <a:pt x="179" y="1238"/>
                    <a:pt x="196" y="1221"/>
                  </a:cubicBezTo>
                  <a:cubicBezTo>
                    <a:pt x="178" y="1215"/>
                    <a:pt x="144" y="1192"/>
                    <a:pt x="170" y="1170"/>
                  </a:cubicBezTo>
                  <a:cubicBezTo>
                    <a:pt x="157" y="1159"/>
                    <a:pt x="145" y="1142"/>
                    <a:pt x="157" y="1121"/>
                  </a:cubicBezTo>
                  <a:cubicBezTo>
                    <a:pt x="141" y="1113"/>
                    <a:pt x="128" y="1087"/>
                    <a:pt x="144" y="1069"/>
                  </a:cubicBezTo>
                  <a:cubicBezTo>
                    <a:pt x="123" y="1063"/>
                    <a:pt x="115" y="1036"/>
                    <a:pt x="126" y="1018"/>
                  </a:cubicBezTo>
                  <a:cubicBezTo>
                    <a:pt x="119" y="1004"/>
                    <a:pt x="105" y="996"/>
                    <a:pt x="108" y="971"/>
                  </a:cubicBezTo>
                  <a:cubicBezTo>
                    <a:pt x="59" y="960"/>
                    <a:pt x="119" y="883"/>
                    <a:pt x="67" y="879"/>
                  </a:cubicBezTo>
                  <a:cubicBezTo>
                    <a:pt x="65" y="860"/>
                    <a:pt x="54" y="834"/>
                    <a:pt x="77" y="830"/>
                  </a:cubicBezTo>
                  <a:cubicBezTo>
                    <a:pt x="67" y="819"/>
                    <a:pt x="50" y="805"/>
                    <a:pt x="59" y="783"/>
                  </a:cubicBezTo>
                  <a:cubicBezTo>
                    <a:pt x="50" y="773"/>
                    <a:pt x="31" y="757"/>
                    <a:pt x="31" y="729"/>
                  </a:cubicBezTo>
                  <a:cubicBezTo>
                    <a:pt x="31" y="725"/>
                    <a:pt x="35" y="718"/>
                    <a:pt x="34" y="714"/>
                  </a:cubicBezTo>
                  <a:cubicBezTo>
                    <a:pt x="27" y="681"/>
                    <a:pt x="0" y="659"/>
                    <a:pt x="16" y="631"/>
                  </a:cubicBezTo>
                  <a:cubicBezTo>
                    <a:pt x="22" y="619"/>
                    <a:pt x="38" y="618"/>
                    <a:pt x="49" y="608"/>
                  </a:cubicBezTo>
                  <a:cubicBezTo>
                    <a:pt x="43" y="599"/>
                    <a:pt x="53" y="591"/>
                    <a:pt x="54" y="577"/>
                  </a:cubicBezTo>
                  <a:cubicBezTo>
                    <a:pt x="200" y="522"/>
                    <a:pt x="361" y="489"/>
                    <a:pt x="518" y="433"/>
                  </a:cubicBezTo>
                  <a:cubicBezTo>
                    <a:pt x="548" y="440"/>
                    <a:pt x="570" y="426"/>
                    <a:pt x="598" y="415"/>
                  </a:cubicBezTo>
                  <a:cubicBezTo>
                    <a:pt x="632" y="402"/>
                    <a:pt x="674" y="393"/>
                    <a:pt x="714" y="379"/>
                  </a:cubicBezTo>
                  <a:cubicBezTo>
                    <a:pt x="774" y="357"/>
                    <a:pt x="826" y="324"/>
                    <a:pt x="879" y="325"/>
                  </a:cubicBezTo>
                  <a:cubicBezTo>
                    <a:pt x="887" y="332"/>
                    <a:pt x="894" y="342"/>
                    <a:pt x="907" y="350"/>
                  </a:cubicBezTo>
                  <a:cubicBezTo>
                    <a:pt x="917" y="400"/>
                    <a:pt x="940" y="458"/>
                    <a:pt x="951" y="515"/>
                  </a:cubicBezTo>
                  <a:cubicBezTo>
                    <a:pt x="995" y="401"/>
                    <a:pt x="1039" y="270"/>
                    <a:pt x="1085" y="144"/>
                  </a:cubicBezTo>
                  <a:cubicBezTo>
                    <a:pt x="1096" y="115"/>
                    <a:pt x="1109" y="85"/>
                    <a:pt x="1116" y="59"/>
                  </a:cubicBezTo>
                  <a:cubicBezTo>
                    <a:pt x="1119" y="50"/>
                    <a:pt x="1115" y="39"/>
                    <a:pt x="1119" y="31"/>
                  </a:cubicBezTo>
                  <a:cubicBezTo>
                    <a:pt x="1126" y="16"/>
                    <a:pt x="1151" y="0"/>
                    <a:pt x="1165" y="0"/>
                  </a:cubicBezTo>
                  <a:cubicBezTo>
                    <a:pt x="1179" y="0"/>
                    <a:pt x="1192" y="17"/>
                    <a:pt x="1204" y="8"/>
                  </a:cubicBezTo>
                  <a:cubicBezTo>
                    <a:pt x="1206" y="16"/>
                    <a:pt x="1216" y="16"/>
                    <a:pt x="1217" y="26"/>
                  </a:cubicBezTo>
                  <a:cubicBezTo>
                    <a:pt x="1322" y="71"/>
                    <a:pt x="1422" y="93"/>
                    <a:pt x="1536" y="131"/>
                  </a:cubicBezTo>
                  <a:cubicBezTo>
                    <a:pt x="1621" y="186"/>
                    <a:pt x="1752" y="215"/>
                    <a:pt x="1827" y="263"/>
                  </a:cubicBezTo>
                  <a:cubicBezTo>
                    <a:pt x="1845" y="264"/>
                    <a:pt x="1873" y="273"/>
                    <a:pt x="1884" y="288"/>
                  </a:cubicBezTo>
                  <a:cubicBezTo>
                    <a:pt x="1910" y="287"/>
                    <a:pt x="1921" y="305"/>
                    <a:pt x="1941" y="314"/>
                  </a:cubicBezTo>
                  <a:cubicBezTo>
                    <a:pt x="1965" y="325"/>
                    <a:pt x="2013" y="338"/>
                    <a:pt x="1977" y="371"/>
                  </a:cubicBezTo>
                  <a:cubicBezTo>
                    <a:pt x="1965" y="428"/>
                    <a:pt x="1945" y="466"/>
                    <a:pt x="1931" y="523"/>
                  </a:cubicBezTo>
                  <a:cubicBezTo>
                    <a:pt x="1921" y="534"/>
                    <a:pt x="1912" y="546"/>
                    <a:pt x="1910" y="564"/>
                  </a:cubicBezTo>
                  <a:cubicBezTo>
                    <a:pt x="1843" y="685"/>
                    <a:pt x="1811" y="820"/>
                    <a:pt x="1760" y="956"/>
                  </a:cubicBezTo>
                  <a:cubicBezTo>
                    <a:pt x="1742" y="1005"/>
                    <a:pt x="1721" y="1054"/>
                    <a:pt x="1701" y="1103"/>
                  </a:cubicBezTo>
                  <a:cubicBezTo>
                    <a:pt x="1681" y="1152"/>
                    <a:pt x="1662" y="1202"/>
                    <a:pt x="1642" y="1250"/>
                  </a:cubicBezTo>
                  <a:cubicBezTo>
                    <a:pt x="1630" y="1278"/>
                    <a:pt x="1625" y="1309"/>
                    <a:pt x="1616" y="1337"/>
                  </a:cubicBezTo>
                  <a:cubicBezTo>
                    <a:pt x="1603" y="1378"/>
                    <a:pt x="1573" y="1412"/>
                    <a:pt x="1572" y="1456"/>
                  </a:cubicBezTo>
                  <a:cubicBezTo>
                    <a:pt x="1560" y="1457"/>
                    <a:pt x="1562" y="1472"/>
                    <a:pt x="1559" y="1482"/>
                  </a:cubicBezTo>
                  <a:cubicBezTo>
                    <a:pt x="1550" y="1491"/>
                    <a:pt x="1541" y="1500"/>
                    <a:pt x="1534" y="1510"/>
                  </a:cubicBezTo>
                  <a:cubicBezTo>
                    <a:pt x="1481" y="1502"/>
                    <a:pt x="1401" y="1460"/>
                    <a:pt x="1335" y="1443"/>
                  </a:cubicBezTo>
                  <a:cubicBezTo>
                    <a:pt x="1276" y="1428"/>
                    <a:pt x="1229" y="1390"/>
                    <a:pt x="1175" y="1374"/>
                  </a:cubicBezTo>
                  <a:cubicBezTo>
                    <a:pt x="1189" y="1409"/>
                    <a:pt x="1185" y="1443"/>
                    <a:pt x="1193" y="1477"/>
                  </a:cubicBezTo>
                  <a:cubicBezTo>
                    <a:pt x="1205" y="1521"/>
                    <a:pt x="1231" y="1567"/>
                    <a:pt x="1181" y="1595"/>
                  </a:cubicBezTo>
                  <a:cubicBezTo>
                    <a:pt x="1156" y="1609"/>
                    <a:pt x="1106" y="1610"/>
                    <a:pt x="1062" y="1626"/>
                  </a:cubicBezTo>
                  <a:cubicBezTo>
                    <a:pt x="1048" y="1631"/>
                    <a:pt x="1037" y="1641"/>
                    <a:pt x="1026" y="1644"/>
                  </a:cubicBezTo>
                  <a:cubicBezTo>
                    <a:pt x="1009" y="1648"/>
                    <a:pt x="991" y="1652"/>
                    <a:pt x="977" y="1654"/>
                  </a:cubicBezTo>
                  <a:cubicBezTo>
                    <a:pt x="920" y="1666"/>
                    <a:pt x="871" y="1680"/>
                    <a:pt x="833" y="1693"/>
                  </a:cubicBezTo>
                  <a:cubicBezTo>
                    <a:pt x="830" y="1698"/>
                    <a:pt x="824" y="1698"/>
                    <a:pt x="822" y="1703"/>
                  </a:cubicBezTo>
                  <a:cubicBezTo>
                    <a:pt x="775" y="1719"/>
                    <a:pt x="728" y="1725"/>
                    <a:pt x="681" y="1737"/>
                  </a:cubicBezTo>
                  <a:cubicBezTo>
                    <a:pt x="587" y="1760"/>
                    <a:pt x="517" y="1800"/>
                    <a:pt x="405" y="1796"/>
                  </a:cubicBezTo>
                  <a:cubicBezTo>
                    <a:pt x="403" y="1804"/>
                    <a:pt x="397" y="1809"/>
                    <a:pt x="392" y="1814"/>
                  </a:cubicBezTo>
                  <a:cubicBezTo>
                    <a:pt x="371" y="1804"/>
                    <a:pt x="377" y="1802"/>
                    <a:pt x="369" y="1783"/>
                  </a:cubicBezTo>
                  <a:close/>
                  <a:moveTo>
                    <a:pt x="1580" y="1376"/>
                  </a:moveTo>
                  <a:cubicBezTo>
                    <a:pt x="1610" y="1267"/>
                    <a:pt x="1655" y="1178"/>
                    <a:pt x="1691" y="1077"/>
                  </a:cubicBezTo>
                  <a:cubicBezTo>
                    <a:pt x="1713" y="1016"/>
                    <a:pt x="1730" y="952"/>
                    <a:pt x="1753" y="889"/>
                  </a:cubicBezTo>
                  <a:cubicBezTo>
                    <a:pt x="1769" y="844"/>
                    <a:pt x="1793" y="802"/>
                    <a:pt x="1802" y="755"/>
                  </a:cubicBezTo>
                  <a:cubicBezTo>
                    <a:pt x="1824" y="728"/>
                    <a:pt x="1827" y="693"/>
                    <a:pt x="1840" y="657"/>
                  </a:cubicBezTo>
                  <a:cubicBezTo>
                    <a:pt x="1862" y="599"/>
                    <a:pt x="1899" y="535"/>
                    <a:pt x="1925" y="482"/>
                  </a:cubicBezTo>
                  <a:cubicBezTo>
                    <a:pt x="1942" y="449"/>
                    <a:pt x="1962" y="373"/>
                    <a:pt x="1951" y="345"/>
                  </a:cubicBezTo>
                  <a:cubicBezTo>
                    <a:pt x="1932" y="335"/>
                    <a:pt x="1918" y="331"/>
                    <a:pt x="1910" y="319"/>
                  </a:cubicBezTo>
                  <a:cubicBezTo>
                    <a:pt x="1899" y="324"/>
                    <a:pt x="1902" y="315"/>
                    <a:pt x="1889" y="319"/>
                  </a:cubicBezTo>
                  <a:cubicBezTo>
                    <a:pt x="1852" y="293"/>
                    <a:pt x="1796" y="285"/>
                    <a:pt x="1760" y="252"/>
                  </a:cubicBezTo>
                  <a:cubicBezTo>
                    <a:pt x="1667" y="223"/>
                    <a:pt x="1567" y="164"/>
                    <a:pt x="1472" y="136"/>
                  </a:cubicBezTo>
                  <a:cubicBezTo>
                    <a:pt x="1386" y="99"/>
                    <a:pt x="1280" y="89"/>
                    <a:pt x="1204" y="36"/>
                  </a:cubicBezTo>
                  <a:cubicBezTo>
                    <a:pt x="1188" y="37"/>
                    <a:pt x="1186" y="52"/>
                    <a:pt x="1181" y="64"/>
                  </a:cubicBezTo>
                  <a:cubicBezTo>
                    <a:pt x="1162" y="106"/>
                    <a:pt x="1151" y="151"/>
                    <a:pt x="1132" y="198"/>
                  </a:cubicBezTo>
                  <a:cubicBezTo>
                    <a:pt x="1102" y="272"/>
                    <a:pt x="1088" y="344"/>
                    <a:pt x="1059" y="404"/>
                  </a:cubicBezTo>
                  <a:cubicBezTo>
                    <a:pt x="1059" y="411"/>
                    <a:pt x="1059" y="418"/>
                    <a:pt x="1059" y="425"/>
                  </a:cubicBezTo>
                  <a:cubicBezTo>
                    <a:pt x="1024" y="497"/>
                    <a:pt x="1012" y="567"/>
                    <a:pt x="982" y="639"/>
                  </a:cubicBezTo>
                  <a:cubicBezTo>
                    <a:pt x="995" y="669"/>
                    <a:pt x="999" y="708"/>
                    <a:pt x="1013" y="737"/>
                  </a:cubicBezTo>
                  <a:cubicBezTo>
                    <a:pt x="1054" y="603"/>
                    <a:pt x="1118" y="478"/>
                    <a:pt x="1152" y="345"/>
                  </a:cubicBezTo>
                  <a:cubicBezTo>
                    <a:pt x="1170" y="317"/>
                    <a:pt x="1175" y="275"/>
                    <a:pt x="1188" y="237"/>
                  </a:cubicBezTo>
                  <a:cubicBezTo>
                    <a:pt x="1189" y="232"/>
                    <a:pt x="1197" y="235"/>
                    <a:pt x="1199" y="232"/>
                  </a:cubicBezTo>
                  <a:cubicBezTo>
                    <a:pt x="1199" y="196"/>
                    <a:pt x="1224" y="173"/>
                    <a:pt x="1224" y="139"/>
                  </a:cubicBezTo>
                  <a:cubicBezTo>
                    <a:pt x="1244" y="144"/>
                    <a:pt x="1236" y="122"/>
                    <a:pt x="1250" y="121"/>
                  </a:cubicBezTo>
                  <a:cubicBezTo>
                    <a:pt x="1300" y="145"/>
                    <a:pt x="1351" y="168"/>
                    <a:pt x="1402" y="185"/>
                  </a:cubicBezTo>
                  <a:cubicBezTo>
                    <a:pt x="1465" y="207"/>
                    <a:pt x="1528" y="226"/>
                    <a:pt x="1585" y="250"/>
                  </a:cubicBezTo>
                  <a:cubicBezTo>
                    <a:pt x="1596" y="254"/>
                    <a:pt x="1603" y="264"/>
                    <a:pt x="1614" y="268"/>
                  </a:cubicBezTo>
                  <a:cubicBezTo>
                    <a:pt x="1635" y="276"/>
                    <a:pt x="1661" y="275"/>
                    <a:pt x="1683" y="283"/>
                  </a:cubicBezTo>
                  <a:cubicBezTo>
                    <a:pt x="1689" y="286"/>
                    <a:pt x="1693" y="294"/>
                    <a:pt x="1699" y="296"/>
                  </a:cubicBezTo>
                  <a:cubicBezTo>
                    <a:pt x="1723" y="307"/>
                    <a:pt x="1746" y="305"/>
                    <a:pt x="1766" y="314"/>
                  </a:cubicBezTo>
                  <a:cubicBezTo>
                    <a:pt x="1766" y="329"/>
                    <a:pt x="1788" y="323"/>
                    <a:pt x="1791" y="335"/>
                  </a:cubicBezTo>
                  <a:cubicBezTo>
                    <a:pt x="1834" y="337"/>
                    <a:pt x="1867" y="366"/>
                    <a:pt x="1910" y="376"/>
                  </a:cubicBezTo>
                  <a:cubicBezTo>
                    <a:pt x="1912" y="386"/>
                    <a:pt x="1923" y="387"/>
                    <a:pt x="1925" y="397"/>
                  </a:cubicBezTo>
                  <a:cubicBezTo>
                    <a:pt x="1910" y="426"/>
                    <a:pt x="1902" y="453"/>
                    <a:pt x="1889" y="482"/>
                  </a:cubicBezTo>
                  <a:cubicBezTo>
                    <a:pt x="1856" y="559"/>
                    <a:pt x="1816" y="645"/>
                    <a:pt x="1786" y="724"/>
                  </a:cubicBezTo>
                  <a:cubicBezTo>
                    <a:pt x="1769" y="771"/>
                    <a:pt x="1748" y="807"/>
                    <a:pt x="1732" y="850"/>
                  </a:cubicBezTo>
                  <a:cubicBezTo>
                    <a:pt x="1726" y="868"/>
                    <a:pt x="1722" y="892"/>
                    <a:pt x="1714" y="910"/>
                  </a:cubicBezTo>
                  <a:cubicBezTo>
                    <a:pt x="1704" y="934"/>
                    <a:pt x="1685" y="955"/>
                    <a:pt x="1675" y="979"/>
                  </a:cubicBezTo>
                  <a:cubicBezTo>
                    <a:pt x="1670" y="992"/>
                    <a:pt x="1671" y="999"/>
                    <a:pt x="1668" y="1008"/>
                  </a:cubicBezTo>
                  <a:cubicBezTo>
                    <a:pt x="1651" y="1046"/>
                    <a:pt x="1646" y="1081"/>
                    <a:pt x="1634" y="1124"/>
                  </a:cubicBezTo>
                  <a:cubicBezTo>
                    <a:pt x="1626" y="1151"/>
                    <a:pt x="1610" y="1178"/>
                    <a:pt x="1601" y="1206"/>
                  </a:cubicBezTo>
                  <a:cubicBezTo>
                    <a:pt x="1597" y="1217"/>
                    <a:pt x="1599" y="1229"/>
                    <a:pt x="1595" y="1240"/>
                  </a:cubicBezTo>
                  <a:cubicBezTo>
                    <a:pt x="1580" y="1288"/>
                    <a:pt x="1552" y="1332"/>
                    <a:pt x="1547" y="1384"/>
                  </a:cubicBezTo>
                  <a:cubicBezTo>
                    <a:pt x="1540" y="1392"/>
                    <a:pt x="1532" y="1399"/>
                    <a:pt x="1526" y="1407"/>
                  </a:cubicBezTo>
                  <a:cubicBezTo>
                    <a:pt x="1512" y="1410"/>
                    <a:pt x="1511" y="1411"/>
                    <a:pt x="1500" y="1415"/>
                  </a:cubicBezTo>
                  <a:cubicBezTo>
                    <a:pt x="1393" y="1386"/>
                    <a:pt x="1296" y="1347"/>
                    <a:pt x="1188" y="1301"/>
                  </a:cubicBezTo>
                  <a:cubicBezTo>
                    <a:pt x="1177" y="1296"/>
                    <a:pt x="1168" y="1283"/>
                    <a:pt x="1152" y="1288"/>
                  </a:cubicBezTo>
                  <a:cubicBezTo>
                    <a:pt x="1157" y="1312"/>
                    <a:pt x="1166" y="1332"/>
                    <a:pt x="1170" y="1355"/>
                  </a:cubicBezTo>
                  <a:cubicBezTo>
                    <a:pt x="1223" y="1363"/>
                    <a:pt x="1267" y="1392"/>
                    <a:pt x="1315" y="1415"/>
                  </a:cubicBezTo>
                  <a:cubicBezTo>
                    <a:pt x="1353" y="1434"/>
                    <a:pt x="1400" y="1440"/>
                    <a:pt x="1446" y="1453"/>
                  </a:cubicBezTo>
                  <a:cubicBezTo>
                    <a:pt x="1466" y="1467"/>
                    <a:pt x="1500" y="1492"/>
                    <a:pt x="1536" y="1479"/>
                  </a:cubicBezTo>
                  <a:cubicBezTo>
                    <a:pt x="1545" y="1448"/>
                    <a:pt x="1551" y="1409"/>
                    <a:pt x="1580" y="1376"/>
                  </a:cubicBezTo>
                  <a:close/>
                  <a:moveTo>
                    <a:pt x="1523" y="1340"/>
                  </a:moveTo>
                  <a:cubicBezTo>
                    <a:pt x="1551" y="1279"/>
                    <a:pt x="1572" y="1212"/>
                    <a:pt x="1590" y="1142"/>
                  </a:cubicBezTo>
                  <a:cubicBezTo>
                    <a:pt x="1630" y="1073"/>
                    <a:pt x="1653" y="988"/>
                    <a:pt x="1683" y="912"/>
                  </a:cubicBezTo>
                  <a:cubicBezTo>
                    <a:pt x="1695" y="883"/>
                    <a:pt x="1720" y="858"/>
                    <a:pt x="1724" y="822"/>
                  </a:cubicBezTo>
                  <a:cubicBezTo>
                    <a:pt x="1756" y="776"/>
                    <a:pt x="1771" y="712"/>
                    <a:pt x="1791" y="654"/>
                  </a:cubicBezTo>
                  <a:cubicBezTo>
                    <a:pt x="1818" y="611"/>
                    <a:pt x="1836" y="560"/>
                    <a:pt x="1853" y="508"/>
                  </a:cubicBezTo>
                  <a:cubicBezTo>
                    <a:pt x="1873" y="481"/>
                    <a:pt x="1882" y="444"/>
                    <a:pt x="1897" y="412"/>
                  </a:cubicBezTo>
                  <a:cubicBezTo>
                    <a:pt x="1899" y="412"/>
                    <a:pt x="1900" y="412"/>
                    <a:pt x="1900" y="410"/>
                  </a:cubicBezTo>
                  <a:cubicBezTo>
                    <a:pt x="1839" y="368"/>
                    <a:pt x="1776" y="349"/>
                    <a:pt x="1701" y="325"/>
                  </a:cubicBezTo>
                  <a:cubicBezTo>
                    <a:pt x="1684" y="301"/>
                    <a:pt x="1660" y="307"/>
                    <a:pt x="1626" y="296"/>
                  </a:cubicBezTo>
                  <a:cubicBezTo>
                    <a:pt x="1609" y="290"/>
                    <a:pt x="1589" y="275"/>
                    <a:pt x="1567" y="265"/>
                  </a:cubicBezTo>
                  <a:cubicBezTo>
                    <a:pt x="1547" y="256"/>
                    <a:pt x="1524" y="250"/>
                    <a:pt x="1500" y="242"/>
                  </a:cubicBezTo>
                  <a:cubicBezTo>
                    <a:pt x="1478" y="235"/>
                    <a:pt x="1460" y="223"/>
                    <a:pt x="1438" y="214"/>
                  </a:cubicBezTo>
                  <a:cubicBezTo>
                    <a:pt x="1415" y="203"/>
                    <a:pt x="1389" y="201"/>
                    <a:pt x="1369" y="193"/>
                  </a:cubicBezTo>
                  <a:cubicBezTo>
                    <a:pt x="1356" y="188"/>
                    <a:pt x="1338" y="178"/>
                    <a:pt x="1317" y="170"/>
                  </a:cubicBezTo>
                  <a:cubicBezTo>
                    <a:pt x="1312" y="168"/>
                    <a:pt x="1266" y="147"/>
                    <a:pt x="1266" y="147"/>
                  </a:cubicBezTo>
                  <a:cubicBezTo>
                    <a:pt x="1253" y="149"/>
                    <a:pt x="1234" y="202"/>
                    <a:pt x="1230" y="214"/>
                  </a:cubicBezTo>
                  <a:cubicBezTo>
                    <a:pt x="1219" y="239"/>
                    <a:pt x="1213" y="262"/>
                    <a:pt x="1211" y="283"/>
                  </a:cubicBezTo>
                  <a:cubicBezTo>
                    <a:pt x="1205" y="280"/>
                    <a:pt x="1207" y="291"/>
                    <a:pt x="1199" y="296"/>
                  </a:cubicBezTo>
                  <a:cubicBezTo>
                    <a:pt x="1198" y="312"/>
                    <a:pt x="1189" y="328"/>
                    <a:pt x="1183" y="343"/>
                  </a:cubicBezTo>
                  <a:cubicBezTo>
                    <a:pt x="1169" y="379"/>
                    <a:pt x="1160" y="424"/>
                    <a:pt x="1142" y="466"/>
                  </a:cubicBezTo>
                  <a:cubicBezTo>
                    <a:pt x="1138" y="476"/>
                    <a:pt x="1128" y="483"/>
                    <a:pt x="1124" y="492"/>
                  </a:cubicBezTo>
                  <a:cubicBezTo>
                    <a:pt x="1109" y="526"/>
                    <a:pt x="1103" y="565"/>
                    <a:pt x="1090" y="600"/>
                  </a:cubicBezTo>
                  <a:cubicBezTo>
                    <a:pt x="1076" y="640"/>
                    <a:pt x="1047" y="680"/>
                    <a:pt x="1039" y="721"/>
                  </a:cubicBezTo>
                  <a:cubicBezTo>
                    <a:pt x="1037" y="736"/>
                    <a:pt x="1032" y="760"/>
                    <a:pt x="1018" y="770"/>
                  </a:cubicBezTo>
                  <a:cubicBezTo>
                    <a:pt x="1065" y="944"/>
                    <a:pt x="1097" y="1097"/>
                    <a:pt x="1147" y="1265"/>
                  </a:cubicBezTo>
                  <a:cubicBezTo>
                    <a:pt x="1164" y="1271"/>
                    <a:pt x="1183" y="1274"/>
                    <a:pt x="1201" y="1281"/>
                  </a:cubicBezTo>
                  <a:cubicBezTo>
                    <a:pt x="1251" y="1300"/>
                    <a:pt x="1309" y="1335"/>
                    <a:pt x="1358" y="1348"/>
                  </a:cubicBezTo>
                  <a:cubicBezTo>
                    <a:pt x="1366" y="1350"/>
                    <a:pt x="1375" y="1348"/>
                    <a:pt x="1384" y="1350"/>
                  </a:cubicBezTo>
                  <a:cubicBezTo>
                    <a:pt x="1410" y="1357"/>
                    <a:pt x="1434" y="1377"/>
                    <a:pt x="1456" y="1379"/>
                  </a:cubicBezTo>
                  <a:cubicBezTo>
                    <a:pt x="1486" y="1381"/>
                    <a:pt x="1491" y="1368"/>
                    <a:pt x="1516" y="1374"/>
                  </a:cubicBezTo>
                  <a:cubicBezTo>
                    <a:pt x="1518" y="1361"/>
                    <a:pt x="1528" y="1354"/>
                    <a:pt x="1523" y="1340"/>
                  </a:cubicBezTo>
                  <a:close/>
                  <a:moveTo>
                    <a:pt x="423" y="1667"/>
                  </a:moveTo>
                  <a:cubicBezTo>
                    <a:pt x="425" y="1675"/>
                    <a:pt x="420" y="1677"/>
                    <a:pt x="420" y="1683"/>
                  </a:cubicBezTo>
                  <a:cubicBezTo>
                    <a:pt x="427" y="1693"/>
                    <a:pt x="438" y="1698"/>
                    <a:pt x="438" y="1714"/>
                  </a:cubicBezTo>
                  <a:cubicBezTo>
                    <a:pt x="439" y="1722"/>
                    <a:pt x="435" y="1726"/>
                    <a:pt x="428" y="1727"/>
                  </a:cubicBezTo>
                  <a:cubicBezTo>
                    <a:pt x="429" y="1737"/>
                    <a:pt x="440" y="1737"/>
                    <a:pt x="438" y="1750"/>
                  </a:cubicBezTo>
                  <a:cubicBezTo>
                    <a:pt x="437" y="1775"/>
                    <a:pt x="398" y="1770"/>
                    <a:pt x="384" y="1776"/>
                  </a:cubicBezTo>
                  <a:cubicBezTo>
                    <a:pt x="397" y="1773"/>
                    <a:pt x="397" y="1783"/>
                    <a:pt x="405" y="1786"/>
                  </a:cubicBezTo>
                  <a:cubicBezTo>
                    <a:pt x="488" y="1764"/>
                    <a:pt x="578" y="1739"/>
                    <a:pt x="660" y="1721"/>
                  </a:cubicBezTo>
                  <a:cubicBezTo>
                    <a:pt x="683" y="1716"/>
                    <a:pt x="701" y="1704"/>
                    <a:pt x="717" y="1711"/>
                  </a:cubicBezTo>
                  <a:cubicBezTo>
                    <a:pt x="822" y="1685"/>
                    <a:pt x="892" y="1624"/>
                    <a:pt x="1005" y="1624"/>
                  </a:cubicBezTo>
                  <a:cubicBezTo>
                    <a:pt x="1011" y="1619"/>
                    <a:pt x="1016" y="1615"/>
                    <a:pt x="1023" y="1613"/>
                  </a:cubicBezTo>
                  <a:cubicBezTo>
                    <a:pt x="1029" y="1613"/>
                    <a:pt x="1035" y="1613"/>
                    <a:pt x="1041" y="1613"/>
                  </a:cubicBezTo>
                  <a:cubicBezTo>
                    <a:pt x="1082" y="1593"/>
                    <a:pt x="1132" y="1583"/>
                    <a:pt x="1178" y="1572"/>
                  </a:cubicBezTo>
                  <a:cubicBezTo>
                    <a:pt x="1191" y="1555"/>
                    <a:pt x="1185" y="1554"/>
                    <a:pt x="1181" y="1533"/>
                  </a:cubicBezTo>
                  <a:cubicBezTo>
                    <a:pt x="1168" y="1475"/>
                    <a:pt x="1165" y="1397"/>
                    <a:pt x="1152" y="1348"/>
                  </a:cubicBezTo>
                  <a:cubicBezTo>
                    <a:pt x="1116" y="1213"/>
                    <a:pt x="1070" y="1055"/>
                    <a:pt x="1028" y="897"/>
                  </a:cubicBezTo>
                  <a:cubicBezTo>
                    <a:pt x="1021" y="869"/>
                    <a:pt x="1020" y="842"/>
                    <a:pt x="1013" y="814"/>
                  </a:cubicBezTo>
                  <a:cubicBezTo>
                    <a:pt x="991" y="724"/>
                    <a:pt x="962" y="638"/>
                    <a:pt x="941" y="557"/>
                  </a:cubicBezTo>
                  <a:cubicBezTo>
                    <a:pt x="933" y="527"/>
                    <a:pt x="932" y="493"/>
                    <a:pt x="923" y="461"/>
                  </a:cubicBezTo>
                  <a:cubicBezTo>
                    <a:pt x="910" y="415"/>
                    <a:pt x="899" y="360"/>
                    <a:pt x="856" y="348"/>
                  </a:cubicBezTo>
                  <a:cubicBezTo>
                    <a:pt x="748" y="398"/>
                    <a:pt x="620" y="435"/>
                    <a:pt x="508" y="461"/>
                  </a:cubicBezTo>
                  <a:cubicBezTo>
                    <a:pt x="505" y="464"/>
                    <a:pt x="503" y="466"/>
                    <a:pt x="500" y="469"/>
                  </a:cubicBezTo>
                  <a:cubicBezTo>
                    <a:pt x="427" y="487"/>
                    <a:pt x="347" y="510"/>
                    <a:pt x="273" y="533"/>
                  </a:cubicBezTo>
                  <a:cubicBezTo>
                    <a:pt x="198" y="557"/>
                    <a:pt x="116" y="569"/>
                    <a:pt x="67" y="608"/>
                  </a:cubicBezTo>
                  <a:cubicBezTo>
                    <a:pt x="90" y="608"/>
                    <a:pt x="132" y="633"/>
                    <a:pt x="108" y="670"/>
                  </a:cubicBezTo>
                  <a:cubicBezTo>
                    <a:pt x="94" y="677"/>
                    <a:pt x="63" y="667"/>
                    <a:pt x="72" y="680"/>
                  </a:cubicBezTo>
                  <a:cubicBezTo>
                    <a:pt x="75" y="680"/>
                    <a:pt x="75" y="676"/>
                    <a:pt x="75" y="673"/>
                  </a:cubicBezTo>
                  <a:cubicBezTo>
                    <a:pt x="97" y="677"/>
                    <a:pt x="159" y="688"/>
                    <a:pt x="157" y="724"/>
                  </a:cubicBezTo>
                  <a:cubicBezTo>
                    <a:pt x="157" y="739"/>
                    <a:pt x="142" y="743"/>
                    <a:pt x="129" y="750"/>
                  </a:cubicBezTo>
                  <a:cubicBezTo>
                    <a:pt x="154" y="752"/>
                    <a:pt x="168" y="766"/>
                    <a:pt x="165" y="796"/>
                  </a:cubicBezTo>
                  <a:cubicBezTo>
                    <a:pt x="177" y="798"/>
                    <a:pt x="181" y="808"/>
                    <a:pt x="186" y="817"/>
                  </a:cubicBezTo>
                  <a:cubicBezTo>
                    <a:pt x="164" y="841"/>
                    <a:pt x="195" y="851"/>
                    <a:pt x="211" y="879"/>
                  </a:cubicBezTo>
                  <a:cubicBezTo>
                    <a:pt x="227" y="905"/>
                    <a:pt x="214" y="911"/>
                    <a:pt x="209" y="930"/>
                  </a:cubicBezTo>
                  <a:cubicBezTo>
                    <a:pt x="227" y="939"/>
                    <a:pt x="224" y="962"/>
                    <a:pt x="217" y="979"/>
                  </a:cubicBezTo>
                  <a:cubicBezTo>
                    <a:pt x="234" y="984"/>
                    <a:pt x="227" y="1002"/>
                    <a:pt x="232" y="1018"/>
                  </a:cubicBezTo>
                  <a:cubicBezTo>
                    <a:pt x="237" y="1034"/>
                    <a:pt x="250" y="1049"/>
                    <a:pt x="235" y="1067"/>
                  </a:cubicBezTo>
                  <a:cubicBezTo>
                    <a:pt x="257" y="1076"/>
                    <a:pt x="276" y="1105"/>
                    <a:pt x="258" y="1131"/>
                  </a:cubicBezTo>
                  <a:cubicBezTo>
                    <a:pt x="270" y="1139"/>
                    <a:pt x="282" y="1147"/>
                    <a:pt x="284" y="1165"/>
                  </a:cubicBezTo>
                  <a:cubicBezTo>
                    <a:pt x="281" y="1173"/>
                    <a:pt x="271" y="1173"/>
                    <a:pt x="271" y="1183"/>
                  </a:cubicBezTo>
                  <a:cubicBezTo>
                    <a:pt x="293" y="1183"/>
                    <a:pt x="301" y="1198"/>
                    <a:pt x="304" y="1216"/>
                  </a:cubicBezTo>
                  <a:cubicBezTo>
                    <a:pt x="299" y="1220"/>
                    <a:pt x="297" y="1228"/>
                    <a:pt x="297" y="1237"/>
                  </a:cubicBezTo>
                  <a:cubicBezTo>
                    <a:pt x="314" y="1251"/>
                    <a:pt x="308" y="1269"/>
                    <a:pt x="312" y="1288"/>
                  </a:cubicBezTo>
                  <a:cubicBezTo>
                    <a:pt x="313" y="1294"/>
                    <a:pt x="322" y="1299"/>
                    <a:pt x="325" y="1309"/>
                  </a:cubicBezTo>
                  <a:cubicBezTo>
                    <a:pt x="327" y="1317"/>
                    <a:pt x="324" y="1327"/>
                    <a:pt x="325" y="1330"/>
                  </a:cubicBezTo>
                  <a:cubicBezTo>
                    <a:pt x="333" y="1348"/>
                    <a:pt x="359" y="1357"/>
                    <a:pt x="340" y="1384"/>
                  </a:cubicBezTo>
                  <a:cubicBezTo>
                    <a:pt x="347" y="1393"/>
                    <a:pt x="358" y="1397"/>
                    <a:pt x="361" y="1410"/>
                  </a:cubicBezTo>
                  <a:cubicBezTo>
                    <a:pt x="347" y="1435"/>
                    <a:pt x="378" y="1453"/>
                    <a:pt x="358" y="1477"/>
                  </a:cubicBezTo>
                  <a:cubicBezTo>
                    <a:pt x="374" y="1488"/>
                    <a:pt x="399" y="1512"/>
                    <a:pt x="382" y="1533"/>
                  </a:cubicBezTo>
                  <a:cubicBezTo>
                    <a:pt x="388" y="1545"/>
                    <a:pt x="399" y="1552"/>
                    <a:pt x="402" y="1567"/>
                  </a:cubicBezTo>
                  <a:cubicBezTo>
                    <a:pt x="400" y="1574"/>
                    <a:pt x="397" y="1579"/>
                    <a:pt x="394" y="1585"/>
                  </a:cubicBezTo>
                  <a:cubicBezTo>
                    <a:pt x="409" y="1612"/>
                    <a:pt x="401" y="1646"/>
                    <a:pt x="423" y="1667"/>
                  </a:cubicBezTo>
                  <a:close/>
                  <a:moveTo>
                    <a:pt x="1157" y="31"/>
                  </a:moveTo>
                  <a:cubicBezTo>
                    <a:pt x="1116" y="73"/>
                    <a:pt x="1115" y="150"/>
                    <a:pt x="1083" y="201"/>
                  </a:cubicBezTo>
                  <a:cubicBezTo>
                    <a:pt x="1051" y="325"/>
                    <a:pt x="994" y="426"/>
                    <a:pt x="961" y="557"/>
                  </a:cubicBezTo>
                  <a:cubicBezTo>
                    <a:pt x="962" y="563"/>
                    <a:pt x="969" y="578"/>
                    <a:pt x="972" y="590"/>
                  </a:cubicBezTo>
                  <a:cubicBezTo>
                    <a:pt x="995" y="571"/>
                    <a:pt x="994" y="537"/>
                    <a:pt x="1003" y="510"/>
                  </a:cubicBezTo>
                  <a:cubicBezTo>
                    <a:pt x="1007" y="497"/>
                    <a:pt x="1017" y="487"/>
                    <a:pt x="1021" y="474"/>
                  </a:cubicBezTo>
                  <a:cubicBezTo>
                    <a:pt x="1068" y="329"/>
                    <a:pt x="1111" y="175"/>
                    <a:pt x="1168" y="38"/>
                  </a:cubicBezTo>
                  <a:cubicBezTo>
                    <a:pt x="1168" y="36"/>
                    <a:pt x="1168" y="33"/>
                    <a:pt x="1168" y="31"/>
                  </a:cubicBezTo>
                  <a:cubicBezTo>
                    <a:pt x="1161" y="31"/>
                    <a:pt x="1162" y="26"/>
                    <a:pt x="1157" y="31"/>
                  </a:cubicBezTo>
                  <a:close/>
                  <a:moveTo>
                    <a:pt x="315" y="1734"/>
                  </a:moveTo>
                  <a:cubicBezTo>
                    <a:pt x="327" y="1733"/>
                    <a:pt x="331" y="1740"/>
                    <a:pt x="340" y="1742"/>
                  </a:cubicBezTo>
                  <a:cubicBezTo>
                    <a:pt x="356" y="1712"/>
                    <a:pt x="401" y="1727"/>
                    <a:pt x="415" y="1711"/>
                  </a:cubicBezTo>
                  <a:cubicBezTo>
                    <a:pt x="386" y="1703"/>
                    <a:pt x="339" y="1709"/>
                    <a:pt x="315" y="1734"/>
                  </a:cubicBezTo>
                  <a:close/>
                  <a:moveTo>
                    <a:pt x="376" y="1734"/>
                  </a:moveTo>
                  <a:cubicBezTo>
                    <a:pt x="360" y="1746"/>
                    <a:pt x="342" y="1755"/>
                    <a:pt x="330" y="1770"/>
                  </a:cubicBezTo>
                  <a:cubicBezTo>
                    <a:pt x="352" y="1763"/>
                    <a:pt x="380" y="1757"/>
                    <a:pt x="415" y="1750"/>
                  </a:cubicBezTo>
                  <a:cubicBezTo>
                    <a:pt x="415" y="1746"/>
                    <a:pt x="415" y="1743"/>
                    <a:pt x="415" y="1740"/>
                  </a:cubicBezTo>
                  <a:cubicBezTo>
                    <a:pt x="397" y="1743"/>
                    <a:pt x="393" y="1732"/>
                    <a:pt x="376" y="1734"/>
                  </a:cubicBezTo>
                  <a:close/>
                  <a:moveTo>
                    <a:pt x="400" y="1665"/>
                  </a:moveTo>
                  <a:cubicBezTo>
                    <a:pt x="386" y="1664"/>
                    <a:pt x="386" y="1663"/>
                    <a:pt x="374" y="1665"/>
                  </a:cubicBezTo>
                  <a:cubicBezTo>
                    <a:pt x="359" y="1630"/>
                    <a:pt x="326" y="1663"/>
                    <a:pt x="309" y="1678"/>
                  </a:cubicBezTo>
                  <a:cubicBezTo>
                    <a:pt x="314" y="1685"/>
                    <a:pt x="311" y="1700"/>
                    <a:pt x="320" y="1703"/>
                  </a:cubicBezTo>
                  <a:cubicBezTo>
                    <a:pt x="342" y="1674"/>
                    <a:pt x="400" y="1696"/>
                    <a:pt x="400" y="1665"/>
                  </a:cubicBezTo>
                  <a:close/>
                  <a:moveTo>
                    <a:pt x="353" y="1600"/>
                  </a:moveTo>
                  <a:cubicBezTo>
                    <a:pt x="325" y="1610"/>
                    <a:pt x="311" y="1625"/>
                    <a:pt x="278" y="1636"/>
                  </a:cubicBezTo>
                  <a:cubicBezTo>
                    <a:pt x="278" y="1648"/>
                    <a:pt x="284" y="1653"/>
                    <a:pt x="289" y="1660"/>
                  </a:cubicBezTo>
                  <a:cubicBezTo>
                    <a:pt x="318" y="1649"/>
                    <a:pt x="333" y="1620"/>
                    <a:pt x="374" y="1629"/>
                  </a:cubicBezTo>
                  <a:cubicBezTo>
                    <a:pt x="376" y="1625"/>
                    <a:pt x="381" y="1624"/>
                    <a:pt x="384" y="1621"/>
                  </a:cubicBezTo>
                  <a:cubicBezTo>
                    <a:pt x="384" y="1617"/>
                    <a:pt x="384" y="1612"/>
                    <a:pt x="384" y="1608"/>
                  </a:cubicBezTo>
                  <a:cubicBezTo>
                    <a:pt x="375" y="1606"/>
                    <a:pt x="362" y="1605"/>
                    <a:pt x="353" y="1600"/>
                  </a:cubicBezTo>
                  <a:close/>
                  <a:moveTo>
                    <a:pt x="376" y="1562"/>
                  </a:moveTo>
                  <a:cubicBezTo>
                    <a:pt x="372" y="1561"/>
                    <a:pt x="371" y="1557"/>
                    <a:pt x="371" y="1551"/>
                  </a:cubicBezTo>
                  <a:cubicBezTo>
                    <a:pt x="323" y="1543"/>
                    <a:pt x="277" y="1580"/>
                    <a:pt x="276" y="1611"/>
                  </a:cubicBezTo>
                  <a:cubicBezTo>
                    <a:pt x="307" y="1597"/>
                    <a:pt x="351" y="1584"/>
                    <a:pt x="376" y="1562"/>
                  </a:cubicBezTo>
                  <a:close/>
                  <a:moveTo>
                    <a:pt x="348" y="1500"/>
                  </a:moveTo>
                  <a:cubicBezTo>
                    <a:pt x="319" y="1501"/>
                    <a:pt x="293" y="1516"/>
                    <a:pt x="268" y="1528"/>
                  </a:cubicBezTo>
                  <a:cubicBezTo>
                    <a:pt x="270" y="1540"/>
                    <a:pt x="266" y="1556"/>
                    <a:pt x="281" y="1559"/>
                  </a:cubicBezTo>
                  <a:cubicBezTo>
                    <a:pt x="301" y="1533"/>
                    <a:pt x="349" y="1535"/>
                    <a:pt x="364" y="1510"/>
                  </a:cubicBezTo>
                  <a:cubicBezTo>
                    <a:pt x="354" y="1511"/>
                    <a:pt x="357" y="1500"/>
                    <a:pt x="348" y="1500"/>
                  </a:cubicBezTo>
                  <a:close/>
                  <a:moveTo>
                    <a:pt x="258" y="1490"/>
                  </a:moveTo>
                  <a:cubicBezTo>
                    <a:pt x="257" y="1498"/>
                    <a:pt x="266" y="1497"/>
                    <a:pt x="268" y="1502"/>
                  </a:cubicBezTo>
                  <a:cubicBezTo>
                    <a:pt x="294" y="1487"/>
                    <a:pt x="336" y="1488"/>
                    <a:pt x="343" y="1453"/>
                  </a:cubicBezTo>
                  <a:cubicBezTo>
                    <a:pt x="308" y="1442"/>
                    <a:pt x="281" y="1473"/>
                    <a:pt x="258" y="1490"/>
                  </a:cubicBezTo>
                  <a:close/>
                  <a:moveTo>
                    <a:pt x="330" y="1407"/>
                  </a:moveTo>
                  <a:cubicBezTo>
                    <a:pt x="315" y="1416"/>
                    <a:pt x="299" y="1409"/>
                    <a:pt x="289" y="1399"/>
                  </a:cubicBezTo>
                  <a:cubicBezTo>
                    <a:pt x="283" y="1416"/>
                    <a:pt x="260" y="1415"/>
                    <a:pt x="248" y="1425"/>
                  </a:cubicBezTo>
                  <a:cubicBezTo>
                    <a:pt x="252" y="1442"/>
                    <a:pt x="241" y="1449"/>
                    <a:pt x="237" y="1464"/>
                  </a:cubicBezTo>
                  <a:cubicBezTo>
                    <a:pt x="270" y="1475"/>
                    <a:pt x="289" y="1422"/>
                    <a:pt x="320" y="1430"/>
                  </a:cubicBezTo>
                  <a:cubicBezTo>
                    <a:pt x="317" y="1416"/>
                    <a:pt x="336" y="1428"/>
                    <a:pt x="335" y="1417"/>
                  </a:cubicBezTo>
                  <a:cubicBezTo>
                    <a:pt x="330" y="1417"/>
                    <a:pt x="334" y="1409"/>
                    <a:pt x="330" y="1407"/>
                  </a:cubicBezTo>
                  <a:close/>
                  <a:moveTo>
                    <a:pt x="248" y="1394"/>
                  </a:moveTo>
                  <a:cubicBezTo>
                    <a:pt x="272" y="1396"/>
                    <a:pt x="296" y="1350"/>
                    <a:pt x="322" y="1376"/>
                  </a:cubicBezTo>
                  <a:cubicBezTo>
                    <a:pt x="323" y="1373"/>
                    <a:pt x="326" y="1373"/>
                    <a:pt x="330" y="1374"/>
                  </a:cubicBezTo>
                  <a:cubicBezTo>
                    <a:pt x="313" y="1326"/>
                    <a:pt x="259" y="1362"/>
                    <a:pt x="248" y="1394"/>
                  </a:cubicBezTo>
                  <a:close/>
                  <a:moveTo>
                    <a:pt x="299" y="1307"/>
                  </a:moveTo>
                  <a:cubicBezTo>
                    <a:pt x="286" y="1306"/>
                    <a:pt x="274" y="1308"/>
                    <a:pt x="263" y="1314"/>
                  </a:cubicBezTo>
                  <a:cubicBezTo>
                    <a:pt x="259" y="1311"/>
                    <a:pt x="256" y="1308"/>
                    <a:pt x="253" y="1304"/>
                  </a:cubicBezTo>
                  <a:cubicBezTo>
                    <a:pt x="240" y="1318"/>
                    <a:pt x="217" y="1339"/>
                    <a:pt x="240" y="1355"/>
                  </a:cubicBezTo>
                  <a:cubicBezTo>
                    <a:pt x="263" y="1344"/>
                    <a:pt x="282" y="1313"/>
                    <a:pt x="304" y="1317"/>
                  </a:cubicBezTo>
                  <a:cubicBezTo>
                    <a:pt x="300" y="1316"/>
                    <a:pt x="303" y="1308"/>
                    <a:pt x="299" y="1307"/>
                  </a:cubicBezTo>
                  <a:close/>
                  <a:moveTo>
                    <a:pt x="278" y="1250"/>
                  </a:moveTo>
                  <a:cubicBezTo>
                    <a:pt x="269" y="1259"/>
                    <a:pt x="262" y="1258"/>
                    <a:pt x="250" y="1252"/>
                  </a:cubicBezTo>
                  <a:cubicBezTo>
                    <a:pt x="243" y="1256"/>
                    <a:pt x="235" y="1259"/>
                    <a:pt x="230" y="1265"/>
                  </a:cubicBezTo>
                  <a:cubicBezTo>
                    <a:pt x="233" y="1266"/>
                    <a:pt x="239" y="1264"/>
                    <a:pt x="240" y="1268"/>
                  </a:cubicBezTo>
                  <a:cubicBezTo>
                    <a:pt x="230" y="1279"/>
                    <a:pt x="208" y="1278"/>
                    <a:pt x="206" y="1296"/>
                  </a:cubicBezTo>
                  <a:cubicBezTo>
                    <a:pt x="209" y="1302"/>
                    <a:pt x="214" y="1306"/>
                    <a:pt x="222" y="1307"/>
                  </a:cubicBezTo>
                  <a:cubicBezTo>
                    <a:pt x="238" y="1284"/>
                    <a:pt x="266" y="1288"/>
                    <a:pt x="297" y="1278"/>
                  </a:cubicBezTo>
                  <a:cubicBezTo>
                    <a:pt x="296" y="1263"/>
                    <a:pt x="291" y="1253"/>
                    <a:pt x="278" y="1250"/>
                  </a:cubicBezTo>
                  <a:close/>
                  <a:moveTo>
                    <a:pt x="268" y="1201"/>
                  </a:moveTo>
                  <a:cubicBezTo>
                    <a:pt x="248" y="1206"/>
                    <a:pt x="227" y="1210"/>
                    <a:pt x="209" y="1216"/>
                  </a:cubicBezTo>
                  <a:cubicBezTo>
                    <a:pt x="206" y="1227"/>
                    <a:pt x="196" y="1242"/>
                    <a:pt x="204" y="1255"/>
                  </a:cubicBezTo>
                  <a:cubicBezTo>
                    <a:pt x="225" y="1246"/>
                    <a:pt x="261" y="1229"/>
                    <a:pt x="281" y="1211"/>
                  </a:cubicBezTo>
                  <a:cubicBezTo>
                    <a:pt x="273" y="1212"/>
                    <a:pt x="274" y="1203"/>
                    <a:pt x="268" y="1201"/>
                  </a:cubicBezTo>
                  <a:close/>
                  <a:moveTo>
                    <a:pt x="181" y="1180"/>
                  </a:moveTo>
                  <a:cubicBezTo>
                    <a:pt x="191" y="1195"/>
                    <a:pt x="201" y="1187"/>
                    <a:pt x="214" y="1193"/>
                  </a:cubicBezTo>
                  <a:cubicBezTo>
                    <a:pt x="222" y="1183"/>
                    <a:pt x="236" y="1181"/>
                    <a:pt x="242" y="1170"/>
                  </a:cubicBezTo>
                  <a:cubicBezTo>
                    <a:pt x="252" y="1174"/>
                    <a:pt x="256" y="1167"/>
                    <a:pt x="263" y="1160"/>
                  </a:cubicBezTo>
                  <a:cubicBezTo>
                    <a:pt x="235" y="1128"/>
                    <a:pt x="201" y="1149"/>
                    <a:pt x="181" y="1180"/>
                  </a:cubicBezTo>
                  <a:close/>
                  <a:moveTo>
                    <a:pt x="206" y="1087"/>
                  </a:moveTo>
                  <a:cubicBezTo>
                    <a:pt x="183" y="1100"/>
                    <a:pt x="179" y="1118"/>
                    <a:pt x="168" y="1142"/>
                  </a:cubicBezTo>
                  <a:cubicBezTo>
                    <a:pt x="175" y="1143"/>
                    <a:pt x="172" y="1143"/>
                    <a:pt x="181" y="1147"/>
                  </a:cubicBezTo>
                  <a:cubicBezTo>
                    <a:pt x="198" y="1130"/>
                    <a:pt x="226" y="1123"/>
                    <a:pt x="248" y="1111"/>
                  </a:cubicBezTo>
                  <a:cubicBezTo>
                    <a:pt x="245" y="1097"/>
                    <a:pt x="236" y="1089"/>
                    <a:pt x="224" y="1085"/>
                  </a:cubicBezTo>
                  <a:cubicBezTo>
                    <a:pt x="216" y="1090"/>
                    <a:pt x="205" y="1100"/>
                    <a:pt x="206" y="1087"/>
                  </a:cubicBezTo>
                  <a:close/>
                  <a:moveTo>
                    <a:pt x="155" y="1090"/>
                  </a:moveTo>
                  <a:cubicBezTo>
                    <a:pt x="183" y="1089"/>
                    <a:pt x="210" y="1067"/>
                    <a:pt x="222" y="1041"/>
                  </a:cubicBezTo>
                  <a:cubicBezTo>
                    <a:pt x="195" y="1032"/>
                    <a:pt x="152" y="1061"/>
                    <a:pt x="155" y="1090"/>
                  </a:cubicBezTo>
                  <a:close/>
                  <a:moveTo>
                    <a:pt x="191" y="1008"/>
                  </a:moveTo>
                  <a:cubicBezTo>
                    <a:pt x="184" y="1004"/>
                    <a:pt x="182" y="996"/>
                    <a:pt x="173" y="995"/>
                  </a:cubicBezTo>
                  <a:cubicBezTo>
                    <a:pt x="161" y="1008"/>
                    <a:pt x="127" y="1025"/>
                    <a:pt x="147" y="1046"/>
                  </a:cubicBezTo>
                  <a:cubicBezTo>
                    <a:pt x="171" y="1030"/>
                    <a:pt x="189" y="1025"/>
                    <a:pt x="209" y="1005"/>
                  </a:cubicBezTo>
                  <a:cubicBezTo>
                    <a:pt x="203" y="999"/>
                    <a:pt x="194" y="1004"/>
                    <a:pt x="191" y="1008"/>
                  </a:cubicBezTo>
                  <a:close/>
                  <a:moveTo>
                    <a:pt x="193" y="941"/>
                  </a:moveTo>
                  <a:cubicBezTo>
                    <a:pt x="187" y="936"/>
                    <a:pt x="165" y="940"/>
                    <a:pt x="152" y="948"/>
                  </a:cubicBezTo>
                  <a:cubicBezTo>
                    <a:pt x="142" y="955"/>
                    <a:pt x="142" y="971"/>
                    <a:pt x="129" y="971"/>
                  </a:cubicBezTo>
                  <a:cubicBezTo>
                    <a:pt x="127" y="983"/>
                    <a:pt x="131" y="988"/>
                    <a:pt x="137" y="992"/>
                  </a:cubicBezTo>
                  <a:cubicBezTo>
                    <a:pt x="151" y="971"/>
                    <a:pt x="232" y="970"/>
                    <a:pt x="193" y="941"/>
                  </a:cubicBezTo>
                  <a:close/>
                  <a:moveTo>
                    <a:pt x="196" y="899"/>
                  </a:moveTo>
                  <a:cubicBezTo>
                    <a:pt x="192" y="892"/>
                    <a:pt x="183" y="888"/>
                    <a:pt x="173" y="886"/>
                  </a:cubicBezTo>
                  <a:cubicBezTo>
                    <a:pt x="162" y="894"/>
                    <a:pt x="156" y="895"/>
                    <a:pt x="139" y="892"/>
                  </a:cubicBezTo>
                  <a:cubicBezTo>
                    <a:pt x="127" y="902"/>
                    <a:pt x="116" y="913"/>
                    <a:pt x="103" y="923"/>
                  </a:cubicBezTo>
                  <a:cubicBezTo>
                    <a:pt x="106" y="931"/>
                    <a:pt x="104" y="936"/>
                    <a:pt x="108" y="946"/>
                  </a:cubicBezTo>
                  <a:cubicBezTo>
                    <a:pt x="138" y="931"/>
                    <a:pt x="178" y="918"/>
                    <a:pt x="196" y="899"/>
                  </a:cubicBezTo>
                  <a:close/>
                  <a:moveTo>
                    <a:pt x="134" y="853"/>
                  </a:moveTo>
                  <a:cubicBezTo>
                    <a:pt x="131" y="872"/>
                    <a:pt x="89" y="864"/>
                    <a:pt x="101" y="894"/>
                  </a:cubicBezTo>
                  <a:cubicBezTo>
                    <a:pt x="128" y="890"/>
                    <a:pt x="136" y="872"/>
                    <a:pt x="147" y="858"/>
                  </a:cubicBezTo>
                  <a:cubicBezTo>
                    <a:pt x="152" y="858"/>
                    <a:pt x="162" y="864"/>
                    <a:pt x="165" y="855"/>
                  </a:cubicBezTo>
                  <a:cubicBezTo>
                    <a:pt x="152" y="853"/>
                    <a:pt x="146" y="858"/>
                    <a:pt x="134" y="853"/>
                  </a:cubicBezTo>
                  <a:close/>
                  <a:moveTo>
                    <a:pt x="121" y="812"/>
                  </a:moveTo>
                  <a:cubicBezTo>
                    <a:pt x="105" y="823"/>
                    <a:pt x="83" y="842"/>
                    <a:pt x="85" y="863"/>
                  </a:cubicBezTo>
                  <a:cubicBezTo>
                    <a:pt x="107" y="845"/>
                    <a:pt x="125" y="823"/>
                    <a:pt x="157" y="822"/>
                  </a:cubicBezTo>
                  <a:cubicBezTo>
                    <a:pt x="157" y="819"/>
                    <a:pt x="161" y="818"/>
                    <a:pt x="160" y="814"/>
                  </a:cubicBezTo>
                  <a:cubicBezTo>
                    <a:pt x="143" y="811"/>
                    <a:pt x="136" y="819"/>
                    <a:pt x="121" y="812"/>
                  </a:cubicBezTo>
                  <a:close/>
                  <a:moveTo>
                    <a:pt x="75" y="804"/>
                  </a:moveTo>
                  <a:cubicBezTo>
                    <a:pt x="97" y="794"/>
                    <a:pt x="109" y="774"/>
                    <a:pt x="137" y="781"/>
                  </a:cubicBezTo>
                  <a:cubicBezTo>
                    <a:pt x="137" y="778"/>
                    <a:pt x="137" y="776"/>
                    <a:pt x="137" y="773"/>
                  </a:cubicBezTo>
                  <a:cubicBezTo>
                    <a:pt x="114" y="754"/>
                    <a:pt x="70" y="771"/>
                    <a:pt x="75" y="804"/>
                  </a:cubicBezTo>
                  <a:close/>
                  <a:moveTo>
                    <a:pt x="134" y="719"/>
                  </a:moveTo>
                  <a:cubicBezTo>
                    <a:pt x="113" y="681"/>
                    <a:pt x="56" y="707"/>
                    <a:pt x="49" y="732"/>
                  </a:cubicBezTo>
                  <a:cubicBezTo>
                    <a:pt x="56" y="742"/>
                    <a:pt x="56" y="758"/>
                    <a:pt x="72" y="758"/>
                  </a:cubicBezTo>
                  <a:cubicBezTo>
                    <a:pt x="74" y="729"/>
                    <a:pt x="101" y="726"/>
                    <a:pt x="132" y="727"/>
                  </a:cubicBezTo>
                  <a:cubicBezTo>
                    <a:pt x="132" y="723"/>
                    <a:pt x="135" y="723"/>
                    <a:pt x="134" y="719"/>
                  </a:cubicBezTo>
                  <a:close/>
                  <a:moveTo>
                    <a:pt x="34" y="642"/>
                  </a:moveTo>
                  <a:cubicBezTo>
                    <a:pt x="28" y="657"/>
                    <a:pt x="32" y="675"/>
                    <a:pt x="47" y="678"/>
                  </a:cubicBezTo>
                  <a:cubicBezTo>
                    <a:pt x="45" y="649"/>
                    <a:pt x="81" y="652"/>
                    <a:pt x="93" y="644"/>
                  </a:cubicBezTo>
                  <a:cubicBezTo>
                    <a:pt x="81" y="623"/>
                    <a:pt x="52" y="644"/>
                    <a:pt x="34" y="64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60" name="Freeform 146"/>
            <p:cNvSpPr>
              <a:spLocks noEditPoints="1"/>
            </p:cNvSpPr>
            <p:nvPr/>
          </p:nvSpPr>
          <p:spPr bwMode="auto">
            <a:xfrm>
              <a:off x="8531225" y="735013"/>
              <a:ext cx="377825" cy="306388"/>
            </a:xfrm>
            <a:custGeom>
              <a:avLst/>
              <a:gdLst>
                <a:gd name="T0" fmla="*/ 142 w 583"/>
                <a:gd name="T1" fmla="*/ 0 h 474"/>
                <a:gd name="T2" fmla="*/ 163 w 583"/>
                <a:gd name="T3" fmla="*/ 18 h 474"/>
                <a:gd name="T4" fmla="*/ 250 w 583"/>
                <a:gd name="T5" fmla="*/ 54 h 474"/>
                <a:gd name="T6" fmla="*/ 325 w 583"/>
                <a:gd name="T7" fmla="*/ 85 h 474"/>
                <a:gd name="T8" fmla="*/ 351 w 583"/>
                <a:gd name="T9" fmla="*/ 87 h 474"/>
                <a:gd name="T10" fmla="*/ 374 w 583"/>
                <a:gd name="T11" fmla="*/ 103 h 474"/>
                <a:gd name="T12" fmla="*/ 436 w 583"/>
                <a:gd name="T13" fmla="*/ 126 h 474"/>
                <a:gd name="T14" fmla="*/ 474 w 583"/>
                <a:gd name="T15" fmla="*/ 141 h 474"/>
                <a:gd name="T16" fmla="*/ 487 w 583"/>
                <a:gd name="T17" fmla="*/ 154 h 474"/>
                <a:gd name="T18" fmla="*/ 565 w 583"/>
                <a:gd name="T19" fmla="*/ 175 h 474"/>
                <a:gd name="T20" fmla="*/ 583 w 583"/>
                <a:gd name="T21" fmla="*/ 206 h 474"/>
                <a:gd name="T22" fmla="*/ 482 w 583"/>
                <a:gd name="T23" fmla="*/ 417 h 474"/>
                <a:gd name="T24" fmla="*/ 459 w 583"/>
                <a:gd name="T25" fmla="*/ 471 h 474"/>
                <a:gd name="T26" fmla="*/ 268 w 583"/>
                <a:gd name="T27" fmla="*/ 430 h 474"/>
                <a:gd name="T28" fmla="*/ 0 w 583"/>
                <a:gd name="T29" fmla="*/ 255 h 474"/>
                <a:gd name="T30" fmla="*/ 93 w 583"/>
                <a:gd name="T31" fmla="*/ 69 h 474"/>
                <a:gd name="T32" fmla="*/ 142 w 583"/>
                <a:gd name="T33" fmla="*/ 0 h 474"/>
                <a:gd name="T34" fmla="*/ 356 w 583"/>
                <a:gd name="T35" fmla="*/ 433 h 474"/>
                <a:gd name="T36" fmla="*/ 444 w 583"/>
                <a:gd name="T37" fmla="*/ 451 h 474"/>
                <a:gd name="T38" fmla="*/ 482 w 583"/>
                <a:gd name="T39" fmla="*/ 381 h 474"/>
                <a:gd name="T40" fmla="*/ 560 w 583"/>
                <a:gd name="T41" fmla="*/ 198 h 474"/>
                <a:gd name="T42" fmla="*/ 459 w 583"/>
                <a:gd name="T43" fmla="*/ 152 h 474"/>
                <a:gd name="T44" fmla="*/ 423 w 583"/>
                <a:gd name="T45" fmla="*/ 134 h 474"/>
                <a:gd name="T46" fmla="*/ 230 w 583"/>
                <a:gd name="T47" fmla="*/ 56 h 474"/>
                <a:gd name="T48" fmla="*/ 142 w 583"/>
                <a:gd name="T49" fmla="*/ 51 h 474"/>
                <a:gd name="T50" fmla="*/ 119 w 583"/>
                <a:gd name="T51" fmla="*/ 59 h 474"/>
                <a:gd name="T52" fmla="*/ 85 w 583"/>
                <a:gd name="T53" fmla="*/ 105 h 474"/>
                <a:gd name="T54" fmla="*/ 21 w 583"/>
                <a:gd name="T55" fmla="*/ 273 h 474"/>
                <a:gd name="T56" fmla="*/ 255 w 583"/>
                <a:gd name="T57" fmla="*/ 394 h 474"/>
                <a:gd name="T58" fmla="*/ 276 w 583"/>
                <a:gd name="T59" fmla="*/ 394 h 474"/>
                <a:gd name="T60" fmla="*/ 317 w 583"/>
                <a:gd name="T61" fmla="*/ 412 h 474"/>
                <a:gd name="T62" fmla="*/ 312 w 583"/>
                <a:gd name="T63" fmla="*/ 414 h 474"/>
                <a:gd name="T64" fmla="*/ 356 w 583"/>
                <a:gd name="T65" fmla="*/ 433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3" h="474">
                  <a:moveTo>
                    <a:pt x="142" y="0"/>
                  </a:moveTo>
                  <a:cubicBezTo>
                    <a:pt x="153" y="2"/>
                    <a:pt x="155" y="12"/>
                    <a:pt x="163" y="18"/>
                  </a:cubicBezTo>
                  <a:cubicBezTo>
                    <a:pt x="195" y="18"/>
                    <a:pt x="229" y="29"/>
                    <a:pt x="250" y="54"/>
                  </a:cubicBezTo>
                  <a:cubicBezTo>
                    <a:pt x="277" y="55"/>
                    <a:pt x="299" y="76"/>
                    <a:pt x="325" y="85"/>
                  </a:cubicBezTo>
                  <a:cubicBezTo>
                    <a:pt x="334" y="87"/>
                    <a:pt x="343" y="85"/>
                    <a:pt x="351" y="87"/>
                  </a:cubicBezTo>
                  <a:cubicBezTo>
                    <a:pt x="359" y="90"/>
                    <a:pt x="365" y="99"/>
                    <a:pt x="374" y="103"/>
                  </a:cubicBezTo>
                  <a:cubicBezTo>
                    <a:pt x="395" y="111"/>
                    <a:pt x="416" y="116"/>
                    <a:pt x="436" y="126"/>
                  </a:cubicBezTo>
                  <a:cubicBezTo>
                    <a:pt x="448" y="132"/>
                    <a:pt x="460" y="133"/>
                    <a:pt x="474" y="141"/>
                  </a:cubicBezTo>
                  <a:cubicBezTo>
                    <a:pt x="478" y="143"/>
                    <a:pt x="483" y="152"/>
                    <a:pt x="487" y="154"/>
                  </a:cubicBezTo>
                  <a:cubicBezTo>
                    <a:pt x="512" y="164"/>
                    <a:pt x="541" y="162"/>
                    <a:pt x="565" y="175"/>
                  </a:cubicBezTo>
                  <a:cubicBezTo>
                    <a:pt x="565" y="187"/>
                    <a:pt x="583" y="193"/>
                    <a:pt x="583" y="206"/>
                  </a:cubicBezTo>
                  <a:cubicBezTo>
                    <a:pt x="579" y="269"/>
                    <a:pt x="507" y="343"/>
                    <a:pt x="482" y="417"/>
                  </a:cubicBezTo>
                  <a:cubicBezTo>
                    <a:pt x="474" y="440"/>
                    <a:pt x="477" y="458"/>
                    <a:pt x="459" y="471"/>
                  </a:cubicBezTo>
                  <a:cubicBezTo>
                    <a:pt x="391" y="474"/>
                    <a:pt x="325" y="456"/>
                    <a:pt x="268" y="430"/>
                  </a:cubicBezTo>
                  <a:cubicBezTo>
                    <a:pt x="186" y="356"/>
                    <a:pt x="30" y="378"/>
                    <a:pt x="0" y="255"/>
                  </a:cubicBezTo>
                  <a:cubicBezTo>
                    <a:pt x="22" y="195"/>
                    <a:pt x="63" y="127"/>
                    <a:pt x="93" y="69"/>
                  </a:cubicBezTo>
                  <a:cubicBezTo>
                    <a:pt x="107" y="42"/>
                    <a:pt x="109" y="8"/>
                    <a:pt x="142" y="0"/>
                  </a:cubicBezTo>
                  <a:close/>
                  <a:moveTo>
                    <a:pt x="356" y="433"/>
                  </a:moveTo>
                  <a:cubicBezTo>
                    <a:pt x="373" y="440"/>
                    <a:pt x="408" y="446"/>
                    <a:pt x="444" y="451"/>
                  </a:cubicBezTo>
                  <a:cubicBezTo>
                    <a:pt x="465" y="435"/>
                    <a:pt x="470" y="410"/>
                    <a:pt x="482" y="381"/>
                  </a:cubicBezTo>
                  <a:cubicBezTo>
                    <a:pt x="508" y="319"/>
                    <a:pt x="558" y="264"/>
                    <a:pt x="560" y="198"/>
                  </a:cubicBezTo>
                  <a:cubicBezTo>
                    <a:pt x="529" y="166"/>
                    <a:pt x="487" y="184"/>
                    <a:pt x="459" y="152"/>
                  </a:cubicBezTo>
                  <a:cubicBezTo>
                    <a:pt x="443" y="150"/>
                    <a:pt x="432" y="143"/>
                    <a:pt x="423" y="134"/>
                  </a:cubicBezTo>
                  <a:cubicBezTo>
                    <a:pt x="349" y="122"/>
                    <a:pt x="287" y="82"/>
                    <a:pt x="230" y="56"/>
                  </a:cubicBezTo>
                  <a:cubicBezTo>
                    <a:pt x="204" y="45"/>
                    <a:pt x="155" y="32"/>
                    <a:pt x="142" y="51"/>
                  </a:cubicBezTo>
                  <a:cubicBezTo>
                    <a:pt x="134" y="45"/>
                    <a:pt x="129" y="59"/>
                    <a:pt x="119" y="59"/>
                  </a:cubicBezTo>
                  <a:cubicBezTo>
                    <a:pt x="107" y="73"/>
                    <a:pt x="104" y="97"/>
                    <a:pt x="85" y="105"/>
                  </a:cubicBezTo>
                  <a:cubicBezTo>
                    <a:pt x="73" y="181"/>
                    <a:pt x="23" y="193"/>
                    <a:pt x="21" y="273"/>
                  </a:cubicBezTo>
                  <a:cubicBezTo>
                    <a:pt x="73" y="343"/>
                    <a:pt x="187" y="345"/>
                    <a:pt x="255" y="394"/>
                  </a:cubicBezTo>
                  <a:cubicBezTo>
                    <a:pt x="267" y="394"/>
                    <a:pt x="266" y="396"/>
                    <a:pt x="276" y="394"/>
                  </a:cubicBezTo>
                  <a:cubicBezTo>
                    <a:pt x="277" y="408"/>
                    <a:pt x="307" y="401"/>
                    <a:pt x="317" y="412"/>
                  </a:cubicBezTo>
                  <a:cubicBezTo>
                    <a:pt x="315" y="412"/>
                    <a:pt x="312" y="412"/>
                    <a:pt x="312" y="414"/>
                  </a:cubicBezTo>
                  <a:cubicBezTo>
                    <a:pt x="331" y="415"/>
                    <a:pt x="343" y="426"/>
                    <a:pt x="356" y="43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61" name="Freeform 147"/>
            <p:cNvSpPr/>
            <p:nvPr/>
          </p:nvSpPr>
          <p:spPr bwMode="auto">
            <a:xfrm>
              <a:off x="8642350" y="822325"/>
              <a:ext cx="201613" cy="80963"/>
            </a:xfrm>
            <a:custGeom>
              <a:avLst/>
              <a:gdLst>
                <a:gd name="T0" fmla="*/ 0 w 314"/>
                <a:gd name="T1" fmla="*/ 3 h 127"/>
                <a:gd name="T2" fmla="*/ 129 w 314"/>
                <a:gd name="T3" fmla="*/ 37 h 127"/>
                <a:gd name="T4" fmla="*/ 178 w 314"/>
                <a:gd name="T5" fmla="*/ 68 h 127"/>
                <a:gd name="T6" fmla="*/ 256 w 314"/>
                <a:gd name="T7" fmla="*/ 96 h 127"/>
                <a:gd name="T8" fmla="*/ 297 w 314"/>
                <a:gd name="T9" fmla="*/ 127 h 127"/>
                <a:gd name="T10" fmla="*/ 91 w 314"/>
                <a:gd name="T11" fmla="*/ 42 h 127"/>
                <a:gd name="T12" fmla="*/ 93 w 314"/>
                <a:gd name="T13" fmla="*/ 44 h 127"/>
                <a:gd name="T14" fmla="*/ 0 w 314"/>
                <a:gd name="T15" fmla="*/ 3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127">
                  <a:moveTo>
                    <a:pt x="0" y="3"/>
                  </a:moveTo>
                  <a:cubicBezTo>
                    <a:pt x="35" y="0"/>
                    <a:pt x="88" y="37"/>
                    <a:pt x="129" y="37"/>
                  </a:cubicBezTo>
                  <a:cubicBezTo>
                    <a:pt x="144" y="48"/>
                    <a:pt x="164" y="55"/>
                    <a:pt x="178" y="68"/>
                  </a:cubicBezTo>
                  <a:cubicBezTo>
                    <a:pt x="205" y="70"/>
                    <a:pt x="229" y="86"/>
                    <a:pt x="256" y="96"/>
                  </a:cubicBezTo>
                  <a:cubicBezTo>
                    <a:pt x="273" y="92"/>
                    <a:pt x="314" y="105"/>
                    <a:pt x="297" y="127"/>
                  </a:cubicBezTo>
                  <a:cubicBezTo>
                    <a:pt x="225" y="99"/>
                    <a:pt x="148" y="68"/>
                    <a:pt x="91" y="42"/>
                  </a:cubicBezTo>
                  <a:cubicBezTo>
                    <a:pt x="90" y="44"/>
                    <a:pt x="92" y="44"/>
                    <a:pt x="93" y="44"/>
                  </a:cubicBezTo>
                  <a:cubicBezTo>
                    <a:pt x="70" y="33"/>
                    <a:pt x="28" y="19"/>
                    <a:pt x="0"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62" name="Freeform 148"/>
            <p:cNvSpPr/>
            <p:nvPr/>
          </p:nvSpPr>
          <p:spPr bwMode="auto">
            <a:xfrm>
              <a:off x="8578850" y="900113"/>
              <a:ext cx="214313" cy="93663"/>
            </a:xfrm>
            <a:custGeom>
              <a:avLst/>
              <a:gdLst>
                <a:gd name="T0" fmla="*/ 333 w 333"/>
                <a:gd name="T1" fmla="*/ 134 h 143"/>
                <a:gd name="T2" fmla="*/ 328 w 333"/>
                <a:gd name="T3" fmla="*/ 139 h 143"/>
                <a:gd name="T4" fmla="*/ 299 w 333"/>
                <a:gd name="T5" fmla="*/ 129 h 143"/>
                <a:gd name="T6" fmla="*/ 158 w 333"/>
                <a:gd name="T7" fmla="*/ 69 h 143"/>
                <a:gd name="T8" fmla="*/ 0 w 333"/>
                <a:gd name="T9" fmla="*/ 18 h 143"/>
                <a:gd name="T10" fmla="*/ 83 w 333"/>
                <a:gd name="T11" fmla="*/ 20 h 143"/>
                <a:gd name="T12" fmla="*/ 330 w 333"/>
                <a:gd name="T13" fmla="*/ 126 h 143"/>
                <a:gd name="T14" fmla="*/ 333 w 333"/>
                <a:gd name="T15" fmla="*/ 134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3" h="143">
                  <a:moveTo>
                    <a:pt x="333" y="134"/>
                  </a:moveTo>
                  <a:cubicBezTo>
                    <a:pt x="332" y="136"/>
                    <a:pt x="331" y="138"/>
                    <a:pt x="328" y="139"/>
                  </a:cubicBezTo>
                  <a:cubicBezTo>
                    <a:pt x="320" y="143"/>
                    <a:pt x="305" y="136"/>
                    <a:pt x="299" y="129"/>
                  </a:cubicBezTo>
                  <a:cubicBezTo>
                    <a:pt x="247" y="109"/>
                    <a:pt x="200" y="95"/>
                    <a:pt x="158" y="69"/>
                  </a:cubicBezTo>
                  <a:cubicBezTo>
                    <a:pt x="107" y="51"/>
                    <a:pt x="49" y="30"/>
                    <a:pt x="0" y="18"/>
                  </a:cubicBezTo>
                  <a:cubicBezTo>
                    <a:pt x="15" y="0"/>
                    <a:pt x="50" y="18"/>
                    <a:pt x="83" y="20"/>
                  </a:cubicBezTo>
                  <a:cubicBezTo>
                    <a:pt x="161" y="70"/>
                    <a:pt x="241" y="91"/>
                    <a:pt x="330" y="126"/>
                  </a:cubicBezTo>
                  <a:cubicBezTo>
                    <a:pt x="330" y="130"/>
                    <a:pt x="330" y="133"/>
                    <a:pt x="333" y="13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grpSp>
      <p:sp>
        <p:nvSpPr>
          <p:cNvPr id="63" name="Shape 373"/>
          <p:cNvSpPr/>
          <p:nvPr/>
        </p:nvSpPr>
        <p:spPr>
          <a:xfrm>
            <a:off x="9254226" y="3916723"/>
            <a:ext cx="2261703" cy="984629"/>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335" dirty="0">
                <a:solidFill>
                  <a:schemeClr val="tx1">
                    <a:lumMod val="65000"/>
                    <a:lumOff val="35000"/>
                  </a:schemeClr>
                </a:solidFill>
                <a:latin typeface="+mn-lt"/>
                <a:ea typeface="+mn-ea"/>
                <a:cs typeface="+mn-ea"/>
                <a:sym typeface="+mn-lt"/>
              </a:rPr>
              <a:t>详写内容</a:t>
            </a:r>
            <a:r>
              <a:rPr lang="en-US" altLang="zh-CN" sz="1335" dirty="0">
                <a:solidFill>
                  <a:schemeClr val="tx1">
                    <a:lumMod val="65000"/>
                    <a:lumOff val="35000"/>
                  </a:schemeClr>
                </a:solidFill>
                <a:latin typeface="+mn-lt"/>
                <a:ea typeface="+mn-ea"/>
                <a:cs typeface="+mn-ea"/>
                <a:sym typeface="+mn-lt"/>
              </a:rPr>
              <a:t>……</a:t>
            </a:r>
            <a:r>
              <a:rPr lang="zh-CN" altLang="en-US" sz="1335" dirty="0">
                <a:solidFill>
                  <a:schemeClr val="tx1">
                    <a:lumMod val="65000"/>
                    <a:lumOff val="35000"/>
                  </a:schemeClr>
                </a:solidFill>
                <a:latin typeface="+mn-lt"/>
                <a:ea typeface="+mn-ea"/>
                <a:cs typeface="+mn-ea"/>
                <a:sym typeface="+mn-lt"/>
              </a:rPr>
              <a:t>点击输入本栏的具体文字，简明扼要的说明分项内容，此为概念图解，请根据您的具体内容酌情修改。</a:t>
            </a:r>
            <a:endParaRPr lang="en-US" altLang="zh-CN" sz="1335" dirty="0">
              <a:solidFill>
                <a:schemeClr val="tx1">
                  <a:lumMod val="65000"/>
                  <a:lumOff val="35000"/>
                </a:schemeClr>
              </a:solidFill>
              <a:latin typeface="+mn-lt"/>
              <a:ea typeface="+mn-ea"/>
              <a:cs typeface="+mn-ea"/>
              <a:sym typeface="+mn-lt"/>
            </a:endParaRPr>
          </a:p>
        </p:txBody>
      </p:sp>
      <p:grpSp>
        <p:nvGrpSpPr>
          <p:cNvPr id="64" name="组合 63"/>
          <p:cNvGrpSpPr/>
          <p:nvPr/>
        </p:nvGrpSpPr>
        <p:grpSpPr>
          <a:xfrm>
            <a:off x="4770322" y="3134546"/>
            <a:ext cx="2568624" cy="3815572"/>
            <a:chOff x="4991952" y="3765058"/>
            <a:chExt cx="1909762" cy="2836863"/>
          </a:xfrm>
          <a:solidFill>
            <a:schemeClr val="bg1"/>
          </a:solidFill>
        </p:grpSpPr>
        <p:sp>
          <p:nvSpPr>
            <p:cNvPr id="65" name="Freeform 5"/>
            <p:cNvSpPr/>
            <p:nvPr/>
          </p:nvSpPr>
          <p:spPr bwMode="auto">
            <a:xfrm>
              <a:off x="5701564" y="5281121"/>
              <a:ext cx="7937" cy="15875"/>
            </a:xfrm>
            <a:custGeom>
              <a:avLst/>
              <a:gdLst>
                <a:gd name="T0" fmla="*/ 1 w 2"/>
                <a:gd name="T1" fmla="*/ 1 h 4"/>
                <a:gd name="T2" fmla="*/ 1 w 2"/>
                <a:gd name="T3" fmla="*/ 3 h 4"/>
                <a:gd name="T4" fmla="*/ 1 w 2"/>
                <a:gd name="T5" fmla="*/ 1 h 4"/>
              </a:gdLst>
              <a:ahLst/>
              <a:cxnLst>
                <a:cxn ang="0">
                  <a:pos x="T0" y="T1"/>
                </a:cxn>
                <a:cxn ang="0">
                  <a:pos x="T2" y="T3"/>
                </a:cxn>
                <a:cxn ang="0">
                  <a:pos x="T4" y="T5"/>
                </a:cxn>
              </a:cxnLst>
              <a:rect l="0" t="0" r="r" b="b"/>
              <a:pathLst>
                <a:path w="2" h="4">
                  <a:moveTo>
                    <a:pt x="1" y="1"/>
                  </a:moveTo>
                  <a:cubicBezTo>
                    <a:pt x="1" y="4"/>
                    <a:pt x="2" y="0"/>
                    <a:pt x="1" y="3"/>
                  </a:cubicBezTo>
                  <a:cubicBezTo>
                    <a:pt x="1" y="3"/>
                    <a:pt x="0" y="2"/>
                    <a:pt x="1"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66" name="Freeform 6"/>
            <p:cNvSpPr/>
            <p:nvPr/>
          </p:nvSpPr>
          <p:spPr bwMode="auto">
            <a:xfrm>
              <a:off x="5476139" y="4269883"/>
              <a:ext cx="922337" cy="1030288"/>
            </a:xfrm>
            <a:custGeom>
              <a:avLst/>
              <a:gdLst>
                <a:gd name="T0" fmla="*/ 183 w 245"/>
                <a:gd name="T1" fmla="*/ 210 h 274"/>
                <a:gd name="T2" fmla="*/ 197 w 245"/>
                <a:gd name="T3" fmla="*/ 195 h 274"/>
                <a:gd name="T4" fmla="*/ 217 w 245"/>
                <a:gd name="T5" fmla="*/ 160 h 274"/>
                <a:gd name="T6" fmla="*/ 222 w 245"/>
                <a:gd name="T7" fmla="*/ 147 h 274"/>
                <a:gd name="T8" fmla="*/ 227 w 245"/>
                <a:gd name="T9" fmla="*/ 104 h 274"/>
                <a:gd name="T10" fmla="*/ 224 w 245"/>
                <a:gd name="T11" fmla="*/ 91 h 274"/>
                <a:gd name="T12" fmla="*/ 214 w 245"/>
                <a:gd name="T13" fmla="*/ 69 h 274"/>
                <a:gd name="T14" fmla="*/ 204 w 245"/>
                <a:gd name="T15" fmla="*/ 51 h 274"/>
                <a:gd name="T16" fmla="*/ 197 w 245"/>
                <a:gd name="T17" fmla="*/ 42 h 274"/>
                <a:gd name="T18" fmla="*/ 188 w 245"/>
                <a:gd name="T19" fmla="*/ 37 h 274"/>
                <a:gd name="T20" fmla="*/ 168 w 245"/>
                <a:gd name="T21" fmla="*/ 26 h 274"/>
                <a:gd name="T22" fmla="*/ 156 w 245"/>
                <a:gd name="T23" fmla="*/ 22 h 274"/>
                <a:gd name="T24" fmla="*/ 142 w 245"/>
                <a:gd name="T25" fmla="*/ 20 h 274"/>
                <a:gd name="T26" fmla="*/ 125 w 245"/>
                <a:gd name="T27" fmla="*/ 16 h 274"/>
                <a:gd name="T28" fmla="*/ 106 w 245"/>
                <a:gd name="T29" fmla="*/ 17 h 274"/>
                <a:gd name="T30" fmla="*/ 83 w 245"/>
                <a:gd name="T31" fmla="*/ 21 h 274"/>
                <a:gd name="T32" fmla="*/ 75 w 245"/>
                <a:gd name="T33" fmla="*/ 26 h 274"/>
                <a:gd name="T34" fmla="*/ 66 w 245"/>
                <a:gd name="T35" fmla="*/ 29 h 274"/>
                <a:gd name="T36" fmla="*/ 60 w 245"/>
                <a:gd name="T37" fmla="*/ 35 h 274"/>
                <a:gd name="T38" fmla="*/ 57 w 245"/>
                <a:gd name="T39" fmla="*/ 38 h 274"/>
                <a:gd name="T40" fmla="*/ 50 w 245"/>
                <a:gd name="T41" fmla="*/ 46 h 274"/>
                <a:gd name="T42" fmla="*/ 31 w 245"/>
                <a:gd name="T43" fmla="*/ 72 h 274"/>
                <a:gd name="T44" fmla="*/ 26 w 245"/>
                <a:gd name="T45" fmla="*/ 84 h 274"/>
                <a:gd name="T46" fmla="*/ 22 w 245"/>
                <a:gd name="T47" fmla="*/ 94 h 274"/>
                <a:gd name="T48" fmla="*/ 18 w 245"/>
                <a:gd name="T49" fmla="*/ 120 h 274"/>
                <a:gd name="T50" fmla="*/ 14 w 245"/>
                <a:gd name="T51" fmla="*/ 126 h 274"/>
                <a:gd name="T52" fmla="*/ 19 w 245"/>
                <a:gd name="T53" fmla="*/ 135 h 274"/>
                <a:gd name="T54" fmla="*/ 25 w 245"/>
                <a:gd name="T55" fmla="*/ 142 h 274"/>
                <a:gd name="T56" fmla="*/ 27 w 245"/>
                <a:gd name="T57" fmla="*/ 153 h 274"/>
                <a:gd name="T58" fmla="*/ 31 w 245"/>
                <a:gd name="T59" fmla="*/ 156 h 274"/>
                <a:gd name="T60" fmla="*/ 31 w 245"/>
                <a:gd name="T61" fmla="*/ 162 h 274"/>
                <a:gd name="T62" fmla="*/ 32 w 245"/>
                <a:gd name="T63" fmla="*/ 173 h 274"/>
                <a:gd name="T64" fmla="*/ 40 w 245"/>
                <a:gd name="T65" fmla="*/ 180 h 274"/>
                <a:gd name="T66" fmla="*/ 41 w 245"/>
                <a:gd name="T67" fmla="*/ 186 h 274"/>
                <a:gd name="T68" fmla="*/ 48 w 245"/>
                <a:gd name="T69" fmla="*/ 193 h 274"/>
                <a:gd name="T70" fmla="*/ 53 w 245"/>
                <a:gd name="T71" fmla="*/ 202 h 274"/>
                <a:gd name="T72" fmla="*/ 46 w 245"/>
                <a:gd name="T73" fmla="*/ 200 h 274"/>
                <a:gd name="T74" fmla="*/ 57 w 245"/>
                <a:gd name="T75" fmla="*/ 214 h 274"/>
                <a:gd name="T76" fmla="*/ 61 w 245"/>
                <a:gd name="T77" fmla="*/ 241 h 274"/>
                <a:gd name="T78" fmla="*/ 62 w 245"/>
                <a:gd name="T79" fmla="*/ 248 h 274"/>
                <a:gd name="T80" fmla="*/ 64 w 245"/>
                <a:gd name="T81" fmla="*/ 265 h 274"/>
                <a:gd name="T82" fmla="*/ 61 w 245"/>
                <a:gd name="T83" fmla="*/ 259 h 274"/>
                <a:gd name="T84" fmla="*/ 60 w 245"/>
                <a:gd name="T85" fmla="*/ 243 h 274"/>
                <a:gd name="T86" fmla="*/ 44 w 245"/>
                <a:gd name="T87" fmla="*/ 219 h 274"/>
                <a:gd name="T88" fmla="*/ 19 w 245"/>
                <a:gd name="T89" fmla="*/ 177 h 274"/>
                <a:gd name="T90" fmla="*/ 2 w 245"/>
                <a:gd name="T91" fmla="*/ 123 h 274"/>
                <a:gd name="T92" fmla="*/ 10 w 245"/>
                <a:gd name="T93" fmla="*/ 78 h 274"/>
                <a:gd name="T94" fmla="*/ 25 w 245"/>
                <a:gd name="T95" fmla="*/ 48 h 274"/>
                <a:gd name="T96" fmla="*/ 82 w 245"/>
                <a:gd name="T97" fmla="*/ 6 h 274"/>
                <a:gd name="T98" fmla="*/ 120 w 245"/>
                <a:gd name="T99" fmla="*/ 2 h 274"/>
                <a:gd name="T100" fmla="*/ 166 w 245"/>
                <a:gd name="T101" fmla="*/ 13 h 274"/>
                <a:gd name="T102" fmla="*/ 239 w 245"/>
                <a:gd name="T103" fmla="*/ 141 h 274"/>
                <a:gd name="T104" fmla="*/ 221 w 245"/>
                <a:gd name="T105" fmla="*/ 181 h 274"/>
                <a:gd name="T106" fmla="*/ 148 w 245"/>
                <a:gd name="T107" fmla="*/ 26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5" h="274">
                  <a:moveTo>
                    <a:pt x="148" y="266"/>
                  </a:moveTo>
                  <a:cubicBezTo>
                    <a:pt x="144" y="256"/>
                    <a:pt x="154" y="248"/>
                    <a:pt x="155" y="239"/>
                  </a:cubicBezTo>
                  <a:cubicBezTo>
                    <a:pt x="156" y="238"/>
                    <a:pt x="157" y="241"/>
                    <a:pt x="158" y="239"/>
                  </a:cubicBezTo>
                  <a:cubicBezTo>
                    <a:pt x="160" y="229"/>
                    <a:pt x="170" y="220"/>
                    <a:pt x="180" y="214"/>
                  </a:cubicBezTo>
                  <a:cubicBezTo>
                    <a:pt x="180" y="215"/>
                    <a:pt x="180" y="215"/>
                    <a:pt x="180" y="215"/>
                  </a:cubicBezTo>
                  <a:cubicBezTo>
                    <a:pt x="182" y="214"/>
                    <a:pt x="182" y="211"/>
                    <a:pt x="183" y="210"/>
                  </a:cubicBezTo>
                  <a:cubicBezTo>
                    <a:pt x="184" y="210"/>
                    <a:pt x="183" y="211"/>
                    <a:pt x="184" y="211"/>
                  </a:cubicBezTo>
                  <a:cubicBezTo>
                    <a:pt x="183" y="209"/>
                    <a:pt x="186" y="207"/>
                    <a:pt x="186" y="206"/>
                  </a:cubicBezTo>
                  <a:cubicBezTo>
                    <a:pt x="187" y="206"/>
                    <a:pt x="188" y="207"/>
                    <a:pt x="189" y="206"/>
                  </a:cubicBezTo>
                  <a:cubicBezTo>
                    <a:pt x="189" y="204"/>
                    <a:pt x="189" y="204"/>
                    <a:pt x="189" y="204"/>
                  </a:cubicBezTo>
                  <a:cubicBezTo>
                    <a:pt x="188" y="199"/>
                    <a:pt x="195" y="199"/>
                    <a:pt x="196" y="194"/>
                  </a:cubicBezTo>
                  <a:cubicBezTo>
                    <a:pt x="197" y="194"/>
                    <a:pt x="196" y="195"/>
                    <a:pt x="197" y="195"/>
                  </a:cubicBezTo>
                  <a:cubicBezTo>
                    <a:pt x="200" y="188"/>
                    <a:pt x="207" y="181"/>
                    <a:pt x="210" y="174"/>
                  </a:cubicBezTo>
                  <a:cubicBezTo>
                    <a:pt x="211" y="174"/>
                    <a:pt x="211" y="175"/>
                    <a:pt x="212" y="175"/>
                  </a:cubicBezTo>
                  <a:cubicBezTo>
                    <a:pt x="211" y="174"/>
                    <a:pt x="212" y="171"/>
                    <a:pt x="213" y="169"/>
                  </a:cubicBezTo>
                  <a:cubicBezTo>
                    <a:pt x="215" y="169"/>
                    <a:pt x="214" y="165"/>
                    <a:pt x="216" y="164"/>
                  </a:cubicBezTo>
                  <a:cubicBezTo>
                    <a:pt x="216" y="164"/>
                    <a:pt x="216" y="164"/>
                    <a:pt x="216" y="164"/>
                  </a:cubicBezTo>
                  <a:cubicBezTo>
                    <a:pt x="215" y="162"/>
                    <a:pt x="219" y="162"/>
                    <a:pt x="217" y="160"/>
                  </a:cubicBezTo>
                  <a:cubicBezTo>
                    <a:pt x="219" y="159"/>
                    <a:pt x="219" y="159"/>
                    <a:pt x="219" y="159"/>
                  </a:cubicBezTo>
                  <a:cubicBezTo>
                    <a:pt x="217" y="158"/>
                    <a:pt x="221" y="157"/>
                    <a:pt x="221" y="155"/>
                  </a:cubicBezTo>
                  <a:cubicBezTo>
                    <a:pt x="220" y="155"/>
                    <a:pt x="220" y="155"/>
                    <a:pt x="220" y="155"/>
                  </a:cubicBezTo>
                  <a:cubicBezTo>
                    <a:pt x="220" y="154"/>
                    <a:pt x="222" y="153"/>
                    <a:pt x="222" y="152"/>
                  </a:cubicBezTo>
                  <a:cubicBezTo>
                    <a:pt x="222" y="152"/>
                    <a:pt x="222" y="152"/>
                    <a:pt x="222" y="152"/>
                  </a:cubicBezTo>
                  <a:cubicBezTo>
                    <a:pt x="223" y="149"/>
                    <a:pt x="224" y="147"/>
                    <a:pt x="222" y="147"/>
                  </a:cubicBezTo>
                  <a:cubicBezTo>
                    <a:pt x="224" y="146"/>
                    <a:pt x="222" y="150"/>
                    <a:pt x="225" y="149"/>
                  </a:cubicBezTo>
                  <a:cubicBezTo>
                    <a:pt x="226" y="138"/>
                    <a:pt x="228" y="128"/>
                    <a:pt x="228" y="117"/>
                  </a:cubicBezTo>
                  <a:cubicBezTo>
                    <a:pt x="229" y="116"/>
                    <a:pt x="229" y="115"/>
                    <a:pt x="230" y="115"/>
                  </a:cubicBezTo>
                  <a:cubicBezTo>
                    <a:pt x="229" y="114"/>
                    <a:pt x="229" y="111"/>
                    <a:pt x="228" y="110"/>
                  </a:cubicBezTo>
                  <a:cubicBezTo>
                    <a:pt x="228" y="110"/>
                    <a:pt x="229" y="109"/>
                    <a:pt x="229" y="109"/>
                  </a:cubicBezTo>
                  <a:cubicBezTo>
                    <a:pt x="229" y="106"/>
                    <a:pt x="226" y="107"/>
                    <a:pt x="227" y="104"/>
                  </a:cubicBezTo>
                  <a:cubicBezTo>
                    <a:pt x="228" y="105"/>
                    <a:pt x="228" y="105"/>
                    <a:pt x="229" y="105"/>
                  </a:cubicBezTo>
                  <a:cubicBezTo>
                    <a:pt x="227" y="103"/>
                    <a:pt x="227" y="101"/>
                    <a:pt x="226" y="99"/>
                  </a:cubicBezTo>
                  <a:cubicBezTo>
                    <a:pt x="226" y="99"/>
                    <a:pt x="227" y="100"/>
                    <a:pt x="227" y="100"/>
                  </a:cubicBezTo>
                  <a:cubicBezTo>
                    <a:pt x="225" y="98"/>
                    <a:pt x="227" y="95"/>
                    <a:pt x="225" y="93"/>
                  </a:cubicBezTo>
                  <a:cubicBezTo>
                    <a:pt x="227" y="94"/>
                    <a:pt x="227" y="94"/>
                    <a:pt x="227" y="94"/>
                  </a:cubicBezTo>
                  <a:cubicBezTo>
                    <a:pt x="227" y="90"/>
                    <a:pt x="224" y="93"/>
                    <a:pt x="224" y="91"/>
                  </a:cubicBezTo>
                  <a:cubicBezTo>
                    <a:pt x="225" y="91"/>
                    <a:pt x="225" y="91"/>
                    <a:pt x="226" y="91"/>
                  </a:cubicBezTo>
                  <a:cubicBezTo>
                    <a:pt x="223" y="89"/>
                    <a:pt x="222" y="84"/>
                    <a:pt x="221" y="82"/>
                  </a:cubicBezTo>
                  <a:cubicBezTo>
                    <a:pt x="221" y="82"/>
                    <a:pt x="221" y="82"/>
                    <a:pt x="221" y="82"/>
                  </a:cubicBezTo>
                  <a:cubicBezTo>
                    <a:pt x="220" y="79"/>
                    <a:pt x="220" y="76"/>
                    <a:pt x="218" y="74"/>
                  </a:cubicBezTo>
                  <a:cubicBezTo>
                    <a:pt x="218" y="72"/>
                    <a:pt x="220" y="73"/>
                    <a:pt x="219" y="70"/>
                  </a:cubicBezTo>
                  <a:cubicBezTo>
                    <a:pt x="217" y="71"/>
                    <a:pt x="215" y="66"/>
                    <a:pt x="214" y="69"/>
                  </a:cubicBezTo>
                  <a:cubicBezTo>
                    <a:pt x="213" y="66"/>
                    <a:pt x="212" y="62"/>
                    <a:pt x="210" y="61"/>
                  </a:cubicBezTo>
                  <a:cubicBezTo>
                    <a:pt x="212" y="62"/>
                    <a:pt x="212" y="59"/>
                    <a:pt x="213" y="60"/>
                  </a:cubicBezTo>
                  <a:cubicBezTo>
                    <a:pt x="214" y="58"/>
                    <a:pt x="214" y="58"/>
                    <a:pt x="214" y="58"/>
                  </a:cubicBezTo>
                  <a:cubicBezTo>
                    <a:pt x="215" y="58"/>
                    <a:pt x="214" y="60"/>
                    <a:pt x="215" y="59"/>
                  </a:cubicBezTo>
                  <a:cubicBezTo>
                    <a:pt x="214" y="58"/>
                    <a:pt x="212" y="55"/>
                    <a:pt x="212" y="55"/>
                  </a:cubicBezTo>
                  <a:cubicBezTo>
                    <a:pt x="209" y="54"/>
                    <a:pt x="206" y="54"/>
                    <a:pt x="204" y="51"/>
                  </a:cubicBezTo>
                  <a:cubicBezTo>
                    <a:pt x="205" y="52"/>
                    <a:pt x="205" y="49"/>
                    <a:pt x="206" y="50"/>
                  </a:cubicBezTo>
                  <a:cubicBezTo>
                    <a:pt x="200" y="49"/>
                    <a:pt x="200" y="49"/>
                    <a:pt x="200" y="49"/>
                  </a:cubicBezTo>
                  <a:cubicBezTo>
                    <a:pt x="199" y="48"/>
                    <a:pt x="201" y="47"/>
                    <a:pt x="200" y="47"/>
                  </a:cubicBezTo>
                  <a:cubicBezTo>
                    <a:pt x="199" y="47"/>
                    <a:pt x="199" y="47"/>
                    <a:pt x="198" y="47"/>
                  </a:cubicBezTo>
                  <a:cubicBezTo>
                    <a:pt x="198" y="46"/>
                    <a:pt x="195" y="44"/>
                    <a:pt x="196" y="42"/>
                  </a:cubicBezTo>
                  <a:cubicBezTo>
                    <a:pt x="196" y="41"/>
                    <a:pt x="197" y="43"/>
                    <a:pt x="197" y="42"/>
                  </a:cubicBezTo>
                  <a:cubicBezTo>
                    <a:pt x="196" y="40"/>
                    <a:pt x="195" y="41"/>
                    <a:pt x="194" y="39"/>
                  </a:cubicBezTo>
                  <a:cubicBezTo>
                    <a:pt x="194" y="39"/>
                    <a:pt x="194" y="39"/>
                    <a:pt x="194" y="39"/>
                  </a:cubicBezTo>
                  <a:cubicBezTo>
                    <a:pt x="193" y="38"/>
                    <a:pt x="190" y="37"/>
                    <a:pt x="190" y="39"/>
                  </a:cubicBezTo>
                  <a:cubicBezTo>
                    <a:pt x="191" y="40"/>
                    <a:pt x="191" y="38"/>
                    <a:pt x="192" y="39"/>
                  </a:cubicBezTo>
                  <a:cubicBezTo>
                    <a:pt x="190" y="40"/>
                    <a:pt x="188" y="38"/>
                    <a:pt x="187" y="37"/>
                  </a:cubicBezTo>
                  <a:cubicBezTo>
                    <a:pt x="188" y="37"/>
                    <a:pt x="188" y="37"/>
                    <a:pt x="188" y="37"/>
                  </a:cubicBezTo>
                  <a:cubicBezTo>
                    <a:pt x="186" y="36"/>
                    <a:pt x="183" y="35"/>
                    <a:pt x="180" y="34"/>
                  </a:cubicBezTo>
                  <a:cubicBezTo>
                    <a:pt x="179" y="35"/>
                    <a:pt x="182" y="33"/>
                    <a:pt x="182" y="34"/>
                  </a:cubicBezTo>
                  <a:cubicBezTo>
                    <a:pt x="180" y="31"/>
                    <a:pt x="175" y="31"/>
                    <a:pt x="173" y="28"/>
                  </a:cubicBezTo>
                  <a:cubicBezTo>
                    <a:pt x="173" y="28"/>
                    <a:pt x="172" y="30"/>
                    <a:pt x="173" y="29"/>
                  </a:cubicBezTo>
                  <a:cubicBezTo>
                    <a:pt x="171" y="28"/>
                    <a:pt x="172" y="27"/>
                    <a:pt x="170" y="27"/>
                  </a:cubicBezTo>
                  <a:cubicBezTo>
                    <a:pt x="171" y="26"/>
                    <a:pt x="169" y="27"/>
                    <a:pt x="168" y="26"/>
                  </a:cubicBezTo>
                  <a:cubicBezTo>
                    <a:pt x="167" y="27"/>
                    <a:pt x="168" y="26"/>
                    <a:pt x="169" y="26"/>
                  </a:cubicBezTo>
                  <a:cubicBezTo>
                    <a:pt x="167" y="26"/>
                    <a:pt x="160" y="24"/>
                    <a:pt x="157" y="22"/>
                  </a:cubicBezTo>
                  <a:cubicBezTo>
                    <a:pt x="157" y="23"/>
                    <a:pt x="154" y="24"/>
                    <a:pt x="153" y="23"/>
                  </a:cubicBezTo>
                  <a:cubicBezTo>
                    <a:pt x="154" y="22"/>
                    <a:pt x="154" y="22"/>
                    <a:pt x="154" y="22"/>
                  </a:cubicBezTo>
                  <a:cubicBezTo>
                    <a:pt x="153" y="21"/>
                    <a:pt x="151" y="22"/>
                    <a:pt x="151" y="20"/>
                  </a:cubicBezTo>
                  <a:cubicBezTo>
                    <a:pt x="149" y="21"/>
                    <a:pt x="159" y="21"/>
                    <a:pt x="156" y="22"/>
                  </a:cubicBezTo>
                  <a:cubicBezTo>
                    <a:pt x="156" y="20"/>
                    <a:pt x="152" y="23"/>
                    <a:pt x="153" y="21"/>
                  </a:cubicBezTo>
                  <a:cubicBezTo>
                    <a:pt x="151" y="21"/>
                    <a:pt x="149" y="22"/>
                    <a:pt x="148" y="20"/>
                  </a:cubicBezTo>
                  <a:cubicBezTo>
                    <a:pt x="148" y="20"/>
                    <a:pt x="150" y="18"/>
                    <a:pt x="148" y="18"/>
                  </a:cubicBezTo>
                  <a:cubicBezTo>
                    <a:pt x="146" y="18"/>
                    <a:pt x="147" y="18"/>
                    <a:pt x="145" y="18"/>
                  </a:cubicBezTo>
                  <a:cubicBezTo>
                    <a:pt x="144" y="19"/>
                    <a:pt x="144" y="19"/>
                    <a:pt x="144" y="19"/>
                  </a:cubicBezTo>
                  <a:cubicBezTo>
                    <a:pt x="143" y="20"/>
                    <a:pt x="142" y="18"/>
                    <a:pt x="142" y="20"/>
                  </a:cubicBezTo>
                  <a:cubicBezTo>
                    <a:pt x="142" y="19"/>
                    <a:pt x="138" y="20"/>
                    <a:pt x="139" y="18"/>
                  </a:cubicBezTo>
                  <a:cubicBezTo>
                    <a:pt x="140" y="16"/>
                    <a:pt x="140" y="16"/>
                    <a:pt x="140" y="16"/>
                  </a:cubicBezTo>
                  <a:cubicBezTo>
                    <a:pt x="139" y="16"/>
                    <a:pt x="138" y="18"/>
                    <a:pt x="137" y="18"/>
                  </a:cubicBezTo>
                  <a:cubicBezTo>
                    <a:pt x="136" y="17"/>
                    <a:pt x="136" y="17"/>
                    <a:pt x="136" y="17"/>
                  </a:cubicBezTo>
                  <a:cubicBezTo>
                    <a:pt x="136" y="20"/>
                    <a:pt x="134" y="17"/>
                    <a:pt x="132" y="18"/>
                  </a:cubicBezTo>
                  <a:cubicBezTo>
                    <a:pt x="130" y="17"/>
                    <a:pt x="126" y="18"/>
                    <a:pt x="125" y="16"/>
                  </a:cubicBezTo>
                  <a:cubicBezTo>
                    <a:pt x="124" y="17"/>
                    <a:pt x="122" y="18"/>
                    <a:pt x="120" y="17"/>
                  </a:cubicBezTo>
                  <a:cubicBezTo>
                    <a:pt x="120" y="17"/>
                    <a:pt x="121" y="17"/>
                    <a:pt x="121" y="16"/>
                  </a:cubicBezTo>
                  <a:cubicBezTo>
                    <a:pt x="120" y="15"/>
                    <a:pt x="119" y="16"/>
                    <a:pt x="118" y="16"/>
                  </a:cubicBezTo>
                  <a:cubicBezTo>
                    <a:pt x="119" y="16"/>
                    <a:pt x="116" y="15"/>
                    <a:pt x="114" y="14"/>
                  </a:cubicBezTo>
                  <a:cubicBezTo>
                    <a:pt x="113" y="15"/>
                    <a:pt x="113" y="16"/>
                    <a:pt x="113" y="17"/>
                  </a:cubicBezTo>
                  <a:cubicBezTo>
                    <a:pt x="111" y="15"/>
                    <a:pt x="108" y="19"/>
                    <a:pt x="106" y="17"/>
                  </a:cubicBezTo>
                  <a:cubicBezTo>
                    <a:pt x="107" y="16"/>
                    <a:pt x="109" y="15"/>
                    <a:pt x="107" y="15"/>
                  </a:cubicBezTo>
                  <a:cubicBezTo>
                    <a:pt x="105" y="12"/>
                    <a:pt x="104" y="17"/>
                    <a:pt x="101" y="16"/>
                  </a:cubicBezTo>
                  <a:cubicBezTo>
                    <a:pt x="102" y="18"/>
                    <a:pt x="102" y="18"/>
                    <a:pt x="102" y="18"/>
                  </a:cubicBezTo>
                  <a:cubicBezTo>
                    <a:pt x="101" y="17"/>
                    <a:pt x="99" y="20"/>
                    <a:pt x="99" y="18"/>
                  </a:cubicBezTo>
                  <a:cubicBezTo>
                    <a:pt x="98" y="19"/>
                    <a:pt x="96" y="18"/>
                    <a:pt x="96" y="20"/>
                  </a:cubicBezTo>
                  <a:cubicBezTo>
                    <a:pt x="92" y="19"/>
                    <a:pt x="87" y="24"/>
                    <a:pt x="83" y="21"/>
                  </a:cubicBezTo>
                  <a:cubicBezTo>
                    <a:pt x="83" y="21"/>
                    <a:pt x="81" y="22"/>
                    <a:pt x="82" y="22"/>
                  </a:cubicBezTo>
                  <a:cubicBezTo>
                    <a:pt x="84" y="23"/>
                    <a:pt x="83" y="21"/>
                    <a:pt x="84" y="22"/>
                  </a:cubicBezTo>
                  <a:cubicBezTo>
                    <a:pt x="83" y="22"/>
                    <a:pt x="83" y="23"/>
                    <a:pt x="83" y="23"/>
                  </a:cubicBezTo>
                  <a:cubicBezTo>
                    <a:pt x="82" y="23"/>
                    <a:pt x="81" y="23"/>
                    <a:pt x="82" y="21"/>
                  </a:cubicBezTo>
                  <a:cubicBezTo>
                    <a:pt x="78" y="21"/>
                    <a:pt x="80" y="26"/>
                    <a:pt x="77" y="27"/>
                  </a:cubicBezTo>
                  <a:cubicBezTo>
                    <a:pt x="76" y="26"/>
                    <a:pt x="76" y="26"/>
                    <a:pt x="75" y="26"/>
                  </a:cubicBezTo>
                  <a:cubicBezTo>
                    <a:pt x="74" y="28"/>
                    <a:pt x="74" y="28"/>
                    <a:pt x="74" y="28"/>
                  </a:cubicBezTo>
                  <a:cubicBezTo>
                    <a:pt x="72" y="29"/>
                    <a:pt x="72" y="27"/>
                    <a:pt x="71" y="26"/>
                  </a:cubicBezTo>
                  <a:cubicBezTo>
                    <a:pt x="70" y="27"/>
                    <a:pt x="69" y="27"/>
                    <a:pt x="69" y="29"/>
                  </a:cubicBezTo>
                  <a:cubicBezTo>
                    <a:pt x="66" y="28"/>
                    <a:pt x="66" y="28"/>
                    <a:pt x="66" y="28"/>
                  </a:cubicBezTo>
                  <a:cubicBezTo>
                    <a:pt x="68" y="29"/>
                    <a:pt x="66" y="29"/>
                    <a:pt x="66" y="30"/>
                  </a:cubicBezTo>
                  <a:cubicBezTo>
                    <a:pt x="66" y="29"/>
                    <a:pt x="66" y="29"/>
                    <a:pt x="66" y="29"/>
                  </a:cubicBezTo>
                  <a:cubicBezTo>
                    <a:pt x="65" y="29"/>
                    <a:pt x="64" y="30"/>
                    <a:pt x="64" y="31"/>
                  </a:cubicBezTo>
                  <a:cubicBezTo>
                    <a:pt x="65" y="31"/>
                    <a:pt x="66" y="31"/>
                    <a:pt x="67" y="31"/>
                  </a:cubicBezTo>
                  <a:cubicBezTo>
                    <a:pt x="67" y="32"/>
                    <a:pt x="66" y="32"/>
                    <a:pt x="65" y="33"/>
                  </a:cubicBezTo>
                  <a:cubicBezTo>
                    <a:pt x="65" y="32"/>
                    <a:pt x="63" y="33"/>
                    <a:pt x="62" y="34"/>
                  </a:cubicBezTo>
                  <a:cubicBezTo>
                    <a:pt x="61" y="34"/>
                    <a:pt x="62" y="36"/>
                    <a:pt x="62" y="36"/>
                  </a:cubicBezTo>
                  <a:cubicBezTo>
                    <a:pt x="61" y="35"/>
                    <a:pt x="60" y="37"/>
                    <a:pt x="60" y="35"/>
                  </a:cubicBezTo>
                  <a:cubicBezTo>
                    <a:pt x="60" y="35"/>
                    <a:pt x="61" y="36"/>
                    <a:pt x="61" y="35"/>
                  </a:cubicBezTo>
                  <a:cubicBezTo>
                    <a:pt x="60" y="35"/>
                    <a:pt x="60" y="33"/>
                    <a:pt x="59" y="35"/>
                  </a:cubicBezTo>
                  <a:cubicBezTo>
                    <a:pt x="58" y="37"/>
                    <a:pt x="61" y="37"/>
                    <a:pt x="59" y="38"/>
                  </a:cubicBezTo>
                  <a:cubicBezTo>
                    <a:pt x="59" y="37"/>
                    <a:pt x="59" y="37"/>
                    <a:pt x="59" y="36"/>
                  </a:cubicBezTo>
                  <a:cubicBezTo>
                    <a:pt x="57" y="37"/>
                    <a:pt x="57" y="37"/>
                    <a:pt x="57" y="37"/>
                  </a:cubicBezTo>
                  <a:cubicBezTo>
                    <a:pt x="57" y="38"/>
                    <a:pt x="57" y="38"/>
                    <a:pt x="57" y="38"/>
                  </a:cubicBezTo>
                  <a:cubicBezTo>
                    <a:pt x="57" y="38"/>
                    <a:pt x="57" y="38"/>
                    <a:pt x="57" y="38"/>
                  </a:cubicBezTo>
                  <a:cubicBezTo>
                    <a:pt x="57" y="39"/>
                    <a:pt x="55" y="40"/>
                    <a:pt x="55" y="42"/>
                  </a:cubicBezTo>
                  <a:cubicBezTo>
                    <a:pt x="55" y="43"/>
                    <a:pt x="53" y="43"/>
                    <a:pt x="52" y="43"/>
                  </a:cubicBezTo>
                  <a:cubicBezTo>
                    <a:pt x="52" y="43"/>
                    <a:pt x="52" y="43"/>
                    <a:pt x="52" y="43"/>
                  </a:cubicBezTo>
                  <a:cubicBezTo>
                    <a:pt x="51" y="43"/>
                    <a:pt x="50" y="45"/>
                    <a:pt x="50" y="46"/>
                  </a:cubicBezTo>
                  <a:cubicBezTo>
                    <a:pt x="50" y="46"/>
                    <a:pt x="50" y="46"/>
                    <a:pt x="50" y="46"/>
                  </a:cubicBezTo>
                  <a:cubicBezTo>
                    <a:pt x="49" y="46"/>
                    <a:pt x="48" y="48"/>
                    <a:pt x="48" y="49"/>
                  </a:cubicBezTo>
                  <a:cubicBezTo>
                    <a:pt x="46" y="50"/>
                    <a:pt x="44" y="46"/>
                    <a:pt x="44" y="49"/>
                  </a:cubicBezTo>
                  <a:cubicBezTo>
                    <a:pt x="43" y="50"/>
                    <a:pt x="44" y="52"/>
                    <a:pt x="45" y="52"/>
                  </a:cubicBezTo>
                  <a:cubicBezTo>
                    <a:pt x="42" y="54"/>
                    <a:pt x="42" y="58"/>
                    <a:pt x="39" y="59"/>
                  </a:cubicBezTo>
                  <a:cubicBezTo>
                    <a:pt x="39" y="60"/>
                    <a:pt x="39" y="60"/>
                    <a:pt x="39" y="61"/>
                  </a:cubicBezTo>
                  <a:cubicBezTo>
                    <a:pt x="35" y="64"/>
                    <a:pt x="35" y="70"/>
                    <a:pt x="31" y="72"/>
                  </a:cubicBezTo>
                  <a:cubicBezTo>
                    <a:pt x="31" y="71"/>
                    <a:pt x="30" y="71"/>
                    <a:pt x="29" y="71"/>
                  </a:cubicBezTo>
                  <a:cubicBezTo>
                    <a:pt x="30" y="73"/>
                    <a:pt x="27" y="72"/>
                    <a:pt x="29" y="73"/>
                  </a:cubicBezTo>
                  <a:cubicBezTo>
                    <a:pt x="30" y="73"/>
                    <a:pt x="31" y="74"/>
                    <a:pt x="32" y="73"/>
                  </a:cubicBezTo>
                  <a:cubicBezTo>
                    <a:pt x="31" y="75"/>
                    <a:pt x="29" y="79"/>
                    <a:pt x="28" y="80"/>
                  </a:cubicBezTo>
                  <a:cubicBezTo>
                    <a:pt x="28" y="80"/>
                    <a:pt x="29" y="81"/>
                    <a:pt x="29" y="81"/>
                  </a:cubicBezTo>
                  <a:cubicBezTo>
                    <a:pt x="27" y="80"/>
                    <a:pt x="26" y="82"/>
                    <a:pt x="26" y="84"/>
                  </a:cubicBezTo>
                  <a:cubicBezTo>
                    <a:pt x="27" y="84"/>
                    <a:pt x="27" y="84"/>
                    <a:pt x="27" y="84"/>
                  </a:cubicBezTo>
                  <a:cubicBezTo>
                    <a:pt x="25" y="85"/>
                    <a:pt x="25" y="85"/>
                    <a:pt x="25" y="85"/>
                  </a:cubicBezTo>
                  <a:cubicBezTo>
                    <a:pt x="25" y="86"/>
                    <a:pt x="27" y="86"/>
                    <a:pt x="26" y="87"/>
                  </a:cubicBezTo>
                  <a:cubicBezTo>
                    <a:pt x="25" y="87"/>
                    <a:pt x="25" y="87"/>
                    <a:pt x="25" y="87"/>
                  </a:cubicBezTo>
                  <a:cubicBezTo>
                    <a:pt x="25" y="89"/>
                    <a:pt x="26" y="92"/>
                    <a:pt x="24" y="93"/>
                  </a:cubicBezTo>
                  <a:cubicBezTo>
                    <a:pt x="22" y="94"/>
                    <a:pt x="22" y="94"/>
                    <a:pt x="22" y="94"/>
                  </a:cubicBezTo>
                  <a:cubicBezTo>
                    <a:pt x="22" y="95"/>
                    <a:pt x="23" y="96"/>
                    <a:pt x="24" y="95"/>
                  </a:cubicBezTo>
                  <a:cubicBezTo>
                    <a:pt x="22" y="98"/>
                    <a:pt x="22" y="100"/>
                    <a:pt x="20" y="100"/>
                  </a:cubicBezTo>
                  <a:cubicBezTo>
                    <a:pt x="22" y="106"/>
                    <a:pt x="21" y="113"/>
                    <a:pt x="21" y="119"/>
                  </a:cubicBezTo>
                  <a:cubicBezTo>
                    <a:pt x="20" y="118"/>
                    <a:pt x="20" y="118"/>
                    <a:pt x="20" y="118"/>
                  </a:cubicBezTo>
                  <a:cubicBezTo>
                    <a:pt x="19" y="120"/>
                    <a:pt x="21" y="119"/>
                    <a:pt x="21" y="120"/>
                  </a:cubicBezTo>
                  <a:cubicBezTo>
                    <a:pt x="20" y="120"/>
                    <a:pt x="19" y="121"/>
                    <a:pt x="18" y="120"/>
                  </a:cubicBezTo>
                  <a:cubicBezTo>
                    <a:pt x="17" y="122"/>
                    <a:pt x="20" y="123"/>
                    <a:pt x="20" y="124"/>
                  </a:cubicBezTo>
                  <a:cubicBezTo>
                    <a:pt x="21" y="125"/>
                    <a:pt x="19" y="123"/>
                    <a:pt x="21" y="124"/>
                  </a:cubicBezTo>
                  <a:cubicBezTo>
                    <a:pt x="21" y="124"/>
                    <a:pt x="20" y="127"/>
                    <a:pt x="22" y="127"/>
                  </a:cubicBezTo>
                  <a:cubicBezTo>
                    <a:pt x="21" y="127"/>
                    <a:pt x="20" y="127"/>
                    <a:pt x="19" y="127"/>
                  </a:cubicBezTo>
                  <a:cubicBezTo>
                    <a:pt x="20" y="128"/>
                    <a:pt x="20" y="128"/>
                    <a:pt x="20" y="128"/>
                  </a:cubicBezTo>
                  <a:cubicBezTo>
                    <a:pt x="18" y="130"/>
                    <a:pt x="16" y="125"/>
                    <a:pt x="14" y="126"/>
                  </a:cubicBezTo>
                  <a:cubicBezTo>
                    <a:pt x="14" y="128"/>
                    <a:pt x="14" y="128"/>
                    <a:pt x="14" y="128"/>
                  </a:cubicBezTo>
                  <a:cubicBezTo>
                    <a:pt x="12" y="129"/>
                    <a:pt x="12" y="124"/>
                    <a:pt x="11" y="128"/>
                  </a:cubicBezTo>
                  <a:cubicBezTo>
                    <a:pt x="12" y="129"/>
                    <a:pt x="15" y="130"/>
                    <a:pt x="16" y="129"/>
                  </a:cubicBezTo>
                  <a:cubicBezTo>
                    <a:pt x="16" y="132"/>
                    <a:pt x="20" y="130"/>
                    <a:pt x="20" y="133"/>
                  </a:cubicBezTo>
                  <a:cubicBezTo>
                    <a:pt x="19" y="134"/>
                    <a:pt x="19" y="131"/>
                    <a:pt x="18" y="131"/>
                  </a:cubicBezTo>
                  <a:cubicBezTo>
                    <a:pt x="17" y="133"/>
                    <a:pt x="19" y="134"/>
                    <a:pt x="19" y="135"/>
                  </a:cubicBezTo>
                  <a:cubicBezTo>
                    <a:pt x="19" y="134"/>
                    <a:pt x="21" y="135"/>
                    <a:pt x="22" y="136"/>
                  </a:cubicBezTo>
                  <a:cubicBezTo>
                    <a:pt x="21" y="137"/>
                    <a:pt x="20" y="135"/>
                    <a:pt x="20" y="137"/>
                  </a:cubicBezTo>
                  <a:cubicBezTo>
                    <a:pt x="21" y="137"/>
                    <a:pt x="22" y="139"/>
                    <a:pt x="23" y="137"/>
                  </a:cubicBezTo>
                  <a:cubicBezTo>
                    <a:pt x="25" y="138"/>
                    <a:pt x="23" y="140"/>
                    <a:pt x="24" y="140"/>
                  </a:cubicBezTo>
                  <a:cubicBezTo>
                    <a:pt x="23" y="141"/>
                    <a:pt x="20" y="139"/>
                    <a:pt x="20" y="141"/>
                  </a:cubicBezTo>
                  <a:cubicBezTo>
                    <a:pt x="21" y="141"/>
                    <a:pt x="23" y="144"/>
                    <a:pt x="25" y="142"/>
                  </a:cubicBezTo>
                  <a:cubicBezTo>
                    <a:pt x="25" y="143"/>
                    <a:pt x="23" y="143"/>
                    <a:pt x="22" y="143"/>
                  </a:cubicBezTo>
                  <a:cubicBezTo>
                    <a:pt x="22" y="145"/>
                    <a:pt x="26" y="145"/>
                    <a:pt x="23" y="146"/>
                  </a:cubicBezTo>
                  <a:cubicBezTo>
                    <a:pt x="25" y="146"/>
                    <a:pt x="25" y="146"/>
                    <a:pt x="25" y="146"/>
                  </a:cubicBezTo>
                  <a:cubicBezTo>
                    <a:pt x="25" y="147"/>
                    <a:pt x="24" y="148"/>
                    <a:pt x="24" y="149"/>
                  </a:cubicBezTo>
                  <a:cubicBezTo>
                    <a:pt x="24" y="150"/>
                    <a:pt x="27" y="151"/>
                    <a:pt x="25" y="152"/>
                  </a:cubicBezTo>
                  <a:cubicBezTo>
                    <a:pt x="25" y="152"/>
                    <a:pt x="26" y="155"/>
                    <a:pt x="27" y="153"/>
                  </a:cubicBezTo>
                  <a:cubicBezTo>
                    <a:pt x="27" y="151"/>
                    <a:pt x="25" y="152"/>
                    <a:pt x="27" y="150"/>
                  </a:cubicBezTo>
                  <a:cubicBezTo>
                    <a:pt x="26" y="152"/>
                    <a:pt x="28" y="153"/>
                    <a:pt x="29" y="153"/>
                  </a:cubicBezTo>
                  <a:cubicBezTo>
                    <a:pt x="28" y="154"/>
                    <a:pt x="28" y="154"/>
                    <a:pt x="28" y="154"/>
                  </a:cubicBezTo>
                  <a:cubicBezTo>
                    <a:pt x="29" y="154"/>
                    <a:pt x="29" y="156"/>
                    <a:pt x="30" y="156"/>
                  </a:cubicBezTo>
                  <a:cubicBezTo>
                    <a:pt x="30" y="155"/>
                    <a:pt x="29" y="156"/>
                    <a:pt x="29" y="156"/>
                  </a:cubicBezTo>
                  <a:cubicBezTo>
                    <a:pt x="31" y="156"/>
                    <a:pt x="31" y="156"/>
                    <a:pt x="31" y="156"/>
                  </a:cubicBezTo>
                  <a:cubicBezTo>
                    <a:pt x="32" y="158"/>
                    <a:pt x="29" y="158"/>
                    <a:pt x="30" y="160"/>
                  </a:cubicBezTo>
                  <a:cubicBezTo>
                    <a:pt x="28" y="159"/>
                    <a:pt x="28" y="159"/>
                    <a:pt x="28" y="159"/>
                  </a:cubicBezTo>
                  <a:cubicBezTo>
                    <a:pt x="29" y="159"/>
                    <a:pt x="28" y="160"/>
                    <a:pt x="29" y="161"/>
                  </a:cubicBezTo>
                  <a:cubicBezTo>
                    <a:pt x="30" y="161"/>
                    <a:pt x="32" y="161"/>
                    <a:pt x="33" y="161"/>
                  </a:cubicBezTo>
                  <a:cubicBezTo>
                    <a:pt x="34" y="162"/>
                    <a:pt x="32" y="162"/>
                    <a:pt x="34" y="163"/>
                  </a:cubicBezTo>
                  <a:cubicBezTo>
                    <a:pt x="31" y="162"/>
                    <a:pt x="31" y="162"/>
                    <a:pt x="31" y="162"/>
                  </a:cubicBezTo>
                  <a:cubicBezTo>
                    <a:pt x="31" y="162"/>
                    <a:pt x="30" y="164"/>
                    <a:pt x="31" y="166"/>
                  </a:cubicBezTo>
                  <a:cubicBezTo>
                    <a:pt x="32" y="167"/>
                    <a:pt x="34" y="167"/>
                    <a:pt x="34" y="165"/>
                  </a:cubicBezTo>
                  <a:cubicBezTo>
                    <a:pt x="34" y="166"/>
                    <a:pt x="34" y="168"/>
                    <a:pt x="33" y="168"/>
                  </a:cubicBezTo>
                  <a:cubicBezTo>
                    <a:pt x="34" y="169"/>
                    <a:pt x="34" y="167"/>
                    <a:pt x="36" y="168"/>
                  </a:cubicBezTo>
                  <a:cubicBezTo>
                    <a:pt x="35" y="169"/>
                    <a:pt x="35" y="172"/>
                    <a:pt x="35" y="173"/>
                  </a:cubicBezTo>
                  <a:cubicBezTo>
                    <a:pt x="32" y="173"/>
                    <a:pt x="32" y="173"/>
                    <a:pt x="32" y="173"/>
                  </a:cubicBezTo>
                  <a:cubicBezTo>
                    <a:pt x="32" y="174"/>
                    <a:pt x="32" y="174"/>
                    <a:pt x="32" y="174"/>
                  </a:cubicBezTo>
                  <a:cubicBezTo>
                    <a:pt x="30" y="173"/>
                    <a:pt x="32" y="175"/>
                    <a:pt x="30" y="175"/>
                  </a:cubicBezTo>
                  <a:cubicBezTo>
                    <a:pt x="30" y="176"/>
                    <a:pt x="31" y="177"/>
                    <a:pt x="32" y="177"/>
                  </a:cubicBezTo>
                  <a:cubicBezTo>
                    <a:pt x="33" y="174"/>
                    <a:pt x="36" y="178"/>
                    <a:pt x="38" y="176"/>
                  </a:cubicBezTo>
                  <a:cubicBezTo>
                    <a:pt x="41" y="179"/>
                    <a:pt x="34" y="181"/>
                    <a:pt x="39" y="182"/>
                  </a:cubicBezTo>
                  <a:cubicBezTo>
                    <a:pt x="39" y="181"/>
                    <a:pt x="42" y="182"/>
                    <a:pt x="40" y="180"/>
                  </a:cubicBezTo>
                  <a:cubicBezTo>
                    <a:pt x="41" y="182"/>
                    <a:pt x="43" y="180"/>
                    <a:pt x="44" y="183"/>
                  </a:cubicBezTo>
                  <a:cubicBezTo>
                    <a:pt x="42" y="182"/>
                    <a:pt x="42" y="186"/>
                    <a:pt x="39" y="185"/>
                  </a:cubicBezTo>
                  <a:cubicBezTo>
                    <a:pt x="40" y="184"/>
                    <a:pt x="39" y="183"/>
                    <a:pt x="39" y="183"/>
                  </a:cubicBezTo>
                  <a:cubicBezTo>
                    <a:pt x="38" y="184"/>
                    <a:pt x="36" y="184"/>
                    <a:pt x="37" y="186"/>
                  </a:cubicBezTo>
                  <a:cubicBezTo>
                    <a:pt x="38" y="187"/>
                    <a:pt x="39" y="188"/>
                    <a:pt x="40" y="188"/>
                  </a:cubicBezTo>
                  <a:cubicBezTo>
                    <a:pt x="42" y="187"/>
                    <a:pt x="39" y="186"/>
                    <a:pt x="41" y="186"/>
                  </a:cubicBezTo>
                  <a:cubicBezTo>
                    <a:pt x="43" y="188"/>
                    <a:pt x="41" y="189"/>
                    <a:pt x="44" y="189"/>
                  </a:cubicBezTo>
                  <a:cubicBezTo>
                    <a:pt x="43" y="188"/>
                    <a:pt x="44" y="187"/>
                    <a:pt x="45" y="186"/>
                  </a:cubicBezTo>
                  <a:cubicBezTo>
                    <a:pt x="47" y="188"/>
                    <a:pt x="47" y="188"/>
                    <a:pt x="47" y="188"/>
                  </a:cubicBezTo>
                  <a:cubicBezTo>
                    <a:pt x="45" y="188"/>
                    <a:pt x="45" y="188"/>
                    <a:pt x="45" y="188"/>
                  </a:cubicBezTo>
                  <a:cubicBezTo>
                    <a:pt x="46" y="191"/>
                    <a:pt x="48" y="188"/>
                    <a:pt x="49" y="190"/>
                  </a:cubicBezTo>
                  <a:cubicBezTo>
                    <a:pt x="48" y="193"/>
                    <a:pt x="48" y="193"/>
                    <a:pt x="48" y="193"/>
                  </a:cubicBezTo>
                  <a:cubicBezTo>
                    <a:pt x="46" y="193"/>
                    <a:pt x="46" y="188"/>
                    <a:pt x="44" y="190"/>
                  </a:cubicBezTo>
                  <a:cubicBezTo>
                    <a:pt x="45" y="192"/>
                    <a:pt x="46" y="192"/>
                    <a:pt x="47" y="194"/>
                  </a:cubicBezTo>
                  <a:cubicBezTo>
                    <a:pt x="46" y="193"/>
                    <a:pt x="46" y="193"/>
                    <a:pt x="46" y="193"/>
                  </a:cubicBezTo>
                  <a:cubicBezTo>
                    <a:pt x="46" y="194"/>
                    <a:pt x="43" y="196"/>
                    <a:pt x="46" y="198"/>
                  </a:cubicBezTo>
                  <a:cubicBezTo>
                    <a:pt x="48" y="198"/>
                    <a:pt x="47" y="197"/>
                    <a:pt x="48" y="197"/>
                  </a:cubicBezTo>
                  <a:cubicBezTo>
                    <a:pt x="50" y="200"/>
                    <a:pt x="52" y="200"/>
                    <a:pt x="53" y="202"/>
                  </a:cubicBezTo>
                  <a:cubicBezTo>
                    <a:pt x="51" y="202"/>
                    <a:pt x="54" y="205"/>
                    <a:pt x="51" y="204"/>
                  </a:cubicBezTo>
                  <a:cubicBezTo>
                    <a:pt x="52" y="203"/>
                    <a:pt x="49" y="198"/>
                    <a:pt x="47" y="198"/>
                  </a:cubicBezTo>
                  <a:cubicBezTo>
                    <a:pt x="46" y="201"/>
                    <a:pt x="46" y="196"/>
                    <a:pt x="44" y="197"/>
                  </a:cubicBezTo>
                  <a:cubicBezTo>
                    <a:pt x="45" y="199"/>
                    <a:pt x="43" y="200"/>
                    <a:pt x="42" y="201"/>
                  </a:cubicBezTo>
                  <a:cubicBezTo>
                    <a:pt x="42" y="202"/>
                    <a:pt x="43" y="202"/>
                    <a:pt x="43" y="202"/>
                  </a:cubicBezTo>
                  <a:cubicBezTo>
                    <a:pt x="45" y="202"/>
                    <a:pt x="44" y="201"/>
                    <a:pt x="46" y="200"/>
                  </a:cubicBezTo>
                  <a:cubicBezTo>
                    <a:pt x="47" y="203"/>
                    <a:pt x="49" y="205"/>
                    <a:pt x="51" y="206"/>
                  </a:cubicBezTo>
                  <a:cubicBezTo>
                    <a:pt x="51" y="207"/>
                    <a:pt x="49" y="208"/>
                    <a:pt x="48" y="207"/>
                  </a:cubicBezTo>
                  <a:cubicBezTo>
                    <a:pt x="50" y="209"/>
                    <a:pt x="52" y="213"/>
                    <a:pt x="53" y="216"/>
                  </a:cubicBezTo>
                  <a:cubicBezTo>
                    <a:pt x="54" y="213"/>
                    <a:pt x="55" y="219"/>
                    <a:pt x="57" y="217"/>
                  </a:cubicBezTo>
                  <a:cubicBezTo>
                    <a:pt x="56" y="215"/>
                    <a:pt x="57" y="213"/>
                    <a:pt x="58" y="213"/>
                  </a:cubicBezTo>
                  <a:cubicBezTo>
                    <a:pt x="59" y="214"/>
                    <a:pt x="57" y="214"/>
                    <a:pt x="57" y="214"/>
                  </a:cubicBezTo>
                  <a:cubicBezTo>
                    <a:pt x="59" y="215"/>
                    <a:pt x="56" y="217"/>
                    <a:pt x="59" y="218"/>
                  </a:cubicBezTo>
                  <a:cubicBezTo>
                    <a:pt x="57" y="215"/>
                    <a:pt x="56" y="218"/>
                    <a:pt x="54" y="219"/>
                  </a:cubicBezTo>
                  <a:cubicBezTo>
                    <a:pt x="56" y="220"/>
                    <a:pt x="53" y="219"/>
                    <a:pt x="54" y="221"/>
                  </a:cubicBezTo>
                  <a:cubicBezTo>
                    <a:pt x="56" y="223"/>
                    <a:pt x="58" y="225"/>
                    <a:pt x="59" y="227"/>
                  </a:cubicBezTo>
                  <a:cubicBezTo>
                    <a:pt x="59" y="231"/>
                    <a:pt x="63" y="235"/>
                    <a:pt x="63" y="238"/>
                  </a:cubicBezTo>
                  <a:cubicBezTo>
                    <a:pt x="63" y="240"/>
                    <a:pt x="61" y="239"/>
                    <a:pt x="61" y="241"/>
                  </a:cubicBezTo>
                  <a:cubicBezTo>
                    <a:pt x="61" y="243"/>
                    <a:pt x="62" y="239"/>
                    <a:pt x="62" y="242"/>
                  </a:cubicBezTo>
                  <a:cubicBezTo>
                    <a:pt x="62" y="242"/>
                    <a:pt x="62" y="242"/>
                    <a:pt x="62" y="242"/>
                  </a:cubicBezTo>
                  <a:cubicBezTo>
                    <a:pt x="63" y="243"/>
                    <a:pt x="62" y="247"/>
                    <a:pt x="65" y="247"/>
                  </a:cubicBezTo>
                  <a:cubicBezTo>
                    <a:pt x="63" y="247"/>
                    <a:pt x="63" y="247"/>
                    <a:pt x="63" y="247"/>
                  </a:cubicBezTo>
                  <a:cubicBezTo>
                    <a:pt x="63" y="248"/>
                    <a:pt x="63" y="248"/>
                    <a:pt x="64" y="248"/>
                  </a:cubicBezTo>
                  <a:cubicBezTo>
                    <a:pt x="63" y="248"/>
                    <a:pt x="62" y="249"/>
                    <a:pt x="62" y="248"/>
                  </a:cubicBezTo>
                  <a:cubicBezTo>
                    <a:pt x="60" y="251"/>
                    <a:pt x="63" y="252"/>
                    <a:pt x="63" y="254"/>
                  </a:cubicBezTo>
                  <a:cubicBezTo>
                    <a:pt x="64" y="252"/>
                    <a:pt x="64" y="252"/>
                    <a:pt x="64" y="252"/>
                  </a:cubicBezTo>
                  <a:cubicBezTo>
                    <a:pt x="66" y="255"/>
                    <a:pt x="65" y="258"/>
                    <a:pt x="66" y="261"/>
                  </a:cubicBezTo>
                  <a:cubicBezTo>
                    <a:pt x="64" y="261"/>
                    <a:pt x="64" y="261"/>
                    <a:pt x="64" y="261"/>
                  </a:cubicBezTo>
                  <a:cubicBezTo>
                    <a:pt x="65" y="263"/>
                    <a:pt x="65" y="263"/>
                    <a:pt x="65" y="263"/>
                  </a:cubicBezTo>
                  <a:cubicBezTo>
                    <a:pt x="64" y="262"/>
                    <a:pt x="63" y="264"/>
                    <a:pt x="64" y="265"/>
                  </a:cubicBezTo>
                  <a:cubicBezTo>
                    <a:pt x="61" y="261"/>
                    <a:pt x="61" y="261"/>
                    <a:pt x="61" y="261"/>
                  </a:cubicBezTo>
                  <a:cubicBezTo>
                    <a:pt x="61" y="259"/>
                    <a:pt x="62" y="262"/>
                    <a:pt x="64" y="261"/>
                  </a:cubicBezTo>
                  <a:cubicBezTo>
                    <a:pt x="65" y="260"/>
                    <a:pt x="64" y="257"/>
                    <a:pt x="63" y="257"/>
                  </a:cubicBezTo>
                  <a:cubicBezTo>
                    <a:pt x="63" y="258"/>
                    <a:pt x="63" y="258"/>
                    <a:pt x="64" y="259"/>
                  </a:cubicBezTo>
                  <a:cubicBezTo>
                    <a:pt x="62" y="259"/>
                    <a:pt x="62" y="258"/>
                    <a:pt x="60" y="257"/>
                  </a:cubicBezTo>
                  <a:cubicBezTo>
                    <a:pt x="60" y="258"/>
                    <a:pt x="60" y="259"/>
                    <a:pt x="61" y="259"/>
                  </a:cubicBezTo>
                  <a:cubicBezTo>
                    <a:pt x="60" y="258"/>
                    <a:pt x="59" y="257"/>
                    <a:pt x="59" y="255"/>
                  </a:cubicBezTo>
                  <a:cubicBezTo>
                    <a:pt x="60" y="256"/>
                    <a:pt x="60" y="254"/>
                    <a:pt x="60" y="254"/>
                  </a:cubicBezTo>
                  <a:cubicBezTo>
                    <a:pt x="59" y="254"/>
                    <a:pt x="58" y="253"/>
                    <a:pt x="58" y="251"/>
                  </a:cubicBezTo>
                  <a:cubicBezTo>
                    <a:pt x="60" y="249"/>
                    <a:pt x="56" y="247"/>
                    <a:pt x="56" y="244"/>
                  </a:cubicBezTo>
                  <a:cubicBezTo>
                    <a:pt x="57" y="245"/>
                    <a:pt x="59" y="246"/>
                    <a:pt x="60" y="247"/>
                  </a:cubicBezTo>
                  <a:cubicBezTo>
                    <a:pt x="61" y="245"/>
                    <a:pt x="60" y="245"/>
                    <a:pt x="60" y="243"/>
                  </a:cubicBezTo>
                  <a:cubicBezTo>
                    <a:pt x="59" y="243"/>
                    <a:pt x="57" y="243"/>
                    <a:pt x="55" y="241"/>
                  </a:cubicBezTo>
                  <a:cubicBezTo>
                    <a:pt x="56" y="241"/>
                    <a:pt x="56" y="241"/>
                    <a:pt x="56" y="241"/>
                  </a:cubicBezTo>
                  <a:cubicBezTo>
                    <a:pt x="55" y="239"/>
                    <a:pt x="54" y="240"/>
                    <a:pt x="53" y="237"/>
                  </a:cubicBezTo>
                  <a:cubicBezTo>
                    <a:pt x="52" y="233"/>
                    <a:pt x="50" y="229"/>
                    <a:pt x="49" y="226"/>
                  </a:cubicBezTo>
                  <a:cubicBezTo>
                    <a:pt x="50" y="225"/>
                    <a:pt x="50" y="225"/>
                    <a:pt x="50" y="225"/>
                  </a:cubicBezTo>
                  <a:cubicBezTo>
                    <a:pt x="47" y="225"/>
                    <a:pt x="46" y="220"/>
                    <a:pt x="44" y="219"/>
                  </a:cubicBezTo>
                  <a:cubicBezTo>
                    <a:pt x="43" y="214"/>
                    <a:pt x="39" y="211"/>
                    <a:pt x="40" y="208"/>
                  </a:cubicBezTo>
                  <a:cubicBezTo>
                    <a:pt x="35" y="202"/>
                    <a:pt x="31" y="197"/>
                    <a:pt x="28" y="190"/>
                  </a:cubicBezTo>
                  <a:cubicBezTo>
                    <a:pt x="30" y="190"/>
                    <a:pt x="30" y="190"/>
                    <a:pt x="30" y="190"/>
                  </a:cubicBezTo>
                  <a:cubicBezTo>
                    <a:pt x="28" y="189"/>
                    <a:pt x="30" y="189"/>
                    <a:pt x="30" y="188"/>
                  </a:cubicBezTo>
                  <a:cubicBezTo>
                    <a:pt x="29" y="190"/>
                    <a:pt x="27" y="187"/>
                    <a:pt x="26" y="187"/>
                  </a:cubicBezTo>
                  <a:cubicBezTo>
                    <a:pt x="25" y="183"/>
                    <a:pt x="22" y="179"/>
                    <a:pt x="19" y="177"/>
                  </a:cubicBezTo>
                  <a:cubicBezTo>
                    <a:pt x="20" y="177"/>
                    <a:pt x="20" y="177"/>
                    <a:pt x="20" y="177"/>
                  </a:cubicBezTo>
                  <a:cubicBezTo>
                    <a:pt x="17" y="175"/>
                    <a:pt x="17" y="170"/>
                    <a:pt x="16" y="167"/>
                  </a:cubicBezTo>
                  <a:cubicBezTo>
                    <a:pt x="16" y="166"/>
                    <a:pt x="17" y="165"/>
                    <a:pt x="16" y="164"/>
                  </a:cubicBezTo>
                  <a:cubicBezTo>
                    <a:pt x="14" y="163"/>
                    <a:pt x="13" y="162"/>
                    <a:pt x="11" y="159"/>
                  </a:cubicBezTo>
                  <a:cubicBezTo>
                    <a:pt x="10" y="157"/>
                    <a:pt x="9" y="153"/>
                    <a:pt x="9" y="151"/>
                  </a:cubicBezTo>
                  <a:cubicBezTo>
                    <a:pt x="4" y="143"/>
                    <a:pt x="4" y="133"/>
                    <a:pt x="2" y="123"/>
                  </a:cubicBezTo>
                  <a:cubicBezTo>
                    <a:pt x="4" y="123"/>
                    <a:pt x="4" y="123"/>
                    <a:pt x="4" y="123"/>
                  </a:cubicBezTo>
                  <a:cubicBezTo>
                    <a:pt x="0" y="113"/>
                    <a:pt x="5" y="102"/>
                    <a:pt x="5" y="95"/>
                  </a:cubicBezTo>
                  <a:cubicBezTo>
                    <a:pt x="7" y="96"/>
                    <a:pt x="7" y="96"/>
                    <a:pt x="7" y="96"/>
                  </a:cubicBezTo>
                  <a:cubicBezTo>
                    <a:pt x="9" y="94"/>
                    <a:pt x="8" y="90"/>
                    <a:pt x="6" y="90"/>
                  </a:cubicBezTo>
                  <a:cubicBezTo>
                    <a:pt x="8" y="88"/>
                    <a:pt x="7" y="84"/>
                    <a:pt x="9" y="83"/>
                  </a:cubicBezTo>
                  <a:cubicBezTo>
                    <a:pt x="11" y="81"/>
                    <a:pt x="9" y="80"/>
                    <a:pt x="10" y="78"/>
                  </a:cubicBezTo>
                  <a:cubicBezTo>
                    <a:pt x="13" y="74"/>
                    <a:pt x="13" y="72"/>
                    <a:pt x="15" y="67"/>
                  </a:cubicBezTo>
                  <a:cubicBezTo>
                    <a:pt x="14" y="68"/>
                    <a:pt x="14" y="68"/>
                    <a:pt x="14" y="68"/>
                  </a:cubicBezTo>
                  <a:cubicBezTo>
                    <a:pt x="14" y="69"/>
                    <a:pt x="15" y="70"/>
                    <a:pt x="16" y="69"/>
                  </a:cubicBezTo>
                  <a:cubicBezTo>
                    <a:pt x="16" y="67"/>
                    <a:pt x="20" y="63"/>
                    <a:pt x="16" y="63"/>
                  </a:cubicBezTo>
                  <a:cubicBezTo>
                    <a:pt x="20" y="60"/>
                    <a:pt x="21" y="52"/>
                    <a:pt x="26" y="50"/>
                  </a:cubicBezTo>
                  <a:cubicBezTo>
                    <a:pt x="25" y="50"/>
                    <a:pt x="25" y="48"/>
                    <a:pt x="25" y="48"/>
                  </a:cubicBezTo>
                  <a:cubicBezTo>
                    <a:pt x="28" y="44"/>
                    <a:pt x="32" y="41"/>
                    <a:pt x="33" y="38"/>
                  </a:cubicBezTo>
                  <a:cubicBezTo>
                    <a:pt x="34" y="38"/>
                    <a:pt x="34" y="40"/>
                    <a:pt x="35" y="38"/>
                  </a:cubicBezTo>
                  <a:cubicBezTo>
                    <a:pt x="35" y="37"/>
                    <a:pt x="34" y="38"/>
                    <a:pt x="35" y="36"/>
                  </a:cubicBezTo>
                  <a:cubicBezTo>
                    <a:pt x="38" y="30"/>
                    <a:pt x="47" y="27"/>
                    <a:pt x="51" y="23"/>
                  </a:cubicBezTo>
                  <a:cubicBezTo>
                    <a:pt x="60" y="15"/>
                    <a:pt x="71" y="9"/>
                    <a:pt x="82" y="5"/>
                  </a:cubicBezTo>
                  <a:cubicBezTo>
                    <a:pt x="82" y="6"/>
                    <a:pt x="82" y="6"/>
                    <a:pt x="82" y="6"/>
                  </a:cubicBezTo>
                  <a:cubicBezTo>
                    <a:pt x="85" y="2"/>
                    <a:pt x="91" y="5"/>
                    <a:pt x="94" y="2"/>
                  </a:cubicBezTo>
                  <a:cubicBezTo>
                    <a:pt x="95" y="2"/>
                    <a:pt x="97" y="1"/>
                    <a:pt x="97" y="2"/>
                  </a:cubicBezTo>
                  <a:cubicBezTo>
                    <a:pt x="99" y="0"/>
                    <a:pt x="105" y="2"/>
                    <a:pt x="109" y="0"/>
                  </a:cubicBezTo>
                  <a:cubicBezTo>
                    <a:pt x="108" y="1"/>
                    <a:pt x="108" y="1"/>
                    <a:pt x="108" y="1"/>
                  </a:cubicBezTo>
                  <a:cubicBezTo>
                    <a:pt x="113" y="2"/>
                    <a:pt x="117" y="0"/>
                    <a:pt x="121" y="1"/>
                  </a:cubicBezTo>
                  <a:cubicBezTo>
                    <a:pt x="121" y="1"/>
                    <a:pt x="120" y="1"/>
                    <a:pt x="120" y="2"/>
                  </a:cubicBezTo>
                  <a:cubicBezTo>
                    <a:pt x="121" y="3"/>
                    <a:pt x="124" y="0"/>
                    <a:pt x="125" y="3"/>
                  </a:cubicBezTo>
                  <a:cubicBezTo>
                    <a:pt x="126" y="3"/>
                    <a:pt x="125" y="1"/>
                    <a:pt x="125" y="1"/>
                  </a:cubicBezTo>
                  <a:cubicBezTo>
                    <a:pt x="135" y="3"/>
                    <a:pt x="145" y="3"/>
                    <a:pt x="156" y="5"/>
                  </a:cubicBezTo>
                  <a:cubicBezTo>
                    <a:pt x="162" y="9"/>
                    <a:pt x="155" y="10"/>
                    <a:pt x="161" y="10"/>
                  </a:cubicBezTo>
                  <a:cubicBezTo>
                    <a:pt x="161" y="10"/>
                    <a:pt x="162" y="9"/>
                    <a:pt x="161" y="9"/>
                  </a:cubicBezTo>
                  <a:cubicBezTo>
                    <a:pt x="164" y="9"/>
                    <a:pt x="164" y="13"/>
                    <a:pt x="166" y="13"/>
                  </a:cubicBezTo>
                  <a:cubicBezTo>
                    <a:pt x="166" y="11"/>
                    <a:pt x="167" y="12"/>
                    <a:pt x="167" y="11"/>
                  </a:cubicBezTo>
                  <a:cubicBezTo>
                    <a:pt x="171" y="14"/>
                    <a:pt x="171" y="16"/>
                    <a:pt x="175" y="16"/>
                  </a:cubicBezTo>
                  <a:cubicBezTo>
                    <a:pt x="174" y="17"/>
                    <a:pt x="174" y="17"/>
                    <a:pt x="174" y="17"/>
                  </a:cubicBezTo>
                  <a:cubicBezTo>
                    <a:pt x="180" y="16"/>
                    <a:pt x="183" y="20"/>
                    <a:pt x="188" y="19"/>
                  </a:cubicBezTo>
                  <a:cubicBezTo>
                    <a:pt x="208" y="32"/>
                    <a:pt x="224" y="51"/>
                    <a:pt x="233" y="72"/>
                  </a:cubicBezTo>
                  <a:cubicBezTo>
                    <a:pt x="241" y="94"/>
                    <a:pt x="245" y="117"/>
                    <a:pt x="239" y="141"/>
                  </a:cubicBezTo>
                  <a:cubicBezTo>
                    <a:pt x="236" y="146"/>
                    <a:pt x="236" y="146"/>
                    <a:pt x="235" y="152"/>
                  </a:cubicBezTo>
                  <a:cubicBezTo>
                    <a:pt x="235" y="152"/>
                    <a:pt x="235" y="151"/>
                    <a:pt x="234" y="152"/>
                  </a:cubicBezTo>
                  <a:cubicBezTo>
                    <a:pt x="236" y="153"/>
                    <a:pt x="233" y="156"/>
                    <a:pt x="234" y="157"/>
                  </a:cubicBezTo>
                  <a:cubicBezTo>
                    <a:pt x="231" y="165"/>
                    <a:pt x="227" y="172"/>
                    <a:pt x="222" y="180"/>
                  </a:cubicBezTo>
                  <a:cubicBezTo>
                    <a:pt x="223" y="179"/>
                    <a:pt x="222" y="177"/>
                    <a:pt x="221" y="179"/>
                  </a:cubicBezTo>
                  <a:cubicBezTo>
                    <a:pt x="221" y="181"/>
                    <a:pt x="221" y="181"/>
                    <a:pt x="221" y="181"/>
                  </a:cubicBezTo>
                  <a:cubicBezTo>
                    <a:pt x="221" y="181"/>
                    <a:pt x="221" y="181"/>
                    <a:pt x="221" y="181"/>
                  </a:cubicBezTo>
                  <a:cubicBezTo>
                    <a:pt x="220" y="182"/>
                    <a:pt x="221" y="183"/>
                    <a:pt x="222" y="183"/>
                  </a:cubicBezTo>
                  <a:cubicBezTo>
                    <a:pt x="210" y="202"/>
                    <a:pt x="192" y="213"/>
                    <a:pt x="179" y="228"/>
                  </a:cubicBezTo>
                  <a:cubicBezTo>
                    <a:pt x="176" y="230"/>
                    <a:pt x="172" y="236"/>
                    <a:pt x="170" y="240"/>
                  </a:cubicBezTo>
                  <a:cubicBezTo>
                    <a:pt x="159" y="249"/>
                    <a:pt x="153" y="260"/>
                    <a:pt x="152" y="274"/>
                  </a:cubicBezTo>
                  <a:cubicBezTo>
                    <a:pt x="152" y="274"/>
                    <a:pt x="148" y="272"/>
                    <a:pt x="148" y="26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67" name="Freeform 7"/>
            <p:cNvSpPr/>
            <p:nvPr/>
          </p:nvSpPr>
          <p:spPr bwMode="auto">
            <a:xfrm>
              <a:off x="5701564" y="5266833"/>
              <a:ext cx="11112" cy="11113"/>
            </a:xfrm>
            <a:custGeom>
              <a:avLst/>
              <a:gdLst>
                <a:gd name="T0" fmla="*/ 0 w 3"/>
                <a:gd name="T1" fmla="*/ 2 h 3"/>
                <a:gd name="T2" fmla="*/ 3 w 3"/>
                <a:gd name="T3" fmla="*/ 1 h 3"/>
                <a:gd name="T4" fmla="*/ 0 w 3"/>
                <a:gd name="T5" fmla="*/ 2 h 3"/>
              </a:gdLst>
              <a:ahLst/>
              <a:cxnLst>
                <a:cxn ang="0">
                  <a:pos x="T0" y="T1"/>
                </a:cxn>
                <a:cxn ang="0">
                  <a:pos x="T2" y="T3"/>
                </a:cxn>
                <a:cxn ang="0">
                  <a:pos x="T4" y="T5"/>
                </a:cxn>
              </a:cxnLst>
              <a:rect l="0" t="0" r="r" b="b"/>
              <a:pathLst>
                <a:path w="3" h="3">
                  <a:moveTo>
                    <a:pt x="0" y="2"/>
                  </a:moveTo>
                  <a:cubicBezTo>
                    <a:pt x="1" y="2"/>
                    <a:pt x="2" y="0"/>
                    <a:pt x="3" y="1"/>
                  </a:cubicBezTo>
                  <a:cubicBezTo>
                    <a:pt x="2" y="2"/>
                    <a:pt x="1" y="3"/>
                    <a:pt x="0"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68" name="Freeform 8"/>
            <p:cNvSpPr/>
            <p:nvPr/>
          </p:nvSpPr>
          <p:spPr bwMode="auto">
            <a:xfrm>
              <a:off x="5690452" y="5089033"/>
              <a:ext cx="7937" cy="4763"/>
            </a:xfrm>
            <a:custGeom>
              <a:avLst/>
              <a:gdLst>
                <a:gd name="T0" fmla="*/ 0 w 2"/>
                <a:gd name="T1" fmla="*/ 1 h 1"/>
                <a:gd name="T2" fmla="*/ 0 w 2"/>
                <a:gd name="T3" fmla="*/ 0 h 1"/>
                <a:gd name="T4" fmla="*/ 1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0"/>
                    <a:pt x="0" y="0"/>
                  </a:cubicBezTo>
                  <a:cubicBezTo>
                    <a:pt x="1" y="1"/>
                    <a:pt x="2" y="1"/>
                    <a:pt x="1" y="1"/>
                  </a:cubicBezTo>
                  <a:cubicBezTo>
                    <a:pt x="1" y="1"/>
                    <a:pt x="1" y="1"/>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69" name="Freeform 9"/>
            <p:cNvSpPr/>
            <p:nvPr/>
          </p:nvSpPr>
          <p:spPr bwMode="auto">
            <a:xfrm>
              <a:off x="5671402" y="5052521"/>
              <a:ext cx="15875" cy="11113"/>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1" y="0"/>
                    <a:pt x="3" y="2"/>
                    <a:pt x="4" y="3"/>
                  </a:cubicBez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0" name="Freeform 10"/>
            <p:cNvSpPr/>
            <p:nvPr/>
          </p:nvSpPr>
          <p:spPr bwMode="auto">
            <a:xfrm>
              <a:off x="5665052" y="5003308"/>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0" y="0"/>
                    <a:pt x="1" y="1"/>
                  </a:cubicBezTo>
                  <a:cubicBezTo>
                    <a:pt x="1" y="2"/>
                    <a:pt x="0" y="1"/>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1" name="Freeform 11"/>
            <p:cNvSpPr/>
            <p:nvPr/>
          </p:nvSpPr>
          <p:spPr bwMode="auto">
            <a:xfrm>
              <a:off x="5652352" y="4998546"/>
              <a:ext cx="7937" cy="12700"/>
            </a:xfrm>
            <a:custGeom>
              <a:avLst/>
              <a:gdLst>
                <a:gd name="T0" fmla="*/ 1 w 2"/>
                <a:gd name="T1" fmla="*/ 3 h 3"/>
                <a:gd name="T2" fmla="*/ 1 w 2"/>
                <a:gd name="T3" fmla="*/ 0 h 3"/>
                <a:gd name="T4" fmla="*/ 1 w 2"/>
                <a:gd name="T5" fmla="*/ 3 h 3"/>
              </a:gdLst>
              <a:ahLst/>
              <a:cxnLst>
                <a:cxn ang="0">
                  <a:pos x="T0" y="T1"/>
                </a:cxn>
                <a:cxn ang="0">
                  <a:pos x="T2" y="T3"/>
                </a:cxn>
                <a:cxn ang="0">
                  <a:pos x="T4" y="T5"/>
                </a:cxn>
              </a:cxnLst>
              <a:rect l="0" t="0" r="r" b="b"/>
              <a:pathLst>
                <a:path w="2" h="3">
                  <a:moveTo>
                    <a:pt x="1" y="3"/>
                  </a:moveTo>
                  <a:cubicBezTo>
                    <a:pt x="0" y="2"/>
                    <a:pt x="0" y="1"/>
                    <a:pt x="1" y="0"/>
                  </a:cubicBezTo>
                  <a:cubicBezTo>
                    <a:pt x="0" y="1"/>
                    <a:pt x="2" y="2"/>
                    <a:pt x="1"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2" name="Freeform 12"/>
            <p:cNvSpPr/>
            <p:nvPr/>
          </p:nvSpPr>
          <p:spPr bwMode="auto">
            <a:xfrm>
              <a:off x="5615839" y="4915996"/>
              <a:ext cx="11112" cy="7938"/>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0" y="1"/>
                    <a:pt x="1" y="0"/>
                  </a:cubicBezTo>
                  <a:cubicBezTo>
                    <a:pt x="0" y="1"/>
                    <a:pt x="3" y="2"/>
                    <a:pt x="1"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3" name="Freeform 13"/>
            <p:cNvSpPr/>
            <p:nvPr/>
          </p:nvSpPr>
          <p:spPr bwMode="auto">
            <a:xfrm>
              <a:off x="5596789" y="4882658"/>
              <a:ext cx="3175" cy="7938"/>
            </a:xfrm>
            <a:custGeom>
              <a:avLst/>
              <a:gdLst>
                <a:gd name="T0" fmla="*/ 0 w 1"/>
                <a:gd name="T1" fmla="*/ 2 h 2"/>
                <a:gd name="T2" fmla="*/ 0 w 1"/>
                <a:gd name="T3" fmla="*/ 1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1"/>
                    <a:pt x="0" y="1"/>
                  </a:cubicBezTo>
                  <a:cubicBezTo>
                    <a:pt x="0" y="0"/>
                    <a:pt x="1" y="1"/>
                    <a:pt x="1" y="1"/>
                  </a:cubicBezTo>
                  <a:lnTo>
                    <a:pt x="0" y="2"/>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4" name="Freeform 14"/>
            <p:cNvSpPr/>
            <p:nvPr/>
          </p:nvSpPr>
          <p:spPr bwMode="auto">
            <a:xfrm>
              <a:off x="5863489" y="4333383"/>
              <a:ext cx="4762" cy="3175"/>
            </a:xfrm>
            <a:custGeom>
              <a:avLst/>
              <a:gdLst>
                <a:gd name="T0" fmla="*/ 3 w 3"/>
                <a:gd name="T1" fmla="*/ 0 h 2"/>
                <a:gd name="T2" fmla="*/ 0 w 3"/>
                <a:gd name="T3" fmla="*/ 2 h 2"/>
                <a:gd name="T4" fmla="*/ 0 w 3"/>
                <a:gd name="T5" fmla="*/ 0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0" y="0"/>
                  </a:lnTo>
                  <a:lnTo>
                    <a:pt x="3"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5" name="Freeform 15"/>
            <p:cNvSpPr/>
            <p:nvPr/>
          </p:nvSpPr>
          <p:spPr bwMode="auto">
            <a:xfrm>
              <a:off x="6168289" y="441275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2" y="0"/>
                    <a:pt x="1" y="1"/>
                    <a:pt x="1" y="1"/>
                  </a:cubicBezTo>
                  <a:cubicBezTo>
                    <a:pt x="0" y="1"/>
                    <a:pt x="2" y="1"/>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6" name="Freeform 16"/>
            <p:cNvSpPr/>
            <p:nvPr/>
          </p:nvSpPr>
          <p:spPr bwMode="auto">
            <a:xfrm>
              <a:off x="6288939" y="4536583"/>
              <a:ext cx="7937" cy="3175"/>
            </a:xfrm>
            <a:custGeom>
              <a:avLst/>
              <a:gdLst>
                <a:gd name="T0" fmla="*/ 0 w 5"/>
                <a:gd name="T1" fmla="*/ 2 h 2"/>
                <a:gd name="T2" fmla="*/ 0 w 5"/>
                <a:gd name="T3" fmla="*/ 0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lnTo>
                    <a:pt x="0" y="0"/>
                  </a:lnTo>
                  <a:lnTo>
                    <a:pt x="5" y="0"/>
                  </a:lnTo>
                  <a:lnTo>
                    <a:pt x="0" y="2"/>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7" name="Freeform 17"/>
            <p:cNvSpPr/>
            <p:nvPr/>
          </p:nvSpPr>
          <p:spPr bwMode="auto">
            <a:xfrm>
              <a:off x="5687277" y="5266833"/>
              <a:ext cx="22225" cy="6350"/>
            </a:xfrm>
            <a:custGeom>
              <a:avLst/>
              <a:gdLst>
                <a:gd name="T0" fmla="*/ 4 w 6"/>
                <a:gd name="T1" fmla="*/ 0 h 2"/>
                <a:gd name="T2" fmla="*/ 2 w 6"/>
                <a:gd name="T3" fmla="*/ 1 h 2"/>
                <a:gd name="T4" fmla="*/ 4 w 6"/>
                <a:gd name="T5" fmla="*/ 0 h 2"/>
              </a:gdLst>
              <a:ahLst/>
              <a:cxnLst>
                <a:cxn ang="0">
                  <a:pos x="T0" y="T1"/>
                </a:cxn>
                <a:cxn ang="0">
                  <a:pos x="T2" y="T3"/>
                </a:cxn>
                <a:cxn ang="0">
                  <a:pos x="T4" y="T5"/>
                </a:cxn>
              </a:cxnLst>
              <a:rect l="0" t="0" r="r" b="b"/>
              <a:pathLst>
                <a:path w="6" h="2">
                  <a:moveTo>
                    <a:pt x="4" y="0"/>
                  </a:moveTo>
                  <a:cubicBezTo>
                    <a:pt x="0" y="1"/>
                    <a:pt x="6" y="2"/>
                    <a:pt x="2" y="1"/>
                  </a:cubicBezTo>
                  <a:cubicBezTo>
                    <a:pt x="2" y="0"/>
                    <a:pt x="3" y="0"/>
                    <a:pt x="4"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8" name="Freeform 18"/>
            <p:cNvSpPr/>
            <p:nvPr/>
          </p:nvSpPr>
          <p:spPr bwMode="auto">
            <a:xfrm>
              <a:off x="5374539" y="5239846"/>
              <a:ext cx="703262" cy="1362075"/>
            </a:xfrm>
            <a:custGeom>
              <a:avLst/>
              <a:gdLst>
                <a:gd name="T0" fmla="*/ 73 w 187"/>
                <a:gd name="T1" fmla="*/ 274 h 362"/>
                <a:gd name="T2" fmla="*/ 105 w 187"/>
                <a:gd name="T3" fmla="*/ 211 h 362"/>
                <a:gd name="T4" fmla="*/ 107 w 187"/>
                <a:gd name="T5" fmla="*/ 187 h 362"/>
                <a:gd name="T6" fmla="*/ 105 w 187"/>
                <a:gd name="T7" fmla="*/ 126 h 362"/>
                <a:gd name="T8" fmla="*/ 135 w 187"/>
                <a:gd name="T9" fmla="*/ 109 h 362"/>
                <a:gd name="T10" fmla="*/ 98 w 187"/>
                <a:gd name="T11" fmla="*/ 101 h 362"/>
                <a:gd name="T12" fmla="*/ 110 w 187"/>
                <a:gd name="T13" fmla="*/ 86 h 362"/>
                <a:gd name="T14" fmla="*/ 143 w 187"/>
                <a:gd name="T15" fmla="*/ 78 h 362"/>
                <a:gd name="T16" fmla="*/ 169 w 187"/>
                <a:gd name="T17" fmla="*/ 72 h 362"/>
                <a:gd name="T18" fmla="*/ 166 w 187"/>
                <a:gd name="T19" fmla="*/ 85 h 362"/>
                <a:gd name="T20" fmla="*/ 168 w 187"/>
                <a:gd name="T21" fmla="*/ 83 h 362"/>
                <a:gd name="T22" fmla="*/ 168 w 187"/>
                <a:gd name="T23" fmla="*/ 75 h 362"/>
                <a:gd name="T24" fmla="*/ 168 w 187"/>
                <a:gd name="T25" fmla="*/ 83 h 362"/>
                <a:gd name="T26" fmla="*/ 157 w 187"/>
                <a:gd name="T27" fmla="*/ 79 h 362"/>
                <a:gd name="T28" fmla="*/ 131 w 187"/>
                <a:gd name="T29" fmla="*/ 79 h 362"/>
                <a:gd name="T30" fmla="*/ 95 w 187"/>
                <a:gd name="T31" fmla="*/ 80 h 362"/>
                <a:gd name="T32" fmla="*/ 70 w 187"/>
                <a:gd name="T33" fmla="*/ 73 h 362"/>
                <a:gd name="T34" fmla="*/ 74 w 187"/>
                <a:gd name="T35" fmla="*/ 61 h 362"/>
                <a:gd name="T36" fmla="*/ 94 w 187"/>
                <a:gd name="T37" fmla="*/ 54 h 362"/>
                <a:gd name="T38" fmla="*/ 110 w 187"/>
                <a:gd name="T39" fmla="*/ 48 h 362"/>
                <a:gd name="T40" fmla="*/ 119 w 187"/>
                <a:gd name="T41" fmla="*/ 46 h 362"/>
                <a:gd name="T42" fmla="*/ 144 w 187"/>
                <a:gd name="T43" fmla="*/ 43 h 362"/>
                <a:gd name="T44" fmla="*/ 169 w 187"/>
                <a:gd name="T45" fmla="*/ 33 h 362"/>
                <a:gd name="T46" fmla="*/ 161 w 187"/>
                <a:gd name="T47" fmla="*/ 45 h 362"/>
                <a:gd name="T48" fmla="*/ 143 w 187"/>
                <a:gd name="T49" fmla="*/ 44 h 362"/>
                <a:gd name="T50" fmla="*/ 92 w 187"/>
                <a:gd name="T51" fmla="*/ 49 h 362"/>
                <a:gd name="T52" fmla="*/ 80 w 187"/>
                <a:gd name="T53" fmla="*/ 42 h 362"/>
                <a:gd name="T54" fmla="*/ 83 w 187"/>
                <a:gd name="T55" fmla="*/ 27 h 362"/>
                <a:gd name="T56" fmla="*/ 101 w 187"/>
                <a:gd name="T57" fmla="*/ 21 h 362"/>
                <a:gd name="T58" fmla="*/ 117 w 187"/>
                <a:gd name="T59" fmla="*/ 15 h 362"/>
                <a:gd name="T60" fmla="*/ 127 w 187"/>
                <a:gd name="T61" fmla="*/ 15 h 362"/>
                <a:gd name="T62" fmla="*/ 143 w 187"/>
                <a:gd name="T63" fmla="*/ 19 h 362"/>
                <a:gd name="T64" fmla="*/ 160 w 187"/>
                <a:gd name="T65" fmla="*/ 14 h 362"/>
                <a:gd name="T66" fmla="*/ 173 w 187"/>
                <a:gd name="T67" fmla="*/ 4 h 362"/>
                <a:gd name="T68" fmla="*/ 181 w 187"/>
                <a:gd name="T69" fmla="*/ 3 h 362"/>
                <a:gd name="T70" fmla="*/ 178 w 187"/>
                <a:gd name="T71" fmla="*/ 21 h 362"/>
                <a:gd name="T72" fmla="*/ 181 w 187"/>
                <a:gd name="T73" fmla="*/ 4 h 362"/>
                <a:gd name="T74" fmla="*/ 180 w 187"/>
                <a:gd name="T75" fmla="*/ 6 h 362"/>
                <a:gd name="T76" fmla="*/ 183 w 187"/>
                <a:gd name="T77" fmla="*/ 8 h 362"/>
                <a:gd name="T78" fmla="*/ 180 w 187"/>
                <a:gd name="T79" fmla="*/ 16 h 362"/>
                <a:gd name="T80" fmla="*/ 156 w 187"/>
                <a:gd name="T81" fmla="*/ 15 h 362"/>
                <a:gd name="T82" fmla="*/ 118 w 187"/>
                <a:gd name="T83" fmla="*/ 12 h 362"/>
                <a:gd name="T84" fmla="*/ 97 w 187"/>
                <a:gd name="T85" fmla="*/ 11 h 362"/>
                <a:gd name="T86" fmla="*/ 109 w 187"/>
                <a:gd name="T87" fmla="*/ 5 h 362"/>
                <a:gd name="T88" fmla="*/ 135 w 187"/>
                <a:gd name="T89" fmla="*/ 2 h 362"/>
                <a:gd name="T90" fmla="*/ 186 w 187"/>
                <a:gd name="T91" fmla="*/ 9 h 362"/>
                <a:gd name="T92" fmla="*/ 176 w 187"/>
                <a:gd name="T93" fmla="*/ 20 h 362"/>
                <a:gd name="T94" fmla="*/ 123 w 187"/>
                <a:gd name="T95" fmla="*/ 30 h 362"/>
                <a:gd name="T96" fmla="*/ 78 w 187"/>
                <a:gd name="T97" fmla="*/ 31 h 362"/>
                <a:gd name="T98" fmla="*/ 86 w 187"/>
                <a:gd name="T99" fmla="*/ 33 h 362"/>
                <a:gd name="T100" fmla="*/ 159 w 187"/>
                <a:gd name="T101" fmla="*/ 30 h 362"/>
                <a:gd name="T102" fmla="*/ 176 w 187"/>
                <a:gd name="T103" fmla="*/ 50 h 362"/>
                <a:gd name="T104" fmla="*/ 145 w 187"/>
                <a:gd name="T105" fmla="*/ 58 h 362"/>
                <a:gd name="T106" fmla="*/ 82 w 187"/>
                <a:gd name="T107" fmla="*/ 74 h 362"/>
                <a:gd name="T108" fmla="*/ 81 w 187"/>
                <a:gd name="T109" fmla="*/ 60 h 362"/>
                <a:gd name="T110" fmla="*/ 127 w 187"/>
                <a:gd name="T111" fmla="*/ 66 h 362"/>
                <a:gd name="T112" fmla="*/ 176 w 187"/>
                <a:gd name="T113" fmla="*/ 75 h 362"/>
                <a:gd name="T114" fmla="*/ 170 w 187"/>
                <a:gd name="T115" fmla="*/ 88 h 362"/>
                <a:gd name="T116" fmla="*/ 105 w 187"/>
                <a:gd name="T117" fmla="*/ 104 h 362"/>
                <a:gd name="T118" fmla="*/ 104 w 187"/>
                <a:gd name="T119" fmla="*/ 88 h 362"/>
                <a:gd name="T120" fmla="*/ 144 w 187"/>
                <a:gd name="T121" fmla="*/ 117 h 362"/>
                <a:gd name="T122" fmla="*/ 118 w 187"/>
                <a:gd name="T123" fmla="*/ 169 h 362"/>
                <a:gd name="T124" fmla="*/ 112 w 187"/>
                <a:gd name="T125" fmla="*/ 23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362">
                  <a:moveTo>
                    <a:pt x="6" y="350"/>
                  </a:moveTo>
                  <a:cubicBezTo>
                    <a:pt x="10" y="338"/>
                    <a:pt x="24" y="331"/>
                    <a:pt x="30" y="320"/>
                  </a:cubicBezTo>
                  <a:cubicBezTo>
                    <a:pt x="31" y="319"/>
                    <a:pt x="31" y="322"/>
                    <a:pt x="33" y="319"/>
                  </a:cubicBezTo>
                  <a:cubicBezTo>
                    <a:pt x="39" y="308"/>
                    <a:pt x="53" y="296"/>
                    <a:pt x="64" y="286"/>
                  </a:cubicBezTo>
                  <a:cubicBezTo>
                    <a:pt x="64" y="287"/>
                    <a:pt x="64" y="287"/>
                    <a:pt x="64" y="287"/>
                  </a:cubicBezTo>
                  <a:cubicBezTo>
                    <a:pt x="67" y="286"/>
                    <a:pt x="67" y="282"/>
                    <a:pt x="69" y="279"/>
                  </a:cubicBezTo>
                  <a:cubicBezTo>
                    <a:pt x="69" y="280"/>
                    <a:pt x="69" y="281"/>
                    <a:pt x="70" y="280"/>
                  </a:cubicBezTo>
                  <a:cubicBezTo>
                    <a:pt x="69" y="279"/>
                    <a:pt x="73" y="276"/>
                    <a:pt x="73" y="274"/>
                  </a:cubicBezTo>
                  <a:cubicBezTo>
                    <a:pt x="74" y="274"/>
                    <a:pt x="74" y="274"/>
                    <a:pt x="76" y="274"/>
                  </a:cubicBezTo>
                  <a:cubicBezTo>
                    <a:pt x="76" y="271"/>
                    <a:pt x="76" y="271"/>
                    <a:pt x="76" y="271"/>
                  </a:cubicBezTo>
                  <a:cubicBezTo>
                    <a:pt x="75" y="265"/>
                    <a:pt x="83" y="262"/>
                    <a:pt x="85" y="256"/>
                  </a:cubicBezTo>
                  <a:cubicBezTo>
                    <a:pt x="85" y="256"/>
                    <a:pt x="85" y="257"/>
                    <a:pt x="85" y="257"/>
                  </a:cubicBezTo>
                  <a:cubicBezTo>
                    <a:pt x="89" y="247"/>
                    <a:pt x="96" y="236"/>
                    <a:pt x="100" y="226"/>
                  </a:cubicBezTo>
                  <a:cubicBezTo>
                    <a:pt x="100" y="226"/>
                    <a:pt x="101" y="227"/>
                    <a:pt x="102" y="227"/>
                  </a:cubicBezTo>
                  <a:cubicBezTo>
                    <a:pt x="100" y="226"/>
                    <a:pt x="102" y="222"/>
                    <a:pt x="103" y="219"/>
                  </a:cubicBezTo>
                  <a:cubicBezTo>
                    <a:pt x="105" y="219"/>
                    <a:pt x="103" y="214"/>
                    <a:pt x="105" y="211"/>
                  </a:cubicBezTo>
                  <a:cubicBezTo>
                    <a:pt x="105" y="211"/>
                    <a:pt x="105" y="211"/>
                    <a:pt x="105" y="211"/>
                  </a:cubicBezTo>
                  <a:cubicBezTo>
                    <a:pt x="104" y="208"/>
                    <a:pt x="107" y="208"/>
                    <a:pt x="106" y="205"/>
                  </a:cubicBezTo>
                  <a:cubicBezTo>
                    <a:pt x="107" y="204"/>
                    <a:pt x="107" y="204"/>
                    <a:pt x="107" y="204"/>
                  </a:cubicBezTo>
                  <a:cubicBezTo>
                    <a:pt x="105" y="203"/>
                    <a:pt x="110" y="201"/>
                    <a:pt x="109" y="198"/>
                  </a:cubicBezTo>
                  <a:cubicBezTo>
                    <a:pt x="108" y="198"/>
                    <a:pt x="108" y="198"/>
                    <a:pt x="108" y="198"/>
                  </a:cubicBezTo>
                  <a:cubicBezTo>
                    <a:pt x="108" y="196"/>
                    <a:pt x="109" y="196"/>
                    <a:pt x="109" y="194"/>
                  </a:cubicBezTo>
                  <a:cubicBezTo>
                    <a:pt x="109" y="193"/>
                    <a:pt x="109" y="193"/>
                    <a:pt x="109" y="193"/>
                  </a:cubicBezTo>
                  <a:cubicBezTo>
                    <a:pt x="108" y="189"/>
                    <a:pt x="109" y="187"/>
                    <a:pt x="107" y="187"/>
                  </a:cubicBezTo>
                  <a:cubicBezTo>
                    <a:pt x="109" y="185"/>
                    <a:pt x="108" y="191"/>
                    <a:pt x="111" y="188"/>
                  </a:cubicBezTo>
                  <a:cubicBezTo>
                    <a:pt x="109" y="173"/>
                    <a:pt x="96" y="164"/>
                    <a:pt x="91" y="148"/>
                  </a:cubicBezTo>
                  <a:cubicBezTo>
                    <a:pt x="92" y="146"/>
                    <a:pt x="92" y="145"/>
                    <a:pt x="93" y="145"/>
                  </a:cubicBezTo>
                  <a:cubicBezTo>
                    <a:pt x="93" y="144"/>
                    <a:pt x="95" y="140"/>
                    <a:pt x="95" y="138"/>
                  </a:cubicBezTo>
                  <a:cubicBezTo>
                    <a:pt x="94" y="139"/>
                    <a:pt x="96" y="138"/>
                    <a:pt x="96" y="137"/>
                  </a:cubicBezTo>
                  <a:cubicBezTo>
                    <a:pt x="99" y="136"/>
                    <a:pt x="96" y="134"/>
                    <a:pt x="99" y="132"/>
                  </a:cubicBezTo>
                  <a:cubicBezTo>
                    <a:pt x="98" y="133"/>
                    <a:pt x="99" y="134"/>
                    <a:pt x="100" y="134"/>
                  </a:cubicBezTo>
                  <a:cubicBezTo>
                    <a:pt x="100" y="131"/>
                    <a:pt x="103" y="129"/>
                    <a:pt x="105" y="126"/>
                  </a:cubicBezTo>
                  <a:cubicBezTo>
                    <a:pt x="104" y="127"/>
                    <a:pt x="104" y="128"/>
                    <a:pt x="105" y="128"/>
                  </a:cubicBezTo>
                  <a:cubicBezTo>
                    <a:pt x="106" y="124"/>
                    <a:pt x="109" y="124"/>
                    <a:pt x="111" y="122"/>
                  </a:cubicBezTo>
                  <a:cubicBezTo>
                    <a:pt x="111" y="123"/>
                    <a:pt x="111" y="123"/>
                    <a:pt x="111" y="123"/>
                  </a:cubicBezTo>
                  <a:cubicBezTo>
                    <a:pt x="115" y="122"/>
                    <a:pt x="111" y="121"/>
                    <a:pt x="114" y="119"/>
                  </a:cubicBezTo>
                  <a:cubicBezTo>
                    <a:pt x="114" y="120"/>
                    <a:pt x="114" y="120"/>
                    <a:pt x="114" y="121"/>
                  </a:cubicBezTo>
                  <a:cubicBezTo>
                    <a:pt x="116" y="117"/>
                    <a:pt x="122" y="115"/>
                    <a:pt x="125" y="112"/>
                  </a:cubicBezTo>
                  <a:cubicBezTo>
                    <a:pt x="125" y="113"/>
                    <a:pt x="125" y="113"/>
                    <a:pt x="125" y="113"/>
                  </a:cubicBezTo>
                  <a:cubicBezTo>
                    <a:pt x="128" y="112"/>
                    <a:pt x="133" y="105"/>
                    <a:pt x="135" y="109"/>
                  </a:cubicBezTo>
                  <a:cubicBezTo>
                    <a:pt x="133" y="108"/>
                    <a:pt x="136" y="106"/>
                    <a:pt x="132" y="105"/>
                  </a:cubicBezTo>
                  <a:cubicBezTo>
                    <a:pt x="132" y="107"/>
                    <a:pt x="125" y="105"/>
                    <a:pt x="127" y="108"/>
                  </a:cubicBezTo>
                  <a:cubicBezTo>
                    <a:pt x="124" y="107"/>
                    <a:pt x="118" y="105"/>
                    <a:pt x="115" y="106"/>
                  </a:cubicBezTo>
                  <a:cubicBezTo>
                    <a:pt x="117" y="105"/>
                    <a:pt x="114" y="103"/>
                    <a:pt x="117" y="103"/>
                  </a:cubicBezTo>
                  <a:cubicBezTo>
                    <a:pt x="115" y="102"/>
                    <a:pt x="115" y="102"/>
                    <a:pt x="115" y="102"/>
                  </a:cubicBezTo>
                  <a:cubicBezTo>
                    <a:pt x="115" y="101"/>
                    <a:pt x="117" y="102"/>
                    <a:pt x="116" y="101"/>
                  </a:cubicBezTo>
                  <a:cubicBezTo>
                    <a:pt x="115" y="101"/>
                    <a:pt x="110" y="101"/>
                    <a:pt x="109" y="101"/>
                  </a:cubicBezTo>
                  <a:cubicBezTo>
                    <a:pt x="106" y="101"/>
                    <a:pt x="103" y="103"/>
                    <a:pt x="98" y="101"/>
                  </a:cubicBezTo>
                  <a:cubicBezTo>
                    <a:pt x="101" y="102"/>
                    <a:pt x="98" y="99"/>
                    <a:pt x="100" y="99"/>
                  </a:cubicBezTo>
                  <a:cubicBezTo>
                    <a:pt x="99" y="97"/>
                    <a:pt x="93" y="104"/>
                    <a:pt x="94" y="93"/>
                  </a:cubicBezTo>
                  <a:cubicBezTo>
                    <a:pt x="95" y="92"/>
                    <a:pt x="95" y="94"/>
                    <a:pt x="97" y="92"/>
                  </a:cubicBezTo>
                  <a:cubicBezTo>
                    <a:pt x="96" y="92"/>
                    <a:pt x="97" y="91"/>
                    <a:pt x="97" y="90"/>
                  </a:cubicBezTo>
                  <a:cubicBezTo>
                    <a:pt x="98" y="89"/>
                    <a:pt x="103" y="86"/>
                    <a:pt x="105" y="88"/>
                  </a:cubicBezTo>
                  <a:cubicBezTo>
                    <a:pt x="106" y="88"/>
                    <a:pt x="103" y="89"/>
                    <a:pt x="105" y="89"/>
                  </a:cubicBezTo>
                  <a:cubicBezTo>
                    <a:pt x="107" y="88"/>
                    <a:pt x="107" y="87"/>
                    <a:pt x="110" y="86"/>
                  </a:cubicBezTo>
                  <a:cubicBezTo>
                    <a:pt x="110" y="86"/>
                    <a:pt x="110" y="86"/>
                    <a:pt x="110" y="86"/>
                  </a:cubicBezTo>
                  <a:cubicBezTo>
                    <a:pt x="112" y="86"/>
                    <a:pt x="115" y="84"/>
                    <a:pt x="113" y="83"/>
                  </a:cubicBezTo>
                  <a:cubicBezTo>
                    <a:pt x="112" y="84"/>
                    <a:pt x="114" y="85"/>
                    <a:pt x="112" y="84"/>
                  </a:cubicBezTo>
                  <a:cubicBezTo>
                    <a:pt x="113" y="83"/>
                    <a:pt x="116" y="82"/>
                    <a:pt x="119" y="81"/>
                  </a:cubicBezTo>
                  <a:cubicBezTo>
                    <a:pt x="118" y="82"/>
                    <a:pt x="118" y="82"/>
                    <a:pt x="118" y="83"/>
                  </a:cubicBezTo>
                  <a:cubicBezTo>
                    <a:pt x="122" y="81"/>
                    <a:pt x="126" y="80"/>
                    <a:pt x="130" y="78"/>
                  </a:cubicBezTo>
                  <a:cubicBezTo>
                    <a:pt x="130" y="77"/>
                    <a:pt x="128" y="81"/>
                    <a:pt x="128" y="80"/>
                  </a:cubicBezTo>
                  <a:cubicBezTo>
                    <a:pt x="133" y="81"/>
                    <a:pt x="139" y="77"/>
                    <a:pt x="143" y="79"/>
                  </a:cubicBezTo>
                  <a:cubicBezTo>
                    <a:pt x="143" y="79"/>
                    <a:pt x="143" y="77"/>
                    <a:pt x="143" y="78"/>
                  </a:cubicBezTo>
                  <a:cubicBezTo>
                    <a:pt x="146" y="77"/>
                    <a:pt x="146" y="79"/>
                    <a:pt x="147" y="78"/>
                  </a:cubicBezTo>
                  <a:cubicBezTo>
                    <a:pt x="147" y="79"/>
                    <a:pt x="149" y="78"/>
                    <a:pt x="151" y="77"/>
                  </a:cubicBezTo>
                  <a:cubicBezTo>
                    <a:pt x="152" y="77"/>
                    <a:pt x="151" y="78"/>
                    <a:pt x="150" y="78"/>
                  </a:cubicBezTo>
                  <a:cubicBezTo>
                    <a:pt x="152" y="77"/>
                    <a:pt x="162" y="75"/>
                    <a:pt x="167" y="75"/>
                  </a:cubicBezTo>
                  <a:cubicBezTo>
                    <a:pt x="166" y="74"/>
                    <a:pt x="167" y="74"/>
                    <a:pt x="168" y="73"/>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70" y="69"/>
                    <a:pt x="164" y="97"/>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5" y="85"/>
                    <a:pt x="165" y="85"/>
                    <a:pt x="165" y="85"/>
                  </a:cubicBezTo>
                  <a:cubicBezTo>
                    <a:pt x="167" y="84"/>
                    <a:pt x="167" y="84"/>
                    <a:pt x="167" y="84"/>
                  </a:cubicBezTo>
                  <a:cubicBezTo>
                    <a:pt x="166" y="83"/>
                    <a:pt x="164" y="83"/>
                    <a:pt x="164" y="82"/>
                  </a:cubicBezTo>
                  <a:cubicBezTo>
                    <a:pt x="163" y="82"/>
                    <a:pt x="165" y="83"/>
                    <a:pt x="167" y="83"/>
                  </a:cubicBezTo>
                  <a:cubicBezTo>
                    <a:pt x="167" y="83"/>
                    <a:pt x="167" y="83"/>
                    <a:pt x="167"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5"/>
                    <a:pt x="172" y="67"/>
                    <a:pt x="170" y="75"/>
                  </a:cubicBezTo>
                  <a:cubicBezTo>
                    <a:pt x="170" y="75"/>
                    <a:pt x="170" y="75"/>
                    <a:pt x="170" y="75"/>
                  </a:cubicBezTo>
                  <a:cubicBezTo>
                    <a:pt x="169" y="75"/>
                    <a:pt x="169" y="75"/>
                    <a:pt x="169" y="75"/>
                  </a:cubicBezTo>
                  <a:cubicBezTo>
                    <a:pt x="168" y="75"/>
                    <a:pt x="168" y="75"/>
                    <a:pt x="168" y="75"/>
                  </a:cubicBezTo>
                  <a:cubicBezTo>
                    <a:pt x="168" y="75"/>
                    <a:pt x="168" y="75"/>
                    <a:pt x="168" y="75"/>
                  </a:cubicBezTo>
                  <a:cubicBezTo>
                    <a:pt x="169" y="75"/>
                    <a:pt x="169" y="75"/>
                    <a:pt x="169"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69" y="78"/>
                    <a:pt x="172" y="66"/>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3"/>
                    <a:pt x="167" y="83"/>
                    <a:pt x="167" y="83"/>
                  </a:cubicBezTo>
                  <a:cubicBezTo>
                    <a:pt x="166" y="83"/>
                    <a:pt x="165" y="83"/>
                    <a:pt x="166" y="83"/>
                  </a:cubicBezTo>
                  <a:cubicBezTo>
                    <a:pt x="164" y="82"/>
                    <a:pt x="162" y="82"/>
                    <a:pt x="161" y="80"/>
                  </a:cubicBezTo>
                  <a:cubicBezTo>
                    <a:pt x="161" y="80"/>
                    <a:pt x="163" y="79"/>
                    <a:pt x="161" y="78"/>
                  </a:cubicBezTo>
                  <a:cubicBezTo>
                    <a:pt x="158" y="78"/>
                    <a:pt x="160" y="79"/>
                    <a:pt x="157" y="79"/>
                  </a:cubicBezTo>
                  <a:cubicBezTo>
                    <a:pt x="156" y="79"/>
                    <a:pt x="156" y="79"/>
                    <a:pt x="156" y="79"/>
                  </a:cubicBezTo>
                  <a:cubicBezTo>
                    <a:pt x="155" y="80"/>
                    <a:pt x="153" y="78"/>
                    <a:pt x="154" y="80"/>
                  </a:cubicBezTo>
                  <a:cubicBezTo>
                    <a:pt x="154" y="79"/>
                    <a:pt x="149" y="80"/>
                    <a:pt x="150" y="78"/>
                  </a:cubicBezTo>
                  <a:cubicBezTo>
                    <a:pt x="150" y="76"/>
                    <a:pt x="150" y="76"/>
                    <a:pt x="150" y="76"/>
                  </a:cubicBezTo>
                  <a:cubicBezTo>
                    <a:pt x="149" y="76"/>
                    <a:pt x="148" y="78"/>
                    <a:pt x="147" y="79"/>
                  </a:cubicBezTo>
                  <a:cubicBezTo>
                    <a:pt x="146" y="78"/>
                    <a:pt x="146" y="78"/>
                    <a:pt x="146" y="78"/>
                  </a:cubicBezTo>
                  <a:cubicBezTo>
                    <a:pt x="146" y="80"/>
                    <a:pt x="142" y="78"/>
                    <a:pt x="141" y="80"/>
                  </a:cubicBezTo>
                  <a:cubicBezTo>
                    <a:pt x="138" y="79"/>
                    <a:pt x="133" y="80"/>
                    <a:pt x="131" y="79"/>
                  </a:cubicBezTo>
                  <a:cubicBezTo>
                    <a:pt x="128" y="80"/>
                    <a:pt x="126" y="81"/>
                    <a:pt x="123" y="80"/>
                  </a:cubicBezTo>
                  <a:cubicBezTo>
                    <a:pt x="124" y="80"/>
                    <a:pt x="125" y="80"/>
                    <a:pt x="125" y="79"/>
                  </a:cubicBezTo>
                  <a:cubicBezTo>
                    <a:pt x="123" y="79"/>
                    <a:pt x="122" y="79"/>
                    <a:pt x="121" y="80"/>
                  </a:cubicBezTo>
                  <a:cubicBezTo>
                    <a:pt x="121" y="80"/>
                    <a:pt x="117" y="79"/>
                    <a:pt x="115" y="78"/>
                  </a:cubicBezTo>
                  <a:cubicBezTo>
                    <a:pt x="112" y="79"/>
                    <a:pt x="113" y="80"/>
                    <a:pt x="113" y="81"/>
                  </a:cubicBezTo>
                  <a:cubicBezTo>
                    <a:pt x="111" y="79"/>
                    <a:pt x="106" y="83"/>
                    <a:pt x="102" y="81"/>
                  </a:cubicBezTo>
                  <a:cubicBezTo>
                    <a:pt x="103" y="81"/>
                    <a:pt x="106" y="80"/>
                    <a:pt x="104" y="79"/>
                  </a:cubicBezTo>
                  <a:cubicBezTo>
                    <a:pt x="102" y="76"/>
                    <a:pt x="99" y="81"/>
                    <a:pt x="95" y="80"/>
                  </a:cubicBezTo>
                  <a:cubicBezTo>
                    <a:pt x="96" y="82"/>
                    <a:pt x="96" y="82"/>
                    <a:pt x="96" y="82"/>
                  </a:cubicBezTo>
                  <a:cubicBezTo>
                    <a:pt x="94" y="80"/>
                    <a:pt x="90" y="82"/>
                    <a:pt x="90" y="80"/>
                  </a:cubicBezTo>
                  <a:cubicBezTo>
                    <a:pt x="89" y="81"/>
                    <a:pt x="86" y="79"/>
                    <a:pt x="86" y="81"/>
                  </a:cubicBezTo>
                  <a:cubicBezTo>
                    <a:pt x="82" y="80"/>
                    <a:pt x="78" y="78"/>
                    <a:pt x="74" y="76"/>
                  </a:cubicBezTo>
                  <a:cubicBezTo>
                    <a:pt x="72" y="74"/>
                    <a:pt x="72" y="74"/>
                    <a:pt x="72" y="74"/>
                  </a:cubicBezTo>
                  <a:cubicBezTo>
                    <a:pt x="70" y="74"/>
                    <a:pt x="70" y="74"/>
                    <a:pt x="70" y="74"/>
                  </a:cubicBezTo>
                  <a:cubicBezTo>
                    <a:pt x="70" y="73"/>
                    <a:pt x="70" y="73"/>
                    <a:pt x="70" y="73"/>
                  </a:cubicBezTo>
                  <a:cubicBezTo>
                    <a:pt x="70" y="73"/>
                    <a:pt x="70" y="73"/>
                    <a:pt x="70" y="73"/>
                  </a:cubicBezTo>
                  <a:cubicBezTo>
                    <a:pt x="70" y="73"/>
                    <a:pt x="70" y="73"/>
                    <a:pt x="70" y="73"/>
                  </a:cubicBezTo>
                  <a:cubicBezTo>
                    <a:pt x="70" y="73"/>
                    <a:pt x="70" y="73"/>
                    <a:pt x="70" y="73"/>
                  </a:cubicBezTo>
                  <a:cubicBezTo>
                    <a:pt x="71" y="82"/>
                    <a:pt x="68" y="61"/>
                    <a:pt x="68" y="64"/>
                  </a:cubicBezTo>
                  <a:cubicBezTo>
                    <a:pt x="69" y="64"/>
                    <a:pt x="69" y="64"/>
                    <a:pt x="69" y="64"/>
                  </a:cubicBezTo>
                  <a:cubicBezTo>
                    <a:pt x="69" y="64"/>
                    <a:pt x="69" y="64"/>
                    <a:pt x="69" y="64"/>
                  </a:cubicBezTo>
                  <a:cubicBezTo>
                    <a:pt x="69" y="63"/>
                    <a:pt x="69" y="63"/>
                    <a:pt x="69" y="63"/>
                  </a:cubicBezTo>
                  <a:cubicBezTo>
                    <a:pt x="69" y="63"/>
                    <a:pt x="69" y="63"/>
                    <a:pt x="69" y="63"/>
                  </a:cubicBezTo>
                  <a:cubicBezTo>
                    <a:pt x="71" y="62"/>
                    <a:pt x="72" y="61"/>
                    <a:pt x="74" y="61"/>
                  </a:cubicBezTo>
                  <a:cubicBezTo>
                    <a:pt x="75" y="60"/>
                    <a:pt x="77" y="59"/>
                    <a:pt x="76" y="58"/>
                  </a:cubicBezTo>
                  <a:cubicBezTo>
                    <a:pt x="74" y="58"/>
                    <a:pt x="74" y="60"/>
                    <a:pt x="73" y="60"/>
                  </a:cubicBezTo>
                  <a:cubicBezTo>
                    <a:pt x="74" y="59"/>
                    <a:pt x="74" y="59"/>
                    <a:pt x="74" y="59"/>
                  </a:cubicBezTo>
                  <a:cubicBezTo>
                    <a:pt x="76" y="58"/>
                    <a:pt x="78" y="57"/>
                    <a:pt x="77" y="60"/>
                  </a:cubicBezTo>
                  <a:cubicBezTo>
                    <a:pt x="82" y="58"/>
                    <a:pt x="80" y="54"/>
                    <a:pt x="86" y="53"/>
                  </a:cubicBezTo>
                  <a:cubicBezTo>
                    <a:pt x="86" y="53"/>
                    <a:pt x="86" y="54"/>
                    <a:pt x="88" y="53"/>
                  </a:cubicBezTo>
                  <a:cubicBezTo>
                    <a:pt x="91" y="51"/>
                    <a:pt x="91" y="51"/>
                    <a:pt x="91" y="51"/>
                  </a:cubicBezTo>
                  <a:cubicBezTo>
                    <a:pt x="95" y="50"/>
                    <a:pt x="93" y="52"/>
                    <a:pt x="94" y="54"/>
                  </a:cubicBezTo>
                  <a:cubicBezTo>
                    <a:pt x="96" y="53"/>
                    <a:pt x="98" y="52"/>
                    <a:pt x="99" y="51"/>
                  </a:cubicBezTo>
                  <a:cubicBezTo>
                    <a:pt x="101" y="52"/>
                    <a:pt x="101" y="52"/>
                    <a:pt x="101" y="52"/>
                  </a:cubicBezTo>
                  <a:cubicBezTo>
                    <a:pt x="99" y="51"/>
                    <a:pt x="103" y="51"/>
                    <a:pt x="103" y="51"/>
                  </a:cubicBezTo>
                  <a:cubicBezTo>
                    <a:pt x="102" y="51"/>
                    <a:pt x="102" y="51"/>
                    <a:pt x="102" y="51"/>
                  </a:cubicBezTo>
                  <a:cubicBezTo>
                    <a:pt x="103" y="52"/>
                    <a:pt x="105" y="51"/>
                    <a:pt x="106" y="51"/>
                  </a:cubicBezTo>
                  <a:cubicBezTo>
                    <a:pt x="106" y="50"/>
                    <a:pt x="103" y="50"/>
                    <a:pt x="102" y="50"/>
                  </a:cubicBezTo>
                  <a:cubicBezTo>
                    <a:pt x="103" y="49"/>
                    <a:pt x="104" y="49"/>
                    <a:pt x="105" y="48"/>
                  </a:cubicBezTo>
                  <a:cubicBezTo>
                    <a:pt x="105" y="49"/>
                    <a:pt x="108" y="48"/>
                    <a:pt x="110" y="48"/>
                  </a:cubicBezTo>
                  <a:cubicBezTo>
                    <a:pt x="112" y="48"/>
                    <a:pt x="112" y="46"/>
                    <a:pt x="112" y="46"/>
                  </a:cubicBezTo>
                  <a:cubicBezTo>
                    <a:pt x="112" y="47"/>
                    <a:pt x="115" y="46"/>
                    <a:pt x="114" y="47"/>
                  </a:cubicBezTo>
                  <a:cubicBezTo>
                    <a:pt x="113" y="47"/>
                    <a:pt x="112" y="47"/>
                    <a:pt x="111" y="47"/>
                  </a:cubicBezTo>
                  <a:cubicBezTo>
                    <a:pt x="113" y="48"/>
                    <a:pt x="113" y="49"/>
                    <a:pt x="115" y="48"/>
                  </a:cubicBezTo>
                  <a:cubicBezTo>
                    <a:pt x="117" y="47"/>
                    <a:pt x="114" y="45"/>
                    <a:pt x="118" y="45"/>
                  </a:cubicBezTo>
                  <a:cubicBezTo>
                    <a:pt x="117" y="46"/>
                    <a:pt x="117" y="46"/>
                    <a:pt x="116" y="47"/>
                  </a:cubicBezTo>
                  <a:cubicBezTo>
                    <a:pt x="119" y="47"/>
                    <a:pt x="119" y="47"/>
                    <a:pt x="119" y="47"/>
                  </a:cubicBezTo>
                  <a:cubicBezTo>
                    <a:pt x="119" y="46"/>
                    <a:pt x="119" y="46"/>
                    <a:pt x="119" y="46"/>
                  </a:cubicBezTo>
                  <a:cubicBezTo>
                    <a:pt x="120" y="46"/>
                    <a:pt x="120" y="46"/>
                    <a:pt x="120" y="46"/>
                  </a:cubicBezTo>
                  <a:cubicBezTo>
                    <a:pt x="120" y="45"/>
                    <a:pt x="125" y="45"/>
                    <a:pt x="125" y="43"/>
                  </a:cubicBezTo>
                  <a:cubicBezTo>
                    <a:pt x="127" y="43"/>
                    <a:pt x="129" y="43"/>
                    <a:pt x="130" y="43"/>
                  </a:cubicBezTo>
                  <a:cubicBezTo>
                    <a:pt x="130" y="44"/>
                    <a:pt x="130" y="44"/>
                    <a:pt x="130" y="44"/>
                  </a:cubicBezTo>
                  <a:cubicBezTo>
                    <a:pt x="132" y="44"/>
                    <a:pt x="134" y="43"/>
                    <a:pt x="135" y="42"/>
                  </a:cubicBezTo>
                  <a:cubicBezTo>
                    <a:pt x="135" y="42"/>
                    <a:pt x="135" y="42"/>
                    <a:pt x="135" y="42"/>
                  </a:cubicBezTo>
                  <a:cubicBezTo>
                    <a:pt x="136" y="42"/>
                    <a:pt x="139" y="42"/>
                    <a:pt x="140" y="41"/>
                  </a:cubicBezTo>
                  <a:cubicBezTo>
                    <a:pt x="143" y="41"/>
                    <a:pt x="142" y="46"/>
                    <a:pt x="144" y="43"/>
                  </a:cubicBezTo>
                  <a:cubicBezTo>
                    <a:pt x="147" y="43"/>
                    <a:pt x="147" y="40"/>
                    <a:pt x="146" y="40"/>
                  </a:cubicBezTo>
                  <a:cubicBezTo>
                    <a:pt x="151" y="39"/>
                    <a:pt x="156" y="37"/>
                    <a:pt x="160" y="37"/>
                  </a:cubicBezTo>
                  <a:cubicBezTo>
                    <a:pt x="160" y="37"/>
                    <a:pt x="160" y="37"/>
                    <a:pt x="161" y="36"/>
                  </a:cubicBezTo>
                  <a:cubicBezTo>
                    <a:pt x="166" y="35"/>
                    <a:pt x="166" y="35"/>
                    <a:pt x="166" y="35"/>
                  </a:cubicBezTo>
                  <a:cubicBezTo>
                    <a:pt x="168" y="34"/>
                    <a:pt x="168" y="34"/>
                    <a:pt x="168" y="34"/>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0"/>
                    <a:pt x="169" y="63"/>
                    <a:pt x="169" y="49"/>
                  </a:cubicBezTo>
                  <a:cubicBezTo>
                    <a:pt x="169" y="49"/>
                    <a:pt x="169" y="49"/>
                    <a:pt x="169" y="49"/>
                  </a:cubicBezTo>
                  <a:cubicBezTo>
                    <a:pt x="169" y="49"/>
                    <a:pt x="169" y="49"/>
                    <a:pt x="169" y="49"/>
                  </a:cubicBezTo>
                  <a:cubicBezTo>
                    <a:pt x="168" y="49"/>
                    <a:pt x="168" y="49"/>
                    <a:pt x="168" y="49"/>
                  </a:cubicBezTo>
                  <a:cubicBezTo>
                    <a:pt x="165" y="48"/>
                    <a:pt x="163" y="47"/>
                    <a:pt x="161" y="45"/>
                  </a:cubicBezTo>
                  <a:cubicBezTo>
                    <a:pt x="163" y="45"/>
                    <a:pt x="162" y="44"/>
                    <a:pt x="162" y="43"/>
                  </a:cubicBezTo>
                  <a:cubicBezTo>
                    <a:pt x="160" y="44"/>
                    <a:pt x="160" y="41"/>
                    <a:pt x="159" y="43"/>
                  </a:cubicBezTo>
                  <a:cubicBezTo>
                    <a:pt x="159" y="45"/>
                    <a:pt x="159" y="45"/>
                    <a:pt x="160" y="46"/>
                  </a:cubicBezTo>
                  <a:cubicBezTo>
                    <a:pt x="157" y="46"/>
                    <a:pt x="151" y="45"/>
                    <a:pt x="149" y="44"/>
                  </a:cubicBezTo>
                  <a:cubicBezTo>
                    <a:pt x="150" y="45"/>
                    <a:pt x="150" y="45"/>
                    <a:pt x="149" y="45"/>
                  </a:cubicBezTo>
                  <a:cubicBezTo>
                    <a:pt x="149" y="43"/>
                    <a:pt x="146" y="43"/>
                    <a:pt x="144" y="44"/>
                  </a:cubicBezTo>
                  <a:cubicBezTo>
                    <a:pt x="144" y="45"/>
                    <a:pt x="144" y="45"/>
                    <a:pt x="144" y="45"/>
                  </a:cubicBezTo>
                  <a:cubicBezTo>
                    <a:pt x="143" y="44"/>
                    <a:pt x="143" y="44"/>
                    <a:pt x="143" y="44"/>
                  </a:cubicBezTo>
                  <a:cubicBezTo>
                    <a:pt x="142" y="44"/>
                    <a:pt x="142" y="46"/>
                    <a:pt x="140" y="45"/>
                  </a:cubicBezTo>
                  <a:cubicBezTo>
                    <a:pt x="139" y="44"/>
                    <a:pt x="139" y="44"/>
                    <a:pt x="139" y="44"/>
                  </a:cubicBezTo>
                  <a:cubicBezTo>
                    <a:pt x="137" y="45"/>
                    <a:pt x="134" y="47"/>
                    <a:pt x="131" y="46"/>
                  </a:cubicBezTo>
                  <a:cubicBezTo>
                    <a:pt x="129" y="45"/>
                    <a:pt x="129" y="45"/>
                    <a:pt x="129" y="45"/>
                  </a:cubicBezTo>
                  <a:cubicBezTo>
                    <a:pt x="128" y="45"/>
                    <a:pt x="126" y="46"/>
                    <a:pt x="128" y="46"/>
                  </a:cubicBezTo>
                  <a:cubicBezTo>
                    <a:pt x="124" y="46"/>
                    <a:pt x="121" y="46"/>
                    <a:pt x="119" y="45"/>
                  </a:cubicBezTo>
                  <a:cubicBezTo>
                    <a:pt x="113" y="49"/>
                    <a:pt x="101" y="51"/>
                    <a:pt x="92" y="50"/>
                  </a:cubicBezTo>
                  <a:cubicBezTo>
                    <a:pt x="92" y="49"/>
                    <a:pt x="92" y="49"/>
                    <a:pt x="92" y="49"/>
                  </a:cubicBezTo>
                  <a:cubicBezTo>
                    <a:pt x="89" y="49"/>
                    <a:pt x="91" y="51"/>
                    <a:pt x="89" y="50"/>
                  </a:cubicBezTo>
                  <a:cubicBezTo>
                    <a:pt x="90" y="50"/>
                    <a:pt x="87" y="49"/>
                    <a:pt x="89" y="48"/>
                  </a:cubicBezTo>
                  <a:cubicBezTo>
                    <a:pt x="85" y="47"/>
                    <a:pt x="84" y="49"/>
                    <a:pt x="82" y="49"/>
                  </a:cubicBezTo>
                  <a:cubicBezTo>
                    <a:pt x="81" y="50"/>
                    <a:pt x="84" y="48"/>
                    <a:pt x="83" y="50"/>
                  </a:cubicBezTo>
                  <a:cubicBezTo>
                    <a:pt x="83" y="50"/>
                    <a:pt x="78" y="48"/>
                    <a:pt x="77" y="50"/>
                  </a:cubicBezTo>
                  <a:cubicBezTo>
                    <a:pt x="76" y="49"/>
                    <a:pt x="77" y="48"/>
                    <a:pt x="78" y="47"/>
                  </a:cubicBezTo>
                  <a:cubicBezTo>
                    <a:pt x="75" y="48"/>
                    <a:pt x="75" y="48"/>
                    <a:pt x="75" y="48"/>
                  </a:cubicBezTo>
                  <a:cubicBezTo>
                    <a:pt x="73" y="46"/>
                    <a:pt x="82" y="45"/>
                    <a:pt x="80" y="42"/>
                  </a:cubicBezTo>
                  <a:cubicBezTo>
                    <a:pt x="78" y="42"/>
                    <a:pt x="78" y="42"/>
                    <a:pt x="78" y="42"/>
                  </a:cubicBezTo>
                  <a:cubicBezTo>
                    <a:pt x="76" y="40"/>
                    <a:pt x="83" y="41"/>
                    <a:pt x="79" y="40"/>
                  </a:cubicBezTo>
                  <a:cubicBezTo>
                    <a:pt x="77" y="40"/>
                    <a:pt x="77" y="40"/>
                    <a:pt x="77" y="40"/>
                  </a:cubicBezTo>
                  <a:cubicBezTo>
                    <a:pt x="75" y="37"/>
                    <a:pt x="76" y="38"/>
                    <a:pt x="76" y="37"/>
                  </a:cubicBezTo>
                  <a:cubicBezTo>
                    <a:pt x="75" y="36"/>
                    <a:pt x="75" y="36"/>
                    <a:pt x="74" y="36"/>
                  </a:cubicBezTo>
                  <a:cubicBezTo>
                    <a:pt x="78" y="32"/>
                    <a:pt x="73" y="30"/>
                    <a:pt x="79" y="28"/>
                  </a:cubicBezTo>
                  <a:cubicBezTo>
                    <a:pt x="81" y="28"/>
                    <a:pt x="74" y="30"/>
                    <a:pt x="76" y="31"/>
                  </a:cubicBezTo>
                  <a:cubicBezTo>
                    <a:pt x="79" y="31"/>
                    <a:pt x="81" y="28"/>
                    <a:pt x="83" y="27"/>
                  </a:cubicBezTo>
                  <a:cubicBezTo>
                    <a:pt x="81" y="27"/>
                    <a:pt x="82" y="25"/>
                    <a:pt x="84" y="24"/>
                  </a:cubicBezTo>
                  <a:cubicBezTo>
                    <a:pt x="87" y="24"/>
                    <a:pt x="83" y="26"/>
                    <a:pt x="86" y="26"/>
                  </a:cubicBezTo>
                  <a:cubicBezTo>
                    <a:pt x="87" y="24"/>
                    <a:pt x="90" y="23"/>
                    <a:pt x="87" y="23"/>
                  </a:cubicBezTo>
                  <a:cubicBezTo>
                    <a:pt x="88" y="20"/>
                    <a:pt x="90" y="23"/>
                    <a:pt x="91" y="20"/>
                  </a:cubicBezTo>
                  <a:cubicBezTo>
                    <a:pt x="93" y="22"/>
                    <a:pt x="89" y="25"/>
                    <a:pt x="93" y="25"/>
                  </a:cubicBezTo>
                  <a:cubicBezTo>
                    <a:pt x="92" y="23"/>
                    <a:pt x="97" y="22"/>
                    <a:pt x="95" y="20"/>
                  </a:cubicBezTo>
                  <a:cubicBezTo>
                    <a:pt x="96" y="20"/>
                    <a:pt x="97" y="21"/>
                    <a:pt x="96" y="22"/>
                  </a:cubicBezTo>
                  <a:cubicBezTo>
                    <a:pt x="98" y="23"/>
                    <a:pt x="100" y="18"/>
                    <a:pt x="101" y="21"/>
                  </a:cubicBezTo>
                  <a:cubicBezTo>
                    <a:pt x="102" y="20"/>
                    <a:pt x="102" y="20"/>
                    <a:pt x="102" y="20"/>
                  </a:cubicBezTo>
                  <a:cubicBezTo>
                    <a:pt x="102" y="20"/>
                    <a:pt x="103" y="20"/>
                    <a:pt x="105" y="21"/>
                  </a:cubicBezTo>
                  <a:cubicBezTo>
                    <a:pt x="106" y="21"/>
                    <a:pt x="110" y="18"/>
                    <a:pt x="110" y="20"/>
                  </a:cubicBezTo>
                  <a:cubicBezTo>
                    <a:pt x="111" y="20"/>
                    <a:pt x="115" y="19"/>
                    <a:pt x="113" y="18"/>
                  </a:cubicBezTo>
                  <a:cubicBezTo>
                    <a:pt x="110" y="17"/>
                    <a:pt x="110" y="19"/>
                    <a:pt x="109" y="17"/>
                  </a:cubicBezTo>
                  <a:cubicBezTo>
                    <a:pt x="111" y="19"/>
                    <a:pt x="112" y="16"/>
                    <a:pt x="114" y="16"/>
                  </a:cubicBezTo>
                  <a:cubicBezTo>
                    <a:pt x="114" y="16"/>
                    <a:pt x="114" y="16"/>
                    <a:pt x="114" y="16"/>
                  </a:cubicBezTo>
                  <a:cubicBezTo>
                    <a:pt x="115" y="16"/>
                    <a:pt x="117" y="16"/>
                    <a:pt x="117" y="15"/>
                  </a:cubicBezTo>
                  <a:cubicBezTo>
                    <a:pt x="117" y="15"/>
                    <a:pt x="117" y="16"/>
                    <a:pt x="118" y="16"/>
                  </a:cubicBezTo>
                  <a:cubicBezTo>
                    <a:pt x="119" y="14"/>
                    <a:pt x="119" y="14"/>
                    <a:pt x="119" y="14"/>
                  </a:cubicBezTo>
                  <a:cubicBezTo>
                    <a:pt x="122" y="13"/>
                    <a:pt x="120" y="17"/>
                    <a:pt x="123" y="16"/>
                  </a:cubicBezTo>
                  <a:cubicBezTo>
                    <a:pt x="121" y="17"/>
                    <a:pt x="121" y="17"/>
                    <a:pt x="121" y="17"/>
                  </a:cubicBezTo>
                  <a:cubicBezTo>
                    <a:pt x="121" y="17"/>
                    <a:pt x="123" y="18"/>
                    <a:pt x="124" y="17"/>
                  </a:cubicBezTo>
                  <a:cubicBezTo>
                    <a:pt x="125" y="16"/>
                    <a:pt x="126" y="14"/>
                    <a:pt x="126" y="13"/>
                  </a:cubicBezTo>
                  <a:cubicBezTo>
                    <a:pt x="128" y="12"/>
                    <a:pt x="127" y="14"/>
                    <a:pt x="129" y="13"/>
                  </a:cubicBezTo>
                  <a:cubicBezTo>
                    <a:pt x="127" y="15"/>
                    <a:pt x="127" y="15"/>
                    <a:pt x="127" y="15"/>
                  </a:cubicBezTo>
                  <a:cubicBezTo>
                    <a:pt x="126" y="15"/>
                    <a:pt x="129" y="17"/>
                    <a:pt x="131" y="16"/>
                  </a:cubicBezTo>
                  <a:cubicBezTo>
                    <a:pt x="133" y="15"/>
                    <a:pt x="135" y="13"/>
                    <a:pt x="132" y="13"/>
                  </a:cubicBezTo>
                  <a:cubicBezTo>
                    <a:pt x="133" y="13"/>
                    <a:pt x="135" y="13"/>
                    <a:pt x="135" y="14"/>
                  </a:cubicBezTo>
                  <a:cubicBezTo>
                    <a:pt x="137" y="13"/>
                    <a:pt x="134" y="13"/>
                    <a:pt x="136" y="12"/>
                  </a:cubicBezTo>
                  <a:cubicBezTo>
                    <a:pt x="138" y="12"/>
                    <a:pt x="141" y="13"/>
                    <a:pt x="143" y="14"/>
                  </a:cubicBezTo>
                  <a:cubicBezTo>
                    <a:pt x="141" y="16"/>
                    <a:pt x="141" y="16"/>
                    <a:pt x="141" y="16"/>
                  </a:cubicBezTo>
                  <a:cubicBezTo>
                    <a:pt x="143" y="16"/>
                    <a:pt x="143" y="16"/>
                    <a:pt x="143" y="16"/>
                  </a:cubicBezTo>
                  <a:cubicBezTo>
                    <a:pt x="141" y="18"/>
                    <a:pt x="144" y="17"/>
                    <a:pt x="143" y="19"/>
                  </a:cubicBezTo>
                  <a:cubicBezTo>
                    <a:pt x="144" y="19"/>
                    <a:pt x="146" y="18"/>
                    <a:pt x="147" y="18"/>
                  </a:cubicBezTo>
                  <a:cubicBezTo>
                    <a:pt x="143" y="15"/>
                    <a:pt x="150" y="13"/>
                    <a:pt x="148" y="11"/>
                  </a:cubicBezTo>
                  <a:cubicBezTo>
                    <a:pt x="153" y="9"/>
                    <a:pt x="152" y="16"/>
                    <a:pt x="156" y="11"/>
                  </a:cubicBezTo>
                  <a:cubicBezTo>
                    <a:pt x="155" y="11"/>
                    <a:pt x="157" y="8"/>
                    <a:pt x="155" y="10"/>
                  </a:cubicBezTo>
                  <a:cubicBezTo>
                    <a:pt x="158" y="9"/>
                    <a:pt x="156" y="7"/>
                    <a:pt x="160" y="7"/>
                  </a:cubicBezTo>
                  <a:cubicBezTo>
                    <a:pt x="157" y="9"/>
                    <a:pt x="163" y="9"/>
                    <a:pt x="160" y="11"/>
                  </a:cubicBezTo>
                  <a:cubicBezTo>
                    <a:pt x="160" y="11"/>
                    <a:pt x="157" y="11"/>
                    <a:pt x="157" y="12"/>
                  </a:cubicBezTo>
                  <a:cubicBezTo>
                    <a:pt x="158" y="12"/>
                    <a:pt x="157" y="14"/>
                    <a:pt x="160" y="14"/>
                  </a:cubicBezTo>
                  <a:cubicBezTo>
                    <a:pt x="162" y="13"/>
                    <a:pt x="164" y="12"/>
                    <a:pt x="164" y="11"/>
                  </a:cubicBezTo>
                  <a:cubicBezTo>
                    <a:pt x="163" y="10"/>
                    <a:pt x="161" y="12"/>
                    <a:pt x="162" y="10"/>
                  </a:cubicBezTo>
                  <a:cubicBezTo>
                    <a:pt x="165" y="9"/>
                    <a:pt x="166" y="11"/>
                    <a:pt x="167" y="8"/>
                  </a:cubicBezTo>
                  <a:cubicBezTo>
                    <a:pt x="165" y="9"/>
                    <a:pt x="164" y="7"/>
                    <a:pt x="164" y="6"/>
                  </a:cubicBezTo>
                  <a:cubicBezTo>
                    <a:pt x="166" y="5"/>
                    <a:pt x="166" y="5"/>
                    <a:pt x="166" y="5"/>
                  </a:cubicBezTo>
                  <a:cubicBezTo>
                    <a:pt x="166" y="6"/>
                    <a:pt x="166" y="6"/>
                    <a:pt x="166" y="6"/>
                  </a:cubicBezTo>
                  <a:cubicBezTo>
                    <a:pt x="170" y="5"/>
                    <a:pt x="167" y="4"/>
                    <a:pt x="171" y="3"/>
                  </a:cubicBezTo>
                  <a:cubicBezTo>
                    <a:pt x="173" y="4"/>
                    <a:pt x="173" y="4"/>
                    <a:pt x="173" y="4"/>
                  </a:cubicBezTo>
                  <a:cubicBezTo>
                    <a:pt x="173" y="6"/>
                    <a:pt x="167" y="5"/>
                    <a:pt x="169" y="8"/>
                  </a:cubicBezTo>
                  <a:cubicBezTo>
                    <a:pt x="171" y="7"/>
                    <a:pt x="172" y="6"/>
                    <a:pt x="174" y="6"/>
                  </a:cubicBezTo>
                  <a:cubicBezTo>
                    <a:pt x="173" y="7"/>
                    <a:pt x="173" y="7"/>
                    <a:pt x="173" y="7"/>
                  </a:cubicBezTo>
                  <a:cubicBezTo>
                    <a:pt x="174" y="6"/>
                    <a:pt x="176" y="10"/>
                    <a:pt x="179" y="7"/>
                  </a:cubicBezTo>
                  <a:cubicBezTo>
                    <a:pt x="180" y="5"/>
                    <a:pt x="179" y="6"/>
                    <a:pt x="179" y="4"/>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2" y="0"/>
                    <a:pt x="178" y="37"/>
                    <a:pt x="179" y="21"/>
                  </a:cubicBezTo>
                  <a:cubicBezTo>
                    <a:pt x="179" y="21"/>
                    <a:pt x="179" y="21"/>
                    <a:pt x="179" y="21"/>
                  </a:cubicBezTo>
                  <a:cubicBezTo>
                    <a:pt x="179" y="21"/>
                    <a:pt x="179" y="21"/>
                    <a:pt x="179" y="21"/>
                  </a:cubicBezTo>
                  <a:cubicBezTo>
                    <a:pt x="179" y="21"/>
                    <a:pt x="179" y="21"/>
                    <a:pt x="179" y="21"/>
                  </a:cubicBezTo>
                  <a:cubicBezTo>
                    <a:pt x="178" y="21"/>
                    <a:pt x="178" y="21"/>
                    <a:pt x="178" y="21"/>
                  </a:cubicBezTo>
                  <a:cubicBezTo>
                    <a:pt x="178" y="21"/>
                    <a:pt x="178" y="21"/>
                    <a:pt x="178" y="21"/>
                  </a:cubicBezTo>
                  <a:cubicBezTo>
                    <a:pt x="177" y="21"/>
                    <a:pt x="176" y="21"/>
                    <a:pt x="175" y="20"/>
                  </a:cubicBezTo>
                  <a:cubicBezTo>
                    <a:pt x="176" y="19"/>
                    <a:pt x="171" y="19"/>
                    <a:pt x="174" y="18"/>
                  </a:cubicBezTo>
                  <a:cubicBezTo>
                    <a:pt x="175" y="18"/>
                    <a:pt x="176" y="19"/>
                    <a:pt x="177" y="20"/>
                  </a:cubicBezTo>
                  <a:cubicBezTo>
                    <a:pt x="180" y="20"/>
                    <a:pt x="180" y="20"/>
                    <a:pt x="180" y="20"/>
                  </a:cubicBezTo>
                  <a:cubicBezTo>
                    <a:pt x="180" y="20"/>
                    <a:pt x="180" y="20"/>
                    <a:pt x="180" y="20"/>
                  </a:cubicBezTo>
                  <a:cubicBezTo>
                    <a:pt x="180" y="20"/>
                    <a:pt x="180" y="20"/>
                    <a:pt x="180" y="20"/>
                  </a:cubicBezTo>
                  <a:cubicBezTo>
                    <a:pt x="180" y="13"/>
                    <a:pt x="178" y="36"/>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5"/>
                    <a:pt x="181" y="5"/>
                    <a:pt x="181" y="5"/>
                  </a:cubicBezTo>
                  <a:cubicBezTo>
                    <a:pt x="181" y="5"/>
                    <a:pt x="181" y="5"/>
                    <a:pt x="181" y="5"/>
                  </a:cubicBezTo>
                  <a:cubicBezTo>
                    <a:pt x="180" y="6"/>
                    <a:pt x="180" y="6"/>
                    <a:pt x="180" y="6"/>
                  </a:cubicBezTo>
                  <a:cubicBezTo>
                    <a:pt x="182" y="8"/>
                    <a:pt x="177" y="6"/>
                    <a:pt x="176" y="9"/>
                  </a:cubicBezTo>
                  <a:cubicBezTo>
                    <a:pt x="180" y="8"/>
                    <a:pt x="180" y="10"/>
                    <a:pt x="182" y="12"/>
                  </a:cubicBezTo>
                  <a:cubicBezTo>
                    <a:pt x="182" y="13"/>
                    <a:pt x="184" y="6"/>
                    <a:pt x="183" y="15"/>
                  </a:cubicBezTo>
                  <a:cubicBezTo>
                    <a:pt x="183" y="12"/>
                    <a:pt x="182" y="22"/>
                    <a:pt x="183" y="9"/>
                  </a:cubicBezTo>
                  <a:cubicBezTo>
                    <a:pt x="183" y="9"/>
                    <a:pt x="182" y="8"/>
                    <a:pt x="182" y="8"/>
                  </a:cubicBezTo>
                  <a:cubicBezTo>
                    <a:pt x="183" y="8"/>
                    <a:pt x="183" y="8"/>
                    <a:pt x="183" y="8"/>
                  </a:cubicBezTo>
                  <a:cubicBezTo>
                    <a:pt x="183" y="8"/>
                    <a:pt x="183" y="8"/>
                    <a:pt x="183" y="8"/>
                  </a:cubicBezTo>
                  <a:cubicBezTo>
                    <a:pt x="183" y="8"/>
                    <a:pt x="183" y="8"/>
                    <a:pt x="183" y="8"/>
                  </a:cubicBezTo>
                  <a:cubicBezTo>
                    <a:pt x="183" y="8"/>
                    <a:pt x="183" y="8"/>
                    <a:pt x="183" y="8"/>
                  </a:cubicBezTo>
                  <a:cubicBezTo>
                    <a:pt x="183" y="5"/>
                    <a:pt x="181" y="26"/>
                    <a:pt x="182" y="17"/>
                  </a:cubicBezTo>
                  <a:cubicBezTo>
                    <a:pt x="182" y="17"/>
                    <a:pt x="182" y="17"/>
                    <a:pt x="182" y="17"/>
                  </a:cubicBezTo>
                  <a:cubicBezTo>
                    <a:pt x="182" y="17"/>
                    <a:pt x="182" y="17"/>
                    <a:pt x="182" y="17"/>
                  </a:cubicBezTo>
                  <a:cubicBezTo>
                    <a:pt x="181" y="17"/>
                    <a:pt x="181" y="17"/>
                    <a:pt x="181" y="17"/>
                  </a:cubicBezTo>
                  <a:cubicBezTo>
                    <a:pt x="181" y="17"/>
                    <a:pt x="181" y="17"/>
                    <a:pt x="181" y="17"/>
                  </a:cubicBezTo>
                  <a:cubicBezTo>
                    <a:pt x="181" y="17"/>
                    <a:pt x="181" y="17"/>
                    <a:pt x="181" y="17"/>
                  </a:cubicBezTo>
                  <a:cubicBezTo>
                    <a:pt x="180" y="16"/>
                    <a:pt x="180" y="16"/>
                    <a:pt x="180" y="16"/>
                  </a:cubicBezTo>
                  <a:cubicBezTo>
                    <a:pt x="177" y="16"/>
                    <a:pt x="177" y="16"/>
                    <a:pt x="177" y="16"/>
                  </a:cubicBezTo>
                  <a:cubicBezTo>
                    <a:pt x="176" y="15"/>
                    <a:pt x="175" y="16"/>
                    <a:pt x="174" y="16"/>
                  </a:cubicBezTo>
                  <a:cubicBezTo>
                    <a:pt x="173" y="15"/>
                    <a:pt x="173" y="13"/>
                    <a:pt x="175" y="14"/>
                  </a:cubicBezTo>
                  <a:cubicBezTo>
                    <a:pt x="171" y="13"/>
                    <a:pt x="166" y="12"/>
                    <a:pt x="162" y="11"/>
                  </a:cubicBezTo>
                  <a:cubicBezTo>
                    <a:pt x="164" y="13"/>
                    <a:pt x="157" y="11"/>
                    <a:pt x="159" y="13"/>
                  </a:cubicBezTo>
                  <a:cubicBezTo>
                    <a:pt x="161" y="14"/>
                    <a:pt x="163" y="16"/>
                    <a:pt x="161" y="17"/>
                  </a:cubicBezTo>
                  <a:cubicBezTo>
                    <a:pt x="160" y="17"/>
                    <a:pt x="161" y="16"/>
                    <a:pt x="161" y="15"/>
                  </a:cubicBezTo>
                  <a:cubicBezTo>
                    <a:pt x="159" y="16"/>
                    <a:pt x="158" y="13"/>
                    <a:pt x="156" y="15"/>
                  </a:cubicBezTo>
                  <a:cubicBezTo>
                    <a:pt x="160" y="14"/>
                    <a:pt x="157" y="12"/>
                    <a:pt x="158" y="10"/>
                  </a:cubicBezTo>
                  <a:cubicBezTo>
                    <a:pt x="155" y="11"/>
                    <a:pt x="158" y="9"/>
                    <a:pt x="155" y="9"/>
                  </a:cubicBezTo>
                  <a:cubicBezTo>
                    <a:pt x="152" y="10"/>
                    <a:pt x="149" y="10"/>
                    <a:pt x="145" y="11"/>
                  </a:cubicBezTo>
                  <a:cubicBezTo>
                    <a:pt x="141" y="9"/>
                    <a:pt x="134" y="11"/>
                    <a:pt x="131" y="12"/>
                  </a:cubicBezTo>
                  <a:cubicBezTo>
                    <a:pt x="128" y="11"/>
                    <a:pt x="130" y="9"/>
                    <a:pt x="127" y="8"/>
                  </a:cubicBezTo>
                  <a:cubicBezTo>
                    <a:pt x="125" y="9"/>
                    <a:pt x="130" y="10"/>
                    <a:pt x="126" y="10"/>
                  </a:cubicBezTo>
                  <a:cubicBezTo>
                    <a:pt x="126" y="9"/>
                    <a:pt x="126" y="9"/>
                    <a:pt x="126" y="9"/>
                  </a:cubicBezTo>
                  <a:cubicBezTo>
                    <a:pt x="125" y="10"/>
                    <a:pt x="119" y="8"/>
                    <a:pt x="118" y="12"/>
                  </a:cubicBezTo>
                  <a:cubicBezTo>
                    <a:pt x="119" y="9"/>
                    <a:pt x="119" y="9"/>
                    <a:pt x="119" y="9"/>
                  </a:cubicBezTo>
                  <a:cubicBezTo>
                    <a:pt x="118" y="9"/>
                    <a:pt x="118" y="10"/>
                    <a:pt x="117" y="10"/>
                  </a:cubicBezTo>
                  <a:cubicBezTo>
                    <a:pt x="117" y="9"/>
                    <a:pt x="116" y="9"/>
                    <a:pt x="117" y="8"/>
                  </a:cubicBezTo>
                  <a:cubicBezTo>
                    <a:pt x="115" y="7"/>
                    <a:pt x="112" y="9"/>
                    <a:pt x="110" y="9"/>
                  </a:cubicBezTo>
                  <a:cubicBezTo>
                    <a:pt x="111" y="10"/>
                    <a:pt x="111" y="10"/>
                    <a:pt x="111" y="10"/>
                  </a:cubicBezTo>
                  <a:cubicBezTo>
                    <a:pt x="107" y="12"/>
                    <a:pt x="104" y="11"/>
                    <a:pt x="100" y="12"/>
                  </a:cubicBezTo>
                  <a:cubicBezTo>
                    <a:pt x="100" y="10"/>
                    <a:pt x="100" y="10"/>
                    <a:pt x="100" y="10"/>
                  </a:cubicBezTo>
                  <a:cubicBezTo>
                    <a:pt x="97" y="11"/>
                    <a:pt x="97" y="11"/>
                    <a:pt x="97" y="11"/>
                  </a:cubicBezTo>
                  <a:cubicBezTo>
                    <a:pt x="98" y="10"/>
                    <a:pt x="95" y="10"/>
                    <a:pt x="94" y="11"/>
                  </a:cubicBezTo>
                  <a:cubicBezTo>
                    <a:pt x="100" y="7"/>
                    <a:pt x="100" y="7"/>
                    <a:pt x="100" y="7"/>
                  </a:cubicBezTo>
                  <a:cubicBezTo>
                    <a:pt x="102" y="7"/>
                    <a:pt x="99" y="9"/>
                    <a:pt x="100" y="10"/>
                  </a:cubicBezTo>
                  <a:cubicBezTo>
                    <a:pt x="101" y="11"/>
                    <a:pt x="105" y="10"/>
                    <a:pt x="105" y="9"/>
                  </a:cubicBezTo>
                  <a:cubicBezTo>
                    <a:pt x="104" y="9"/>
                    <a:pt x="104" y="9"/>
                    <a:pt x="103" y="10"/>
                  </a:cubicBezTo>
                  <a:cubicBezTo>
                    <a:pt x="102" y="8"/>
                    <a:pt x="104" y="8"/>
                    <a:pt x="105" y="6"/>
                  </a:cubicBezTo>
                  <a:cubicBezTo>
                    <a:pt x="105" y="6"/>
                    <a:pt x="103" y="6"/>
                    <a:pt x="103" y="7"/>
                  </a:cubicBezTo>
                  <a:cubicBezTo>
                    <a:pt x="105" y="6"/>
                    <a:pt x="106" y="5"/>
                    <a:pt x="109" y="5"/>
                  </a:cubicBezTo>
                  <a:cubicBezTo>
                    <a:pt x="107" y="6"/>
                    <a:pt x="110" y="6"/>
                    <a:pt x="109" y="7"/>
                  </a:cubicBezTo>
                  <a:cubicBezTo>
                    <a:pt x="109" y="5"/>
                    <a:pt x="112" y="4"/>
                    <a:pt x="115" y="4"/>
                  </a:cubicBezTo>
                  <a:cubicBezTo>
                    <a:pt x="118" y="6"/>
                    <a:pt x="121" y="2"/>
                    <a:pt x="125" y="3"/>
                  </a:cubicBezTo>
                  <a:cubicBezTo>
                    <a:pt x="123" y="4"/>
                    <a:pt x="122" y="6"/>
                    <a:pt x="119" y="7"/>
                  </a:cubicBezTo>
                  <a:cubicBezTo>
                    <a:pt x="122" y="7"/>
                    <a:pt x="122" y="7"/>
                    <a:pt x="124" y="7"/>
                  </a:cubicBezTo>
                  <a:cubicBezTo>
                    <a:pt x="125" y="6"/>
                    <a:pt x="126" y="4"/>
                    <a:pt x="129" y="3"/>
                  </a:cubicBezTo>
                  <a:cubicBezTo>
                    <a:pt x="129" y="4"/>
                    <a:pt x="129" y="4"/>
                    <a:pt x="129" y="4"/>
                  </a:cubicBezTo>
                  <a:cubicBezTo>
                    <a:pt x="132" y="3"/>
                    <a:pt x="132" y="1"/>
                    <a:pt x="135" y="2"/>
                  </a:cubicBezTo>
                  <a:cubicBezTo>
                    <a:pt x="142" y="2"/>
                    <a:pt x="148" y="2"/>
                    <a:pt x="153" y="2"/>
                  </a:cubicBezTo>
                  <a:cubicBezTo>
                    <a:pt x="153" y="3"/>
                    <a:pt x="153" y="3"/>
                    <a:pt x="153" y="3"/>
                  </a:cubicBezTo>
                  <a:cubicBezTo>
                    <a:pt x="156" y="1"/>
                    <a:pt x="162" y="2"/>
                    <a:pt x="165" y="2"/>
                  </a:cubicBezTo>
                  <a:cubicBezTo>
                    <a:pt x="171" y="4"/>
                    <a:pt x="179" y="4"/>
                    <a:pt x="181" y="7"/>
                  </a:cubicBezTo>
                  <a:cubicBezTo>
                    <a:pt x="185" y="9"/>
                    <a:pt x="185" y="9"/>
                    <a:pt x="185" y="9"/>
                  </a:cubicBezTo>
                  <a:cubicBezTo>
                    <a:pt x="186" y="9"/>
                    <a:pt x="186" y="9"/>
                    <a:pt x="186" y="9"/>
                  </a:cubicBezTo>
                  <a:cubicBezTo>
                    <a:pt x="186" y="9"/>
                    <a:pt x="186" y="9"/>
                    <a:pt x="186" y="9"/>
                  </a:cubicBezTo>
                  <a:cubicBezTo>
                    <a:pt x="186" y="9"/>
                    <a:pt x="186" y="9"/>
                    <a:pt x="186" y="9"/>
                  </a:cubicBezTo>
                  <a:cubicBezTo>
                    <a:pt x="186" y="9"/>
                    <a:pt x="186" y="9"/>
                    <a:pt x="186" y="9"/>
                  </a:cubicBezTo>
                  <a:cubicBezTo>
                    <a:pt x="186" y="9"/>
                    <a:pt x="186" y="9"/>
                    <a:pt x="186" y="9"/>
                  </a:cubicBezTo>
                  <a:cubicBezTo>
                    <a:pt x="187" y="2"/>
                    <a:pt x="185" y="18"/>
                    <a:pt x="186" y="16"/>
                  </a:cubicBezTo>
                  <a:cubicBezTo>
                    <a:pt x="186" y="17"/>
                    <a:pt x="186" y="17"/>
                    <a:pt x="186" y="17"/>
                  </a:cubicBezTo>
                  <a:cubicBezTo>
                    <a:pt x="185" y="17"/>
                    <a:pt x="185" y="17"/>
                    <a:pt x="185" y="17"/>
                  </a:cubicBezTo>
                  <a:cubicBezTo>
                    <a:pt x="185" y="17"/>
                    <a:pt x="185" y="17"/>
                    <a:pt x="185" y="17"/>
                  </a:cubicBezTo>
                  <a:cubicBezTo>
                    <a:pt x="183" y="17"/>
                    <a:pt x="183" y="17"/>
                    <a:pt x="183" y="17"/>
                  </a:cubicBezTo>
                  <a:cubicBezTo>
                    <a:pt x="176" y="20"/>
                    <a:pt x="176" y="20"/>
                    <a:pt x="176" y="20"/>
                  </a:cubicBezTo>
                  <a:cubicBezTo>
                    <a:pt x="171" y="22"/>
                    <a:pt x="166" y="23"/>
                    <a:pt x="161" y="24"/>
                  </a:cubicBezTo>
                  <a:cubicBezTo>
                    <a:pt x="162" y="22"/>
                    <a:pt x="162" y="22"/>
                    <a:pt x="162" y="22"/>
                  </a:cubicBezTo>
                  <a:cubicBezTo>
                    <a:pt x="161" y="24"/>
                    <a:pt x="161" y="21"/>
                    <a:pt x="159" y="22"/>
                  </a:cubicBezTo>
                  <a:cubicBezTo>
                    <a:pt x="162" y="23"/>
                    <a:pt x="157" y="24"/>
                    <a:pt x="156" y="26"/>
                  </a:cubicBezTo>
                  <a:cubicBezTo>
                    <a:pt x="151" y="25"/>
                    <a:pt x="145" y="28"/>
                    <a:pt x="141" y="30"/>
                  </a:cubicBezTo>
                  <a:cubicBezTo>
                    <a:pt x="141" y="29"/>
                    <a:pt x="141" y="29"/>
                    <a:pt x="141" y="29"/>
                  </a:cubicBezTo>
                  <a:cubicBezTo>
                    <a:pt x="137" y="32"/>
                    <a:pt x="132" y="31"/>
                    <a:pt x="126" y="31"/>
                  </a:cubicBezTo>
                  <a:cubicBezTo>
                    <a:pt x="126" y="31"/>
                    <a:pt x="124" y="30"/>
                    <a:pt x="123" y="30"/>
                  </a:cubicBezTo>
                  <a:cubicBezTo>
                    <a:pt x="120" y="33"/>
                    <a:pt x="119" y="33"/>
                    <a:pt x="115" y="35"/>
                  </a:cubicBezTo>
                  <a:cubicBezTo>
                    <a:pt x="112" y="35"/>
                    <a:pt x="107" y="36"/>
                    <a:pt x="104" y="36"/>
                  </a:cubicBezTo>
                  <a:cubicBezTo>
                    <a:pt x="99" y="38"/>
                    <a:pt x="93" y="40"/>
                    <a:pt x="88" y="41"/>
                  </a:cubicBezTo>
                  <a:cubicBezTo>
                    <a:pt x="86" y="42"/>
                    <a:pt x="84" y="43"/>
                    <a:pt x="83" y="44"/>
                  </a:cubicBezTo>
                  <a:cubicBezTo>
                    <a:pt x="83" y="44"/>
                    <a:pt x="83" y="44"/>
                    <a:pt x="83" y="44"/>
                  </a:cubicBezTo>
                  <a:cubicBezTo>
                    <a:pt x="83" y="44"/>
                    <a:pt x="83" y="44"/>
                    <a:pt x="83" y="44"/>
                  </a:cubicBezTo>
                  <a:cubicBezTo>
                    <a:pt x="84" y="47"/>
                    <a:pt x="74" y="20"/>
                    <a:pt x="78" y="31"/>
                  </a:cubicBezTo>
                  <a:cubicBezTo>
                    <a:pt x="78" y="31"/>
                    <a:pt x="78" y="31"/>
                    <a:pt x="78" y="31"/>
                  </a:cubicBezTo>
                  <a:cubicBezTo>
                    <a:pt x="78" y="31"/>
                    <a:pt x="78" y="31"/>
                    <a:pt x="78" y="31"/>
                  </a:cubicBezTo>
                  <a:cubicBezTo>
                    <a:pt x="79" y="31"/>
                    <a:pt x="79" y="31"/>
                    <a:pt x="79" y="31"/>
                  </a:cubicBezTo>
                  <a:cubicBezTo>
                    <a:pt x="79" y="31"/>
                    <a:pt x="79" y="31"/>
                    <a:pt x="79" y="31"/>
                  </a:cubicBezTo>
                  <a:cubicBezTo>
                    <a:pt x="79" y="31"/>
                    <a:pt x="79" y="31"/>
                    <a:pt x="79" y="31"/>
                  </a:cubicBezTo>
                  <a:cubicBezTo>
                    <a:pt x="79" y="31"/>
                    <a:pt x="79" y="31"/>
                    <a:pt x="79" y="31"/>
                  </a:cubicBezTo>
                  <a:cubicBezTo>
                    <a:pt x="81" y="32"/>
                    <a:pt x="81" y="32"/>
                    <a:pt x="81" y="32"/>
                  </a:cubicBezTo>
                  <a:cubicBezTo>
                    <a:pt x="85" y="31"/>
                    <a:pt x="85" y="31"/>
                    <a:pt x="85" y="31"/>
                  </a:cubicBezTo>
                  <a:cubicBezTo>
                    <a:pt x="86" y="33"/>
                    <a:pt x="86" y="33"/>
                    <a:pt x="86" y="33"/>
                  </a:cubicBezTo>
                  <a:cubicBezTo>
                    <a:pt x="97" y="31"/>
                    <a:pt x="111" y="32"/>
                    <a:pt x="121" y="29"/>
                  </a:cubicBezTo>
                  <a:cubicBezTo>
                    <a:pt x="120" y="32"/>
                    <a:pt x="120" y="32"/>
                    <a:pt x="120" y="32"/>
                  </a:cubicBezTo>
                  <a:cubicBezTo>
                    <a:pt x="123" y="32"/>
                    <a:pt x="127" y="30"/>
                    <a:pt x="126" y="29"/>
                  </a:cubicBezTo>
                  <a:cubicBezTo>
                    <a:pt x="129" y="29"/>
                    <a:pt x="134" y="27"/>
                    <a:pt x="136" y="28"/>
                  </a:cubicBezTo>
                  <a:cubicBezTo>
                    <a:pt x="140" y="29"/>
                    <a:pt x="140" y="27"/>
                    <a:pt x="143" y="27"/>
                  </a:cubicBezTo>
                  <a:cubicBezTo>
                    <a:pt x="150" y="27"/>
                    <a:pt x="153" y="28"/>
                    <a:pt x="160" y="28"/>
                  </a:cubicBezTo>
                  <a:cubicBezTo>
                    <a:pt x="158" y="28"/>
                    <a:pt x="158" y="28"/>
                    <a:pt x="158" y="28"/>
                  </a:cubicBezTo>
                  <a:cubicBezTo>
                    <a:pt x="157" y="28"/>
                    <a:pt x="157" y="29"/>
                    <a:pt x="159" y="30"/>
                  </a:cubicBezTo>
                  <a:cubicBezTo>
                    <a:pt x="161" y="29"/>
                    <a:pt x="168" y="32"/>
                    <a:pt x="166" y="29"/>
                  </a:cubicBezTo>
                  <a:cubicBezTo>
                    <a:pt x="172" y="31"/>
                    <a:pt x="172" y="31"/>
                    <a:pt x="172" y="31"/>
                  </a:cubicBezTo>
                  <a:cubicBezTo>
                    <a:pt x="175" y="32"/>
                    <a:pt x="175" y="32"/>
                    <a:pt x="175" y="32"/>
                  </a:cubicBezTo>
                  <a:cubicBezTo>
                    <a:pt x="176" y="32"/>
                    <a:pt x="176" y="32"/>
                    <a:pt x="176" y="32"/>
                  </a:cubicBezTo>
                  <a:cubicBezTo>
                    <a:pt x="176" y="32"/>
                    <a:pt x="176" y="32"/>
                    <a:pt x="176" y="32"/>
                  </a:cubicBezTo>
                  <a:cubicBezTo>
                    <a:pt x="177" y="28"/>
                    <a:pt x="176" y="66"/>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5" y="50"/>
                    <a:pt x="175" y="50"/>
                    <a:pt x="175" y="50"/>
                  </a:cubicBezTo>
                  <a:cubicBezTo>
                    <a:pt x="175" y="51"/>
                    <a:pt x="175" y="51"/>
                    <a:pt x="175" y="51"/>
                  </a:cubicBezTo>
                  <a:cubicBezTo>
                    <a:pt x="171" y="52"/>
                    <a:pt x="167" y="53"/>
                    <a:pt x="163" y="53"/>
                  </a:cubicBezTo>
                  <a:cubicBezTo>
                    <a:pt x="164" y="54"/>
                    <a:pt x="162" y="55"/>
                    <a:pt x="162" y="55"/>
                  </a:cubicBezTo>
                  <a:cubicBezTo>
                    <a:pt x="156" y="57"/>
                    <a:pt x="149" y="56"/>
                    <a:pt x="145" y="58"/>
                  </a:cubicBezTo>
                  <a:cubicBezTo>
                    <a:pt x="144" y="58"/>
                    <a:pt x="146" y="57"/>
                    <a:pt x="144" y="57"/>
                  </a:cubicBezTo>
                  <a:cubicBezTo>
                    <a:pt x="143" y="58"/>
                    <a:pt x="144" y="58"/>
                    <a:pt x="142" y="59"/>
                  </a:cubicBezTo>
                  <a:cubicBezTo>
                    <a:pt x="134" y="62"/>
                    <a:pt x="124" y="60"/>
                    <a:pt x="116" y="62"/>
                  </a:cubicBezTo>
                  <a:cubicBezTo>
                    <a:pt x="109" y="65"/>
                    <a:pt x="101" y="67"/>
                    <a:pt x="95" y="68"/>
                  </a:cubicBezTo>
                  <a:cubicBezTo>
                    <a:pt x="92" y="69"/>
                    <a:pt x="89" y="70"/>
                    <a:pt x="86" y="71"/>
                  </a:cubicBezTo>
                  <a:cubicBezTo>
                    <a:pt x="83" y="73"/>
                    <a:pt x="83" y="73"/>
                    <a:pt x="83" y="73"/>
                  </a:cubicBezTo>
                  <a:cubicBezTo>
                    <a:pt x="82" y="74"/>
                    <a:pt x="82" y="74"/>
                    <a:pt x="82" y="74"/>
                  </a:cubicBezTo>
                  <a:cubicBezTo>
                    <a:pt x="82" y="74"/>
                    <a:pt x="82" y="74"/>
                    <a:pt x="82" y="74"/>
                  </a:cubicBezTo>
                  <a:cubicBezTo>
                    <a:pt x="82" y="74"/>
                    <a:pt x="82" y="74"/>
                    <a:pt x="82" y="74"/>
                  </a:cubicBezTo>
                  <a:cubicBezTo>
                    <a:pt x="82" y="74"/>
                    <a:pt x="82" y="74"/>
                    <a:pt x="82" y="74"/>
                  </a:cubicBezTo>
                  <a:cubicBezTo>
                    <a:pt x="82" y="77"/>
                    <a:pt x="78" y="47"/>
                    <a:pt x="80" y="60"/>
                  </a:cubicBezTo>
                  <a:cubicBezTo>
                    <a:pt x="80" y="60"/>
                    <a:pt x="80" y="60"/>
                    <a:pt x="80" y="60"/>
                  </a:cubicBezTo>
                  <a:cubicBezTo>
                    <a:pt x="80" y="60"/>
                    <a:pt x="80" y="60"/>
                    <a:pt x="80" y="60"/>
                  </a:cubicBezTo>
                  <a:cubicBezTo>
                    <a:pt x="80" y="60"/>
                    <a:pt x="80" y="60"/>
                    <a:pt x="80" y="60"/>
                  </a:cubicBezTo>
                  <a:cubicBezTo>
                    <a:pt x="81" y="60"/>
                    <a:pt x="81" y="60"/>
                    <a:pt x="81" y="60"/>
                  </a:cubicBezTo>
                  <a:cubicBezTo>
                    <a:pt x="81" y="60"/>
                    <a:pt x="81" y="60"/>
                    <a:pt x="81" y="60"/>
                  </a:cubicBezTo>
                  <a:cubicBezTo>
                    <a:pt x="81" y="60"/>
                    <a:pt x="81" y="60"/>
                    <a:pt x="81" y="60"/>
                  </a:cubicBezTo>
                  <a:cubicBezTo>
                    <a:pt x="85" y="59"/>
                    <a:pt x="86" y="66"/>
                    <a:pt x="91" y="63"/>
                  </a:cubicBezTo>
                  <a:cubicBezTo>
                    <a:pt x="92" y="64"/>
                    <a:pt x="94" y="64"/>
                    <a:pt x="94" y="65"/>
                  </a:cubicBezTo>
                  <a:cubicBezTo>
                    <a:pt x="96" y="64"/>
                    <a:pt x="103" y="67"/>
                    <a:pt x="108" y="65"/>
                  </a:cubicBezTo>
                  <a:cubicBezTo>
                    <a:pt x="107" y="65"/>
                    <a:pt x="107" y="65"/>
                    <a:pt x="107" y="65"/>
                  </a:cubicBezTo>
                  <a:cubicBezTo>
                    <a:pt x="112" y="66"/>
                    <a:pt x="117" y="64"/>
                    <a:pt x="122" y="65"/>
                  </a:cubicBezTo>
                  <a:cubicBezTo>
                    <a:pt x="122" y="65"/>
                    <a:pt x="121" y="65"/>
                    <a:pt x="121" y="66"/>
                  </a:cubicBezTo>
                  <a:cubicBezTo>
                    <a:pt x="123" y="67"/>
                    <a:pt x="126" y="63"/>
                    <a:pt x="127" y="66"/>
                  </a:cubicBezTo>
                  <a:cubicBezTo>
                    <a:pt x="129" y="65"/>
                    <a:pt x="128" y="64"/>
                    <a:pt x="127" y="64"/>
                  </a:cubicBezTo>
                  <a:cubicBezTo>
                    <a:pt x="140" y="64"/>
                    <a:pt x="155" y="60"/>
                    <a:pt x="172" y="68"/>
                  </a:cubicBezTo>
                  <a:cubicBezTo>
                    <a:pt x="178" y="73"/>
                    <a:pt x="177" y="74"/>
                    <a:pt x="176" y="74"/>
                  </a:cubicBezTo>
                  <a:cubicBezTo>
                    <a:pt x="176" y="74"/>
                    <a:pt x="176" y="74"/>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8" y="65"/>
                    <a:pt x="173" y="88"/>
                    <a:pt x="174" y="86"/>
                  </a:cubicBezTo>
                  <a:cubicBezTo>
                    <a:pt x="174" y="86"/>
                    <a:pt x="174" y="86"/>
                    <a:pt x="174" y="86"/>
                  </a:cubicBezTo>
                  <a:cubicBezTo>
                    <a:pt x="174" y="86"/>
                    <a:pt x="174" y="86"/>
                    <a:pt x="174" y="86"/>
                  </a:cubicBezTo>
                  <a:cubicBezTo>
                    <a:pt x="173" y="86"/>
                    <a:pt x="173" y="86"/>
                    <a:pt x="173" y="86"/>
                  </a:cubicBezTo>
                  <a:cubicBezTo>
                    <a:pt x="173" y="86"/>
                    <a:pt x="173" y="86"/>
                    <a:pt x="173" y="86"/>
                  </a:cubicBezTo>
                  <a:cubicBezTo>
                    <a:pt x="172" y="87"/>
                    <a:pt x="171" y="87"/>
                    <a:pt x="171" y="88"/>
                  </a:cubicBezTo>
                  <a:cubicBezTo>
                    <a:pt x="170" y="87"/>
                    <a:pt x="170" y="89"/>
                    <a:pt x="170" y="88"/>
                  </a:cubicBezTo>
                  <a:cubicBezTo>
                    <a:pt x="167" y="90"/>
                    <a:pt x="164" y="86"/>
                    <a:pt x="163" y="88"/>
                  </a:cubicBezTo>
                  <a:cubicBezTo>
                    <a:pt x="164" y="90"/>
                    <a:pt x="161" y="89"/>
                    <a:pt x="161" y="90"/>
                  </a:cubicBezTo>
                  <a:cubicBezTo>
                    <a:pt x="155" y="90"/>
                    <a:pt x="154" y="89"/>
                    <a:pt x="149" y="90"/>
                  </a:cubicBezTo>
                  <a:cubicBezTo>
                    <a:pt x="149" y="89"/>
                    <a:pt x="149" y="89"/>
                    <a:pt x="149" y="89"/>
                  </a:cubicBezTo>
                  <a:cubicBezTo>
                    <a:pt x="144" y="92"/>
                    <a:pt x="138" y="91"/>
                    <a:pt x="134" y="95"/>
                  </a:cubicBezTo>
                  <a:cubicBezTo>
                    <a:pt x="126" y="95"/>
                    <a:pt x="120" y="97"/>
                    <a:pt x="114" y="98"/>
                  </a:cubicBezTo>
                  <a:cubicBezTo>
                    <a:pt x="111" y="100"/>
                    <a:pt x="108" y="100"/>
                    <a:pt x="107" y="102"/>
                  </a:cubicBezTo>
                  <a:cubicBezTo>
                    <a:pt x="105" y="104"/>
                    <a:pt x="105" y="104"/>
                    <a:pt x="105" y="104"/>
                  </a:cubicBezTo>
                  <a:cubicBezTo>
                    <a:pt x="104" y="104"/>
                    <a:pt x="104" y="104"/>
                    <a:pt x="104" y="104"/>
                  </a:cubicBezTo>
                  <a:cubicBezTo>
                    <a:pt x="104" y="104"/>
                    <a:pt x="104" y="104"/>
                    <a:pt x="104" y="104"/>
                  </a:cubicBezTo>
                  <a:cubicBezTo>
                    <a:pt x="104" y="104"/>
                    <a:pt x="104" y="104"/>
                    <a:pt x="104" y="104"/>
                  </a:cubicBezTo>
                  <a:cubicBezTo>
                    <a:pt x="104" y="104"/>
                    <a:pt x="104" y="104"/>
                    <a:pt x="104" y="104"/>
                  </a:cubicBezTo>
                  <a:cubicBezTo>
                    <a:pt x="104" y="107"/>
                    <a:pt x="103" y="74"/>
                    <a:pt x="104" y="88"/>
                  </a:cubicBezTo>
                  <a:cubicBezTo>
                    <a:pt x="104" y="88"/>
                    <a:pt x="104" y="88"/>
                    <a:pt x="104" y="88"/>
                  </a:cubicBezTo>
                  <a:cubicBezTo>
                    <a:pt x="104" y="88"/>
                    <a:pt x="104" y="88"/>
                    <a:pt x="104" y="88"/>
                  </a:cubicBezTo>
                  <a:cubicBezTo>
                    <a:pt x="104" y="88"/>
                    <a:pt x="104" y="88"/>
                    <a:pt x="104" y="88"/>
                  </a:cubicBezTo>
                  <a:cubicBezTo>
                    <a:pt x="105" y="89"/>
                    <a:pt x="105" y="89"/>
                    <a:pt x="105" y="89"/>
                  </a:cubicBezTo>
                  <a:cubicBezTo>
                    <a:pt x="108" y="91"/>
                    <a:pt x="114" y="91"/>
                    <a:pt x="121" y="91"/>
                  </a:cubicBezTo>
                  <a:cubicBezTo>
                    <a:pt x="125" y="92"/>
                    <a:pt x="129" y="92"/>
                    <a:pt x="134" y="93"/>
                  </a:cubicBezTo>
                  <a:cubicBezTo>
                    <a:pt x="137" y="94"/>
                    <a:pt x="139" y="95"/>
                    <a:pt x="142" y="96"/>
                  </a:cubicBezTo>
                  <a:cubicBezTo>
                    <a:pt x="140" y="77"/>
                    <a:pt x="145" y="122"/>
                    <a:pt x="144" y="117"/>
                  </a:cubicBezTo>
                  <a:cubicBezTo>
                    <a:pt x="144" y="117"/>
                    <a:pt x="144" y="117"/>
                    <a:pt x="144" y="117"/>
                  </a:cubicBezTo>
                  <a:cubicBezTo>
                    <a:pt x="144" y="117"/>
                    <a:pt x="144" y="117"/>
                    <a:pt x="144" y="117"/>
                  </a:cubicBezTo>
                  <a:cubicBezTo>
                    <a:pt x="144" y="117"/>
                    <a:pt x="144" y="117"/>
                    <a:pt x="144" y="117"/>
                  </a:cubicBezTo>
                  <a:cubicBezTo>
                    <a:pt x="144" y="117"/>
                    <a:pt x="144" y="117"/>
                    <a:pt x="144" y="117"/>
                  </a:cubicBezTo>
                  <a:cubicBezTo>
                    <a:pt x="143" y="117"/>
                    <a:pt x="143" y="117"/>
                    <a:pt x="143" y="117"/>
                  </a:cubicBezTo>
                  <a:cubicBezTo>
                    <a:pt x="143" y="118"/>
                    <a:pt x="143" y="118"/>
                    <a:pt x="143" y="118"/>
                  </a:cubicBezTo>
                  <a:cubicBezTo>
                    <a:pt x="141" y="119"/>
                    <a:pt x="141" y="119"/>
                    <a:pt x="141" y="119"/>
                  </a:cubicBezTo>
                  <a:cubicBezTo>
                    <a:pt x="139" y="121"/>
                    <a:pt x="139" y="121"/>
                    <a:pt x="139" y="121"/>
                  </a:cubicBezTo>
                  <a:cubicBezTo>
                    <a:pt x="124" y="130"/>
                    <a:pt x="114" y="134"/>
                    <a:pt x="108" y="143"/>
                  </a:cubicBezTo>
                  <a:cubicBezTo>
                    <a:pt x="105" y="150"/>
                    <a:pt x="103" y="147"/>
                    <a:pt x="106" y="149"/>
                  </a:cubicBezTo>
                  <a:cubicBezTo>
                    <a:pt x="108" y="152"/>
                    <a:pt x="115" y="161"/>
                    <a:pt x="118" y="169"/>
                  </a:cubicBezTo>
                  <a:cubicBezTo>
                    <a:pt x="118" y="178"/>
                    <a:pt x="119" y="178"/>
                    <a:pt x="121" y="187"/>
                  </a:cubicBezTo>
                  <a:cubicBezTo>
                    <a:pt x="120" y="187"/>
                    <a:pt x="120" y="186"/>
                    <a:pt x="120" y="187"/>
                  </a:cubicBezTo>
                  <a:cubicBezTo>
                    <a:pt x="122" y="187"/>
                    <a:pt x="121" y="193"/>
                    <a:pt x="122" y="194"/>
                  </a:cubicBezTo>
                  <a:cubicBezTo>
                    <a:pt x="121" y="208"/>
                    <a:pt x="118" y="218"/>
                    <a:pt x="113" y="229"/>
                  </a:cubicBezTo>
                  <a:cubicBezTo>
                    <a:pt x="114" y="228"/>
                    <a:pt x="113" y="226"/>
                    <a:pt x="112" y="228"/>
                  </a:cubicBezTo>
                  <a:cubicBezTo>
                    <a:pt x="112" y="231"/>
                    <a:pt x="112" y="231"/>
                    <a:pt x="112" y="231"/>
                  </a:cubicBezTo>
                  <a:cubicBezTo>
                    <a:pt x="111" y="231"/>
                    <a:pt x="111" y="231"/>
                    <a:pt x="111" y="231"/>
                  </a:cubicBezTo>
                  <a:cubicBezTo>
                    <a:pt x="111" y="232"/>
                    <a:pt x="111" y="234"/>
                    <a:pt x="112" y="233"/>
                  </a:cubicBezTo>
                  <a:cubicBezTo>
                    <a:pt x="101" y="261"/>
                    <a:pt x="80" y="281"/>
                    <a:pt x="62" y="303"/>
                  </a:cubicBezTo>
                  <a:cubicBezTo>
                    <a:pt x="57" y="307"/>
                    <a:pt x="51" y="315"/>
                    <a:pt x="47" y="320"/>
                  </a:cubicBezTo>
                  <a:cubicBezTo>
                    <a:pt x="30" y="334"/>
                    <a:pt x="15" y="346"/>
                    <a:pt x="2" y="362"/>
                  </a:cubicBezTo>
                  <a:cubicBezTo>
                    <a:pt x="2" y="362"/>
                    <a:pt x="0" y="357"/>
                    <a:pt x="6" y="35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79" name="Freeform 19"/>
            <p:cNvSpPr/>
            <p:nvPr/>
          </p:nvSpPr>
          <p:spPr bwMode="auto">
            <a:xfrm>
              <a:off x="5717439" y="5266833"/>
              <a:ext cx="11112" cy="6350"/>
            </a:xfrm>
            <a:custGeom>
              <a:avLst/>
              <a:gdLst>
                <a:gd name="T0" fmla="*/ 0 w 3"/>
                <a:gd name="T1" fmla="*/ 0 h 2"/>
                <a:gd name="T2" fmla="*/ 1 w 3"/>
                <a:gd name="T3" fmla="*/ 2 h 2"/>
                <a:gd name="T4" fmla="*/ 0 w 3"/>
                <a:gd name="T5" fmla="*/ 0 h 2"/>
              </a:gdLst>
              <a:ahLst/>
              <a:cxnLst>
                <a:cxn ang="0">
                  <a:pos x="T0" y="T1"/>
                </a:cxn>
                <a:cxn ang="0">
                  <a:pos x="T2" y="T3"/>
                </a:cxn>
                <a:cxn ang="0">
                  <a:pos x="T4" y="T5"/>
                </a:cxn>
              </a:cxnLst>
              <a:rect l="0" t="0" r="r" b="b"/>
              <a:pathLst>
                <a:path w="3" h="2">
                  <a:moveTo>
                    <a:pt x="0" y="0"/>
                  </a:moveTo>
                  <a:cubicBezTo>
                    <a:pt x="1" y="1"/>
                    <a:pt x="3" y="1"/>
                    <a:pt x="1" y="2"/>
                  </a:cubicBezTo>
                  <a:cubicBezTo>
                    <a:pt x="1" y="2"/>
                    <a:pt x="0" y="1"/>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0" name="Freeform 20"/>
            <p:cNvSpPr/>
            <p:nvPr/>
          </p:nvSpPr>
          <p:spPr bwMode="auto">
            <a:xfrm>
              <a:off x="5957152" y="5284296"/>
              <a:ext cx="7937" cy="7938"/>
            </a:xfrm>
            <a:custGeom>
              <a:avLst/>
              <a:gdLst>
                <a:gd name="T0" fmla="*/ 1 w 2"/>
                <a:gd name="T1" fmla="*/ 1 h 2"/>
                <a:gd name="T2" fmla="*/ 2 w 2"/>
                <a:gd name="T3" fmla="*/ 1 h 2"/>
                <a:gd name="T4" fmla="*/ 0 w 2"/>
                <a:gd name="T5" fmla="*/ 2 h 2"/>
                <a:gd name="T6" fmla="*/ 1 w 2"/>
                <a:gd name="T7" fmla="*/ 1 h 2"/>
              </a:gdLst>
              <a:ahLst/>
              <a:cxnLst>
                <a:cxn ang="0">
                  <a:pos x="T0" y="T1"/>
                </a:cxn>
                <a:cxn ang="0">
                  <a:pos x="T2" y="T3"/>
                </a:cxn>
                <a:cxn ang="0">
                  <a:pos x="T4" y="T5"/>
                </a:cxn>
                <a:cxn ang="0">
                  <a:pos x="T6" y="T7"/>
                </a:cxn>
              </a:cxnLst>
              <a:rect l="0" t="0" r="r" b="b"/>
              <a:pathLst>
                <a:path w="2" h="2">
                  <a:moveTo>
                    <a:pt x="1" y="1"/>
                  </a:moveTo>
                  <a:cubicBezTo>
                    <a:pt x="1" y="0"/>
                    <a:pt x="1" y="1"/>
                    <a:pt x="2" y="1"/>
                  </a:cubicBezTo>
                  <a:cubicBezTo>
                    <a:pt x="1" y="1"/>
                    <a:pt x="0" y="2"/>
                    <a:pt x="0" y="2"/>
                  </a:cubicBezTo>
                  <a:cubicBezTo>
                    <a:pt x="0" y="2"/>
                    <a:pt x="0" y="1"/>
                    <a:pt x="1"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1" name="Freeform 21"/>
            <p:cNvSpPr/>
            <p:nvPr/>
          </p:nvSpPr>
          <p:spPr bwMode="auto">
            <a:xfrm>
              <a:off x="5995252" y="5296996"/>
              <a:ext cx="22225" cy="3175"/>
            </a:xfrm>
            <a:custGeom>
              <a:avLst/>
              <a:gdLst>
                <a:gd name="T0" fmla="*/ 6 w 6"/>
                <a:gd name="T1" fmla="*/ 0 h 1"/>
                <a:gd name="T2" fmla="*/ 0 w 6"/>
                <a:gd name="T3" fmla="*/ 1 h 1"/>
                <a:gd name="T4" fmla="*/ 6 w 6"/>
                <a:gd name="T5" fmla="*/ 0 h 1"/>
              </a:gdLst>
              <a:ahLst/>
              <a:cxnLst>
                <a:cxn ang="0">
                  <a:pos x="T0" y="T1"/>
                </a:cxn>
                <a:cxn ang="0">
                  <a:pos x="T2" y="T3"/>
                </a:cxn>
                <a:cxn ang="0">
                  <a:pos x="T4" y="T5"/>
                </a:cxn>
              </a:cxnLst>
              <a:rect l="0" t="0" r="r" b="b"/>
              <a:pathLst>
                <a:path w="6" h="1">
                  <a:moveTo>
                    <a:pt x="6" y="0"/>
                  </a:moveTo>
                  <a:cubicBezTo>
                    <a:pt x="5" y="1"/>
                    <a:pt x="2" y="1"/>
                    <a:pt x="0" y="1"/>
                  </a:cubicBezTo>
                  <a:lnTo>
                    <a:pt x="6"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2" name="Freeform 22"/>
            <p:cNvSpPr/>
            <p:nvPr/>
          </p:nvSpPr>
          <p:spPr bwMode="auto">
            <a:xfrm>
              <a:off x="6041289" y="5247783"/>
              <a:ext cx="6350" cy="3175"/>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0" y="1"/>
                    <a:pt x="0" y="0"/>
                    <a:pt x="2" y="0"/>
                  </a:cubicBezTo>
                  <a:cubicBezTo>
                    <a:pt x="2" y="0"/>
                    <a:pt x="1" y="0"/>
                    <a:pt x="1"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3" name="Freeform 23"/>
            <p:cNvSpPr/>
            <p:nvPr/>
          </p:nvSpPr>
          <p:spPr bwMode="auto">
            <a:xfrm>
              <a:off x="6033352" y="5255721"/>
              <a:ext cx="11112" cy="3175"/>
            </a:xfrm>
            <a:custGeom>
              <a:avLst/>
              <a:gdLst>
                <a:gd name="T0" fmla="*/ 3 w 3"/>
                <a:gd name="T1" fmla="*/ 1 h 1"/>
                <a:gd name="T2" fmla="*/ 0 w 3"/>
                <a:gd name="T3" fmla="*/ 1 h 1"/>
                <a:gd name="T4" fmla="*/ 3 w 3"/>
                <a:gd name="T5" fmla="*/ 1 h 1"/>
              </a:gdLst>
              <a:ahLst/>
              <a:cxnLst>
                <a:cxn ang="0">
                  <a:pos x="T0" y="T1"/>
                </a:cxn>
                <a:cxn ang="0">
                  <a:pos x="T2" y="T3"/>
                </a:cxn>
                <a:cxn ang="0">
                  <a:pos x="T4" y="T5"/>
                </a:cxn>
              </a:cxnLst>
              <a:rect l="0" t="0" r="r" b="b"/>
              <a:pathLst>
                <a:path w="3" h="1">
                  <a:moveTo>
                    <a:pt x="3" y="1"/>
                  </a:moveTo>
                  <a:cubicBezTo>
                    <a:pt x="2" y="1"/>
                    <a:pt x="1" y="1"/>
                    <a:pt x="0" y="1"/>
                  </a:cubicBezTo>
                  <a:cubicBezTo>
                    <a:pt x="0" y="1"/>
                    <a:pt x="3" y="0"/>
                    <a:pt x="3"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4" name="Freeform 24"/>
            <p:cNvSpPr/>
            <p:nvPr/>
          </p:nvSpPr>
          <p:spPr bwMode="auto">
            <a:xfrm>
              <a:off x="5912702" y="5273183"/>
              <a:ext cx="11112" cy="7938"/>
            </a:xfrm>
            <a:custGeom>
              <a:avLst/>
              <a:gdLst>
                <a:gd name="T0" fmla="*/ 3 w 3"/>
                <a:gd name="T1" fmla="*/ 1 h 2"/>
                <a:gd name="T2" fmla="*/ 0 w 3"/>
                <a:gd name="T3" fmla="*/ 2 h 2"/>
                <a:gd name="T4" fmla="*/ 3 w 3"/>
                <a:gd name="T5" fmla="*/ 1 h 2"/>
              </a:gdLst>
              <a:ahLst/>
              <a:cxnLst>
                <a:cxn ang="0">
                  <a:pos x="T0" y="T1"/>
                </a:cxn>
                <a:cxn ang="0">
                  <a:pos x="T2" y="T3"/>
                </a:cxn>
                <a:cxn ang="0">
                  <a:pos x="T4" y="T5"/>
                </a:cxn>
              </a:cxnLst>
              <a:rect l="0" t="0" r="r" b="b"/>
              <a:pathLst>
                <a:path w="3" h="2">
                  <a:moveTo>
                    <a:pt x="3" y="1"/>
                  </a:moveTo>
                  <a:cubicBezTo>
                    <a:pt x="2" y="1"/>
                    <a:pt x="0" y="2"/>
                    <a:pt x="0" y="2"/>
                  </a:cubicBezTo>
                  <a:cubicBezTo>
                    <a:pt x="0" y="2"/>
                    <a:pt x="3" y="0"/>
                    <a:pt x="3"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5" name="Freeform 25"/>
            <p:cNvSpPr/>
            <p:nvPr/>
          </p:nvSpPr>
          <p:spPr bwMode="auto">
            <a:xfrm>
              <a:off x="5860314" y="5289058"/>
              <a:ext cx="7937" cy="7938"/>
            </a:xfrm>
            <a:custGeom>
              <a:avLst/>
              <a:gdLst>
                <a:gd name="T0" fmla="*/ 2 w 2"/>
                <a:gd name="T1" fmla="*/ 1 h 2"/>
                <a:gd name="T2" fmla="*/ 1 w 2"/>
                <a:gd name="T3" fmla="*/ 2 h 2"/>
                <a:gd name="T4" fmla="*/ 1 w 2"/>
                <a:gd name="T5" fmla="*/ 0 h 2"/>
                <a:gd name="T6" fmla="*/ 2 w 2"/>
                <a:gd name="T7" fmla="*/ 1 h 2"/>
              </a:gdLst>
              <a:ahLst/>
              <a:cxnLst>
                <a:cxn ang="0">
                  <a:pos x="T0" y="T1"/>
                </a:cxn>
                <a:cxn ang="0">
                  <a:pos x="T2" y="T3"/>
                </a:cxn>
                <a:cxn ang="0">
                  <a:pos x="T4" y="T5"/>
                </a:cxn>
                <a:cxn ang="0">
                  <a:pos x="T6" y="T7"/>
                </a:cxn>
              </a:cxnLst>
              <a:rect l="0" t="0" r="r" b="b"/>
              <a:pathLst>
                <a:path w="2" h="2">
                  <a:moveTo>
                    <a:pt x="2" y="1"/>
                  </a:moveTo>
                  <a:cubicBezTo>
                    <a:pt x="1" y="1"/>
                    <a:pt x="1" y="1"/>
                    <a:pt x="1" y="2"/>
                  </a:cubicBezTo>
                  <a:cubicBezTo>
                    <a:pt x="0" y="1"/>
                    <a:pt x="0" y="0"/>
                    <a:pt x="1" y="0"/>
                  </a:cubicBezTo>
                  <a:lnTo>
                    <a:pt x="2" y="1"/>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6" name="Freeform 26"/>
            <p:cNvSpPr/>
            <p:nvPr/>
          </p:nvSpPr>
          <p:spPr bwMode="auto">
            <a:xfrm>
              <a:off x="5739664" y="5544646"/>
              <a:ext cx="7937" cy="3175"/>
            </a:xfrm>
            <a:custGeom>
              <a:avLst/>
              <a:gdLst>
                <a:gd name="T0" fmla="*/ 5 w 5"/>
                <a:gd name="T1" fmla="*/ 0 h 2"/>
                <a:gd name="T2" fmla="*/ 0 w 5"/>
                <a:gd name="T3" fmla="*/ 2 h 2"/>
                <a:gd name="T4" fmla="*/ 2 w 5"/>
                <a:gd name="T5" fmla="*/ 0 h 2"/>
                <a:gd name="T6" fmla="*/ 5 w 5"/>
                <a:gd name="T7" fmla="*/ 0 h 2"/>
              </a:gdLst>
              <a:ahLst/>
              <a:cxnLst>
                <a:cxn ang="0">
                  <a:pos x="T0" y="T1"/>
                </a:cxn>
                <a:cxn ang="0">
                  <a:pos x="T2" y="T3"/>
                </a:cxn>
                <a:cxn ang="0">
                  <a:pos x="T4" y="T5"/>
                </a:cxn>
                <a:cxn ang="0">
                  <a:pos x="T6" y="T7"/>
                </a:cxn>
              </a:cxnLst>
              <a:rect l="0" t="0" r="r" b="b"/>
              <a:pathLst>
                <a:path w="5" h="2">
                  <a:moveTo>
                    <a:pt x="5" y="0"/>
                  </a:moveTo>
                  <a:lnTo>
                    <a:pt x="0" y="2"/>
                  </a:lnTo>
                  <a:lnTo>
                    <a:pt x="2" y="0"/>
                  </a:lnTo>
                  <a:lnTo>
                    <a:pt x="5"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7" name="Freeform 27"/>
            <p:cNvSpPr/>
            <p:nvPr/>
          </p:nvSpPr>
          <p:spPr bwMode="auto">
            <a:xfrm>
              <a:off x="5819039" y="5533533"/>
              <a:ext cx="6350" cy="7938"/>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1" y="2"/>
                    <a:pt x="1" y="1"/>
                    <a:pt x="1" y="1"/>
                  </a:cubicBezTo>
                  <a:cubicBezTo>
                    <a:pt x="2" y="0"/>
                    <a:pt x="0" y="2"/>
                    <a:pt x="2"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8" name="Freeform 28"/>
            <p:cNvSpPr/>
            <p:nvPr/>
          </p:nvSpPr>
          <p:spPr bwMode="auto">
            <a:xfrm>
              <a:off x="5871427" y="5638308"/>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9" name="Freeform 29"/>
            <p:cNvSpPr/>
            <p:nvPr/>
          </p:nvSpPr>
          <p:spPr bwMode="auto">
            <a:xfrm>
              <a:off x="5841264" y="4742958"/>
              <a:ext cx="7937"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1" y="0"/>
                    <a:pt x="0" y="0"/>
                    <a:pt x="1" y="0"/>
                  </a:cubicBezTo>
                  <a:cubicBezTo>
                    <a:pt x="1" y="0"/>
                    <a:pt x="2" y="0"/>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0" name="Freeform 30"/>
            <p:cNvSpPr/>
            <p:nvPr/>
          </p:nvSpPr>
          <p:spPr bwMode="auto">
            <a:xfrm>
              <a:off x="5814277" y="4720733"/>
              <a:ext cx="298450" cy="488950"/>
            </a:xfrm>
            <a:custGeom>
              <a:avLst/>
              <a:gdLst>
                <a:gd name="T0" fmla="*/ 21 w 79"/>
                <a:gd name="T1" fmla="*/ 105 h 130"/>
                <a:gd name="T2" fmla="*/ 21 w 79"/>
                <a:gd name="T3" fmla="*/ 99 h 130"/>
                <a:gd name="T4" fmla="*/ 18 w 79"/>
                <a:gd name="T5" fmla="*/ 86 h 130"/>
                <a:gd name="T6" fmla="*/ 19 w 79"/>
                <a:gd name="T7" fmla="*/ 81 h 130"/>
                <a:gd name="T8" fmla="*/ 23 w 79"/>
                <a:gd name="T9" fmla="*/ 67 h 130"/>
                <a:gd name="T10" fmla="*/ 24 w 79"/>
                <a:gd name="T11" fmla="*/ 63 h 130"/>
                <a:gd name="T12" fmla="*/ 24 w 79"/>
                <a:gd name="T13" fmla="*/ 55 h 130"/>
                <a:gd name="T14" fmla="*/ 26 w 79"/>
                <a:gd name="T15" fmla="*/ 49 h 130"/>
                <a:gd name="T16" fmla="*/ 29 w 79"/>
                <a:gd name="T17" fmla="*/ 45 h 130"/>
                <a:gd name="T18" fmla="*/ 28 w 79"/>
                <a:gd name="T19" fmla="*/ 41 h 130"/>
                <a:gd name="T20" fmla="*/ 29 w 79"/>
                <a:gd name="T21" fmla="*/ 33 h 130"/>
                <a:gd name="T22" fmla="*/ 32 w 79"/>
                <a:gd name="T23" fmla="*/ 29 h 130"/>
                <a:gd name="T24" fmla="*/ 33 w 79"/>
                <a:gd name="T25" fmla="*/ 24 h 130"/>
                <a:gd name="T26" fmla="*/ 38 w 79"/>
                <a:gd name="T27" fmla="*/ 20 h 130"/>
                <a:gd name="T28" fmla="*/ 43 w 79"/>
                <a:gd name="T29" fmla="*/ 14 h 130"/>
                <a:gd name="T30" fmla="*/ 52 w 79"/>
                <a:gd name="T31" fmla="*/ 11 h 130"/>
                <a:gd name="T32" fmla="*/ 56 w 79"/>
                <a:gd name="T33" fmla="*/ 8 h 130"/>
                <a:gd name="T34" fmla="*/ 60 w 79"/>
                <a:gd name="T35" fmla="*/ 9 h 130"/>
                <a:gd name="T36" fmla="*/ 63 w 79"/>
                <a:gd name="T37" fmla="*/ 7 h 130"/>
                <a:gd name="T38" fmla="*/ 64 w 79"/>
                <a:gd name="T39" fmla="*/ 7 h 130"/>
                <a:gd name="T40" fmla="*/ 68 w 79"/>
                <a:gd name="T41" fmla="*/ 7 h 130"/>
                <a:gd name="T42" fmla="*/ 73 w 79"/>
                <a:gd name="T43" fmla="*/ 15 h 130"/>
                <a:gd name="T44" fmla="*/ 74 w 79"/>
                <a:gd name="T45" fmla="*/ 17 h 130"/>
                <a:gd name="T46" fmla="*/ 62 w 79"/>
                <a:gd name="T47" fmla="*/ 28 h 130"/>
                <a:gd name="T48" fmla="*/ 57 w 79"/>
                <a:gd name="T49" fmla="*/ 30 h 130"/>
                <a:gd name="T50" fmla="*/ 53 w 79"/>
                <a:gd name="T51" fmla="*/ 31 h 130"/>
                <a:gd name="T52" fmla="*/ 43 w 79"/>
                <a:gd name="T53" fmla="*/ 33 h 130"/>
                <a:gd name="T54" fmla="*/ 41 w 79"/>
                <a:gd name="T55" fmla="*/ 28 h 130"/>
                <a:gd name="T56" fmla="*/ 38 w 79"/>
                <a:gd name="T57" fmla="*/ 33 h 130"/>
                <a:gd name="T58" fmla="*/ 35 w 79"/>
                <a:gd name="T59" fmla="*/ 38 h 130"/>
                <a:gd name="T60" fmla="*/ 30 w 79"/>
                <a:gd name="T61" fmla="*/ 36 h 130"/>
                <a:gd name="T62" fmla="*/ 28 w 79"/>
                <a:gd name="T63" fmla="*/ 38 h 130"/>
                <a:gd name="T64" fmla="*/ 26 w 79"/>
                <a:gd name="T65" fmla="*/ 36 h 130"/>
                <a:gd name="T66" fmla="*/ 23 w 79"/>
                <a:gd name="T67" fmla="*/ 32 h 130"/>
                <a:gd name="T68" fmla="*/ 18 w 79"/>
                <a:gd name="T69" fmla="*/ 35 h 130"/>
                <a:gd name="T70" fmla="*/ 17 w 79"/>
                <a:gd name="T71" fmla="*/ 33 h 130"/>
                <a:gd name="T72" fmla="*/ 13 w 79"/>
                <a:gd name="T73" fmla="*/ 34 h 130"/>
                <a:gd name="T74" fmla="*/ 9 w 79"/>
                <a:gd name="T75" fmla="*/ 32 h 130"/>
                <a:gd name="T76" fmla="*/ 12 w 79"/>
                <a:gd name="T77" fmla="*/ 28 h 130"/>
                <a:gd name="T78" fmla="*/ 4 w 79"/>
                <a:gd name="T79" fmla="*/ 28 h 130"/>
                <a:gd name="T80" fmla="*/ 3 w 79"/>
                <a:gd name="T81" fmla="*/ 15 h 130"/>
                <a:gd name="T82" fmla="*/ 4 w 79"/>
                <a:gd name="T83" fmla="*/ 12 h 130"/>
                <a:gd name="T84" fmla="*/ 4 w 79"/>
                <a:gd name="T85" fmla="*/ 7 h 130"/>
                <a:gd name="T86" fmla="*/ 6 w 79"/>
                <a:gd name="T87" fmla="*/ 9 h 130"/>
                <a:gd name="T88" fmla="*/ 4 w 79"/>
                <a:gd name="T89" fmla="*/ 14 h 130"/>
                <a:gd name="T90" fmla="*/ 13 w 79"/>
                <a:gd name="T91" fmla="*/ 17 h 130"/>
                <a:gd name="T92" fmla="*/ 25 w 79"/>
                <a:gd name="T93" fmla="*/ 19 h 130"/>
                <a:gd name="T94" fmla="*/ 41 w 79"/>
                <a:gd name="T95" fmla="*/ 17 h 130"/>
                <a:gd name="T96" fmla="*/ 52 w 79"/>
                <a:gd name="T97" fmla="*/ 14 h 130"/>
                <a:gd name="T98" fmla="*/ 57 w 79"/>
                <a:gd name="T99" fmla="*/ 10 h 130"/>
                <a:gd name="T100" fmla="*/ 61 w 79"/>
                <a:gd name="T101" fmla="*/ 12 h 130"/>
                <a:gd name="T102" fmla="*/ 66 w 79"/>
                <a:gd name="T103" fmla="*/ 24 h 130"/>
                <a:gd name="T104" fmla="*/ 57 w 79"/>
                <a:gd name="T105" fmla="*/ 25 h 130"/>
                <a:gd name="T106" fmla="*/ 49 w 79"/>
                <a:gd name="T107" fmla="*/ 28 h 130"/>
                <a:gd name="T108" fmla="*/ 41 w 79"/>
                <a:gd name="T109" fmla="*/ 37 h 130"/>
                <a:gd name="T110" fmla="*/ 34 w 79"/>
                <a:gd name="T111" fmla="*/ 80 h 130"/>
                <a:gd name="T112" fmla="*/ 32 w 79"/>
                <a:gd name="T113" fmla="*/ 92 h 130"/>
                <a:gd name="T114" fmla="*/ 20 w 79"/>
                <a:gd name="T115"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130">
                  <a:moveTo>
                    <a:pt x="20" y="127"/>
                  </a:moveTo>
                  <a:cubicBezTo>
                    <a:pt x="16" y="125"/>
                    <a:pt x="20" y="121"/>
                    <a:pt x="18" y="118"/>
                  </a:cubicBezTo>
                  <a:cubicBezTo>
                    <a:pt x="17" y="118"/>
                    <a:pt x="20" y="118"/>
                    <a:pt x="20" y="118"/>
                  </a:cubicBezTo>
                  <a:cubicBezTo>
                    <a:pt x="16" y="115"/>
                    <a:pt x="18" y="111"/>
                    <a:pt x="21" y="107"/>
                  </a:cubicBezTo>
                  <a:cubicBezTo>
                    <a:pt x="22" y="108"/>
                    <a:pt x="22" y="108"/>
                    <a:pt x="22" y="108"/>
                  </a:cubicBezTo>
                  <a:cubicBezTo>
                    <a:pt x="23" y="107"/>
                    <a:pt x="20" y="106"/>
                    <a:pt x="21" y="105"/>
                  </a:cubicBezTo>
                  <a:cubicBezTo>
                    <a:pt x="21" y="105"/>
                    <a:pt x="21" y="106"/>
                    <a:pt x="22" y="106"/>
                  </a:cubicBezTo>
                  <a:cubicBezTo>
                    <a:pt x="21" y="105"/>
                    <a:pt x="21" y="104"/>
                    <a:pt x="20" y="104"/>
                  </a:cubicBezTo>
                  <a:cubicBezTo>
                    <a:pt x="21" y="104"/>
                    <a:pt x="22" y="104"/>
                    <a:pt x="23" y="104"/>
                  </a:cubicBezTo>
                  <a:cubicBezTo>
                    <a:pt x="21" y="103"/>
                    <a:pt x="21" y="103"/>
                    <a:pt x="21" y="103"/>
                  </a:cubicBezTo>
                  <a:cubicBezTo>
                    <a:pt x="17" y="102"/>
                    <a:pt x="22" y="100"/>
                    <a:pt x="20" y="99"/>
                  </a:cubicBezTo>
                  <a:cubicBezTo>
                    <a:pt x="21" y="99"/>
                    <a:pt x="21" y="99"/>
                    <a:pt x="21" y="99"/>
                  </a:cubicBezTo>
                  <a:cubicBezTo>
                    <a:pt x="19" y="97"/>
                    <a:pt x="19" y="94"/>
                    <a:pt x="19" y="91"/>
                  </a:cubicBezTo>
                  <a:cubicBezTo>
                    <a:pt x="19" y="91"/>
                    <a:pt x="20" y="91"/>
                    <a:pt x="21" y="91"/>
                  </a:cubicBezTo>
                  <a:cubicBezTo>
                    <a:pt x="19" y="91"/>
                    <a:pt x="19" y="90"/>
                    <a:pt x="19" y="89"/>
                  </a:cubicBezTo>
                  <a:cubicBezTo>
                    <a:pt x="21" y="89"/>
                    <a:pt x="17" y="88"/>
                    <a:pt x="18" y="87"/>
                  </a:cubicBezTo>
                  <a:cubicBezTo>
                    <a:pt x="19" y="87"/>
                    <a:pt x="19" y="87"/>
                    <a:pt x="19" y="87"/>
                  </a:cubicBezTo>
                  <a:cubicBezTo>
                    <a:pt x="17" y="86"/>
                    <a:pt x="20" y="86"/>
                    <a:pt x="18" y="86"/>
                  </a:cubicBezTo>
                  <a:cubicBezTo>
                    <a:pt x="19" y="85"/>
                    <a:pt x="19" y="85"/>
                    <a:pt x="19" y="85"/>
                  </a:cubicBezTo>
                  <a:cubicBezTo>
                    <a:pt x="17" y="85"/>
                    <a:pt x="21" y="85"/>
                    <a:pt x="19" y="84"/>
                  </a:cubicBezTo>
                  <a:cubicBezTo>
                    <a:pt x="19" y="84"/>
                    <a:pt x="19" y="84"/>
                    <a:pt x="19" y="84"/>
                  </a:cubicBezTo>
                  <a:cubicBezTo>
                    <a:pt x="18" y="83"/>
                    <a:pt x="20" y="83"/>
                    <a:pt x="19" y="83"/>
                  </a:cubicBezTo>
                  <a:cubicBezTo>
                    <a:pt x="20" y="83"/>
                    <a:pt x="20" y="83"/>
                    <a:pt x="20" y="83"/>
                  </a:cubicBezTo>
                  <a:cubicBezTo>
                    <a:pt x="19" y="82"/>
                    <a:pt x="21" y="81"/>
                    <a:pt x="19" y="81"/>
                  </a:cubicBezTo>
                  <a:cubicBezTo>
                    <a:pt x="20" y="81"/>
                    <a:pt x="19" y="82"/>
                    <a:pt x="22" y="82"/>
                  </a:cubicBezTo>
                  <a:cubicBezTo>
                    <a:pt x="20" y="78"/>
                    <a:pt x="21" y="75"/>
                    <a:pt x="22" y="71"/>
                  </a:cubicBezTo>
                  <a:cubicBezTo>
                    <a:pt x="22" y="71"/>
                    <a:pt x="23" y="71"/>
                    <a:pt x="23" y="71"/>
                  </a:cubicBezTo>
                  <a:cubicBezTo>
                    <a:pt x="23" y="71"/>
                    <a:pt x="23" y="70"/>
                    <a:pt x="22" y="69"/>
                  </a:cubicBezTo>
                  <a:cubicBezTo>
                    <a:pt x="22" y="69"/>
                    <a:pt x="23" y="69"/>
                    <a:pt x="24" y="69"/>
                  </a:cubicBezTo>
                  <a:cubicBezTo>
                    <a:pt x="24" y="69"/>
                    <a:pt x="22" y="68"/>
                    <a:pt x="23" y="67"/>
                  </a:cubicBezTo>
                  <a:cubicBezTo>
                    <a:pt x="24" y="68"/>
                    <a:pt x="24" y="68"/>
                    <a:pt x="24" y="68"/>
                  </a:cubicBezTo>
                  <a:cubicBezTo>
                    <a:pt x="23" y="67"/>
                    <a:pt x="23" y="66"/>
                    <a:pt x="23" y="66"/>
                  </a:cubicBezTo>
                  <a:cubicBezTo>
                    <a:pt x="23" y="66"/>
                    <a:pt x="24" y="66"/>
                    <a:pt x="24" y="66"/>
                  </a:cubicBezTo>
                  <a:cubicBezTo>
                    <a:pt x="23" y="65"/>
                    <a:pt x="25" y="65"/>
                    <a:pt x="24" y="64"/>
                  </a:cubicBezTo>
                  <a:cubicBezTo>
                    <a:pt x="25" y="65"/>
                    <a:pt x="25" y="65"/>
                    <a:pt x="25" y="65"/>
                  </a:cubicBezTo>
                  <a:cubicBezTo>
                    <a:pt x="27" y="64"/>
                    <a:pt x="23" y="64"/>
                    <a:pt x="24" y="63"/>
                  </a:cubicBezTo>
                  <a:cubicBezTo>
                    <a:pt x="25" y="63"/>
                    <a:pt x="25" y="63"/>
                    <a:pt x="25" y="63"/>
                  </a:cubicBezTo>
                  <a:cubicBezTo>
                    <a:pt x="23" y="62"/>
                    <a:pt x="24" y="61"/>
                    <a:pt x="24" y="60"/>
                  </a:cubicBezTo>
                  <a:cubicBezTo>
                    <a:pt x="24" y="60"/>
                    <a:pt x="24" y="60"/>
                    <a:pt x="24" y="60"/>
                  </a:cubicBezTo>
                  <a:cubicBezTo>
                    <a:pt x="24" y="59"/>
                    <a:pt x="25" y="58"/>
                    <a:pt x="24" y="57"/>
                  </a:cubicBezTo>
                  <a:cubicBezTo>
                    <a:pt x="25" y="57"/>
                    <a:pt x="27" y="58"/>
                    <a:pt x="27" y="57"/>
                  </a:cubicBezTo>
                  <a:cubicBezTo>
                    <a:pt x="25" y="56"/>
                    <a:pt x="26" y="55"/>
                    <a:pt x="24" y="55"/>
                  </a:cubicBezTo>
                  <a:cubicBezTo>
                    <a:pt x="24" y="54"/>
                    <a:pt x="26" y="53"/>
                    <a:pt x="25" y="52"/>
                  </a:cubicBezTo>
                  <a:cubicBezTo>
                    <a:pt x="26" y="53"/>
                    <a:pt x="28" y="53"/>
                    <a:pt x="28" y="53"/>
                  </a:cubicBezTo>
                  <a:cubicBezTo>
                    <a:pt x="29" y="53"/>
                    <a:pt x="29" y="53"/>
                    <a:pt x="29" y="53"/>
                  </a:cubicBezTo>
                  <a:cubicBezTo>
                    <a:pt x="30" y="54"/>
                    <a:pt x="29" y="54"/>
                    <a:pt x="30" y="54"/>
                  </a:cubicBezTo>
                  <a:cubicBezTo>
                    <a:pt x="30" y="53"/>
                    <a:pt x="29" y="52"/>
                    <a:pt x="30" y="52"/>
                  </a:cubicBezTo>
                  <a:cubicBezTo>
                    <a:pt x="29" y="51"/>
                    <a:pt x="26" y="50"/>
                    <a:pt x="26" y="49"/>
                  </a:cubicBezTo>
                  <a:cubicBezTo>
                    <a:pt x="27" y="49"/>
                    <a:pt x="29" y="49"/>
                    <a:pt x="29" y="50"/>
                  </a:cubicBezTo>
                  <a:cubicBezTo>
                    <a:pt x="26" y="47"/>
                    <a:pt x="26" y="47"/>
                    <a:pt x="26" y="47"/>
                  </a:cubicBezTo>
                  <a:cubicBezTo>
                    <a:pt x="26" y="46"/>
                    <a:pt x="27" y="47"/>
                    <a:pt x="27" y="47"/>
                  </a:cubicBezTo>
                  <a:cubicBezTo>
                    <a:pt x="26" y="46"/>
                    <a:pt x="26" y="46"/>
                    <a:pt x="26" y="46"/>
                  </a:cubicBezTo>
                  <a:cubicBezTo>
                    <a:pt x="26" y="46"/>
                    <a:pt x="26" y="44"/>
                    <a:pt x="28" y="45"/>
                  </a:cubicBezTo>
                  <a:cubicBezTo>
                    <a:pt x="29" y="45"/>
                    <a:pt x="28" y="45"/>
                    <a:pt x="29" y="45"/>
                  </a:cubicBezTo>
                  <a:cubicBezTo>
                    <a:pt x="29" y="45"/>
                    <a:pt x="28" y="44"/>
                    <a:pt x="29" y="44"/>
                  </a:cubicBezTo>
                  <a:cubicBezTo>
                    <a:pt x="29" y="44"/>
                    <a:pt x="29" y="44"/>
                    <a:pt x="29" y="44"/>
                  </a:cubicBezTo>
                  <a:cubicBezTo>
                    <a:pt x="29" y="44"/>
                    <a:pt x="28" y="42"/>
                    <a:pt x="27" y="42"/>
                  </a:cubicBezTo>
                  <a:cubicBezTo>
                    <a:pt x="27" y="43"/>
                    <a:pt x="28" y="43"/>
                    <a:pt x="28" y="43"/>
                  </a:cubicBezTo>
                  <a:cubicBezTo>
                    <a:pt x="27" y="42"/>
                    <a:pt x="27" y="41"/>
                    <a:pt x="27" y="41"/>
                  </a:cubicBezTo>
                  <a:cubicBezTo>
                    <a:pt x="27" y="41"/>
                    <a:pt x="28" y="41"/>
                    <a:pt x="28" y="41"/>
                  </a:cubicBezTo>
                  <a:cubicBezTo>
                    <a:pt x="27" y="40"/>
                    <a:pt x="27" y="39"/>
                    <a:pt x="26" y="38"/>
                  </a:cubicBezTo>
                  <a:cubicBezTo>
                    <a:pt x="25" y="37"/>
                    <a:pt x="28" y="39"/>
                    <a:pt x="27" y="39"/>
                  </a:cubicBezTo>
                  <a:cubicBezTo>
                    <a:pt x="29" y="38"/>
                    <a:pt x="27" y="35"/>
                    <a:pt x="29" y="35"/>
                  </a:cubicBezTo>
                  <a:cubicBezTo>
                    <a:pt x="29" y="35"/>
                    <a:pt x="28" y="35"/>
                    <a:pt x="28" y="35"/>
                  </a:cubicBezTo>
                  <a:cubicBezTo>
                    <a:pt x="28" y="34"/>
                    <a:pt x="30" y="35"/>
                    <a:pt x="29" y="34"/>
                  </a:cubicBezTo>
                  <a:cubicBezTo>
                    <a:pt x="30" y="35"/>
                    <a:pt x="29" y="34"/>
                    <a:pt x="29" y="33"/>
                  </a:cubicBezTo>
                  <a:cubicBezTo>
                    <a:pt x="29" y="33"/>
                    <a:pt x="30" y="33"/>
                    <a:pt x="30" y="34"/>
                  </a:cubicBezTo>
                  <a:cubicBezTo>
                    <a:pt x="29" y="33"/>
                    <a:pt x="29" y="30"/>
                    <a:pt x="31" y="29"/>
                  </a:cubicBezTo>
                  <a:cubicBezTo>
                    <a:pt x="31" y="29"/>
                    <a:pt x="30" y="28"/>
                    <a:pt x="30" y="27"/>
                  </a:cubicBezTo>
                  <a:cubicBezTo>
                    <a:pt x="31" y="28"/>
                    <a:pt x="31" y="28"/>
                    <a:pt x="31" y="28"/>
                  </a:cubicBezTo>
                  <a:cubicBezTo>
                    <a:pt x="32" y="28"/>
                    <a:pt x="32" y="27"/>
                    <a:pt x="33" y="28"/>
                  </a:cubicBezTo>
                  <a:cubicBezTo>
                    <a:pt x="32" y="26"/>
                    <a:pt x="32" y="31"/>
                    <a:pt x="32" y="29"/>
                  </a:cubicBezTo>
                  <a:cubicBezTo>
                    <a:pt x="33" y="30"/>
                    <a:pt x="31" y="27"/>
                    <a:pt x="32" y="28"/>
                  </a:cubicBezTo>
                  <a:cubicBezTo>
                    <a:pt x="32" y="28"/>
                    <a:pt x="31" y="26"/>
                    <a:pt x="33" y="26"/>
                  </a:cubicBezTo>
                  <a:cubicBezTo>
                    <a:pt x="33" y="26"/>
                    <a:pt x="34" y="28"/>
                    <a:pt x="34" y="27"/>
                  </a:cubicBezTo>
                  <a:cubicBezTo>
                    <a:pt x="35" y="26"/>
                    <a:pt x="34" y="27"/>
                    <a:pt x="34" y="26"/>
                  </a:cubicBezTo>
                  <a:cubicBezTo>
                    <a:pt x="34" y="25"/>
                    <a:pt x="34" y="25"/>
                    <a:pt x="34" y="25"/>
                  </a:cubicBezTo>
                  <a:cubicBezTo>
                    <a:pt x="33" y="24"/>
                    <a:pt x="34" y="25"/>
                    <a:pt x="33" y="24"/>
                  </a:cubicBezTo>
                  <a:cubicBezTo>
                    <a:pt x="34" y="25"/>
                    <a:pt x="33" y="22"/>
                    <a:pt x="35" y="24"/>
                  </a:cubicBezTo>
                  <a:cubicBezTo>
                    <a:pt x="36" y="25"/>
                    <a:pt x="36" y="25"/>
                    <a:pt x="36" y="25"/>
                  </a:cubicBezTo>
                  <a:cubicBezTo>
                    <a:pt x="36" y="25"/>
                    <a:pt x="35" y="23"/>
                    <a:pt x="35" y="23"/>
                  </a:cubicBezTo>
                  <a:cubicBezTo>
                    <a:pt x="36" y="23"/>
                    <a:pt x="36" y="23"/>
                    <a:pt x="36" y="23"/>
                  </a:cubicBezTo>
                  <a:cubicBezTo>
                    <a:pt x="33" y="21"/>
                    <a:pt x="36" y="22"/>
                    <a:pt x="35" y="21"/>
                  </a:cubicBezTo>
                  <a:cubicBezTo>
                    <a:pt x="36" y="21"/>
                    <a:pt x="37" y="19"/>
                    <a:pt x="38" y="20"/>
                  </a:cubicBezTo>
                  <a:cubicBezTo>
                    <a:pt x="38" y="19"/>
                    <a:pt x="38" y="18"/>
                    <a:pt x="39" y="17"/>
                  </a:cubicBezTo>
                  <a:cubicBezTo>
                    <a:pt x="39" y="18"/>
                    <a:pt x="39" y="18"/>
                    <a:pt x="39" y="18"/>
                  </a:cubicBezTo>
                  <a:cubicBezTo>
                    <a:pt x="40" y="19"/>
                    <a:pt x="40" y="18"/>
                    <a:pt x="40" y="17"/>
                  </a:cubicBezTo>
                  <a:cubicBezTo>
                    <a:pt x="40" y="18"/>
                    <a:pt x="41" y="18"/>
                    <a:pt x="42" y="18"/>
                  </a:cubicBezTo>
                  <a:cubicBezTo>
                    <a:pt x="42" y="17"/>
                    <a:pt x="41" y="16"/>
                    <a:pt x="41" y="15"/>
                  </a:cubicBezTo>
                  <a:cubicBezTo>
                    <a:pt x="43" y="17"/>
                    <a:pt x="41" y="13"/>
                    <a:pt x="43" y="14"/>
                  </a:cubicBezTo>
                  <a:cubicBezTo>
                    <a:pt x="43" y="15"/>
                    <a:pt x="43" y="16"/>
                    <a:pt x="44" y="16"/>
                  </a:cubicBezTo>
                  <a:cubicBezTo>
                    <a:pt x="46" y="18"/>
                    <a:pt x="44" y="14"/>
                    <a:pt x="46" y="14"/>
                  </a:cubicBezTo>
                  <a:cubicBezTo>
                    <a:pt x="44" y="13"/>
                    <a:pt x="44" y="13"/>
                    <a:pt x="44" y="13"/>
                  </a:cubicBezTo>
                  <a:cubicBezTo>
                    <a:pt x="45" y="13"/>
                    <a:pt x="45" y="11"/>
                    <a:pt x="46" y="13"/>
                  </a:cubicBezTo>
                  <a:cubicBezTo>
                    <a:pt x="46" y="12"/>
                    <a:pt x="47" y="12"/>
                    <a:pt x="46" y="11"/>
                  </a:cubicBezTo>
                  <a:cubicBezTo>
                    <a:pt x="48" y="11"/>
                    <a:pt x="50" y="7"/>
                    <a:pt x="52" y="11"/>
                  </a:cubicBezTo>
                  <a:cubicBezTo>
                    <a:pt x="52" y="10"/>
                    <a:pt x="53" y="11"/>
                    <a:pt x="52" y="10"/>
                  </a:cubicBezTo>
                  <a:cubicBezTo>
                    <a:pt x="52" y="9"/>
                    <a:pt x="52" y="11"/>
                    <a:pt x="52" y="10"/>
                  </a:cubicBezTo>
                  <a:cubicBezTo>
                    <a:pt x="52" y="10"/>
                    <a:pt x="52" y="9"/>
                    <a:pt x="52" y="9"/>
                  </a:cubicBezTo>
                  <a:cubicBezTo>
                    <a:pt x="52" y="9"/>
                    <a:pt x="53" y="9"/>
                    <a:pt x="53" y="11"/>
                  </a:cubicBezTo>
                  <a:cubicBezTo>
                    <a:pt x="55" y="12"/>
                    <a:pt x="53" y="7"/>
                    <a:pt x="55" y="7"/>
                  </a:cubicBezTo>
                  <a:cubicBezTo>
                    <a:pt x="55" y="8"/>
                    <a:pt x="55" y="9"/>
                    <a:pt x="56" y="8"/>
                  </a:cubicBezTo>
                  <a:cubicBezTo>
                    <a:pt x="56" y="7"/>
                    <a:pt x="56" y="7"/>
                    <a:pt x="56" y="7"/>
                  </a:cubicBezTo>
                  <a:cubicBezTo>
                    <a:pt x="57" y="7"/>
                    <a:pt x="57" y="8"/>
                    <a:pt x="57" y="10"/>
                  </a:cubicBezTo>
                  <a:cubicBezTo>
                    <a:pt x="58" y="9"/>
                    <a:pt x="58" y="9"/>
                    <a:pt x="59" y="8"/>
                  </a:cubicBezTo>
                  <a:cubicBezTo>
                    <a:pt x="59" y="10"/>
                    <a:pt x="59" y="10"/>
                    <a:pt x="59" y="10"/>
                  </a:cubicBezTo>
                  <a:cubicBezTo>
                    <a:pt x="59" y="9"/>
                    <a:pt x="60" y="9"/>
                    <a:pt x="60" y="9"/>
                  </a:cubicBezTo>
                  <a:cubicBezTo>
                    <a:pt x="60" y="9"/>
                    <a:pt x="60" y="9"/>
                    <a:pt x="60" y="9"/>
                  </a:cubicBezTo>
                  <a:cubicBezTo>
                    <a:pt x="60" y="10"/>
                    <a:pt x="60" y="9"/>
                    <a:pt x="61" y="9"/>
                  </a:cubicBezTo>
                  <a:cubicBezTo>
                    <a:pt x="61" y="8"/>
                    <a:pt x="60" y="8"/>
                    <a:pt x="59" y="8"/>
                  </a:cubicBezTo>
                  <a:cubicBezTo>
                    <a:pt x="60" y="7"/>
                    <a:pt x="60" y="7"/>
                    <a:pt x="60" y="6"/>
                  </a:cubicBezTo>
                  <a:cubicBezTo>
                    <a:pt x="60" y="8"/>
                    <a:pt x="61" y="7"/>
                    <a:pt x="62" y="7"/>
                  </a:cubicBezTo>
                  <a:cubicBezTo>
                    <a:pt x="62" y="8"/>
                    <a:pt x="62" y="6"/>
                    <a:pt x="62" y="6"/>
                  </a:cubicBezTo>
                  <a:cubicBezTo>
                    <a:pt x="62" y="7"/>
                    <a:pt x="63" y="6"/>
                    <a:pt x="63" y="7"/>
                  </a:cubicBezTo>
                  <a:cubicBezTo>
                    <a:pt x="63" y="8"/>
                    <a:pt x="62" y="7"/>
                    <a:pt x="62" y="7"/>
                  </a:cubicBezTo>
                  <a:cubicBezTo>
                    <a:pt x="63" y="8"/>
                    <a:pt x="63" y="9"/>
                    <a:pt x="63" y="8"/>
                  </a:cubicBezTo>
                  <a:cubicBezTo>
                    <a:pt x="64" y="7"/>
                    <a:pt x="63" y="5"/>
                    <a:pt x="64" y="6"/>
                  </a:cubicBezTo>
                  <a:cubicBezTo>
                    <a:pt x="64" y="8"/>
                    <a:pt x="64" y="8"/>
                    <a:pt x="64" y="8"/>
                  </a:cubicBezTo>
                  <a:cubicBezTo>
                    <a:pt x="64" y="8"/>
                    <a:pt x="64" y="8"/>
                    <a:pt x="64" y="8"/>
                  </a:cubicBezTo>
                  <a:cubicBezTo>
                    <a:pt x="64" y="7"/>
                    <a:pt x="64" y="7"/>
                    <a:pt x="64" y="7"/>
                  </a:cubicBezTo>
                  <a:cubicBezTo>
                    <a:pt x="65" y="8"/>
                    <a:pt x="65" y="8"/>
                    <a:pt x="65" y="8"/>
                  </a:cubicBezTo>
                  <a:cubicBezTo>
                    <a:pt x="65" y="6"/>
                    <a:pt x="66" y="7"/>
                    <a:pt x="66" y="6"/>
                  </a:cubicBezTo>
                  <a:cubicBezTo>
                    <a:pt x="67" y="6"/>
                    <a:pt x="67" y="7"/>
                    <a:pt x="67" y="7"/>
                  </a:cubicBezTo>
                  <a:cubicBezTo>
                    <a:pt x="67" y="7"/>
                    <a:pt x="67" y="7"/>
                    <a:pt x="67" y="7"/>
                  </a:cubicBezTo>
                  <a:cubicBezTo>
                    <a:pt x="68" y="7"/>
                    <a:pt x="68" y="7"/>
                    <a:pt x="68" y="7"/>
                  </a:cubicBezTo>
                  <a:cubicBezTo>
                    <a:pt x="68" y="7"/>
                    <a:pt x="68" y="7"/>
                    <a:pt x="68" y="7"/>
                  </a:cubicBezTo>
                  <a:cubicBezTo>
                    <a:pt x="68" y="7"/>
                    <a:pt x="68" y="7"/>
                    <a:pt x="68" y="7"/>
                  </a:cubicBezTo>
                  <a:cubicBezTo>
                    <a:pt x="68" y="7"/>
                    <a:pt x="68" y="7"/>
                    <a:pt x="68" y="7"/>
                  </a:cubicBezTo>
                  <a:cubicBezTo>
                    <a:pt x="68" y="7"/>
                    <a:pt x="68" y="7"/>
                    <a:pt x="68" y="7"/>
                  </a:cubicBezTo>
                  <a:cubicBezTo>
                    <a:pt x="79" y="23"/>
                    <a:pt x="71" y="12"/>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4" y="17"/>
                    <a:pt x="74" y="17"/>
                    <a:pt x="74" y="17"/>
                  </a:cubicBezTo>
                  <a:cubicBezTo>
                    <a:pt x="74" y="17"/>
                    <a:pt x="74" y="17"/>
                    <a:pt x="74" y="17"/>
                  </a:cubicBezTo>
                  <a:cubicBezTo>
                    <a:pt x="73" y="17"/>
                    <a:pt x="73" y="18"/>
                    <a:pt x="74" y="19"/>
                  </a:cubicBezTo>
                  <a:cubicBezTo>
                    <a:pt x="72" y="19"/>
                    <a:pt x="69" y="17"/>
                    <a:pt x="70" y="19"/>
                  </a:cubicBezTo>
                  <a:cubicBezTo>
                    <a:pt x="69" y="19"/>
                    <a:pt x="71" y="21"/>
                    <a:pt x="72" y="22"/>
                  </a:cubicBezTo>
                  <a:cubicBezTo>
                    <a:pt x="70" y="22"/>
                    <a:pt x="70" y="25"/>
                    <a:pt x="68" y="24"/>
                  </a:cubicBezTo>
                  <a:cubicBezTo>
                    <a:pt x="68" y="25"/>
                    <a:pt x="68" y="25"/>
                    <a:pt x="68" y="26"/>
                  </a:cubicBezTo>
                  <a:cubicBezTo>
                    <a:pt x="66" y="26"/>
                    <a:pt x="65" y="30"/>
                    <a:pt x="62" y="28"/>
                  </a:cubicBezTo>
                  <a:cubicBezTo>
                    <a:pt x="62" y="27"/>
                    <a:pt x="62" y="27"/>
                    <a:pt x="61" y="26"/>
                  </a:cubicBezTo>
                  <a:cubicBezTo>
                    <a:pt x="61" y="27"/>
                    <a:pt x="60" y="25"/>
                    <a:pt x="61" y="27"/>
                  </a:cubicBezTo>
                  <a:cubicBezTo>
                    <a:pt x="61" y="28"/>
                    <a:pt x="62" y="29"/>
                    <a:pt x="62" y="29"/>
                  </a:cubicBezTo>
                  <a:cubicBezTo>
                    <a:pt x="62" y="30"/>
                    <a:pt x="60" y="31"/>
                    <a:pt x="59" y="30"/>
                  </a:cubicBezTo>
                  <a:cubicBezTo>
                    <a:pt x="59" y="30"/>
                    <a:pt x="59" y="31"/>
                    <a:pt x="59" y="31"/>
                  </a:cubicBezTo>
                  <a:cubicBezTo>
                    <a:pt x="59" y="29"/>
                    <a:pt x="58" y="29"/>
                    <a:pt x="57" y="30"/>
                  </a:cubicBezTo>
                  <a:cubicBezTo>
                    <a:pt x="58" y="31"/>
                    <a:pt x="58" y="31"/>
                    <a:pt x="58" y="31"/>
                  </a:cubicBezTo>
                  <a:cubicBezTo>
                    <a:pt x="57" y="30"/>
                    <a:pt x="57" y="30"/>
                    <a:pt x="57" y="30"/>
                  </a:cubicBezTo>
                  <a:cubicBezTo>
                    <a:pt x="57" y="31"/>
                    <a:pt x="57" y="33"/>
                    <a:pt x="57" y="32"/>
                  </a:cubicBezTo>
                  <a:cubicBezTo>
                    <a:pt x="56" y="31"/>
                    <a:pt x="56" y="31"/>
                    <a:pt x="56" y="31"/>
                  </a:cubicBezTo>
                  <a:cubicBezTo>
                    <a:pt x="56" y="32"/>
                    <a:pt x="55" y="34"/>
                    <a:pt x="54" y="33"/>
                  </a:cubicBezTo>
                  <a:cubicBezTo>
                    <a:pt x="53" y="31"/>
                    <a:pt x="53" y="31"/>
                    <a:pt x="53" y="31"/>
                  </a:cubicBezTo>
                  <a:cubicBezTo>
                    <a:pt x="53" y="31"/>
                    <a:pt x="53" y="33"/>
                    <a:pt x="54" y="33"/>
                  </a:cubicBezTo>
                  <a:cubicBezTo>
                    <a:pt x="52" y="32"/>
                    <a:pt x="51" y="32"/>
                    <a:pt x="51" y="31"/>
                  </a:cubicBezTo>
                  <a:cubicBezTo>
                    <a:pt x="50" y="35"/>
                    <a:pt x="47" y="35"/>
                    <a:pt x="44" y="36"/>
                  </a:cubicBezTo>
                  <a:cubicBezTo>
                    <a:pt x="44" y="35"/>
                    <a:pt x="44" y="35"/>
                    <a:pt x="44" y="35"/>
                  </a:cubicBezTo>
                  <a:cubicBezTo>
                    <a:pt x="44" y="34"/>
                    <a:pt x="44" y="36"/>
                    <a:pt x="44" y="36"/>
                  </a:cubicBezTo>
                  <a:cubicBezTo>
                    <a:pt x="44" y="35"/>
                    <a:pt x="43" y="34"/>
                    <a:pt x="43" y="33"/>
                  </a:cubicBezTo>
                  <a:cubicBezTo>
                    <a:pt x="42" y="32"/>
                    <a:pt x="42" y="34"/>
                    <a:pt x="42" y="35"/>
                  </a:cubicBezTo>
                  <a:cubicBezTo>
                    <a:pt x="42" y="36"/>
                    <a:pt x="42" y="34"/>
                    <a:pt x="42" y="36"/>
                  </a:cubicBezTo>
                  <a:cubicBezTo>
                    <a:pt x="42" y="36"/>
                    <a:pt x="41" y="35"/>
                    <a:pt x="41" y="37"/>
                  </a:cubicBezTo>
                  <a:cubicBezTo>
                    <a:pt x="41" y="36"/>
                    <a:pt x="41" y="35"/>
                    <a:pt x="41" y="34"/>
                  </a:cubicBezTo>
                  <a:cubicBezTo>
                    <a:pt x="40" y="35"/>
                    <a:pt x="40" y="35"/>
                    <a:pt x="40" y="35"/>
                  </a:cubicBezTo>
                  <a:cubicBezTo>
                    <a:pt x="40" y="33"/>
                    <a:pt x="42" y="31"/>
                    <a:pt x="41" y="28"/>
                  </a:cubicBezTo>
                  <a:cubicBezTo>
                    <a:pt x="40" y="29"/>
                    <a:pt x="40" y="29"/>
                    <a:pt x="40" y="29"/>
                  </a:cubicBezTo>
                  <a:cubicBezTo>
                    <a:pt x="40" y="27"/>
                    <a:pt x="41" y="27"/>
                    <a:pt x="40" y="26"/>
                  </a:cubicBezTo>
                  <a:cubicBezTo>
                    <a:pt x="40" y="27"/>
                    <a:pt x="39" y="30"/>
                    <a:pt x="40" y="30"/>
                  </a:cubicBezTo>
                  <a:cubicBezTo>
                    <a:pt x="39" y="31"/>
                    <a:pt x="40" y="35"/>
                    <a:pt x="39" y="34"/>
                  </a:cubicBezTo>
                  <a:cubicBezTo>
                    <a:pt x="38" y="33"/>
                    <a:pt x="40" y="34"/>
                    <a:pt x="39" y="33"/>
                  </a:cubicBezTo>
                  <a:cubicBezTo>
                    <a:pt x="39" y="31"/>
                    <a:pt x="38" y="34"/>
                    <a:pt x="38" y="33"/>
                  </a:cubicBezTo>
                  <a:cubicBezTo>
                    <a:pt x="38" y="34"/>
                    <a:pt x="38" y="36"/>
                    <a:pt x="38" y="36"/>
                  </a:cubicBezTo>
                  <a:cubicBezTo>
                    <a:pt x="37" y="35"/>
                    <a:pt x="38" y="34"/>
                    <a:pt x="37" y="34"/>
                  </a:cubicBezTo>
                  <a:cubicBezTo>
                    <a:pt x="37" y="35"/>
                    <a:pt x="36" y="36"/>
                    <a:pt x="37" y="37"/>
                  </a:cubicBezTo>
                  <a:cubicBezTo>
                    <a:pt x="37" y="39"/>
                    <a:pt x="36" y="36"/>
                    <a:pt x="35" y="38"/>
                  </a:cubicBezTo>
                  <a:cubicBezTo>
                    <a:pt x="35" y="36"/>
                    <a:pt x="36" y="34"/>
                    <a:pt x="35" y="33"/>
                  </a:cubicBezTo>
                  <a:cubicBezTo>
                    <a:pt x="35" y="35"/>
                    <a:pt x="34" y="35"/>
                    <a:pt x="35" y="38"/>
                  </a:cubicBezTo>
                  <a:cubicBezTo>
                    <a:pt x="34" y="37"/>
                    <a:pt x="34" y="36"/>
                    <a:pt x="35" y="35"/>
                  </a:cubicBezTo>
                  <a:cubicBezTo>
                    <a:pt x="34" y="34"/>
                    <a:pt x="33" y="38"/>
                    <a:pt x="33" y="35"/>
                  </a:cubicBezTo>
                  <a:cubicBezTo>
                    <a:pt x="33" y="36"/>
                    <a:pt x="33" y="36"/>
                    <a:pt x="33" y="36"/>
                  </a:cubicBezTo>
                  <a:cubicBezTo>
                    <a:pt x="33" y="36"/>
                    <a:pt x="32" y="35"/>
                    <a:pt x="32" y="35"/>
                  </a:cubicBezTo>
                  <a:cubicBezTo>
                    <a:pt x="32" y="35"/>
                    <a:pt x="31" y="37"/>
                    <a:pt x="31" y="34"/>
                  </a:cubicBezTo>
                  <a:cubicBezTo>
                    <a:pt x="31" y="35"/>
                    <a:pt x="30" y="34"/>
                    <a:pt x="30" y="36"/>
                  </a:cubicBezTo>
                  <a:cubicBezTo>
                    <a:pt x="31" y="37"/>
                    <a:pt x="31" y="35"/>
                    <a:pt x="31" y="37"/>
                  </a:cubicBezTo>
                  <a:cubicBezTo>
                    <a:pt x="31" y="35"/>
                    <a:pt x="30" y="37"/>
                    <a:pt x="30" y="38"/>
                  </a:cubicBezTo>
                  <a:cubicBezTo>
                    <a:pt x="30" y="37"/>
                    <a:pt x="30" y="37"/>
                    <a:pt x="30" y="37"/>
                  </a:cubicBezTo>
                  <a:cubicBezTo>
                    <a:pt x="29" y="37"/>
                    <a:pt x="29" y="37"/>
                    <a:pt x="29" y="38"/>
                  </a:cubicBezTo>
                  <a:cubicBezTo>
                    <a:pt x="29" y="38"/>
                    <a:pt x="29" y="37"/>
                    <a:pt x="29" y="37"/>
                  </a:cubicBezTo>
                  <a:cubicBezTo>
                    <a:pt x="28" y="38"/>
                    <a:pt x="28" y="38"/>
                    <a:pt x="28" y="38"/>
                  </a:cubicBezTo>
                  <a:cubicBezTo>
                    <a:pt x="27" y="39"/>
                    <a:pt x="28" y="36"/>
                    <a:pt x="27" y="36"/>
                  </a:cubicBezTo>
                  <a:cubicBezTo>
                    <a:pt x="28" y="35"/>
                    <a:pt x="28" y="35"/>
                    <a:pt x="28" y="35"/>
                  </a:cubicBezTo>
                  <a:cubicBezTo>
                    <a:pt x="28" y="35"/>
                    <a:pt x="28" y="34"/>
                    <a:pt x="27" y="34"/>
                  </a:cubicBezTo>
                  <a:cubicBezTo>
                    <a:pt x="27" y="35"/>
                    <a:pt x="26" y="37"/>
                    <a:pt x="26" y="38"/>
                  </a:cubicBezTo>
                  <a:cubicBezTo>
                    <a:pt x="26" y="39"/>
                    <a:pt x="26" y="37"/>
                    <a:pt x="25" y="38"/>
                  </a:cubicBezTo>
                  <a:cubicBezTo>
                    <a:pt x="26" y="36"/>
                    <a:pt x="26" y="36"/>
                    <a:pt x="26" y="36"/>
                  </a:cubicBezTo>
                  <a:cubicBezTo>
                    <a:pt x="26" y="36"/>
                    <a:pt x="26" y="34"/>
                    <a:pt x="25" y="34"/>
                  </a:cubicBezTo>
                  <a:cubicBezTo>
                    <a:pt x="25" y="35"/>
                    <a:pt x="24" y="36"/>
                    <a:pt x="25" y="37"/>
                  </a:cubicBezTo>
                  <a:cubicBezTo>
                    <a:pt x="24" y="37"/>
                    <a:pt x="24" y="36"/>
                    <a:pt x="24" y="35"/>
                  </a:cubicBezTo>
                  <a:cubicBezTo>
                    <a:pt x="23" y="36"/>
                    <a:pt x="24" y="37"/>
                    <a:pt x="23" y="37"/>
                  </a:cubicBezTo>
                  <a:cubicBezTo>
                    <a:pt x="23" y="37"/>
                    <a:pt x="22" y="35"/>
                    <a:pt x="22" y="34"/>
                  </a:cubicBezTo>
                  <a:cubicBezTo>
                    <a:pt x="23" y="32"/>
                    <a:pt x="23" y="32"/>
                    <a:pt x="23" y="32"/>
                  </a:cubicBezTo>
                  <a:cubicBezTo>
                    <a:pt x="23" y="32"/>
                    <a:pt x="23" y="32"/>
                    <a:pt x="23" y="32"/>
                  </a:cubicBezTo>
                  <a:cubicBezTo>
                    <a:pt x="24" y="30"/>
                    <a:pt x="23" y="30"/>
                    <a:pt x="23" y="29"/>
                  </a:cubicBezTo>
                  <a:cubicBezTo>
                    <a:pt x="23" y="28"/>
                    <a:pt x="22" y="29"/>
                    <a:pt x="22" y="29"/>
                  </a:cubicBezTo>
                  <a:cubicBezTo>
                    <a:pt x="23" y="32"/>
                    <a:pt x="20" y="33"/>
                    <a:pt x="20" y="36"/>
                  </a:cubicBezTo>
                  <a:cubicBezTo>
                    <a:pt x="19" y="36"/>
                    <a:pt x="21" y="29"/>
                    <a:pt x="18" y="33"/>
                  </a:cubicBezTo>
                  <a:cubicBezTo>
                    <a:pt x="19" y="34"/>
                    <a:pt x="17" y="36"/>
                    <a:pt x="18" y="35"/>
                  </a:cubicBezTo>
                  <a:cubicBezTo>
                    <a:pt x="18" y="35"/>
                    <a:pt x="17" y="37"/>
                    <a:pt x="17" y="36"/>
                  </a:cubicBezTo>
                  <a:cubicBezTo>
                    <a:pt x="17" y="35"/>
                    <a:pt x="16" y="33"/>
                    <a:pt x="18" y="32"/>
                  </a:cubicBezTo>
                  <a:cubicBezTo>
                    <a:pt x="18" y="33"/>
                    <a:pt x="18" y="33"/>
                    <a:pt x="18" y="33"/>
                  </a:cubicBezTo>
                  <a:cubicBezTo>
                    <a:pt x="18" y="32"/>
                    <a:pt x="19" y="30"/>
                    <a:pt x="18" y="30"/>
                  </a:cubicBezTo>
                  <a:cubicBezTo>
                    <a:pt x="18" y="30"/>
                    <a:pt x="17" y="30"/>
                    <a:pt x="17" y="31"/>
                  </a:cubicBezTo>
                  <a:cubicBezTo>
                    <a:pt x="16" y="33"/>
                    <a:pt x="18" y="31"/>
                    <a:pt x="17" y="33"/>
                  </a:cubicBezTo>
                  <a:cubicBezTo>
                    <a:pt x="16" y="33"/>
                    <a:pt x="16" y="31"/>
                    <a:pt x="15" y="33"/>
                  </a:cubicBezTo>
                  <a:cubicBezTo>
                    <a:pt x="16" y="33"/>
                    <a:pt x="16" y="35"/>
                    <a:pt x="15" y="36"/>
                  </a:cubicBezTo>
                  <a:cubicBezTo>
                    <a:pt x="14" y="36"/>
                    <a:pt x="14" y="36"/>
                    <a:pt x="14" y="36"/>
                  </a:cubicBezTo>
                  <a:cubicBezTo>
                    <a:pt x="15" y="35"/>
                    <a:pt x="15" y="35"/>
                    <a:pt x="15" y="35"/>
                  </a:cubicBezTo>
                  <a:cubicBezTo>
                    <a:pt x="14" y="34"/>
                    <a:pt x="14" y="37"/>
                    <a:pt x="13" y="36"/>
                  </a:cubicBezTo>
                  <a:cubicBezTo>
                    <a:pt x="13" y="34"/>
                    <a:pt x="13" y="34"/>
                    <a:pt x="13" y="34"/>
                  </a:cubicBezTo>
                  <a:cubicBezTo>
                    <a:pt x="13" y="32"/>
                    <a:pt x="14" y="35"/>
                    <a:pt x="15" y="33"/>
                  </a:cubicBezTo>
                  <a:cubicBezTo>
                    <a:pt x="14" y="32"/>
                    <a:pt x="13" y="33"/>
                    <a:pt x="13" y="33"/>
                  </a:cubicBezTo>
                  <a:cubicBezTo>
                    <a:pt x="14" y="32"/>
                    <a:pt x="14" y="32"/>
                    <a:pt x="14" y="32"/>
                  </a:cubicBezTo>
                  <a:cubicBezTo>
                    <a:pt x="13" y="32"/>
                    <a:pt x="14" y="28"/>
                    <a:pt x="12" y="30"/>
                  </a:cubicBezTo>
                  <a:cubicBezTo>
                    <a:pt x="12" y="31"/>
                    <a:pt x="12" y="31"/>
                    <a:pt x="12" y="32"/>
                  </a:cubicBezTo>
                  <a:cubicBezTo>
                    <a:pt x="10" y="32"/>
                    <a:pt x="9" y="33"/>
                    <a:pt x="9" y="32"/>
                  </a:cubicBezTo>
                  <a:cubicBezTo>
                    <a:pt x="10" y="31"/>
                    <a:pt x="7" y="31"/>
                    <a:pt x="9" y="30"/>
                  </a:cubicBezTo>
                  <a:cubicBezTo>
                    <a:pt x="9" y="31"/>
                    <a:pt x="11" y="32"/>
                    <a:pt x="12" y="30"/>
                  </a:cubicBezTo>
                  <a:cubicBezTo>
                    <a:pt x="12" y="28"/>
                    <a:pt x="13" y="31"/>
                    <a:pt x="14" y="29"/>
                  </a:cubicBezTo>
                  <a:cubicBezTo>
                    <a:pt x="13" y="28"/>
                    <a:pt x="14" y="26"/>
                    <a:pt x="14" y="25"/>
                  </a:cubicBezTo>
                  <a:cubicBezTo>
                    <a:pt x="14" y="24"/>
                    <a:pt x="14" y="25"/>
                    <a:pt x="13" y="25"/>
                  </a:cubicBezTo>
                  <a:cubicBezTo>
                    <a:pt x="13" y="27"/>
                    <a:pt x="13" y="27"/>
                    <a:pt x="12" y="28"/>
                  </a:cubicBezTo>
                  <a:cubicBezTo>
                    <a:pt x="12" y="27"/>
                    <a:pt x="10" y="28"/>
                    <a:pt x="9" y="29"/>
                  </a:cubicBezTo>
                  <a:cubicBezTo>
                    <a:pt x="9" y="28"/>
                    <a:pt x="10" y="26"/>
                    <a:pt x="10" y="27"/>
                  </a:cubicBezTo>
                  <a:cubicBezTo>
                    <a:pt x="9" y="26"/>
                    <a:pt x="8" y="25"/>
                    <a:pt x="7" y="24"/>
                  </a:cubicBezTo>
                  <a:cubicBezTo>
                    <a:pt x="6" y="27"/>
                    <a:pt x="5" y="24"/>
                    <a:pt x="5" y="26"/>
                  </a:cubicBezTo>
                  <a:cubicBezTo>
                    <a:pt x="5" y="27"/>
                    <a:pt x="5" y="29"/>
                    <a:pt x="4" y="29"/>
                  </a:cubicBezTo>
                  <a:cubicBezTo>
                    <a:pt x="3" y="29"/>
                    <a:pt x="4" y="28"/>
                    <a:pt x="4" y="28"/>
                  </a:cubicBezTo>
                  <a:cubicBezTo>
                    <a:pt x="3" y="29"/>
                    <a:pt x="5" y="26"/>
                    <a:pt x="3" y="27"/>
                  </a:cubicBezTo>
                  <a:cubicBezTo>
                    <a:pt x="5" y="27"/>
                    <a:pt x="5" y="25"/>
                    <a:pt x="6" y="23"/>
                  </a:cubicBezTo>
                  <a:cubicBezTo>
                    <a:pt x="5" y="24"/>
                    <a:pt x="7" y="22"/>
                    <a:pt x="7" y="22"/>
                  </a:cubicBezTo>
                  <a:cubicBezTo>
                    <a:pt x="5" y="22"/>
                    <a:pt x="4" y="22"/>
                    <a:pt x="3" y="21"/>
                  </a:cubicBezTo>
                  <a:cubicBezTo>
                    <a:pt x="3" y="19"/>
                    <a:pt x="1" y="18"/>
                    <a:pt x="0" y="17"/>
                  </a:cubicBezTo>
                  <a:cubicBezTo>
                    <a:pt x="1" y="16"/>
                    <a:pt x="3" y="16"/>
                    <a:pt x="3" y="15"/>
                  </a:cubicBezTo>
                  <a:cubicBezTo>
                    <a:pt x="3" y="14"/>
                    <a:pt x="1" y="16"/>
                    <a:pt x="1" y="15"/>
                  </a:cubicBezTo>
                  <a:cubicBezTo>
                    <a:pt x="2" y="15"/>
                    <a:pt x="2" y="15"/>
                    <a:pt x="2" y="15"/>
                  </a:cubicBezTo>
                  <a:cubicBezTo>
                    <a:pt x="1" y="15"/>
                    <a:pt x="3" y="13"/>
                    <a:pt x="0" y="13"/>
                  </a:cubicBezTo>
                  <a:cubicBezTo>
                    <a:pt x="2" y="13"/>
                    <a:pt x="2" y="13"/>
                    <a:pt x="2" y="13"/>
                  </a:cubicBezTo>
                  <a:cubicBezTo>
                    <a:pt x="3" y="12"/>
                    <a:pt x="2" y="12"/>
                    <a:pt x="2" y="12"/>
                  </a:cubicBezTo>
                  <a:cubicBezTo>
                    <a:pt x="2" y="12"/>
                    <a:pt x="3" y="12"/>
                    <a:pt x="4" y="12"/>
                  </a:cubicBezTo>
                  <a:cubicBezTo>
                    <a:pt x="5" y="11"/>
                    <a:pt x="3" y="11"/>
                    <a:pt x="3" y="10"/>
                  </a:cubicBezTo>
                  <a:cubicBezTo>
                    <a:pt x="2" y="11"/>
                    <a:pt x="2" y="11"/>
                    <a:pt x="2" y="11"/>
                  </a:cubicBezTo>
                  <a:cubicBezTo>
                    <a:pt x="1" y="9"/>
                    <a:pt x="2" y="9"/>
                    <a:pt x="2" y="8"/>
                  </a:cubicBezTo>
                  <a:cubicBezTo>
                    <a:pt x="3" y="8"/>
                    <a:pt x="3" y="8"/>
                    <a:pt x="3" y="8"/>
                  </a:cubicBezTo>
                  <a:cubicBezTo>
                    <a:pt x="3" y="7"/>
                    <a:pt x="3" y="7"/>
                    <a:pt x="3" y="7"/>
                  </a:cubicBezTo>
                  <a:cubicBezTo>
                    <a:pt x="4" y="8"/>
                    <a:pt x="5" y="7"/>
                    <a:pt x="4" y="7"/>
                  </a:cubicBezTo>
                  <a:cubicBezTo>
                    <a:pt x="7" y="9"/>
                    <a:pt x="7" y="9"/>
                    <a:pt x="7" y="9"/>
                  </a:cubicBezTo>
                  <a:cubicBezTo>
                    <a:pt x="6" y="9"/>
                    <a:pt x="5" y="8"/>
                    <a:pt x="4" y="8"/>
                  </a:cubicBezTo>
                  <a:cubicBezTo>
                    <a:pt x="3" y="8"/>
                    <a:pt x="3" y="9"/>
                    <a:pt x="4" y="9"/>
                  </a:cubicBezTo>
                  <a:cubicBezTo>
                    <a:pt x="4" y="9"/>
                    <a:pt x="4" y="9"/>
                    <a:pt x="4" y="9"/>
                  </a:cubicBezTo>
                  <a:cubicBezTo>
                    <a:pt x="6" y="9"/>
                    <a:pt x="5" y="9"/>
                    <a:pt x="6" y="10"/>
                  </a:cubicBezTo>
                  <a:cubicBezTo>
                    <a:pt x="6" y="9"/>
                    <a:pt x="7" y="9"/>
                    <a:pt x="6" y="9"/>
                  </a:cubicBezTo>
                  <a:cubicBezTo>
                    <a:pt x="7" y="10"/>
                    <a:pt x="7" y="10"/>
                    <a:pt x="7" y="10"/>
                  </a:cubicBezTo>
                  <a:cubicBezTo>
                    <a:pt x="7" y="10"/>
                    <a:pt x="6" y="10"/>
                    <a:pt x="6" y="10"/>
                  </a:cubicBezTo>
                  <a:cubicBezTo>
                    <a:pt x="7" y="10"/>
                    <a:pt x="8" y="11"/>
                    <a:pt x="8" y="11"/>
                  </a:cubicBezTo>
                  <a:cubicBezTo>
                    <a:pt x="6" y="12"/>
                    <a:pt x="9" y="12"/>
                    <a:pt x="8" y="13"/>
                  </a:cubicBezTo>
                  <a:cubicBezTo>
                    <a:pt x="7" y="13"/>
                    <a:pt x="5" y="13"/>
                    <a:pt x="5" y="12"/>
                  </a:cubicBezTo>
                  <a:cubicBezTo>
                    <a:pt x="4" y="13"/>
                    <a:pt x="5" y="13"/>
                    <a:pt x="4" y="14"/>
                  </a:cubicBezTo>
                  <a:cubicBezTo>
                    <a:pt x="5" y="14"/>
                    <a:pt x="7" y="13"/>
                    <a:pt x="8" y="13"/>
                  </a:cubicBezTo>
                  <a:cubicBezTo>
                    <a:pt x="7" y="14"/>
                    <a:pt x="7" y="14"/>
                    <a:pt x="7" y="14"/>
                  </a:cubicBezTo>
                  <a:cubicBezTo>
                    <a:pt x="8" y="14"/>
                    <a:pt x="9" y="13"/>
                    <a:pt x="9" y="14"/>
                  </a:cubicBezTo>
                  <a:cubicBezTo>
                    <a:pt x="9" y="15"/>
                    <a:pt x="10" y="16"/>
                    <a:pt x="10" y="16"/>
                  </a:cubicBezTo>
                  <a:cubicBezTo>
                    <a:pt x="10" y="17"/>
                    <a:pt x="10" y="17"/>
                    <a:pt x="10" y="17"/>
                  </a:cubicBezTo>
                  <a:cubicBezTo>
                    <a:pt x="12" y="16"/>
                    <a:pt x="11" y="18"/>
                    <a:pt x="13" y="17"/>
                  </a:cubicBezTo>
                  <a:cubicBezTo>
                    <a:pt x="13" y="18"/>
                    <a:pt x="15" y="17"/>
                    <a:pt x="15" y="19"/>
                  </a:cubicBezTo>
                  <a:cubicBezTo>
                    <a:pt x="17" y="19"/>
                    <a:pt x="19" y="19"/>
                    <a:pt x="21" y="20"/>
                  </a:cubicBezTo>
                  <a:cubicBezTo>
                    <a:pt x="20" y="21"/>
                    <a:pt x="20" y="21"/>
                    <a:pt x="20" y="21"/>
                  </a:cubicBezTo>
                  <a:cubicBezTo>
                    <a:pt x="21" y="20"/>
                    <a:pt x="20" y="22"/>
                    <a:pt x="21" y="22"/>
                  </a:cubicBezTo>
                  <a:cubicBezTo>
                    <a:pt x="21" y="21"/>
                    <a:pt x="22" y="21"/>
                    <a:pt x="22" y="20"/>
                  </a:cubicBezTo>
                  <a:cubicBezTo>
                    <a:pt x="23" y="21"/>
                    <a:pt x="24" y="20"/>
                    <a:pt x="25" y="19"/>
                  </a:cubicBezTo>
                  <a:cubicBezTo>
                    <a:pt x="25" y="20"/>
                    <a:pt x="25" y="20"/>
                    <a:pt x="25" y="20"/>
                  </a:cubicBezTo>
                  <a:cubicBezTo>
                    <a:pt x="26" y="18"/>
                    <a:pt x="27" y="20"/>
                    <a:pt x="28" y="20"/>
                  </a:cubicBezTo>
                  <a:cubicBezTo>
                    <a:pt x="28" y="21"/>
                    <a:pt x="29" y="22"/>
                    <a:pt x="29" y="22"/>
                  </a:cubicBezTo>
                  <a:cubicBezTo>
                    <a:pt x="30" y="20"/>
                    <a:pt x="30" y="20"/>
                    <a:pt x="31" y="19"/>
                  </a:cubicBezTo>
                  <a:cubicBezTo>
                    <a:pt x="32" y="19"/>
                    <a:pt x="33" y="19"/>
                    <a:pt x="33" y="20"/>
                  </a:cubicBezTo>
                  <a:cubicBezTo>
                    <a:pt x="36" y="18"/>
                    <a:pt x="38" y="19"/>
                    <a:pt x="41" y="17"/>
                  </a:cubicBezTo>
                  <a:cubicBezTo>
                    <a:pt x="41" y="19"/>
                    <a:pt x="41" y="19"/>
                    <a:pt x="41" y="19"/>
                  </a:cubicBezTo>
                  <a:cubicBezTo>
                    <a:pt x="43" y="15"/>
                    <a:pt x="46" y="18"/>
                    <a:pt x="48" y="16"/>
                  </a:cubicBezTo>
                  <a:cubicBezTo>
                    <a:pt x="48" y="18"/>
                    <a:pt x="48" y="18"/>
                    <a:pt x="48" y="18"/>
                  </a:cubicBezTo>
                  <a:cubicBezTo>
                    <a:pt x="49" y="19"/>
                    <a:pt x="50" y="17"/>
                    <a:pt x="49" y="15"/>
                  </a:cubicBezTo>
                  <a:cubicBezTo>
                    <a:pt x="50" y="16"/>
                    <a:pt x="50" y="14"/>
                    <a:pt x="51" y="16"/>
                  </a:cubicBezTo>
                  <a:cubicBezTo>
                    <a:pt x="52" y="16"/>
                    <a:pt x="52" y="14"/>
                    <a:pt x="52" y="14"/>
                  </a:cubicBezTo>
                  <a:cubicBezTo>
                    <a:pt x="53" y="14"/>
                    <a:pt x="54" y="14"/>
                    <a:pt x="54" y="13"/>
                  </a:cubicBezTo>
                  <a:cubicBezTo>
                    <a:pt x="54" y="13"/>
                    <a:pt x="54" y="13"/>
                    <a:pt x="54" y="13"/>
                  </a:cubicBezTo>
                  <a:cubicBezTo>
                    <a:pt x="54" y="14"/>
                    <a:pt x="55" y="15"/>
                    <a:pt x="55" y="15"/>
                  </a:cubicBezTo>
                  <a:cubicBezTo>
                    <a:pt x="55" y="14"/>
                    <a:pt x="57" y="15"/>
                    <a:pt x="55" y="12"/>
                  </a:cubicBezTo>
                  <a:cubicBezTo>
                    <a:pt x="56" y="13"/>
                    <a:pt x="56" y="10"/>
                    <a:pt x="58" y="12"/>
                  </a:cubicBezTo>
                  <a:cubicBezTo>
                    <a:pt x="57" y="11"/>
                    <a:pt x="57" y="11"/>
                    <a:pt x="57" y="10"/>
                  </a:cubicBezTo>
                  <a:cubicBezTo>
                    <a:pt x="57" y="11"/>
                    <a:pt x="58" y="10"/>
                    <a:pt x="58" y="11"/>
                  </a:cubicBezTo>
                  <a:cubicBezTo>
                    <a:pt x="59" y="11"/>
                    <a:pt x="58" y="11"/>
                    <a:pt x="59" y="11"/>
                  </a:cubicBezTo>
                  <a:cubicBezTo>
                    <a:pt x="59" y="11"/>
                    <a:pt x="59" y="11"/>
                    <a:pt x="59" y="11"/>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3" y="17"/>
                    <a:pt x="56" y="0"/>
                    <a:pt x="66" y="24"/>
                  </a:cubicBezTo>
                  <a:cubicBezTo>
                    <a:pt x="66" y="24"/>
                    <a:pt x="66" y="24"/>
                    <a:pt x="66" y="24"/>
                  </a:cubicBezTo>
                  <a:cubicBezTo>
                    <a:pt x="66" y="24"/>
                    <a:pt x="66" y="24"/>
                    <a:pt x="66" y="24"/>
                  </a:cubicBezTo>
                  <a:cubicBezTo>
                    <a:pt x="65" y="24"/>
                    <a:pt x="65" y="24"/>
                    <a:pt x="65" y="24"/>
                  </a:cubicBezTo>
                  <a:cubicBezTo>
                    <a:pt x="65" y="23"/>
                    <a:pt x="64" y="23"/>
                    <a:pt x="63" y="23"/>
                  </a:cubicBezTo>
                  <a:cubicBezTo>
                    <a:pt x="61" y="24"/>
                    <a:pt x="59" y="25"/>
                    <a:pt x="57" y="25"/>
                  </a:cubicBezTo>
                  <a:cubicBezTo>
                    <a:pt x="57" y="25"/>
                    <a:pt x="57" y="25"/>
                    <a:pt x="57" y="25"/>
                  </a:cubicBezTo>
                  <a:cubicBezTo>
                    <a:pt x="57" y="27"/>
                    <a:pt x="54" y="24"/>
                    <a:pt x="55" y="27"/>
                  </a:cubicBezTo>
                  <a:cubicBezTo>
                    <a:pt x="55" y="26"/>
                    <a:pt x="55" y="27"/>
                    <a:pt x="54" y="26"/>
                  </a:cubicBezTo>
                  <a:cubicBezTo>
                    <a:pt x="55" y="27"/>
                    <a:pt x="52" y="26"/>
                    <a:pt x="52" y="28"/>
                  </a:cubicBezTo>
                  <a:cubicBezTo>
                    <a:pt x="52" y="27"/>
                    <a:pt x="52" y="27"/>
                    <a:pt x="52" y="27"/>
                  </a:cubicBezTo>
                  <a:cubicBezTo>
                    <a:pt x="51" y="27"/>
                    <a:pt x="51" y="29"/>
                    <a:pt x="50" y="29"/>
                  </a:cubicBezTo>
                  <a:cubicBezTo>
                    <a:pt x="50" y="29"/>
                    <a:pt x="50" y="28"/>
                    <a:pt x="49" y="28"/>
                  </a:cubicBezTo>
                  <a:cubicBezTo>
                    <a:pt x="48" y="27"/>
                    <a:pt x="50" y="30"/>
                    <a:pt x="48" y="28"/>
                  </a:cubicBezTo>
                  <a:cubicBezTo>
                    <a:pt x="48" y="29"/>
                    <a:pt x="49" y="30"/>
                    <a:pt x="49" y="29"/>
                  </a:cubicBezTo>
                  <a:cubicBezTo>
                    <a:pt x="47" y="30"/>
                    <a:pt x="47" y="34"/>
                    <a:pt x="46" y="36"/>
                  </a:cubicBezTo>
                  <a:cubicBezTo>
                    <a:pt x="43" y="37"/>
                    <a:pt x="42" y="34"/>
                    <a:pt x="43" y="36"/>
                  </a:cubicBezTo>
                  <a:cubicBezTo>
                    <a:pt x="42" y="36"/>
                    <a:pt x="44" y="37"/>
                    <a:pt x="43" y="36"/>
                  </a:cubicBezTo>
                  <a:cubicBezTo>
                    <a:pt x="43" y="37"/>
                    <a:pt x="40" y="36"/>
                    <a:pt x="41" y="37"/>
                  </a:cubicBezTo>
                  <a:cubicBezTo>
                    <a:pt x="42" y="37"/>
                    <a:pt x="42" y="37"/>
                    <a:pt x="43" y="38"/>
                  </a:cubicBezTo>
                  <a:cubicBezTo>
                    <a:pt x="41" y="39"/>
                    <a:pt x="39" y="38"/>
                    <a:pt x="40" y="40"/>
                  </a:cubicBezTo>
                  <a:cubicBezTo>
                    <a:pt x="39" y="39"/>
                    <a:pt x="39" y="39"/>
                    <a:pt x="39" y="39"/>
                  </a:cubicBezTo>
                  <a:cubicBezTo>
                    <a:pt x="41" y="41"/>
                    <a:pt x="39" y="42"/>
                    <a:pt x="42" y="44"/>
                  </a:cubicBezTo>
                  <a:cubicBezTo>
                    <a:pt x="40" y="50"/>
                    <a:pt x="40" y="56"/>
                    <a:pt x="38" y="62"/>
                  </a:cubicBezTo>
                  <a:cubicBezTo>
                    <a:pt x="36" y="68"/>
                    <a:pt x="36" y="74"/>
                    <a:pt x="34" y="80"/>
                  </a:cubicBezTo>
                  <a:cubicBezTo>
                    <a:pt x="31" y="81"/>
                    <a:pt x="31" y="82"/>
                    <a:pt x="32" y="83"/>
                  </a:cubicBezTo>
                  <a:cubicBezTo>
                    <a:pt x="31" y="83"/>
                    <a:pt x="31" y="83"/>
                    <a:pt x="31" y="83"/>
                  </a:cubicBezTo>
                  <a:cubicBezTo>
                    <a:pt x="33" y="84"/>
                    <a:pt x="31" y="84"/>
                    <a:pt x="33" y="85"/>
                  </a:cubicBezTo>
                  <a:cubicBezTo>
                    <a:pt x="32" y="87"/>
                    <a:pt x="32" y="89"/>
                    <a:pt x="32" y="92"/>
                  </a:cubicBezTo>
                  <a:cubicBezTo>
                    <a:pt x="32" y="91"/>
                    <a:pt x="30" y="91"/>
                    <a:pt x="31" y="92"/>
                  </a:cubicBezTo>
                  <a:cubicBezTo>
                    <a:pt x="32" y="92"/>
                    <a:pt x="32" y="92"/>
                    <a:pt x="32" y="92"/>
                  </a:cubicBezTo>
                  <a:cubicBezTo>
                    <a:pt x="31" y="92"/>
                    <a:pt x="31" y="92"/>
                    <a:pt x="31" y="92"/>
                  </a:cubicBezTo>
                  <a:cubicBezTo>
                    <a:pt x="31" y="93"/>
                    <a:pt x="32" y="93"/>
                    <a:pt x="33" y="93"/>
                  </a:cubicBezTo>
                  <a:cubicBezTo>
                    <a:pt x="34" y="99"/>
                    <a:pt x="30" y="105"/>
                    <a:pt x="30" y="111"/>
                  </a:cubicBezTo>
                  <a:cubicBezTo>
                    <a:pt x="29" y="112"/>
                    <a:pt x="30" y="115"/>
                    <a:pt x="30" y="116"/>
                  </a:cubicBezTo>
                  <a:cubicBezTo>
                    <a:pt x="27" y="121"/>
                    <a:pt x="25" y="125"/>
                    <a:pt x="27" y="130"/>
                  </a:cubicBezTo>
                  <a:cubicBezTo>
                    <a:pt x="27" y="130"/>
                    <a:pt x="21" y="129"/>
                    <a:pt x="20" y="12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1" name="Freeform 31"/>
            <p:cNvSpPr/>
            <p:nvPr/>
          </p:nvSpPr>
          <p:spPr bwMode="auto">
            <a:xfrm>
              <a:off x="5833327" y="4747721"/>
              <a:ext cx="11112"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2" y="0"/>
                    <a:pt x="0" y="0"/>
                  </a:cubicBezTo>
                  <a:lnTo>
                    <a:pt x="3"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2" name="Freeform 32"/>
            <p:cNvSpPr/>
            <p:nvPr/>
          </p:nvSpPr>
          <p:spPr bwMode="auto">
            <a:xfrm>
              <a:off x="5825389" y="4814396"/>
              <a:ext cx="4762" cy="4763"/>
            </a:xfrm>
            <a:custGeom>
              <a:avLst/>
              <a:gdLst>
                <a:gd name="T0" fmla="*/ 1 w 1"/>
                <a:gd name="T1" fmla="*/ 0 h 1"/>
                <a:gd name="T2" fmla="*/ 1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1" y="0"/>
                    <a:pt x="0" y="1"/>
                    <a:pt x="0" y="0"/>
                  </a:cubicBezTo>
                  <a:cubicBezTo>
                    <a:pt x="0" y="0"/>
                    <a:pt x="1" y="0"/>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3" name="Freeform 33"/>
            <p:cNvSpPr/>
            <p:nvPr/>
          </p:nvSpPr>
          <p:spPr bwMode="auto">
            <a:xfrm>
              <a:off x="5838089" y="4825508"/>
              <a:ext cx="6350" cy="476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0" y="1"/>
                  </a:cubicBezTo>
                  <a:lnTo>
                    <a:pt x="2"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4" name="Freeform 34"/>
            <p:cNvSpPr/>
            <p:nvPr/>
          </p:nvSpPr>
          <p:spPr bwMode="auto">
            <a:xfrm>
              <a:off x="5852377" y="4849321"/>
              <a:ext cx="3175"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5" name="Freeform 35"/>
            <p:cNvSpPr/>
            <p:nvPr/>
          </p:nvSpPr>
          <p:spPr bwMode="auto">
            <a:xfrm>
              <a:off x="5855552" y="4841383"/>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1" y="0"/>
                    <a:pt x="1" y="1"/>
                  </a:cubicBezTo>
                  <a:cubicBezTo>
                    <a:pt x="2" y="0"/>
                    <a:pt x="0" y="1"/>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6" name="Freeform 36"/>
            <p:cNvSpPr/>
            <p:nvPr/>
          </p:nvSpPr>
          <p:spPr bwMode="auto">
            <a:xfrm>
              <a:off x="5890477" y="4855671"/>
              <a:ext cx="6350" cy="793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1" y="1"/>
                    <a:pt x="2" y="0"/>
                    <a:pt x="2" y="1"/>
                  </a:cubicBezTo>
                  <a:cubicBezTo>
                    <a:pt x="1" y="0"/>
                    <a:pt x="0" y="2"/>
                    <a:pt x="1"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7" name="Freeform 37"/>
            <p:cNvSpPr/>
            <p:nvPr/>
          </p:nvSpPr>
          <p:spPr bwMode="auto">
            <a:xfrm>
              <a:off x="5909527" y="4855671"/>
              <a:ext cx="3175" cy="4763"/>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0" y="1"/>
                    <a:pt x="0" y="1"/>
                  </a:cubicBez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8" name="Freeform 38"/>
            <p:cNvSpPr/>
            <p:nvPr/>
          </p:nvSpPr>
          <p:spPr bwMode="auto">
            <a:xfrm>
              <a:off x="5980964" y="4769946"/>
              <a:ext cx="3175" cy="3175"/>
            </a:xfrm>
            <a:custGeom>
              <a:avLst/>
              <a:gdLst>
                <a:gd name="T0" fmla="*/ 0 w 2"/>
                <a:gd name="T1" fmla="*/ 0 h 2"/>
                <a:gd name="T2" fmla="*/ 0 w 2"/>
                <a:gd name="T3" fmla="*/ 0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0"/>
                  </a:lnTo>
                  <a:lnTo>
                    <a:pt x="2" y="2"/>
                  </a:ln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99" name="Freeform 39"/>
            <p:cNvSpPr/>
            <p:nvPr/>
          </p:nvSpPr>
          <p:spPr bwMode="auto">
            <a:xfrm>
              <a:off x="5904764" y="4868371"/>
              <a:ext cx="7937" cy="3175"/>
            </a:xfrm>
            <a:custGeom>
              <a:avLst/>
              <a:gdLst>
                <a:gd name="T0" fmla="*/ 1 w 2"/>
                <a:gd name="T1" fmla="*/ 1 h 1"/>
                <a:gd name="T2" fmla="*/ 0 w 2"/>
                <a:gd name="T3" fmla="*/ 1 h 1"/>
                <a:gd name="T4" fmla="*/ 1 w 2"/>
                <a:gd name="T5" fmla="*/ 1 h 1"/>
              </a:gdLst>
              <a:ahLst/>
              <a:cxnLst>
                <a:cxn ang="0">
                  <a:pos x="T0" y="T1"/>
                </a:cxn>
                <a:cxn ang="0">
                  <a:pos x="T2" y="T3"/>
                </a:cxn>
                <a:cxn ang="0">
                  <a:pos x="T4" y="T5"/>
                </a:cxn>
              </a:cxnLst>
              <a:rect l="0" t="0" r="r" b="b"/>
              <a:pathLst>
                <a:path w="2" h="1">
                  <a:moveTo>
                    <a:pt x="1" y="1"/>
                  </a:moveTo>
                  <a:cubicBezTo>
                    <a:pt x="2" y="1"/>
                    <a:pt x="0" y="1"/>
                    <a:pt x="0" y="1"/>
                  </a:cubicBezTo>
                  <a:cubicBezTo>
                    <a:pt x="0" y="0"/>
                    <a:pt x="1" y="1"/>
                    <a:pt x="1"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0" name="Freeform 40"/>
            <p:cNvSpPr/>
            <p:nvPr/>
          </p:nvSpPr>
          <p:spPr bwMode="auto">
            <a:xfrm>
              <a:off x="5904764" y="4931871"/>
              <a:ext cx="7937" cy="3175"/>
            </a:xfrm>
            <a:custGeom>
              <a:avLst/>
              <a:gdLst>
                <a:gd name="T0" fmla="*/ 0 w 5"/>
                <a:gd name="T1" fmla="*/ 0 h 2"/>
                <a:gd name="T2" fmla="*/ 0 w 5"/>
                <a:gd name="T3" fmla="*/ 0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lnTo>
                    <a:pt x="0" y="0"/>
                  </a:lnTo>
                  <a:lnTo>
                    <a:pt x="5" y="2"/>
                  </a:ln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1" name="Freeform 41"/>
            <p:cNvSpPr/>
            <p:nvPr/>
          </p:nvSpPr>
          <p:spPr bwMode="auto">
            <a:xfrm>
              <a:off x="5492014" y="5058871"/>
              <a:ext cx="0" cy="7938"/>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1"/>
                    <a:pt x="0" y="0"/>
                    <a:pt x="0" y="1"/>
                  </a:cubicBezTo>
                  <a:cubicBezTo>
                    <a:pt x="0" y="2"/>
                    <a:pt x="0" y="2"/>
                    <a:pt x="0"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2" name="Freeform 42"/>
            <p:cNvSpPr/>
            <p:nvPr/>
          </p:nvSpPr>
          <p:spPr bwMode="auto">
            <a:xfrm>
              <a:off x="5149114" y="5014421"/>
              <a:ext cx="338137" cy="146050"/>
            </a:xfrm>
            <a:custGeom>
              <a:avLst/>
              <a:gdLst>
                <a:gd name="T0" fmla="*/ 9 w 90"/>
                <a:gd name="T1" fmla="*/ 27 h 39"/>
                <a:gd name="T2" fmla="*/ 12 w 90"/>
                <a:gd name="T3" fmla="*/ 26 h 39"/>
                <a:gd name="T4" fmla="*/ 17 w 90"/>
                <a:gd name="T5" fmla="*/ 21 h 39"/>
                <a:gd name="T6" fmla="*/ 19 w 90"/>
                <a:gd name="T7" fmla="*/ 21 h 39"/>
                <a:gd name="T8" fmla="*/ 25 w 90"/>
                <a:gd name="T9" fmla="*/ 21 h 39"/>
                <a:gd name="T10" fmla="*/ 27 w 90"/>
                <a:gd name="T11" fmla="*/ 21 h 39"/>
                <a:gd name="T12" fmla="*/ 30 w 90"/>
                <a:gd name="T13" fmla="*/ 19 h 39"/>
                <a:gd name="T14" fmla="*/ 33 w 90"/>
                <a:gd name="T15" fmla="*/ 19 h 39"/>
                <a:gd name="T16" fmla="*/ 35 w 90"/>
                <a:gd name="T17" fmla="*/ 20 h 39"/>
                <a:gd name="T18" fmla="*/ 36 w 90"/>
                <a:gd name="T19" fmla="*/ 18 h 39"/>
                <a:gd name="T20" fmla="*/ 38 w 90"/>
                <a:gd name="T21" fmla="*/ 15 h 39"/>
                <a:gd name="T22" fmla="*/ 40 w 90"/>
                <a:gd name="T23" fmla="*/ 15 h 39"/>
                <a:gd name="T24" fmla="*/ 42 w 90"/>
                <a:gd name="T25" fmla="*/ 13 h 39"/>
                <a:gd name="T26" fmla="*/ 44 w 90"/>
                <a:gd name="T27" fmla="*/ 14 h 39"/>
                <a:gd name="T28" fmla="*/ 47 w 90"/>
                <a:gd name="T29" fmla="*/ 13 h 39"/>
                <a:gd name="T30" fmla="*/ 50 w 90"/>
                <a:gd name="T31" fmla="*/ 14 h 39"/>
                <a:gd name="T32" fmla="*/ 52 w 90"/>
                <a:gd name="T33" fmla="*/ 12 h 39"/>
                <a:gd name="T34" fmla="*/ 53 w 90"/>
                <a:gd name="T35" fmla="*/ 13 h 39"/>
                <a:gd name="T36" fmla="*/ 54 w 90"/>
                <a:gd name="T37" fmla="*/ 11 h 39"/>
                <a:gd name="T38" fmla="*/ 55 w 90"/>
                <a:gd name="T39" fmla="*/ 11 h 39"/>
                <a:gd name="T40" fmla="*/ 56 w 90"/>
                <a:gd name="T41" fmla="*/ 10 h 39"/>
                <a:gd name="T42" fmla="*/ 60 w 90"/>
                <a:gd name="T43" fmla="*/ 9 h 39"/>
                <a:gd name="T44" fmla="*/ 62 w 90"/>
                <a:gd name="T45" fmla="*/ 9 h 39"/>
                <a:gd name="T46" fmla="*/ 64 w 90"/>
                <a:gd name="T47" fmla="*/ 8 h 39"/>
                <a:gd name="T48" fmla="*/ 68 w 90"/>
                <a:gd name="T49" fmla="*/ 8 h 39"/>
                <a:gd name="T50" fmla="*/ 69 w 90"/>
                <a:gd name="T51" fmla="*/ 12 h 39"/>
                <a:gd name="T52" fmla="*/ 70 w 90"/>
                <a:gd name="T53" fmla="*/ 8 h 39"/>
                <a:gd name="T54" fmla="*/ 70 w 90"/>
                <a:gd name="T55" fmla="*/ 3 h 39"/>
                <a:gd name="T56" fmla="*/ 72 w 90"/>
                <a:gd name="T57" fmla="*/ 4 h 39"/>
                <a:gd name="T58" fmla="*/ 72 w 90"/>
                <a:gd name="T59" fmla="*/ 2 h 39"/>
                <a:gd name="T60" fmla="*/ 73 w 90"/>
                <a:gd name="T61" fmla="*/ 3 h 39"/>
                <a:gd name="T62" fmla="*/ 75 w 90"/>
                <a:gd name="T63" fmla="*/ 7 h 39"/>
                <a:gd name="T64" fmla="*/ 76 w 90"/>
                <a:gd name="T65" fmla="*/ 3 h 39"/>
                <a:gd name="T66" fmla="*/ 77 w 90"/>
                <a:gd name="T67" fmla="*/ 5 h 39"/>
                <a:gd name="T68" fmla="*/ 78 w 90"/>
                <a:gd name="T69" fmla="*/ 2 h 39"/>
                <a:gd name="T70" fmla="*/ 79 w 90"/>
                <a:gd name="T71" fmla="*/ 2 h 39"/>
                <a:gd name="T72" fmla="*/ 80 w 90"/>
                <a:gd name="T73" fmla="*/ 7 h 39"/>
                <a:gd name="T74" fmla="*/ 81 w 90"/>
                <a:gd name="T75" fmla="*/ 3 h 39"/>
                <a:gd name="T76" fmla="*/ 86 w 90"/>
                <a:gd name="T77" fmla="*/ 10 h 39"/>
                <a:gd name="T78" fmla="*/ 87 w 90"/>
                <a:gd name="T79" fmla="*/ 11 h 39"/>
                <a:gd name="T80" fmla="*/ 89 w 90"/>
                <a:gd name="T81" fmla="*/ 10 h 39"/>
                <a:gd name="T82" fmla="*/ 89 w 90"/>
                <a:gd name="T83" fmla="*/ 13 h 39"/>
                <a:gd name="T84" fmla="*/ 87 w 90"/>
                <a:gd name="T85" fmla="*/ 11 h 39"/>
                <a:gd name="T86" fmla="*/ 84 w 90"/>
                <a:gd name="T87" fmla="*/ 17 h 39"/>
                <a:gd name="T88" fmla="*/ 78 w 90"/>
                <a:gd name="T89" fmla="*/ 20 h 39"/>
                <a:gd name="T90" fmla="*/ 71 w 90"/>
                <a:gd name="T91" fmla="*/ 23 h 39"/>
                <a:gd name="T92" fmla="*/ 66 w 90"/>
                <a:gd name="T93" fmla="*/ 25 h 39"/>
                <a:gd name="T94" fmla="*/ 62 w 90"/>
                <a:gd name="T95" fmla="*/ 27 h 39"/>
                <a:gd name="T96" fmla="*/ 53 w 90"/>
                <a:gd name="T97" fmla="*/ 28 h 39"/>
                <a:gd name="T98" fmla="*/ 48 w 90"/>
                <a:gd name="T99" fmla="*/ 27 h 39"/>
                <a:gd name="T100" fmla="*/ 41 w 90"/>
                <a:gd name="T101" fmla="*/ 27 h 39"/>
                <a:gd name="T102" fmla="*/ 22 w 90"/>
                <a:gd name="T103" fmla="*/ 35 h 39"/>
                <a:gd name="T104" fmla="*/ 17 w 90"/>
                <a:gd name="T105" fmla="*/ 35 h 39"/>
                <a:gd name="T106" fmla="*/ 0 w 90"/>
                <a:gd name="T10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 h="39">
                  <a:moveTo>
                    <a:pt x="0" y="28"/>
                  </a:moveTo>
                  <a:cubicBezTo>
                    <a:pt x="1" y="24"/>
                    <a:pt x="3" y="28"/>
                    <a:pt x="4" y="25"/>
                  </a:cubicBezTo>
                  <a:cubicBezTo>
                    <a:pt x="4" y="25"/>
                    <a:pt x="4" y="27"/>
                    <a:pt x="4" y="27"/>
                  </a:cubicBezTo>
                  <a:cubicBezTo>
                    <a:pt x="5" y="23"/>
                    <a:pt x="7" y="25"/>
                    <a:pt x="9" y="28"/>
                  </a:cubicBezTo>
                  <a:cubicBezTo>
                    <a:pt x="9" y="28"/>
                    <a:pt x="9" y="28"/>
                    <a:pt x="9" y="28"/>
                  </a:cubicBezTo>
                  <a:cubicBezTo>
                    <a:pt x="9" y="29"/>
                    <a:pt x="9" y="26"/>
                    <a:pt x="9" y="27"/>
                  </a:cubicBezTo>
                  <a:cubicBezTo>
                    <a:pt x="9" y="27"/>
                    <a:pt x="9" y="27"/>
                    <a:pt x="10" y="28"/>
                  </a:cubicBezTo>
                  <a:cubicBezTo>
                    <a:pt x="9" y="26"/>
                    <a:pt x="10" y="27"/>
                    <a:pt x="10" y="26"/>
                  </a:cubicBezTo>
                  <a:cubicBezTo>
                    <a:pt x="10" y="27"/>
                    <a:pt x="10" y="28"/>
                    <a:pt x="10" y="28"/>
                  </a:cubicBezTo>
                  <a:cubicBezTo>
                    <a:pt x="10" y="27"/>
                    <a:pt x="10" y="27"/>
                    <a:pt x="10" y="27"/>
                  </a:cubicBezTo>
                  <a:cubicBezTo>
                    <a:pt x="10" y="23"/>
                    <a:pt x="12" y="27"/>
                    <a:pt x="12" y="25"/>
                  </a:cubicBezTo>
                  <a:cubicBezTo>
                    <a:pt x="12" y="26"/>
                    <a:pt x="12" y="26"/>
                    <a:pt x="12" y="26"/>
                  </a:cubicBezTo>
                  <a:cubicBezTo>
                    <a:pt x="13" y="23"/>
                    <a:pt x="14" y="24"/>
                    <a:pt x="15" y="23"/>
                  </a:cubicBezTo>
                  <a:cubicBezTo>
                    <a:pt x="15" y="25"/>
                    <a:pt x="15" y="25"/>
                    <a:pt x="15" y="25"/>
                  </a:cubicBezTo>
                  <a:cubicBezTo>
                    <a:pt x="15" y="23"/>
                    <a:pt x="15" y="23"/>
                    <a:pt x="16" y="22"/>
                  </a:cubicBezTo>
                  <a:cubicBezTo>
                    <a:pt x="16" y="24"/>
                    <a:pt x="16" y="21"/>
                    <a:pt x="16" y="22"/>
                  </a:cubicBezTo>
                  <a:cubicBezTo>
                    <a:pt x="17" y="22"/>
                    <a:pt x="17" y="22"/>
                    <a:pt x="17" y="22"/>
                  </a:cubicBezTo>
                  <a:cubicBezTo>
                    <a:pt x="17" y="20"/>
                    <a:pt x="17" y="23"/>
                    <a:pt x="17" y="21"/>
                  </a:cubicBezTo>
                  <a:cubicBezTo>
                    <a:pt x="17" y="22"/>
                    <a:pt x="17" y="22"/>
                    <a:pt x="17" y="22"/>
                  </a:cubicBezTo>
                  <a:cubicBezTo>
                    <a:pt x="17" y="20"/>
                    <a:pt x="18" y="23"/>
                    <a:pt x="18" y="22"/>
                  </a:cubicBezTo>
                  <a:cubicBezTo>
                    <a:pt x="18" y="21"/>
                    <a:pt x="18" y="21"/>
                    <a:pt x="18" y="21"/>
                  </a:cubicBezTo>
                  <a:cubicBezTo>
                    <a:pt x="18" y="21"/>
                    <a:pt x="18" y="22"/>
                    <a:pt x="18" y="22"/>
                  </a:cubicBezTo>
                  <a:cubicBezTo>
                    <a:pt x="18" y="22"/>
                    <a:pt x="18" y="22"/>
                    <a:pt x="18" y="22"/>
                  </a:cubicBezTo>
                  <a:cubicBezTo>
                    <a:pt x="19" y="21"/>
                    <a:pt x="19" y="23"/>
                    <a:pt x="19" y="21"/>
                  </a:cubicBezTo>
                  <a:cubicBezTo>
                    <a:pt x="19" y="22"/>
                    <a:pt x="19" y="21"/>
                    <a:pt x="19" y="24"/>
                  </a:cubicBezTo>
                  <a:cubicBezTo>
                    <a:pt x="20" y="21"/>
                    <a:pt x="22" y="22"/>
                    <a:pt x="23" y="21"/>
                  </a:cubicBezTo>
                  <a:cubicBezTo>
                    <a:pt x="24" y="23"/>
                    <a:pt x="24" y="23"/>
                    <a:pt x="24" y="23"/>
                  </a:cubicBezTo>
                  <a:cubicBezTo>
                    <a:pt x="24" y="23"/>
                    <a:pt x="24" y="23"/>
                    <a:pt x="24" y="22"/>
                  </a:cubicBezTo>
                  <a:cubicBezTo>
                    <a:pt x="24" y="22"/>
                    <a:pt x="24" y="23"/>
                    <a:pt x="25" y="23"/>
                  </a:cubicBezTo>
                  <a:cubicBezTo>
                    <a:pt x="25" y="23"/>
                    <a:pt x="25" y="21"/>
                    <a:pt x="25" y="21"/>
                  </a:cubicBezTo>
                  <a:cubicBezTo>
                    <a:pt x="25" y="23"/>
                    <a:pt x="25" y="23"/>
                    <a:pt x="25" y="23"/>
                  </a:cubicBezTo>
                  <a:cubicBezTo>
                    <a:pt x="25" y="22"/>
                    <a:pt x="26" y="22"/>
                    <a:pt x="26" y="21"/>
                  </a:cubicBezTo>
                  <a:cubicBezTo>
                    <a:pt x="26" y="22"/>
                    <a:pt x="26" y="22"/>
                    <a:pt x="26" y="22"/>
                  </a:cubicBezTo>
                  <a:cubicBezTo>
                    <a:pt x="26" y="21"/>
                    <a:pt x="26" y="23"/>
                    <a:pt x="27" y="22"/>
                  </a:cubicBezTo>
                  <a:cubicBezTo>
                    <a:pt x="27" y="23"/>
                    <a:pt x="27" y="23"/>
                    <a:pt x="27" y="23"/>
                  </a:cubicBezTo>
                  <a:cubicBezTo>
                    <a:pt x="27" y="24"/>
                    <a:pt x="26" y="20"/>
                    <a:pt x="27" y="21"/>
                  </a:cubicBezTo>
                  <a:cubicBezTo>
                    <a:pt x="27" y="22"/>
                    <a:pt x="27" y="22"/>
                    <a:pt x="27" y="22"/>
                  </a:cubicBezTo>
                  <a:cubicBezTo>
                    <a:pt x="27" y="20"/>
                    <a:pt x="28" y="21"/>
                    <a:pt x="28" y="20"/>
                  </a:cubicBezTo>
                  <a:cubicBezTo>
                    <a:pt x="28" y="21"/>
                    <a:pt x="28" y="21"/>
                    <a:pt x="28" y="21"/>
                  </a:cubicBezTo>
                  <a:cubicBezTo>
                    <a:pt x="28" y="20"/>
                    <a:pt x="29" y="21"/>
                    <a:pt x="29" y="20"/>
                  </a:cubicBezTo>
                  <a:cubicBezTo>
                    <a:pt x="29" y="20"/>
                    <a:pt x="30" y="23"/>
                    <a:pt x="30" y="22"/>
                  </a:cubicBezTo>
                  <a:cubicBezTo>
                    <a:pt x="30" y="20"/>
                    <a:pt x="30" y="21"/>
                    <a:pt x="30" y="19"/>
                  </a:cubicBezTo>
                  <a:cubicBezTo>
                    <a:pt x="30" y="19"/>
                    <a:pt x="31" y="20"/>
                    <a:pt x="31" y="19"/>
                  </a:cubicBezTo>
                  <a:cubicBezTo>
                    <a:pt x="31" y="20"/>
                    <a:pt x="32" y="22"/>
                    <a:pt x="31" y="22"/>
                  </a:cubicBezTo>
                  <a:cubicBezTo>
                    <a:pt x="32" y="23"/>
                    <a:pt x="32" y="23"/>
                    <a:pt x="32" y="23"/>
                  </a:cubicBezTo>
                  <a:cubicBezTo>
                    <a:pt x="32" y="24"/>
                    <a:pt x="32" y="23"/>
                    <a:pt x="32" y="24"/>
                  </a:cubicBezTo>
                  <a:cubicBezTo>
                    <a:pt x="32" y="24"/>
                    <a:pt x="32" y="23"/>
                    <a:pt x="32" y="23"/>
                  </a:cubicBezTo>
                  <a:cubicBezTo>
                    <a:pt x="32" y="22"/>
                    <a:pt x="32" y="19"/>
                    <a:pt x="33" y="19"/>
                  </a:cubicBezTo>
                  <a:cubicBezTo>
                    <a:pt x="33" y="20"/>
                    <a:pt x="33" y="22"/>
                    <a:pt x="33" y="22"/>
                  </a:cubicBezTo>
                  <a:cubicBezTo>
                    <a:pt x="33" y="18"/>
                    <a:pt x="33" y="18"/>
                    <a:pt x="33" y="18"/>
                  </a:cubicBezTo>
                  <a:cubicBezTo>
                    <a:pt x="33" y="17"/>
                    <a:pt x="33" y="19"/>
                    <a:pt x="34" y="19"/>
                  </a:cubicBezTo>
                  <a:cubicBezTo>
                    <a:pt x="33" y="17"/>
                    <a:pt x="33" y="17"/>
                    <a:pt x="33" y="17"/>
                  </a:cubicBezTo>
                  <a:cubicBezTo>
                    <a:pt x="34" y="18"/>
                    <a:pt x="34" y="17"/>
                    <a:pt x="34" y="19"/>
                  </a:cubicBezTo>
                  <a:cubicBezTo>
                    <a:pt x="35" y="20"/>
                    <a:pt x="34" y="19"/>
                    <a:pt x="35" y="20"/>
                  </a:cubicBezTo>
                  <a:cubicBezTo>
                    <a:pt x="35" y="20"/>
                    <a:pt x="35" y="19"/>
                    <a:pt x="35" y="19"/>
                  </a:cubicBezTo>
                  <a:cubicBezTo>
                    <a:pt x="35" y="19"/>
                    <a:pt x="35" y="19"/>
                    <a:pt x="35" y="19"/>
                  </a:cubicBezTo>
                  <a:cubicBezTo>
                    <a:pt x="35" y="20"/>
                    <a:pt x="35" y="18"/>
                    <a:pt x="35" y="17"/>
                  </a:cubicBezTo>
                  <a:cubicBezTo>
                    <a:pt x="35" y="17"/>
                    <a:pt x="35" y="19"/>
                    <a:pt x="35" y="18"/>
                  </a:cubicBezTo>
                  <a:cubicBezTo>
                    <a:pt x="35" y="17"/>
                    <a:pt x="35" y="16"/>
                    <a:pt x="35" y="16"/>
                  </a:cubicBezTo>
                  <a:cubicBezTo>
                    <a:pt x="36" y="18"/>
                    <a:pt x="36" y="18"/>
                    <a:pt x="36" y="18"/>
                  </a:cubicBezTo>
                  <a:cubicBezTo>
                    <a:pt x="36" y="16"/>
                    <a:pt x="36" y="15"/>
                    <a:pt x="36" y="15"/>
                  </a:cubicBezTo>
                  <a:cubicBezTo>
                    <a:pt x="36" y="14"/>
                    <a:pt x="36" y="17"/>
                    <a:pt x="36" y="16"/>
                  </a:cubicBezTo>
                  <a:cubicBezTo>
                    <a:pt x="37" y="17"/>
                    <a:pt x="37" y="14"/>
                    <a:pt x="38" y="16"/>
                  </a:cubicBezTo>
                  <a:cubicBezTo>
                    <a:pt x="38" y="16"/>
                    <a:pt x="37" y="14"/>
                    <a:pt x="38" y="15"/>
                  </a:cubicBezTo>
                  <a:cubicBezTo>
                    <a:pt x="38" y="15"/>
                    <a:pt x="38" y="16"/>
                    <a:pt x="38" y="16"/>
                  </a:cubicBezTo>
                  <a:cubicBezTo>
                    <a:pt x="38" y="17"/>
                    <a:pt x="38" y="15"/>
                    <a:pt x="38" y="15"/>
                  </a:cubicBezTo>
                  <a:cubicBezTo>
                    <a:pt x="38" y="14"/>
                    <a:pt x="38" y="16"/>
                    <a:pt x="38" y="16"/>
                  </a:cubicBezTo>
                  <a:cubicBezTo>
                    <a:pt x="38" y="15"/>
                    <a:pt x="39" y="13"/>
                    <a:pt x="40" y="15"/>
                  </a:cubicBezTo>
                  <a:cubicBezTo>
                    <a:pt x="40" y="14"/>
                    <a:pt x="40" y="12"/>
                    <a:pt x="40" y="12"/>
                  </a:cubicBezTo>
                  <a:cubicBezTo>
                    <a:pt x="40" y="14"/>
                    <a:pt x="40" y="14"/>
                    <a:pt x="40" y="14"/>
                  </a:cubicBezTo>
                  <a:cubicBezTo>
                    <a:pt x="40" y="15"/>
                    <a:pt x="41" y="14"/>
                    <a:pt x="41" y="15"/>
                  </a:cubicBezTo>
                  <a:cubicBezTo>
                    <a:pt x="41" y="13"/>
                    <a:pt x="40" y="16"/>
                    <a:pt x="40" y="15"/>
                  </a:cubicBezTo>
                  <a:cubicBezTo>
                    <a:pt x="40" y="16"/>
                    <a:pt x="40" y="13"/>
                    <a:pt x="41" y="15"/>
                  </a:cubicBezTo>
                  <a:cubicBezTo>
                    <a:pt x="41" y="15"/>
                    <a:pt x="41" y="13"/>
                    <a:pt x="41" y="14"/>
                  </a:cubicBezTo>
                  <a:cubicBezTo>
                    <a:pt x="41" y="14"/>
                    <a:pt x="41" y="16"/>
                    <a:pt x="42" y="16"/>
                  </a:cubicBezTo>
                  <a:cubicBezTo>
                    <a:pt x="42" y="16"/>
                    <a:pt x="42" y="15"/>
                    <a:pt x="42" y="15"/>
                  </a:cubicBezTo>
                  <a:cubicBezTo>
                    <a:pt x="42" y="14"/>
                    <a:pt x="42" y="14"/>
                    <a:pt x="42" y="14"/>
                  </a:cubicBezTo>
                  <a:cubicBezTo>
                    <a:pt x="42" y="13"/>
                    <a:pt x="42" y="14"/>
                    <a:pt x="42" y="13"/>
                  </a:cubicBezTo>
                  <a:cubicBezTo>
                    <a:pt x="42" y="14"/>
                    <a:pt x="42" y="12"/>
                    <a:pt x="43" y="14"/>
                  </a:cubicBezTo>
                  <a:cubicBezTo>
                    <a:pt x="43" y="16"/>
                    <a:pt x="43" y="16"/>
                    <a:pt x="43" y="16"/>
                  </a:cubicBezTo>
                  <a:cubicBezTo>
                    <a:pt x="43" y="16"/>
                    <a:pt x="43" y="14"/>
                    <a:pt x="43" y="14"/>
                  </a:cubicBezTo>
                  <a:cubicBezTo>
                    <a:pt x="43" y="14"/>
                    <a:pt x="43" y="14"/>
                    <a:pt x="43" y="14"/>
                  </a:cubicBezTo>
                  <a:cubicBezTo>
                    <a:pt x="42" y="12"/>
                    <a:pt x="43" y="14"/>
                    <a:pt x="43" y="12"/>
                  </a:cubicBezTo>
                  <a:cubicBezTo>
                    <a:pt x="44" y="13"/>
                    <a:pt x="44" y="12"/>
                    <a:pt x="44" y="14"/>
                  </a:cubicBezTo>
                  <a:cubicBezTo>
                    <a:pt x="44" y="13"/>
                    <a:pt x="45" y="12"/>
                    <a:pt x="45" y="13"/>
                  </a:cubicBezTo>
                  <a:cubicBezTo>
                    <a:pt x="45" y="13"/>
                    <a:pt x="45" y="13"/>
                    <a:pt x="45" y="14"/>
                  </a:cubicBezTo>
                  <a:cubicBezTo>
                    <a:pt x="45" y="14"/>
                    <a:pt x="45" y="14"/>
                    <a:pt x="45" y="13"/>
                  </a:cubicBezTo>
                  <a:cubicBezTo>
                    <a:pt x="45" y="14"/>
                    <a:pt x="46" y="15"/>
                    <a:pt x="46" y="16"/>
                  </a:cubicBezTo>
                  <a:cubicBezTo>
                    <a:pt x="46" y="15"/>
                    <a:pt x="46" y="13"/>
                    <a:pt x="46" y="12"/>
                  </a:cubicBezTo>
                  <a:cubicBezTo>
                    <a:pt x="47" y="15"/>
                    <a:pt x="46" y="11"/>
                    <a:pt x="47" y="13"/>
                  </a:cubicBezTo>
                  <a:cubicBezTo>
                    <a:pt x="47" y="13"/>
                    <a:pt x="47" y="14"/>
                    <a:pt x="47" y="15"/>
                  </a:cubicBezTo>
                  <a:cubicBezTo>
                    <a:pt x="48" y="17"/>
                    <a:pt x="47" y="13"/>
                    <a:pt x="48" y="14"/>
                  </a:cubicBezTo>
                  <a:cubicBezTo>
                    <a:pt x="47" y="12"/>
                    <a:pt x="47" y="12"/>
                    <a:pt x="47" y="12"/>
                  </a:cubicBezTo>
                  <a:cubicBezTo>
                    <a:pt x="48" y="13"/>
                    <a:pt x="48" y="10"/>
                    <a:pt x="48" y="13"/>
                  </a:cubicBezTo>
                  <a:cubicBezTo>
                    <a:pt x="48" y="12"/>
                    <a:pt x="49" y="13"/>
                    <a:pt x="48" y="11"/>
                  </a:cubicBezTo>
                  <a:cubicBezTo>
                    <a:pt x="49" y="13"/>
                    <a:pt x="49" y="10"/>
                    <a:pt x="50" y="14"/>
                  </a:cubicBezTo>
                  <a:cubicBezTo>
                    <a:pt x="50" y="13"/>
                    <a:pt x="51" y="14"/>
                    <a:pt x="51" y="12"/>
                  </a:cubicBezTo>
                  <a:cubicBezTo>
                    <a:pt x="50" y="11"/>
                    <a:pt x="50" y="13"/>
                    <a:pt x="50" y="13"/>
                  </a:cubicBezTo>
                  <a:cubicBezTo>
                    <a:pt x="50" y="12"/>
                    <a:pt x="50" y="12"/>
                    <a:pt x="50" y="12"/>
                  </a:cubicBezTo>
                  <a:cubicBezTo>
                    <a:pt x="50" y="12"/>
                    <a:pt x="51" y="12"/>
                    <a:pt x="51" y="14"/>
                  </a:cubicBezTo>
                  <a:cubicBezTo>
                    <a:pt x="51" y="15"/>
                    <a:pt x="51" y="10"/>
                    <a:pt x="51" y="11"/>
                  </a:cubicBezTo>
                  <a:cubicBezTo>
                    <a:pt x="51" y="12"/>
                    <a:pt x="51" y="12"/>
                    <a:pt x="52" y="12"/>
                  </a:cubicBezTo>
                  <a:cubicBezTo>
                    <a:pt x="52" y="10"/>
                    <a:pt x="52" y="10"/>
                    <a:pt x="52" y="10"/>
                  </a:cubicBezTo>
                  <a:cubicBezTo>
                    <a:pt x="52" y="11"/>
                    <a:pt x="52" y="12"/>
                    <a:pt x="52" y="14"/>
                  </a:cubicBezTo>
                  <a:cubicBezTo>
                    <a:pt x="53" y="14"/>
                    <a:pt x="53" y="14"/>
                    <a:pt x="53" y="12"/>
                  </a:cubicBezTo>
                  <a:cubicBezTo>
                    <a:pt x="53" y="14"/>
                    <a:pt x="53" y="14"/>
                    <a:pt x="53" y="14"/>
                  </a:cubicBezTo>
                  <a:cubicBezTo>
                    <a:pt x="53" y="13"/>
                    <a:pt x="53" y="13"/>
                    <a:pt x="53" y="13"/>
                  </a:cubicBezTo>
                  <a:cubicBezTo>
                    <a:pt x="53" y="13"/>
                    <a:pt x="53" y="13"/>
                    <a:pt x="53" y="13"/>
                  </a:cubicBezTo>
                  <a:cubicBezTo>
                    <a:pt x="53" y="14"/>
                    <a:pt x="54" y="14"/>
                    <a:pt x="54" y="13"/>
                  </a:cubicBezTo>
                  <a:cubicBezTo>
                    <a:pt x="53" y="12"/>
                    <a:pt x="53" y="12"/>
                    <a:pt x="53" y="12"/>
                  </a:cubicBezTo>
                  <a:cubicBezTo>
                    <a:pt x="53" y="11"/>
                    <a:pt x="53" y="11"/>
                    <a:pt x="53" y="11"/>
                  </a:cubicBezTo>
                  <a:cubicBezTo>
                    <a:pt x="53" y="12"/>
                    <a:pt x="54" y="12"/>
                    <a:pt x="54" y="12"/>
                  </a:cubicBezTo>
                  <a:cubicBezTo>
                    <a:pt x="54" y="12"/>
                    <a:pt x="54" y="10"/>
                    <a:pt x="54" y="10"/>
                  </a:cubicBezTo>
                  <a:cubicBezTo>
                    <a:pt x="54" y="11"/>
                    <a:pt x="54" y="10"/>
                    <a:pt x="54" y="11"/>
                  </a:cubicBezTo>
                  <a:cubicBezTo>
                    <a:pt x="54" y="12"/>
                    <a:pt x="54" y="11"/>
                    <a:pt x="54" y="11"/>
                  </a:cubicBezTo>
                  <a:cubicBezTo>
                    <a:pt x="54" y="12"/>
                    <a:pt x="54" y="13"/>
                    <a:pt x="54" y="12"/>
                  </a:cubicBezTo>
                  <a:cubicBezTo>
                    <a:pt x="54" y="12"/>
                    <a:pt x="54" y="9"/>
                    <a:pt x="54" y="10"/>
                  </a:cubicBezTo>
                  <a:cubicBezTo>
                    <a:pt x="54" y="12"/>
                    <a:pt x="54" y="12"/>
                    <a:pt x="54" y="12"/>
                  </a:cubicBezTo>
                  <a:cubicBezTo>
                    <a:pt x="55" y="13"/>
                    <a:pt x="55" y="13"/>
                    <a:pt x="55" y="13"/>
                  </a:cubicBezTo>
                  <a:cubicBezTo>
                    <a:pt x="55" y="11"/>
                    <a:pt x="55" y="11"/>
                    <a:pt x="55" y="11"/>
                  </a:cubicBezTo>
                  <a:cubicBezTo>
                    <a:pt x="55" y="12"/>
                    <a:pt x="55" y="12"/>
                    <a:pt x="55" y="12"/>
                  </a:cubicBezTo>
                  <a:cubicBezTo>
                    <a:pt x="55" y="10"/>
                    <a:pt x="55" y="11"/>
                    <a:pt x="55" y="10"/>
                  </a:cubicBezTo>
                  <a:cubicBezTo>
                    <a:pt x="55" y="10"/>
                    <a:pt x="55" y="11"/>
                    <a:pt x="56" y="11"/>
                  </a:cubicBezTo>
                  <a:cubicBezTo>
                    <a:pt x="56" y="11"/>
                    <a:pt x="56" y="11"/>
                    <a:pt x="56" y="11"/>
                  </a:cubicBezTo>
                  <a:cubicBezTo>
                    <a:pt x="56" y="12"/>
                    <a:pt x="56" y="11"/>
                    <a:pt x="56" y="10"/>
                  </a:cubicBezTo>
                  <a:cubicBezTo>
                    <a:pt x="56" y="10"/>
                    <a:pt x="56" y="10"/>
                    <a:pt x="56" y="10"/>
                  </a:cubicBezTo>
                  <a:cubicBezTo>
                    <a:pt x="56" y="10"/>
                    <a:pt x="56" y="10"/>
                    <a:pt x="56" y="9"/>
                  </a:cubicBezTo>
                  <a:cubicBezTo>
                    <a:pt x="57" y="10"/>
                    <a:pt x="57" y="14"/>
                    <a:pt x="57" y="13"/>
                  </a:cubicBezTo>
                  <a:cubicBezTo>
                    <a:pt x="58" y="13"/>
                    <a:pt x="57" y="10"/>
                    <a:pt x="57" y="9"/>
                  </a:cubicBezTo>
                  <a:cubicBezTo>
                    <a:pt x="58" y="10"/>
                    <a:pt x="58" y="8"/>
                    <a:pt x="58" y="10"/>
                  </a:cubicBezTo>
                  <a:cubicBezTo>
                    <a:pt x="58" y="9"/>
                    <a:pt x="58" y="9"/>
                    <a:pt x="58" y="9"/>
                  </a:cubicBezTo>
                  <a:cubicBezTo>
                    <a:pt x="59" y="9"/>
                    <a:pt x="59" y="7"/>
                    <a:pt x="60" y="9"/>
                  </a:cubicBezTo>
                  <a:cubicBezTo>
                    <a:pt x="60" y="10"/>
                    <a:pt x="61" y="11"/>
                    <a:pt x="61" y="11"/>
                  </a:cubicBezTo>
                  <a:cubicBezTo>
                    <a:pt x="61" y="10"/>
                    <a:pt x="61" y="13"/>
                    <a:pt x="61" y="10"/>
                  </a:cubicBezTo>
                  <a:cubicBezTo>
                    <a:pt x="61" y="9"/>
                    <a:pt x="61" y="9"/>
                    <a:pt x="60" y="8"/>
                  </a:cubicBezTo>
                  <a:cubicBezTo>
                    <a:pt x="61" y="8"/>
                    <a:pt x="61" y="7"/>
                    <a:pt x="62" y="8"/>
                  </a:cubicBezTo>
                  <a:cubicBezTo>
                    <a:pt x="61" y="7"/>
                    <a:pt x="61" y="7"/>
                    <a:pt x="61" y="7"/>
                  </a:cubicBezTo>
                  <a:cubicBezTo>
                    <a:pt x="62" y="9"/>
                    <a:pt x="62" y="9"/>
                    <a:pt x="62" y="9"/>
                  </a:cubicBezTo>
                  <a:cubicBezTo>
                    <a:pt x="62" y="7"/>
                    <a:pt x="62" y="7"/>
                    <a:pt x="62" y="7"/>
                  </a:cubicBezTo>
                  <a:cubicBezTo>
                    <a:pt x="62" y="9"/>
                    <a:pt x="62" y="9"/>
                    <a:pt x="62" y="9"/>
                  </a:cubicBezTo>
                  <a:cubicBezTo>
                    <a:pt x="62" y="8"/>
                    <a:pt x="62" y="6"/>
                    <a:pt x="62" y="7"/>
                  </a:cubicBezTo>
                  <a:cubicBezTo>
                    <a:pt x="63" y="8"/>
                    <a:pt x="63" y="8"/>
                    <a:pt x="63" y="8"/>
                  </a:cubicBezTo>
                  <a:cubicBezTo>
                    <a:pt x="63" y="7"/>
                    <a:pt x="63" y="6"/>
                    <a:pt x="63" y="7"/>
                  </a:cubicBezTo>
                  <a:cubicBezTo>
                    <a:pt x="64" y="8"/>
                    <a:pt x="64" y="8"/>
                    <a:pt x="64" y="8"/>
                  </a:cubicBezTo>
                  <a:cubicBezTo>
                    <a:pt x="64" y="8"/>
                    <a:pt x="64" y="7"/>
                    <a:pt x="64" y="7"/>
                  </a:cubicBezTo>
                  <a:cubicBezTo>
                    <a:pt x="64" y="8"/>
                    <a:pt x="64" y="8"/>
                    <a:pt x="65" y="9"/>
                  </a:cubicBezTo>
                  <a:cubicBezTo>
                    <a:pt x="65" y="5"/>
                    <a:pt x="66" y="5"/>
                    <a:pt x="67" y="5"/>
                  </a:cubicBezTo>
                  <a:cubicBezTo>
                    <a:pt x="67" y="6"/>
                    <a:pt x="67" y="6"/>
                    <a:pt x="67" y="6"/>
                  </a:cubicBezTo>
                  <a:cubicBezTo>
                    <a:pt x="67" y="7"/>
                    <a:pt x="67" y="4"/>
                    <a:pt x="67" y="5"/>
                  </a:cubicBezTo>
                  <a:cubicBezTo>
                    <a:pt x="68" y="8"/>
                    <a:pt x="68" y="8"/>
                    <a:pt x="68" y="8"/>
                  </a:cubicBezTo>
                  <a:cubicBezTo>
                    <a:pt x="68" y="9"/>
                    <a:pt x="68" y="6"/>
                    <a:pt x="68" y="6"/>
                  </a:cubicBezTo>
                  <a:cubicBezTo>
                    <a:pt x="68" y="5"/>
                    <a:pt x="68" y="7"/>
                    <a:pt x="67" y="5"/>
                  </a:cubicBezTo>
                  <a:cubicBezTo>
                    <a:pt x="67" y="5"/>
                    <a:pt x="68" y="6"/>
                    <a:pt x="68" y="4"/>
                  </a:cubicBezTo>
                  <a:cubicBezTo>
                    <a:pt x="68" y="5"/>
                    <a:pt x="68" y="6"/>
                    <a:pt x="68" y="7"/>
                  </a:cubicBezTo>
                  <a:cubicBezTo>
                    <a:pt x="68" y="6"/>
                    <a:pt x="68" y="6"/>
                    <a:pt x="68" y="6"/>
                  </a:cubicBezTo>
                  <a:cubicBezTo>
                    <a:pt x="69" y="8"/>
                    <a:pt x="69" y="10"/>
                    <a:pt x="69" y="12"/>
                  </a:cubicBezTo>
                  <a:cubicBezTo>
                    <a:pt x="69" y="12"/>
                    <a:pt x="69" y="12"/>
                    <a:pt x="69" y="12"/>
                  </a:cubicBezTo>
                  <a:cubicBezTo>
                    <a:pt x="70" y="14"/>
                    <a:pt x="69" y="14"/>
                    <a:pt x="70" y="14"/>
                  </a:cubicBezTo>
                  <a:cubicBezTo>
                    <a:pt x="70" y="14"/>
                    <a:pt x="70" y="11"/>
                    <a:pt x="69" y="10"/>
                  </a:cubicBezTo>
                  <a:cubicBezTo>
                    <a:pt x="70" y="10"/>
                    <a:pt x="69" y="6"/>
                    <a:pt x="69" y="6"/>
                  </a:cubicBezTo>
                  <a:cubicBezTo>
                    <a:pt x="69" y="7"/>
                    <a:pt x="69" y="7"/>
                    <a:pt x="69" y="8"/>
                  </a:cubicBezTo>
                  <a:cubicBezTo>
                    <a:pt x="70" y="9"/>
                    <a:pt x="69" y="7"/>
                    <a:pt x="70" y="8"/>
                  </a:cubicBezTo>
                  <a:cubicBezTo>
                    <a:pt x="69" y="7"/>
                    <a:pt x="69" y="5"/>
                    <a:pt x="69" y="5"/>
                  </a:cubicBezTo>
                  <a:cubicBezTo>
                    <a:pt x="70" y="6"/>
                    <a:pt x="69" y="6"/>
                    <a:pt x="70" y="7"/>
                  </a:cubicBezTo>
                  <a:cubicBezTo>
                    <a:pt x="70" y="6"/>
                    <a:pt x="70" y="5"/>
                    <a:pt x="69" y="4"/>
                  </a:cubicBezTo>
                  <a:cubicBezTo>
                    <a:pt x="69" y="2"/>
                    <a:pt x="70" y="5"/>
                    <a:pt x="70" y="3"/>
                  </a:cubicBezTo>
                  <a:cubicBezTo>
                    <a:pt x="70" y="4"/>
                    <a:pt x="70" y="7"/>
                    <a:pt x="71" y="7"/>
                  </a:cubicBezTo>
                  <a:cubicBezTo>
                    <a:pt x="70" y="6"/>
                    <a:pt x="71" y="5"/>
                    <a:pt x="70" y="3"/>
                  </a:cubicBezTo>
                  <a:cubicBezTo>
                    <a:pt x="70" y="3"/>
                    <a:pt x="70" y="5"/>
                    <a:pt x="71" y="5"/>
                  </a:cubicBezTo>
                  <a:cubicBezTo>
                    <a:pt x="71" y="6"/>
                    <a:pt x="70" y="3"/>
                    <a:pt x="71" y="6"/>
                  </a:cubicBezTo>
                  <a:cubicBezTo>
                    <a:pt x="71" y="4"/>
                    <a:pt x="71" y="4"/>
                    <a:pt x="71" y="4"/>
                  </a:cubicBezTo>
                  <a:cubicBezTo>
                    <a:pt x="71" y="5"/>
                    <a:pt x="71" y="5"/>
                    <a:pt x="71" y="6"/>
                  </a:cubicBezTo>
                  <a:cubicBezTo>
                    <a:pt x="72" y="6"/>
                    <a:pt x="72" y="4"/>
                    <a:pt x="72" y="6"/>
                  </a:cubicBezTo>
                  <a:cubicBezTo>
                    <a:pt x="72" y="6"/>
                    <a:pt x="72" y="6"/>
                    <a:pt x="72" y="4"/>
                  </a:cubicBezTo>
                  <a:cubicBezTo>
                    <a:pt x="72" y="3"/>
                    <a:pt x="72" y="5"/>
                    <a:pt x="71" y="3"/>
                  </a:cubicBezTo>
                  <a:cubicBezTo>
                    <a:pt x="72" y="5"/>
                    <a:pt x="72" y="3"/>
                    <a:pt x="72" y="2"/>
                  </a:cubicBezTo>
                  <a:cubicBezTo>
                    <a:pt x="72" y="3"/>
                    <a:pt x="72" y="3"/>
                    <a:pt x="72" y="3"/>
                  </a:cubicBezTo>
                  <a:cubicBezTo>
                    <a:pt x="72" y="3"/>
                    <a:pt x="72" y="3"/>
                    <a:pt x="72" y="2"/>
                  </a:cubicBezTo>
                  <a:cubicBezTo>
                    <a:pt x="72" y="2"/>
                    <a:pt x="72" y="3"/>
                    <a:pt x="72" y="3"/>
                  </a:cubicBezTo>
                  <a:cubicBezTo>
                    <a:pt x="72" y="2"/>
                    <a:pt x="72" y="2"/>
                    <a:pt x="72" y="2"/>
                  </a:cubicBezTo>
                  <a:cubicBezTo>
                    <a:pt x="72" y="1"/>
                    <a:pt x="73" y="4"/>
                    <a:pt x="73" y="4"/>
                  </a:cubicBezTo>
                  <a:cubicBezTo>
                    <a:pt x="73" y="5"/>
                    <a:pt x="73" y="5"/>
                    <a:pt x="73" y="5"/>
                  </a:cubicBezTo>
                  <a:cubicBezTo>
                    <a:pt x="73" y="5"/>
                    <a:pt x="73" y="6"/>
                    <a:pt x="73" y="5"/>
                  </a:cubicBezTo>
                  <a:cubicBezTo>
                    <a:pt x="73" y="4"/>
                    <a:pt x="73" y="3"/>
                    <a:pt x="73" y="2"/>
                  </a:cubicBezTo>
                  <a:cubicBezTo>
                    <a:pt x="73" y="1"/>
                    <a:pt x="73" y="3"/>
                    <a:pt x="73" y="2"/>
                  </a:cubicBezTo>
                  <a:cubicBezTo>
                    <a:pt x="73" y="3"/>
                    <a:pt x="73" y="3"/>
                    <a:pt x="73" y="3"/>
                  </a:cubicBezTo>
                  <a:cubicBezTo>
                    <a:pt x="73" y="4"/>
                    <a:pt x="74" y="5"/>
                    <a:pt x="74" y="5"/>
                  </a:cubicBezTo>
                  <a:cubicBezTo>
                    <a:pt x="74" y="5"/>
                    <a:pt x="74" y="3"/>
                    <a:pt x="74" y="2"/>
                  </a:cubicBezTo>
                  <a:cubicBezTo>
                    <a:pt x="74" y="2"/>
                    <a:pt x="74" y="3"/>
                    <a:pt x="74" y="4"/>
                  </a:cubicBezTo>
                  <a:cubicBezTo>
                    <a:pt x="74" y="3"/>
                    <a:pt x="74" y="3"/>
                    <a:pt x="74" y="2"/>
                  </a:cubicBezTo>
                  <a:cubicBezTo>
                    <a:pt x="74" y="3"/>
                    <a:pt x="75" y="4"/>
                    <a:pt x="75" y="5"/>
                  </a:cubicBezTo>
                  <a:cubicBezTo>
                    <a:pt x="75" y="7"/>
                    <a:pt x="75" y="7"/>
                    <a:pt x="75" y="7"/>
                  </a:cubicBezTo>
                  <a:cubicBezTo>
                    <a:pt x="76" y="7"/>
                    <a:pt x="76" y="7"/>
                    <a:pt x="76" y="7"/>
                  </a:cubicBezTo>
                  <a:cubicBezTo>
                    <a:pt x="76" y="9"/>
                    <a:pt x="76" y="8"/>
                    <a:pt x="76" y="10"/>
                  </a:cubicBezTo>
                  <a:cubicBezTo>
                    <a:pt x="76" y="10"/>
                    <a:pt x="76" y="10"/>
                    <a:pt x="76" y="9"/>
                  </a:cubicBezTo>
                  <a:cubicBezTo>
                    <a:pt x="75" y="6"/>
                    <a:pt x="76" y="5"/>
                    <a:pt x="75" y="3"/>
                  </a:cubicBezTo>
                  <a:cubicBezTo>
                    <a:pt x="76" y="2"/>
                    <a:pt x="77" y="9"/>
                    <a:pt x="77" y="5"/>
                  </a:cubicBezTo>
                  <a:cubicBezTo>
                    <a:pt x="76" y="4"/>
                    <a:pt x="76" y="2"/>
                    <a:pt x="76" y="3"/>
                  </a:cubicBezTo>
                  <a:cubicBezTo>
                    <a:pt x="76" y="3"/>
                    <a:pt x="76" y="0"/>
                    <a:pt x="76" y="1"/>
                  </a:cubicBezTo>
                  <a:cubicBezTo>
                    <a:pt x="76" y="2"/>
                    <a:pt x="77" y="4"/>
                    <a:pt x="77" y="5"/>
                  </a:cubicBezTo>
                  <a:cubicBezTo>
                    <a:pt x="77" y="5"/>
                    <a:pt x="77" y="5"/>
                    <a:pt x="77" y="5"/>
                  </a:cubicBezTo>
                  <a:cubicBezTo>
                    <a:pt x="77" y="6"/>
                    <a:pt x="77" y="8"/>
                    <a:pt x="77" y="8"/>
                  </a:cubicBezTo>
                  <a:cubicBezTo>
                    <a:pt x="78" y="7"/>
                    <a:pt x="78" y="7"/>
                    <a:pt x="78" y="6"/>
                  </a:cubicBezTo>
                  <a:cubicBezTo>
                    <a:pt x="77" y="4"/>
                    <a:pt x="77" y="6"/>
                    <a:pt x="77" y="5"/>
                  </a:cubicBezTo>
                  <a:cubicBezTo>
                    <a:pt x="77" y="4"/>
                    <a:pt x="78" y="6"/>
                    <a:pt x="77" y="4"/>
                  </a:cubicBezTo>
                  <a:cubicBezTo>
                    <a:pt x="77" y="4"/>
                    <a:pt x="77" y="2"/>
                    <a:pt x="77" y="1"/>
                  </a:cubicBezTo>
                  <a:cubicBezTo>
                    <a:pt x="77" y="1"/>
                    <a:pt x="77" y="1"/>
                    <a:pt x="77" y="1"/>
                  </a:cubicBezTo>
                  <a:cubicBezTo>
                    <a:pt x="77" y="2"/>
                    <a:pt x="77" y="2"/>
                    <a:pt x="77" y="2"/>
                  </a:cubicBezTo>
                  <a:cubicBezTo>
                    <a:pt x="78" y="2"/>
                    <a:pt x="77" y="0"/>
                    <a:pt x="77" y="0"/>
                  </a:cubicBezTo>
                  <a:cubicBezTo>
                    <a:pt x="78" y="2"/>
                    <a:pt x="78" y="2"/>
                    <a:pt x="78" y="2"/>
                  </a:cubicBezTo>
                  <a:cubicBezTo>
                    <a:pt x="78" y="4"/>
                    <a:pt x="77" y="1"/>
                    <a:pt x="78" y="4"/>
                  </a:cubicBezTo>
                  <a:cubicBezTo>
                    <a:pt x="78" y="4"/>
                    <a:pt x="78" y="3"/>
                    <a:pt x="78" y="3"/>
                  </a:cubicBezTo>
                  <a:cubicBezTo>
                    <a:pt x="78" y="4"/>
                    <a:pt x="78" y="4"/>
                    <a:pt x="78" y="4"/>
                  </a:cubicBezTo>
                  <a:cubicBezTo>
                    <a:pt x="78" y="4"/>
                    <a:pt x="79" y="8"/>
                    <a:pt x="79" y="5"/>
                  </a:cubicBezTo>
                  <a:cubicBezTo>
                    <a:pt x="79" y="5"/>
                    <a:pt x="79" y="4"/>
                    <a:pt x="79" y="3"/>
                  </a:cubicBezTo>
                  <a:cubicBezTo>
                    <a:pt x="79" y="3"/>
                    <a:pt x="79" y="2"/>
                    <a:pt x="79" y="2"/>
                  </a:cubicBezTo>
                  <a:cubicBezTo>
                    <a:pt x="79" y="4"/>
                    <a:pt x="80" y="2"/>
                    <a:pt x="80" y="4"/>
                  </a:cubicBezTo>
                  <a:cubicBezTo>
                    <a:pt x="79" y="3"/>
                    <a:pt x="79" y="3"/>
                    <a:pt x="79" y="5"/>
                  </a:cubicBezTo>
                  <a:cubicBezTo>
                    <a:pt x="80" y="7"/>
                    <a:pt x="79" y="5"/>
                    <a:pt x="79" y="7"/>
                  </a:cubicBezTo>
                  <a:cubicBezTo>
                    <a:pt x="79" y="7"/>
                    <a:pt x="80" y="9"/>
                    <a:pt x="80" y="11"/>
                  </a:cubicBezTo>
                  <a:cubicBezTo>
                    <a:pt x="80" y="11"/>
                    <a:pt x="80" y="10"/>
                    <a:pt x="80" y="10"/>
                  </a:cubicBezTo>
                  <a:cubicBezTo>
                    <a:pt x="80" y="9"/>
                    <a:pt x="80" y="9"/>
                    <a:pt x="80" y="7"/>
                  </a:cubicBezTo>
                  <a:cubicBezTo>
                    <a:pt x="80" y="8"/>
                    <a:pt x="80" y="7"/>
                    <a:pt x="80" y="5"/>
                  </a:cubicBezTo>
                  <a:cubicBezTo>
                    <a:pt x="81" y="6"/>
                    <a:pt x="81" y="7"/>
                    <a:pt x="81" y="8"/>
                  </a:cubicBezTo>
                  <a:cubicBezTo>
                    <a:pt x="81" y="7"/>
                    <a:pt x="82" y="7"/>
                    <a:pt x="82" y="7"/>
                  </a:cubicBezTo>
                  <a:cubicBezTo>
                    <a:pt x="81" y="5"/>
                    <a:pt x="82" y="7"/>
                    <a:pt x="82" y="5"/>
                  </a:cubicBezTo>
                  <a:cubicBezTo>
                    <a:pt x="81" y="4"/>
                    <a:pt x="81" y="3"/>
                    <a:pt x="81" y="2"/>
                  </a:cubicBezTo>
                  <a:cubicBezTo>
                    <a:pt x="81" y="2"/>
                    <a:pt x="81" y="3"/>
                    <a:pt x="81" y="3"/>
                  </a:cubicBezTo>
                  <a:cubicBezTo>
                    <a:pt x="81" y="2"/>
                    <a:pt x="82" y="5"/>
                    <a:pt x="82" y="3"/>
                  </a:cubicBezTo>
                  <a:cubicBezTo>
                    <a:pt x="81" y="4"/>
                    <a:pt x="82" y="6"/>
                    <a:pt x="83" y="8"/>
                  </a:cubicBezTo>
                  <a:cubicBezTo>
                    <a:pt x="83" y="7"/>
                    <a:pt x="83" y="9"/>
                    <a:pt x="83" y="9"/>
                  </a:cubicBezTo>
                  <a:cubicBezTo>
                    <a:pt x="83" y="8"/>
                    <a:pt x="83" y="7"/>
                    <a:pt x="84" y="7"/>
                  </a:cubicBezTo>
                  <a:cubicBezTo>
                    <a:pt x="84" y="8"/>
                    <a:pt x="85" y="7"/>
                    <a:pt x="85" y="6"/>
                  </a:cubicBezTo>
                  <a:cubicBezTo>
                    <a:pt x="85" y="7"/>
                    <a:pt x="86" y="9"/>
                    <a:pt x="86" y="10"/>
                  </a:cubicBezTo>
                  <a:cubicBezTo>
                    <a:pt x="86" y="10"/>
                    <a:pt x="85" y="7"/>
                    <a:pt x="86" y="8"/>
                  </a:cubicBezTo>
                  <a:cubicBezTo>
                    <a:pt x="86" y="9"/>
                    <a:pt x="86" y="9"/>
                    <a:pt x="86" y="9"/>
                  </a:cubicBezTo>
                  <a:cubicBezTo>
                    <a:pt x="86" y="8"/>
                    <a:pt x="87" y="10"/>
                    <a:pt x="86" y="7"/>
                  </a:cubicBezTo>
                  <a:cubicBezTo>
                    <a:pt x="87" y="9"/>
                    <a:pt x="87" y="9"/>
                    <a:pt x="87" y="9"/>
                  </a:cubicBezTo>
                  <a:cubicBezTo>
                    <a:pt x="87" y="10"/>
                    <a:pt x="87" y="9"/>
                    <a:pt x="87" y="9"/>
                  </a:cubicBezTo>
                  <a:cubicBezTo>
                    <a:pt x="87" y="11"/>
                    <a:pt x="87" y="11"/>
                    <a:pt x="87" y="11"/>
                  </a:cubicBezTo>
                  <a:cubicBezTo>
                    <a:pt x="88" y="12"/>
                    <a:pt x="88" y="10"/>
                    <a:pt x="88" y="10"/>
                  </a:cubicBezTo>
                  <a:cubicBezTo>
                    <a:pt x="88" y="9"/>
                    <a:pt x="88" y="9"/>
                    <a:pt x="88" y="9"/>
                  </a:cubicBezTo>
                  <a:cubicBezTo>
                    <a:pt x="88" y="8"/>
                    <a:pt x="88" y="9"/>
                    <a:pt x="89" y="8"/>
                  </a:cubicBezTo>
                  <a:cubicBezTo>
                    <a:pt x="89" y="10"/>
                    <a:pt x="89" y="10"/>
                    <a:pt x="89" y="10"/>
                  </a:cubicBezTo>
                  <a:cubicBezTo>
                    <a:pt x="89" y="9"/>
                    <a:pt x="89" y="9"/>
                    <a:pt x="89" y="9"/>
                  </a:cubicBezTo>
                  <a:cubicBezTo>
                    <a:pt x="89" y="10"/>
                    <a:pt x="90" y="11"/>
                    <a:pt x="89" y="10"/>
                  </a:cubicBezTo>
                  <a:cubicBezTo>
                    <a:pt x="90" y="13"/>
                    <a:pt x="90" y="13"/>
                    <a:pt x="90" y="13"/>
                  </a:cubicBezTo>
                  <a:cubicBezTo>
                    <a:pt x="89" y="13"/>
                    <a:pt x="89" y="12"/>
                    <a:pt x="89" y="10"/>
                  </a:cubicBezTo>
                  <a:cubicBezTo>
                    <a:pt x="89" y="9"/>
                    <a:pt x="88" y="10"/>
                    <a:pt x="89" y="11"/>
                  </a:cubicBezTo>
                  <a:cubicBezTo>
                    <a:pt x="89" y="11"/>
                    <a:pt x="89" y="11"/>
                    <a:pt x="89" y="10"/>
                  </a:cubicBezTo>
                  <a:cubicBezTo>
                    <a:pt x="89" y="12"/>
                    <a:pt x="89" y="12"/>
                    <a:pt x="89" y="13"/>
                  </a:cubicBezTo>
                  <a:cubicBezTo>
                    <a:pt x="89" y="13"/>
                    <a:pt x="89" y="14"/>
                    <a:pt x="89" y="13"/>
                  </a:cubicBezTo>
                  <a:cubicBezTo>
                    <a:pt x="89" y="14"/>
                    <a:pt x="89" y="14"/>
                    <a:pt x="89" y="14"/>
                  </a:cubicBezTo>
                  <a:cubicBezTo>
                    <a:pt x="89" y="14"/>
                    <a:pt x="89" y="13"/>
                    <a:pt x="89" y="13"/>
                  </a:cubicBezTo>
                  <a:cubicBezTo>
                    <a:pt x="89" y="14"/>
                    <a:pt x="89" y="15"/>
                    <a:pt x="88" y="14"/>
                  </a:cubicBezTo>
                  <a:cubicBezTo>
                    <a:pt x="88" y="13"/>
                    <a:pt x="88" y="16"/>
                    <a:pt x="88" y="15"/>
                  </a:cubicBezTo>
                  <a:cubicBezTo>
                    <a:pt x="87" y="14"/>
                    <a:pt x="87" y="12"/>
                    <a:pt x="87" y="12"/>
                  </a:cubicBezTo>
                  <a:cubicBezTo>
                    <a:pt x="87" y="11"/>
                    <a:pt x="87" y="12"/>
                    <a:pt x="87" y="11"/>
                  </a:cubicBezTo>
                  <a:cubicBezTo>
                    <a:pt x="87" y="12"/>
                    <a:pt x="87" y="14"/>
                    <a:pt x="87" y="15"/>
                  </a:cubicBezTo>
                  <a:cubicBezTo>
                    <a:pt x="87" y="14"/>
                    <a:pt x="87" y="14"/>
                    <a:pt x="87" y="14"/>
                  </a:cubicBezTo>
                  <a:cubicBezTo>
                    <a:pt x="87" y="14"/>
                    <a:pt x="87" y="16"/>
                    <a:pt x="87" y="16"/>
                  </a:cubicBezTo>
                  <a:cubicBezTo>
                    <a:pt x="86" y="15"/>
                    <a:pt x="85" y="16"/>
                    <a:pt x="85" y="15"/>
                  </a:cubicBezTo>
                  <a:cubicBezTo>
                    <a:pt x="85" y="14"/>
                    <a:pt x="85" y="14"/>
                    <a:pt x="85" y="14"/>
                  </a:cubicBezTo>
                  <a:cubicBezTo>
                    <a:pt x="85" y="17"/>
                    <a:pt x="84" y="15"/>
                    <a:pt x="84" y="17"/>
                  </a:cubicBezTo>
                  <a:cubicBezTo>
                    <a:pt x="83" y="16"/>
                    <a:pt x="83" y="18"/>
                    <a:pt x="82" y="16"/>
                  </a:cubicBezTo>
                  <a:cubicBezTo>
                    <a:pt x="81" y="17"/>
                    <a:pt x="81" y="18"/>
                    <a:pt x="80" y="18"/>
                  </a:cubicBezTo>
                  <a:cubicBezTo>
                    <a:pt x="79" y="16"/>
                    <a:pt x="79" y="16"/>
                    <a:pt x="79" y="16"/>
                  </a:cubicBezTo>
                  <a:cubicBezTo>
                    <a:pt x="79" y="18"/>
                    <a:pt x="79" y="15"/>
                    <a:pt x="79" y="15"/>
                  </a:cubicBezTo>
                  <a:cubicBezTo>
                    <a:pt x="79" y="17"/>
                    <a:pt x="79" y="17"/>
                    <a:pt x="79" y="18"/>
                  </a:cubicBezTo>
                  <a:cubicBezTo>
                    <a:pt x="78" y="17"/>
                    <a:pt x="78" y="19"/>
                    <a:pt x="78" y="20"/>
                  </a:cubicBezTo>
                  <a:cubicBezTo>
                    <a:pt x="78" y="19"/>
                    <a:pt x="78" y="19"/>
                    <a:pt x="78" y="19"/>
                  </a:cubicBezTo>
                  <a:cubicBezTo>
                    <a:pt x="78" y="21"/>
                    <a:pt x="77" y="19"/>
                    <a:pt x="76" y="19"/>
                  </a:cubicBezTo>
                  <a:cubicBezTo>
                    <a:pt x="76" y="19"/>
                    <a:pt x="76" y="18"/>
                    <a:pt x="76" y="18"/>
                  </a:cubicBezTo>
                  <a:cubicBezTo>
                    <a:pt x="76" y="20"/>
                    <a:pt x="76" y="20"/>
                    <a:pt x="75" y="21"/>
                  </a:cubicBezTo>
                  <a:cubicBezTo>
                    <a:pt x="75" y="21"/>
                    <a:pt x="74" y="21"/>
                    <a:pt x="74" y="20"/>
                  </a:cubicBezTo>
                  <a:cubicBezTo>
                    <a:pt x="73" y="23"/>
                    <a:pt x="72" y="21"/>
                    <a:pt x="71" y="23"/>
                  </a:cubicBezTo>
                  <a:cubicBezTo>
                    <a:pt x="71" y="22"/>
                    <a:pt x="71" y="22"/>
                    <a:pt x="71" y="22"/>
                  </a:cubicBezTo>
                  <a:cubicBezTo>
                    <a:pt x="70" y="25"/>
                    <a:pt x="68" y="23"/>
                    <a:pt x="68" y="24"/>
                  </a:cubicBezTo>
                  <a:cubicBezTo>
                    <a:pt x="67" y="22"/>
                    <a:pt x="67" y="22"/>
                    <a:pt x="67" y="22"/>
                  </a:cubicBezTo>
                  <a:cubicBezTo>
                    <a:pt x="67" y="21"/>
                    <a:pt x="67" y="23"/>
                    <a:pt x="67" y="24"/>
                  </a:cubicBezTo>
                  <a:cubicBezTo>
                    <a:pt x="67" y="24"/>
                    <a:pt x="67" y="26"/>
                    <a:pt x="66" y="24"/>
                  </a:cubicBezTo>
                  <a:cubicBezTo>
                    <a:pt x="66" y="23"/>
                    <a:pt x="66" y="25"/>
                    <a:pt x="66" y="25"/>
                  </a:cubicBezTo>
                  <a:cubicBezTo>
                    <a:pt x="65" y="25"/>
                    <a:pt x="65" y="25"/>
                    <a:pt x="64" y="25"/>
                  </a:cubicBezTo>
                  <a:cubicBezTo>
                    <a:pt x="64" y="25"/>
                    <a:pt x="64" y="25"/>
                    <a:pt x="64" y="25"/>
                  </a:cubicBezTo>
                  <a:cubicBezTo>
                    <a:pt x="64" y="25"/>
                    <a:pt x="64" y="24"/>
                    <a:pt x="64" y="24"/>
                  </a:cubicBezTo>
                  <a:cubicBezTo>
                    <a:pt x="64" y="25"/>
                    <a:pt x="63" y="23"/>
                    <a:pt x="64" y="26"/>
                  </a:cubicBezTo>
                  <a:cubicBezTo>
                    <a:pt x="63" y="25"/>
                    <a:pt x="62" y="28"/>
                    <a:pt x="61" y="26"/>
                  </a:cubicBezTo>
                  <a:cubicBezTo>
                    <a:pt x="62" y="26"/>
                    <a:pt x="62" y="27"/>
                    <a:pt x="62" y="27"/>
                  </a:cubicBezTo>
                  <a:cubicBezTo>
                    <a:pt x="61" y="27"/>
                    <a:pt x="60" y="26"/>
                    <a:pt x="60" y="27"/>
                  </a:cubicBezTo>
                  <a:cubicBezTo>
                    <a:pt x="60" y="27"/>
                    <a:pt x="60" y="26"/>
                    <a:pt x="60" y="26"/>
                  </a:cubicBezTo>
                  <a:cubicBezTo>
                    <a:pt x="60" y="27"/>
                    <a:pt x="60" y="27"/>
                    <a:pt x="60" y="27"/>
                  </a:cubicBezTo>
                  <a:cubicBezTo>
                    <a:pt x="59" y="29"/>
                    <a:pt x="58" y="26"/>
                    <a:pt x="57" y="27"/>
                  </a:cubicBezTo>
                  <a:cubicBezTo>
                    <a:pt x="56" y="29"/>
                    <a:pt x="54" y="28"/>
                    <a:pt x="53" y="29"/>
                  </a:cubicBezTo>
                  <a:cubicBezTo>
                    <a:pt x="53" y="28"/>
                    <a:pt x="53" y="28"/>
                    <a:pt x="53" y="28"/>
                  </a:cubicBezTo>
                  <a:cubicBezTo>
                    <a:pt x="53" y="30"/>
                    <a:pt x="51" y="26"/>
                    <a:pt x="51" y="29"/>
                  </a:cubicBezTo>
                  <a:cubicBezTo>
                    <a:pt x="51" y="29"/>
                    <a:pt x="51" y="29"/>
                    <a:pt x="51" y="28"/>
                  </a:cubicBezTo>
                  <a:cubicBezTo>
                    <a:pt x="51" y="30"/>
                    <a:pt x="49" y="27"/>
                    <a:pt x="49" y="29"/>
                  </a:cubicBezTo>
                  <a:cubicBezTo>
                    <a:pt x="49" y="29"/>
                    <a:pt x="49" y="29"/>
                    <a:pt x="49" y="29"/>
                  </a:cubicBezTo>
                  <a:cubicBezTo>
                    <a:pt x="49" y="27"/>
                    <a:pt x="48" y="29"/>
                    <a:pt x="48" y="28"/>
                  </a:cubicBezTo>
                  <a:cubicBezTo>
                    <a:pt x="48" y="28"/>
                    <a:pt x="48" y="28"/>
                    <a:pt x="48" y="27"/>
                  </a:cubicBezTo>
                  <a:cubicBezTo>
                    <a:pt x="47" y="26"/>
                    <a:pt x="48" y="30"/>
                    <a:pt x="47" y="27"/>
                  </a:cubicBezTo>
                  <a:cubicBezTo>
                    <a:pt x="47" y="27"/>
                    <a:pt x="47" y="28"/>
                    <a:pt x="47" y="28"/>
                  </a:cubicBezTo>
                  <a:cubicBezTo>
                    <a:pt x="46" y="28"/>
                    <a:pt x="45" y="29"/>
                    <a:pt x="43" y="30"/>
                  </a:cubicBezTo>
                  <a:cubicBezTo>
                    <a:pt x="42" y="29"/>
                    <a:pt x="43" y="26"/>
                    <a:pt x="42" y="28"/>
                  </a:cubicBezTo>
                  <a:cubicBezTo>
                    <a:pt x="42" y="27"/>
                    <a:pt x="42" y="29"/>
                    <a:pt x="42" y="28"/>
                  </a:cubicBezTo>
                  <a:cubicBezTo>
                    <a:pt x="42" y="29"/>
                    <a:pt x="41" y="25"/>
                    <a:pt x="41" y="27"/>
                  </a:cubicBezTo>
                  <a:cubicBezTo>
                    <a:pt x="42" y="28"/>
                    <a:pt x="41" y="28"/>
                    <a:pt x="42" y="29"/>
                  </a:cubicBezTo>
                  <a:cubicBezTo>
                    <a:pt x="41" y="28"/>
                    <a:pt x="40" y="26"/>
                    <a:pt x="40" y="28"/>
                  </a:cubicBezTo>
                  <a:cubicBezTo>
                    <a:pt x="40" y="27"/>
                    <a:pt x="40" y="27"/>
                    <a:pt x="40" y="27"/>
                  </a:cubicBezTo>
                  <a:cubicBezTo>
                    <a:pt x="40" y="29"/>
                    <a:pt x="39" y="28"/>
                    <a:pt x="39" y="31"/>
                  </a:cubicBezTo>
                  <a:cubicBezTo>
                    <a:pt x="36" y="32"/>
                    <a:pt x="34" y="34"/>
                    <a:pt x="31" y="35"/>
                  </a:cubicBezTo>
                  <a:cubicBezTo>
                    <a:pt x="28" y="35"/>
                    <a:pt x="25" y="36"/>
                    <a:pt x="22" y="35"/>
                  </a:cubicBezTo>
                  <a:cubicBezTo>
                    <a:pt x="21" y="33"/>
                    <a:pt x="21" y="33"/>
                    <a:pt x="20" y="34"/>
                  </a:cubicBezTo>
                  <a:cubicBezTo>
                    <a:pt x="20" y="33"/>
                    <a:pt x="20" y="33"/>
                    <a:pt x="20" y="33"/>
                  </a:cubicBezTo>
                  <a:cubicBezTo>
                    <a:pt x="21" y="35"/>
                    <a:pt x="20" y="33"/>
                    <a:pt x="20" y="35"/>
                  </a:cubicBezTo>
                  <a:cubicBezTo>
                    <a:pt x="19" y="35"/>
                    <a:pt x="18" y="36"/>
                    <a:pt x="17" y="36"/>
                  </a:cubicBezTo>
                  <a:cubicBezTo>
                    <a:pt x="17" y="36"/>
                    <a:pt x="17" y="34"/>
                    <a:pt x="17" y="34"/>
                  </a:cubicBezTo>
                  <a:cubicBezTo>
                    <a:pt x="17" y="35"/>
                    <a:pt x="17" y="35"/>
                    <a:pt x="17" y="35"/>
                  </a:cubicBezTo>
                  <a:cubicBezTo>
                    <a:pt x="17" y="35"/>
                    <a:pt x="17" y="35"/>
                    <a:pt x="17" y="35"/>
                  </a:cubicBezTo>
                  <a:cubicBezTo>
                    <a:pt x="17" y="35"/>
                    <a:pt x="16" y="36"/>
                    <a:pt x="17" y="37"/>
                  </a:cubicBezTo>
                  <a:cubicBezTo>
                    <a:pt x="14" y="39"/>
                    <a:pt x="11" y="35"/>
                    <a:pt x="8" y="36"/>
                  </a:cubicBezTo>
                  <a:cubicBezTo>
                    <a:pt x="8" y="35"/>
                    <a:pt x="7" y="36"/>
                    <a:pt x="6" y="37"/>
                  </a:cubicBezTo>
                  <a:cubicBezTo>
                    <a:pt x="4" y="35"/>
                    <a:pt x="2" y="33"/>
                    <a:pt x="0" y="35"/>
                  </a:cubicBezTo>
                  <a:cubicBezTo>
                    <a:pt x="0" y="35"/>
                    <a:pt x="0" y="30"/>
                    <a:pt x="0" y="28"/>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3" name="Freeform 43"/>
            <p:cNvSpPr/>
            <p:nvPr/>
          </p:nvSpPr>
          <p:spPr bwMode="auto">
            <a:xfrm>
              <a:off x="5487252" y="5055696"/>
              <a:ext cx="4762" cy="11113"/>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2"/>
                    <a:pt x="0" y="2"/>
                    <a:pt x="0" y="0"/>
                  </a:cubicBezTo>
                  <a:lnTo>
                    <a:pt x="1" y="3"/>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4" name="Freeform 44"/>
            <p:cNvSpPr/>
            <p:nvPr/>
          </p:nvSpPr>
          <p:spPr bwMode="auto">
            <a:xfrm>
              <a:off x="5457089" y="5028708"/>
              <a:ext cx="0" cy="7938"/>
            </a:xfrm>
            <a:custGeom>
              <a:avLst/>
              <a:gdLst>
                <a:gd name="T0" fmla="*/ 1 h 2"/>
                <a:gd name="T1" fmla="*/ 1 h 2"/>
                <a:gd name="T2" fmla="*/ 0 h 2"/>
                <a:gd name="T3" fmla="*/ 1 h 2"/>
              </a:gdLst>
              <a:ahLst/>
              <a:cxnLst>
                <a:cxn ang="0">
                  <a:pos x="0" y="T0"/>
                </a:cxn>
                <a:cxn ang="0">
                  <a:pos x="0" y="T1"/>
                </a:cxn>
                <a:cxn ang="0">
                  <a:pos x="0" y="T2"/>
                </a:cxn>
                <a:cxn ang="0">
                  <a:pos x="0" y="T3"/>
                </a:cxn>
              </a:cxnLst>
              <a:rect l="0" t="0" r="r" b="b"/>
              <a:pathLst>
                <a:path h="2">
                  <a:moveTo>
                    <a:pt x="0" y="1"/>
                  </a:moveTo>
                  <a:cubicBezTo>
                    <a:pt x="0" y="2"/>
                    <a:pt x="0" y="1"/>
                    <a:pt x="0" y="1"/>
                  </a:cubicBezTo>
                  <a:cubicBezTo>
                    <a:pt x="0" y="1"/>
                    <a:pt x="0" y="0"/>
                    <a:pt x="0" y="0"/>
                  </a:cubicBezTo>
                  <a:cubicBezTo>
                    <a:pt x="0" y="0"/>
                    <a:pt x="0" y="1"/>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5" name="Freeform 45"/>
            <p:cNvSpPr/>
            <p:nvPr/>
          </p:nvSpPr>
          <p:spPr bwMode="auto">
            <a:xfrm>
              <a:off x="5450739" y="5025533"/>
              <a:ext cx="3175" cy="7938"/>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0" y="1"/>
                    <a:pt x="1" y="0"/>
                    <a:pt x="1" y="0"/>
                  </a:cubicBezTo>
                  <a:lnTo>
                    <a:pt x="1" y="2"/>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6" name="Freeform 46"/>
            <p:cNvSpPr/>
            <p:nvPr/>
          </p:nvSpPr>
          <p:spPr bwMode="auto">
            <a:xfrm>
              <a:off x="5442802" y="5017596"/>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lnTo>
                    <a:pt x="0" y="1"/>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7" name="Freeform 47"/>
            <p:cNvSpPr/>
            <p:nvPr/>
          </p:nvSpPr>
          <p:spPr bwMode="auto">
            <a:xfrm>
              <a:off x="5442802" y="5022358"/>
              <a:ext cx="3175" cy="6350"/>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2"/>
                    <a:pt x="0" y="1"/>
                    <a:pt x="0" y="1"/>
                  </a:cubicBezTo>
                  <a:cubicBezTo>
                    <a:pt x="0" y="2"/>
                    <a:pt x="0" y="0"/>
                    <a:pt x="1"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8" name="Freeform 48"/>
            <p:cNvSpPr/>
            <p:nvPr/>
          </p:nvSpPr>
          <p:spPr bwMode="auto">
            <a:xfrm>
              <a:off x="5431689" y="5017596"/>
              <a:ext cx="0" cy="7938"/>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1"/>
                    <a:pt x="0" y="2"/>
                    <a:pt x="0" y="1"/>
                  </a:cubicBezTo>
                  <a:cubicBezTo>
                    <a:pt x="0" y="1"/>
                    <a:pt x="0" y="0"/>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09" name="Freeform 49"/>
            <p:cNvSpPr/>
            <p:nvPr/>
          </p:nvSpPr>
          <p:spPr bwMode="auto">
            <a:xfrm>
              <a:off x="5423752" y="5022358"/>
              <a:ext cx="3175" cy="6350"/>
            </a:xfrm>
            <a:custGeom>
              <a:avLst/>
              <a:gdLst>
                <a:gd name="T0" fmla="*/ 1 w 1"/>
                <a:gd name="T1" fmla="*/ 1 h 2"/>
                <a:gd name="T2" fmla="*/ 1 w 1"/>
                <a:gd name="T3" fmla="*/ 2 h 2"/>
                <a:gd name="T4" fmla="*/ 0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2"/>
                  </a:cubicBezTo>
                  <a:cubicBezTo>
                    <a:pt x="0" y="1"/>
                    <a:pt x="0" y="1"/>
                    <a:pt x="0" y="0"/>
                  </a:cubicBezTo>
                  <a:lnTo>
                    <a:pt x="1" y="1"/>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0" name="Freeform 50"/>
            <p:cNvSpPr/>
            <p:nvPr/>
          </p:nvSpPr>
          <p:spPr bwMode="auto">
            <a:xfrm>
              <a:off x="5325327" y="5058871"/>
              <a:ext cx="0" cy="4763"/>
            </a:xfrm>
            <a:custGeom>
              <a:avLst/>
              <a:gdLst>
                <a:gd name="T0" fmla="*/ 3 h 3"/>
                <a:gd name="T1" fmla="*/ 0 h 3"/>
                <a:gd name="T2" fmla="*/ 3 h 3"/>
                <a:gd name="T3" fmla="*/ 3 h 3"/>
              </a:gdLst>
              <a:ahLst/>
              <a:cxnLst>
                <a:cxn ang="0">
                  <a:pos x="0" y="T0"/>
                </a:cxn>
                <a:cxn ang="0">
                  <a:pos x="0" y="T1"/>
                </a:cxn>
                <a:cxn ang="0">
                  <a:pos x="0" y="T2"/>
                </a:cxn>
                <a:cxn ang="0">
                  <a:pos x="0" y="T3"/>
                </a:cxn>
              </a:cxnLst>
              <a:rect l="0" t="0" r="r" b="b"/>
              <a:pathLst>
                <a:path h="3">
                  <a:moveTo>
                    <a:pt x="0" y="3"/>
                  </a:moveTo>
                  <a:lnTo>
                    <a:pt x="0" y="0"/>
                  </a:lnTo>
                  <a:lnTo>
                    <a:pt x="0" y="3"/>
                  </a:lnTo>
                  <a:lnTo>
                    <a:pt x="0" y="3"/>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1" name="Freeform 51"/>
            <p:cNvSpPr/>
            <p:nvPr/>
          </p:nvSpPr>
          <p:spPr bwMode="auto">
            <a:xfrm>
              <a:off x="5280877" y="5063633"/>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2"/>
                    <a:pt x="0" y="1"/>
                    <a:pt x="0" y="1"/>
                  </a:cubicBezTo>
                  <a:cubicBezTo>
                    <a:pt x="0" y="0"/>
                    <a:pt x="0" y="2"/>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2" name="Freeform 52"/>
            <p:cNvSpPr/>
            <p:nvPr/>
          </p:nvSpPr>
          <p:spPr bwMode="auto">
            <a:xfrm>
              <a:off x="5258652" y="5089033"/>
              <a:ext cx="3175" cy="7938"/>
            </a:xfrm>
            <a:custGeom>
              <a:avLst/>
              <a:gdLst>
                <a:gd name="T0" fmla="*/ 0 w 2"/>
                <a:gd name="T1" fmla="*/ 0 h 5"/>
                <a:gd name="T2" fmla="*/ 2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lnTo>
                    <a:pt x="2" y="0"/>
                  </a:lnTo>
                  <a:lnTo>
                    <a:pt x="2" y="5"/>
                  </a:ln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3" name="Freeform 53"/>
            <p:cNvSpPr/>
            <p:nvPr/>
          </p:nvSpPr>
          <p:spPr bwMode="auto">
            <a:xfrm>
              <a:off x="5379302" y="4555633"/>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1"/>
                    <a:pt x="1" y="0"/>
                    <a:pt x="1" y="1"/>
                  </a:cubicBezTo>
                  <a:cubicBezTo>
                    <a:pt x="0" y="1"/>
                    <a:pt x="0" y="2"/>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4" name="Freeform 54"/>
            <p:cNvSpPr/>
            <p:nvPr/>
          </p:nvSpPr>
          <p:spPr bwMode="auto">
            <a:xfrm>
              <a:off x="4991952" y="4404821"/>
              <a:ext cx="393700" cy="153988"/>
            </a:xfrm>
            <a:custGeom>
              <a:avLst/>
              <a:gdLst>
                <a:gd name="T0" fmla="*/ 14 w 105"/>
                <a:gd name="T1" fmla="*/ 7 h 41"/>
                <a:gd name="T2" fmla="*/ 17 w 105"/>
                <a:gd name="T3" fmla="*/ 8 h 41"/>
                <a:gd name="T4" fmla="*/ 24 w 105"/>
                <a:gd name="T5" fmla="*/ 5 h 41"/>
                <a:gd name="T6" fmla="*/ 26 w 105"/>
                <a:gd name="T7" fmla="*/ 6 h 41"/>
                <a:gd name="T8" fmla="*/ 33 w 105"/>
                <a:gd name="T9" fmla="*/ 10 h 41"/>
                <a:gd name="T10" fmla="*/ 35 w 105"/>
                <a:gd name="T11" fmla="*/ 11 h 41"/>
                <a:gd name="T12" fmla="*/ 39 w 105"/>
                <a:gd name="T13" fmla="*/ 10 h 41"/>
                <a:gd name="T14" fmla="*/ 42 w 105"/>
                <a:gd name="T15" fmla="*/ 11 h 41"/>
                <a:gd name="T16" fmla="*/ 43 w 105"/>
                <a:gd name="T17" fmla="*/ 13 h 41"/>
                <a:gd name="T18" fmla="*/ 46 w 105"/>
                <a:gd name="T19" fmla="*/ 12 h 41"/>
                <a:gd name="T20" fmla="*/ 50 w 105"/>
                <a:gd name="T21" fmla="*/ 10 h 41"/>
                <a:gd name="T22" fmla="*/ 52 w 105"/>
                <a:gd name="T23" fmla="*/ 11 h 41"/>
                <a:gd name="T24" fmla="*/ 55 w 105"/>
                <a:gd name="T25" fmla="*/ 10 h 41"/>
                <a:gd name="T26" fmla="*/ 57 w 105"/>
                <a:gd name="T27" fmla="*/ 12 h 41"/>
                <a:gd name="T28" fmla="*/ 60 w 105"/>
                <a:gd name="T29" fmla="*/ 13 h 41"/>
                <a:gd name="T30" fmla="*/ 63 w 105"/>
                <a:gd name="T31" fmla="*/ 16 h 41"/>
                <a:gd name="T32" fmla="*/ 65 w 105"/>
                <a:gd name="T33" fmla="*/ 15 h 41"/>
                <a:gd name="T34" fmla="*/ 66 w 105"/>
                <a:gd name="T35" fmla="*/ 17 h 41"/>
                <a:gd name="T36" fmla="*/ 68 w 105"/>
                <a:gd name="T37" fmla="*/ 16 h 41"/>
                <a:gd name="T38" fmla="*/ 69 w 105"/>
                <a:gd name="T39" fmla="*/ 16 h 41"/>
                <a:gd name="T40" fmla="*/ 71 w 105"/>
                <a:gd name="T41" fmla="*/ 16 h 41"/>
                <a:gd name="T42" fmla="*/ 76 w 105"/>
                <a:gd name="T43" fmla="*/ 18 h 41"/>
                <a:gd name="T44" fmla="*/ 78 w 105"/>
                <a:gd name="T45" fmla="*/ 18 h 41"/>
                <a:gd name="T46" fmla="*/ 80 w 105"/>
                <a:gd name="T47" fmla="*/ 19 h 41"/>
                <a:gd name="T48" fmla="*/ 84 w 105"/>
                <a:gd name="T49" fmla="*/ 21 h 41"/>
                <a:gd name="T50" fmla="*/ 84 w 105"/>
                <a:gd name="T51" fmla="*/ 25 h 41"/>
                <a:gd name="T52" fmla="*/ 87 w 105"/>
                <a:gd name="T53" fmla="*/ 22 h 41"/>
                <a:gd name="T54" fmla="*/ 90 w 105"/>
                <a:gd name="T55" fmla="*/ 19 h 41"/>
                <a:gd name="T56" fmla="*/ 91 w 105"/>
                <a:gd name="T57" fmla="*/ 21 h 41"/>
                <a:gd name="T58" fmla="*/ 93 w 105"/>
                <a:gd name="T59" fmla="*/ 19 h 41"/>
                <a:gd name="T60" fmla="*/ 93 w 105"/>
                <a:gd name="T61" fmla="*/ 21 h 41"/>
                <a:gd name="T62" fmla="*/ 93 w 105"/>
                <a:gd name="T63" fmla="*/ 26 h 41"/>
                <a:gd name="T64" fmla="*/ 96 w 105"/>
                <a:gd name="T65" fmla="*/ 23 h 41"/>
                <a:gd name="T66" fmla="*/ 96 w 105"/>
                <a:gd name="T67" fmla="*/ 25 h 41"/>
                <a:gd name="T68" fmla="*/ 98 w 105"/>
                <a:gd name="T69" fmla="*/ 23 h 41"/>
                <a:gd name="T70" fmla="*/ 100 w 105"/>
                <a:gd name="T71" fmla="*/ 24 h 41"/>
                <a:gd name="T72" fmla="*/ 97 w 105"/>
                <a:gd name="T73" fmla="*/ 29 h 41"/>
                <a:gd name="T74" fmla="*/ 101 w 105"/>
                <a:gd name="T75" fmla="*/ 27 h 41"/>
                <a:gd name="T76" fmla="*/ 101 w 105"/>
                <a:gd name="T77" fmla="*/ 35 h 41"/>
                <a:gd name="T78" fmla="*/ 102 w 105"/>
                <a:gd name="T79" fmla="*/ 36 h 41"/>
                <a:gd name="T80" fmla="*/ 104 w 105"/>
                <a:gd name="T81" fmla="*/ 37 h 41"/>
                <a:gd name="T82" fmla="*/ 102 w 105"/>
                <a:gd name="T83" fmla="*/ 40 h 41"/>
                <a:gd name="T84" fmla="*/ 101 w 105"/>
                <a:gd name="T85" fmla="*/ 36 h 41"/>
                <a:gd name="T86" fmla="*/ 95 w 105"/>
                <a:gd name="T87" fmla="*/ 39 h 41"/>
                <a:gd name="T88" fmla="*/ 87 w 105"/>
                <a:gd name="T89" fmla="*/ 38 h 41"/>
                <a:gd name="T90" fmla="*/ 79 w 105"/>
                <a:gd name="T91" fmla="*/ 36 h 41"/>
                <a:gd name="T92" fmla="*/ 72 w 105"/>
                <a:gd name="T93" fmla="*/ 34 h 41"/>
                <a:gd name="T94" fmla="*/ 67 w 105"/>
                <a:gd name="T95" fmla="*/ 33 h 41"/>
                <a:gd name="T96" fmla="*/ 58 w 105"/>
                <a:gd name="T97" fmla="*/ 29 h 41"/>
                <a:gd name="T98" fmla="*/ 54 w 105"/>
                <a:gd name="T99" fmla="*/ 26 h 41"/>
                <a:gd name="T100" fmla="*/ 47 w 105"/>
                <a:gd name="T101" fmla="*/ 22 h 41"/>
                <a:gd name="T102" fmla="*/ 24 w 105"/>
                <a:gd name="T103" fmla="*/ 21 h 41"/>
                <a:gd name="T104" fmla="*/ 18 w 105"/>
                <a:gd name="T105" fmla="*/ 19 h 41"/>
                <a:gd name="T106" fmla="*/ 3 w 105"/>
                <a:gd name="T107"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41">
                  <a:moveTo>
                    <a:pt x="3" y="5"/>
                  </a:moveTo>
                  <a:cubicBezTo>
                    <a:pt x="6" y="0"/>
                    <a:pt x="6" y="5"/>
                    <a:pt x="8" y="3"/>
                  </a:cubicBezTo>
                  <a:cubicBezTo>
                    <a:pt x="8" y="3"/>
                    <a:pt x="7" y="5"/>
                    <a:pt x="8" y="5"/>
                  </a:cubicBezTo>
                  <a:cubicBezTo>
                    <a:pt x="10" y="2"/>
                    <a:pt x="12" y="5"/>
                    <a:pt x="12" y="8"/>
                  </a:cubicBezTo>
                  <a:cubicBezTo>
                    <a:pt x="12" y="8"/>
                    <a:pt x="12" y="8"/>
                    <a:pt x="12" y="8"/>
                  </a:cubicBezTo>
                  <a:cubicBezTo>
                    <a:pt x="12" y="9"/>
                    <a:pt x="13" y="7"/>
                    <a:pt x="14" y="7"/>
                  </a:cubicBezTo>
                  <a:cubicBezTo>
                    <a:pt x="13" y="8"/>
                    <a:pt x="13" y="8"/>
                    <a:pt x="13" y="8"/>
                  </a:cubicBezTo>
                  <a:cubicBezTo>
                    <a:pt x="14" y="7"/>
                    <a:pt x="14" y="8"/>
                    <a:pt x="14" y="7"/>
                  </a:cubicBezTo>
                  <a:cubicBezTo>
                    <a:pt x="14" y="8"/>
                    <a:pt x="14" y="9"/>
                    <a:pt x="14" y="9"/>
                  </a:cubicBezTo>
                  <a:cubicBezTo>
                    <a:pt x="15" y="8"/>
                    <a:pt x="15" y="8"/>
                    <a:pt x="15" y="8"/>
                  </a:cubicBezTo>
                  <a:cubicBezTo>
                    <a:pt x="16" y="4"/>
                    <a:pt x="16" y="8"/>
                    <a:pt x="17" y="7"/>
                  </a:cubicBezTo>
                  <a:cubicBezTo>
                    <a:pt x="17" y="8"/>
                    <a:pt x="17" y="8"/>
                    <a:pt x="17" y="8"/>
                  </a:cubicBezTo>
                  <a:cubicBezTo>
                    <a:pt x="19" y="6"/>
                    <a:pt x="20" y="7"/>
                    <a:pt x="21" y="6"/>
                  </a:cubicBezTo>
                  <a:cubicBezTo>
                    <a:pt x="21" y="8"/>
                    <a:pt x="21" y="8"/>
                    <a:pt x="21" y="8"/>
                  </a:cubicBezTo>
                  <a:cubicBezTo>
                    <a:pt x="21" y="7"/>
                    <a:pt x="22" y="6"/>
                    <a:pt x="22" y="6"/>
                  </a:cubicBezTo>
                  <a:cubicBezTo>
                    <a:pt x="22" y="8"/>
                    <a:pt x="23" y="5"/>
                    <a:pt x="23" y="6"/>
                  </a:cubicBezTo>
                  <a:cubicBezTo>
                    <a:pt x="23" y="6"/>
                    <a:pt x="23" y="6"/>
                    <a:pt x="23" y="6"/>
                  </a:cubicBezTo>
                  <a:cubicBezTo>
                    <a:pt x="24" y="5"/>
                    <a:pt x="23" y="7"/>
                    <a:pt x="24" y="5"/>
                  </a:cubicBezTo>
                  <a:cubicBezTo>
                    <a:pt x="24" y="7"/>
                    <a:pt x="24" y="7"/>
                    <a:pt x="24" y="7"/>
                  </a:cubicBezTo>
                  <a:cubicBezTo>
                    <a:pt x="25" y="4"/>
                    <a:pt x="24" y="8"/>
                    <a:pt x="25" y="7"/>
                  </a:cubicBezTo>
                  <a:cubicBezTo>
                    <a:pt x="25" y="7"/>
                    <a:pt x="25" y="7"/>
                    <a:pt x="25" y="7"/>
                  </a:cubicBezTo>
                  <a:cubicBezTo>
                    <a:pt x="25" y="6"/>
                    <a:pt x="25" y="7"/>
                    <a:pt x="25" y="7"/>
                  </a:cubicBezTo>
                  <a:cubicBezTo>
                    <a:pt x="25" y="7"/>
                    <a:pt x="25" y="7"/>
                    <a:pt x="25" y="7"/>
                  </a:cubicBezTo>
                  <a:cubicBezTo>
                    <a:pt x="26" y="7"/>
                    <a:pt x="26" y="8"/>
                    <a:pt x="26" y="6"/>
                  </a:cubicBezTo>
                  <a:cubicBezTo>
                    <a:pt x="26" y="8"/>
                    <a:pt x="26" y="7"/>
                    <a:pt x="25" y="9"/>
                  </a:cubicBezTo>
                  <a:cubicBezTo>
                    <a:pt x="27" y="8"/>
                    <a:pt x="29" y="9"/>
                    <a:pt x="31" y="9"/>
                  </a:cubicBezTo>
                  <a:cubicBezTo>
                    <a:pt x="31" y="10"/>
                    <a:pt x="31" y="10"/>
                    <a:pt x="30" y="11"/>
                  </a:cubicBezTo>
                  <a:cubicBezTo>
                    <a:pt x="31" y="10"/>
                    <a:pt x="31" y="11"/>
                    <a:pt x="32" y="10"/>
                  </a:cubicBezTo>
                  <a:cubicBezTo>
                    <a:pt x="32" y="10"/>
                    <a:pt x="31" y="11"/>
                    <a:pt x="32" y="11"/>
                  </a:cubicBezTo>
                  <a:cubicBezTo>
                    <a:pt x="32" y="12"/>
                    <a:pt x="32" y="9"/>
                    <a:pt x="33" y="10"/>
                  </a:cubicBezTo>
                  <a:cubicBezTo>
                    <a:pt x="32" y="12"/>
                    <a:pt x="32" y="12"/>
                    <a:pt x="32" y="12"/>
                  </a:cubicBezTo>
                  <a:cubicBezTo>
                    <a:pt x="33" y="10"/>
                    <a:pt x="33" y="10"/>
                    <a:pt x="33" y="10"/>
                  </a:cubicBezTo>
                  <a:cubicBezTo>
                    <a:pt x="33" y="10"/>
                    <a:pt x="33" y="11"/>
                    <a:pt x="33" y="11"/>
                  </a:cubicBezTo>
                  <a:cubicBezTo>
                    <a:pt x="34" y="10"/>
                    <a:pt x="33" y="12"/>
                    <a:pt x="34" y="11"/>
                  </a:cubicBezTo>
                  <a:cubicBezTo>
                    <a:pt x="34" y="12"/>
                    <a:pt x="34" y="12"/>
                    <a:pt x="34" y="12"/>
                  </a:cubicBezTo>
                  <a:cubicBezTo>
                    <a:pt x="34" y="13"/>
                    <a:pt x="34" y="10"/>
                    <a:pt x="35" y="11"/>
                  </a:cubicBezTo>
                  <a:cubicBezTo>
                    <a:pt x="34" y="12"/>
                    <a:pt x="34" y="12"/>
                    <a:pt x="34" y="12"/>
                  </a:cubicBezTo>
                  <a:cubicBezTo>
                    <a:pt x="35" y="10"/>
                    <a:pt x="36" y="11"/>
                    <a:pt x="36" y="10"/>
                  </a:cubicBezTo>
                  <a:cubicBezTo>
                    <a:pt x="36" y="11"/>
                    <a:pt x="36" y="11"/>
                    <a:pt x="36" y="11"/>
                  </a:cubicBezTo>
                  <a:cubicBezTo>
                    <a:pt x="37" y="10"/>
                    <a:pt x="37" y="11"/>
                    <a:pt x="38" y="11"/>
                  </a:cubicBezTo>
                  <a:cubicBezTo>
                    <a:pt x="38" y="11"/>
                    <a:pt x="37" y="13"/>
                    <a:pt x="37" y="13"/>
                  </a:cubicBezTo>
                  <a:cubicBezTo>
                    <a:pt x="38" y="11"/>
                    <a:pt x="39" y="12"/>
                    <a:pt x="39" y="10"/>
                  </a:cubicBezTo>
                  <a:cubicBezTo>
                    <a:pt x="39" y="10"/>
                    <a:pt x="40" y="11"/>
                    <a:pt x="40" y="11"/>
                  </a:cubicBezTo>
                  <a:cubicBezTo>
                    <a:pt x="40" y="11"/>
                    <a:pt x="40" y="13"/>
                    <a:pt x="39" y="13"/>
                  </a:cubicBezTo>
                  <a:cubicBezTo>
                    <a:pt x="39" y="15"/>
                    <a:pt x="39" y="15"/>
                    <a:pt x="39" y="15"/>
                  </a:cubicBezTo>
                  <a:cubicBezTo>
                    <a:pt x="39" y="16"/>
                    <a:pt x="39" y="14"/>
                    <a:pt x="39" y="15"/>
                  </a:cubicBezTo>
                  <a:cubicBezTo>
                    <a:pt x="39" y="15"/>
                    <a:pt x="40" y="15"/>
                    <a:pt x="40" y="15"/>
                  </a:cubicBezTo>
                  <a:cubicBezTo>
                    <a:pt x="40" y="14"/>
                    <a:pt x="41" y="11"/>
                    <a:pt x="42" y="11"/>
                  </a:cubicBezTo>
                  <a:cubicBezTo>
                    <a:pt x="41" y="12"/>
                    <a:pt x="41" y="14"/>
                    <a:pt x="41" y="14"/>
                  </a:cubicBezTo>
                  <a:cubicBezTo>
                    <a:pt x="43" y="10"/>
                    <a:pt x="43" y="10"/>
                    <a:pt x="43" y="10"/>
                  </a:cubicBezTo>
                  <a:cubicBezTo>
                    <a:pt x="43" y="10"/>
                    <a:pt x="43" y="12"/>
                    <a:pt x="43" y="11"/>
                  </a:cubicBezTo>
                  <a:cubicBezTo>
                    <a:pt x="44" y="10"/>
                    <a:pt x="44" y="10"/>
                    <a:pt x="44" y="10"/>
                  </a:cubicBezTo>
                  <a:cubicBezTo>
                    <a:pt x="44" y="10"/>
                    <a:pt x="44" y="10"/>
                    <a:pt x="44" y="12"/>
                  </a:cubicBezTo>
                  <a:cubicBezTo>
                    <a:pt x="44" y="13"/>
                    <a:pt x="43" y="12"/>
                    <a:pt x="43" y="13"/>
                  </a:cubicBezTo>
                  <a:cubicBezTo>
                    <a:pt x="44" y="13"/>
                    <a:pt x="44" y="12"/>
                    <a:pt x="44" y="12"/>
                  </a:cubicBezTo>
                  <a:cubicBezTo>
                    <a:pt x="44" y="13"/>
                    <a:pt x="44" y="13"/>
                    <a:pt x="44" y="13"/>
                  </a:cubicBezTo>
                  <a:cubicBezTo>
                    <a:pt x="44" y="13"/>
                    <a:pt x="45" y="12"/>
                    <a:pt x="45" y="11"/>
                  </a:cubicBezTo>
                  <a:cubicBezTo>
                    <a:pt x="45" y="11"/>
                    <a:pt x="45" y="12"/>
                    <a:pt x="45" y="11"/>
                  </a:cubicBezTo>
                  <a:cubicBezTo>
                    <a:pt x="45" y="10"/>
                    <a:pt x="46" y="10"/>
                    <a:pt x="46" y="10"/>
                  </a:cubicBezTo>
                  <a:cubicBezTo>
                    <a:pt x="46" y="12"/>
                    <a:pt x="46" y="12"/>
                    <a:pt x="46" y="12"/>
                  </a:cubicBezTo>
                  <a:cubicBezTo>
                    <a:pt x="46" y="10"/>
                    <a:pt x="47" y="10"/>
                    <a:pt x="48" y="9"/>
                  </a:cubicBezTo>
                  <a:cubicBezTo>
                    <a:pt x="48" y="8"/>
                    <a:pt x="47" y="11"/>
                    <a:pt x="47" y="10"/>
                  </a:cubicBezTo>
                  <a:cubicBezTo>
                    <a:pt x="47" y="12"/>
                    <a:pt x="49" y="9"/>
                    <a:pt x="49" y="11"/>
                  </a:cubicBezTo>
                  <a:cubicBezTo>
                    <a:pt x="49" y="11"/>
                    <a:pt x="49" y="9"/>
                    <a:pt x="49" y="10"/>
                  </a:cubicBezTo>
                  <a:cubicBezTo>
                    <a:pt x="49" y="10"/>
                    <a:pt x="49" y="11"/>
                    <a:pt x="49" y="11"/>
                  </a:cubicBezTo>
                  <a:cubicBezTo>
                    <a:pt x="49" y="12"/>
                    <a:pt x="50" y="11"/>
                    <a:pt x="50" y="10"/>
                  </a:cubicBezTo>
                  <a:cubicBezTo>
                    <a:pt x="50" y="10"/>
                    <a:pt x="50" y="11"/>
                    <a:pt x="50" y="11"/>
                  </a:cubicBezTo>
                  <a:cubicBezTo>
                    <a:pt x="50" y="10"/>
                    <a:pt x="52" y="9"/>
                    <a:pt x="52" y="11"/>
                  </a:cubicBezTo>
                  <a:cubicBezTo>
                    <a:pt x="52" y="10"/>
                    <a:pt x="53" y="9"/>
                    <a:pt x="53" y="9"/>
                  </a:cubicBezTo>
                  <a:cubicBezTo>
                    <a:pt x="52" y="10"/>
                    <a:pt x="52" y="10"/>
                    <a:pt x="52" y="10"/>
                  </a:cubicBezTo>
                  <a:cubicBezTo>
                    <a:pt x="52" y="11"/>
                    <a:pt x="53" y="10"/>
                    <a:pt x="53" y="11"/>
                  </a:cubicBezTo>
                  <a:cubicBezTo>
                    <a:pt x="53" y="10"/>
                    <a:pt x="51" y="12"/>
                    <a:pt x="52" y="11"/>
                  </a:cubicBezTo>
                  <a:cubicBezTo>
                    <a:pt x="52" y="12"/>
                    <a:pt x="53" y="9"/>
                    <a:pt x="52" y="11"/>
                  </a:cubicBezTo>
                  <a:cubicBezTo>
                    <a:pt x="53" y="11"/>
                    <a:pt x="53" y="10"/>
                    <a:pt x="53" y="11"/>
                  </a:cubicBezTo>
                  <a:cubicBezTo>
                    <a:pt x="53" y="11"/>
                    <a:pt x="53" y="13"/>
                    <a:pt x="53" y="13"/>
                  </a:cubicBezTo>
                  <a:cubicBezTo>
                    <a:pt x="53" y="13"/>
                    <a:pt x="53" y="12"/>
                    <a:pt x="54" y="12"/>
                  </a:cubicBezTo>
                  <a:cubicBezTo>
                    <a:pt x="54" y="11"/>
                    <a:pt x="54" y="11"/>
                    <a:pt x="54" y="11"/>
                  </a:cubicBezTo>
                  <a:cubicBezTo>
                    <a:pt x="54" y="10"/>
                    <a:pt x="54" y="12"/>
                    <a:pt x="55" y="10"/>
                  </a:cubicBezTo>
                  <a:cubicBezTo>
                    <a:pt x="54" y="11"/>
                    <a:pt x="55" y="10"/>
                    <a:pt x="55" y="12"/>
                  </a:cubicBezTo>
                  <a:cubicBezTo>
                    <a:pt x="54" y="13"/>
                    <a:pt x="54" y="13"/>
                    <a:pt x="54" y="13"/>
                  </a:cubicBezTo>
                  <a:cubicBezTo>
                    <a:pt x="54" y="13"/>
                    <a:pt x="55" y="12"/>
                    <a:pt x="55" y="11"/>
                  </a:cubicBezTo>
                  <a:cubicBezTo>
                    <a:pt x="55" y="12"/>
                    <a:pt x="55" y="12"/>
                    <a:pt x="55" y="12"/>
                  </a:cubicBezTo>
                  <a:cubicBezTo>
                    <a:pt x="56" y="9"/>
                    <a:pt x="55" y="12"/>
                    <a:pt x="56" y="10"/>
                  </a:cubicBezTo>
                  <a:cubicBezTo>
                    <a:pt x="56" y="11"/>
                    <a:pt x="57" y="11"/>
                    <a:pt x="57" y="12"/>
                  </a:cubicBezTo>
                  <a:cubicBezTo>
                    <a:pt x="57" y="12"/>
                    <a:pt x="58" y="11"/>
                    <a:pt x="58" y="11"/>
                  </a:cubicBezTo>
                  <a:cubicBezTo>
                    <a:pt x="58" y="12"/>
                    <a:pt x="58" y="12"/>
                    <a:pt x="58" y="12"/>
                  </a:cubicBezTo>
                  <a:cubicBezTo>
                    <a:pt x="58" y="13"/>
                    <a:pt x="58" y="12"/>
                    <a:pt x="58" y="12"/>
                  </a:cubicBezTo>
                  <a:cubicBezTo>
                    <a:pt x="58" y="12"/>
                    <a:pt x="58" y="14"/>
                    <a:pt x="58" y="15"/>
                  </a:cubicBezTo>
                  <a:cubicBezTo>
                    <a:pt x="59" y="14"/>
                    <a:pt x="59" y="13"/>
                    <a:pt x="59" y="12"/>
                  </a:cubicBezTo>
                  <a:cubicBezTo>
                    <a:pt x="59" y="14"/>
                    <a:pt x="61" y="10"/>
                    <a:pt x="60" y="13"/>
                  </a:cubicBezTo>
                  <a:cubicBezTo>
                    <a:pt x="60" y="13"/>
                    <a:pt x="59" y="14"/>
                    <a:pt x="59" y="15"/>
                  </a:cubicBezTo>
                  <a:cubicBezTo>
                    <a:pt x="59" y="17"/>
                    <a:pt x="61" y="13"/>
                    <a:pt x="61" y="14"/>
                  </a:cubicBezTo>
                  <a:cubicBezTo>
                    <a:pt x="61" y="12"/>
                    <a:pt x="61" y="12"/>
                    <a:pt x="61" y="12"/>
                  </a:cubicBezTo>
                  <a:cubicBezTo>
                    <a:pt x="61" y="14"/>
                    <a:pt x="62" y="11"/>
                    <a:pt x="61" y="13"/>
                  </a:cubicBezTo>
                  <a:cubicBezTo>
                    <a:pt x="62" y="13"/>
                    <a:pt x="62" y="14"/>
                    <a:pt x="62" y="12"/>
                  </a:cubicBezTo>
                  <a:cubicBezTo>
                    <a:pt x="62" y="14"/>
                    <a:pt x="64" y="12"/>
                    <a:pt x="63" y="16"/>
                  </a:cubicBezTo>
                  <a:cubicBezTo>
                    <a:pt x="64" y="15"/>
                    <a:pt x="64" y="16"/>
                    <a:pt x="64" y="15"/>
                  </a:cubicBezTo>
                  <a:cubicBezTo>
                    <a:pt x="64" y="13"/>
                    <a:pt x="64" y="15"/>
                    <a:pt x="64" y="15"/>
                  </a:cubicBezTo>
                  <a:cubicBezTo>
                    <a:pt x="64" y="14"/>
                    <a:pt x="64" y="14"/>
                    <a:pt x="64" y="14"/>
                  </a:cubicBezTo>
                  <a:cubicBezTo>
                    <a:pt x="64" y="14"/>
                    <a:pt x="64" y="14"/>
                    <a:pt x="64" y="16"/>
                  </a:cubicBezTo>
                  <a:cubicBezTo>
                    <a:pt x="64" y="17"/>
                    <a:pt x="65" y="13"/>
                    <a:pt x="66" y="14"/>
                  </a:cubicBezTo>
                  <a:cubicBezTo>
                    <a:pt x="65" y="15"/>
                    <a:pt x="65" y="15"/>
                    <a:pt x="65" y="15"/>
                  </a:cubicBezTo>
                  <a:cubicBezTo>
                    <a:pt x="66" y="14"/>
                    <a:pt x="66" y="14"/>
                    <a:pt x="66" y="14"/>
                  </a:cubicBezTo>
                  <a:cubicBezTo>
                    <a:pt x="67" y="14"/>
                    <a:pt x="66" y="16"/>
                    <a:pt x="65" y="17"/>
                  </a:cubicBezTo>
                  <a:cubicBezTo>
                    <a:pt x="66" y="17"/>
                    <a:pt x="66" y="17"/>
                    <a:pt x="66" y="16"/>
                  </a:cubicBezTo>
                  <a:cubicBezTo>
                    <a:pt x="66" y="18"/>
                    <a:pt x="66" y="18"/>
                    <a:pt x="66" y="18"/>
                  </a:cubicBezTo>
                  <a:cubicBezTo>
                    <a:pt x="66" y="16"/>
                    <a:pt x="66" y="17"/>
                    <a:pt x="67" y="17"/>
                  </a:cubicBezTo>
                  <a:cubicBezTo>
                    <a:pt x="66" y="17"/>
                    <a:pt x="66" y="17"/>
                    <a:pt x="66" y="17"/>
                  </a:cubicBezTo>
                  <a:cubicBezTo>
                    <a:pt x="66" y="18"/>
                    <a:pt x="67" y="17"/>
                    <a:pt x="67" y="17"/>
                  </a:cubicBezTo>
                  <a:cubicBezTo>
                    <a:pt x="67" y="16"/>
                    <a:pt x="67" y="16"/>
                    <a:pt x="67" y="16"/>
                  </a:cubicBezTo>
                  <a:cubicBezTo>
                    <a:pt x="67" y="15"/>
                    <a:pt x="67" y="15"/>
                    <a:pt x="68" y="14"/>
                  </a:cubicBezTo>
                  <a:cubicBezTo>
                    <a:pt x="67" y="16"/>
                    <a:pt x="68" y="16"/>
                    <a:pt x="68" y="16"/>
                  </a:cubicBezTo>
                  <a:cubicBezTo>
                    <a:pt x="68" y="16"/>
                    <a:pt x="69" y="15"/>
                    <a:pt x="69" y="15"/>
                  </a:cubicBezTo>
                  <a:cubicBezTo>
                    <a:pt x="68" y="15"/>
                    <a:pt x="69" y="15"/>
                    <a:pt x="68" y="16"/>
                  </a:cubicBezTo>
                  <a:cubicBezTo>
                    <a:pt x="68" y="16"/>
                    <a:pt x="68" y="15"/>
                    <a:pt x="68" y="16"/>
                  </a:cubicBezTo>
                  <a:cubicBezTo>
                    <a:pt x="68" y="16"/>
                    <a:pt x="68" y="18"/>
                    <a:pt x="68" y="17"/>
                  </a:cubicBezTo>
                  <a:cubicBezTo>
                    <a:pt x="69" y="16"/>
                    <a:pt x="69" y="14"/>
                    <a:pt x="69" y="15"/>
                  </a:cubicBezTo>
                  <a:cubicBezTo>
                    <a:pt x="68" y="16"/>
                    <a:pt x="68" y="16"/>
                    <a:pt x="68" y="16"/>
                  </a:cubicBezTo>
                  <a:cubicBezTo>
                    <a:pt x="69" y="17"/>
                    <a:pt x="69" y="17"/>
                    <a:pt x="69" y="17"/>
                  </a:cubicBezTo>
                  <a:cubicBezTo>
                    <a:pt x="69" y="16"/>
                    <a:pt x="69" y="16"/>
                    <a:pt x="69" y="16"/>
                  </a:cubicBezTo>
                  <a:cubicBezTo>
                    <a:pt x="69" y="16"/>
                    <a:pt x="69" y="16"/>
                    <a:pt x="69" y="16"/>
                  </a:cubicBezTo>
                  <a:cubicBezTo>
                    <a:pt x="69" y="15"/>
                    <a:pt x="70" y="16"/>
                    <a:pt x="70" y="15"/>
                  </a:cubicBezTo>
                  <a:cubicBezTo>
                    <a:pt x="70" y="15"/>
                    <a:pt x="70" y="16"/>
                    <a:pt x="70" y="16"/>
                  </a:cubicBezTo>
                  <a:cubicBezTo>
                    <a:pt x="70" y="16"/>
                    <a:pt x="70" y="16"/>
                    <a:pt x="70" y="16"/>
                  </a:cubicBezTo>
                  <a:cubicBezTo>
                    <a:pt x="70" y="17"/>
                    <a:pt x="71" y="17"/>
                    <a:pt x="71" y="16"/>
                  </a:cubicBezTo>
                  <a:cubicBezTo>
                    <a:pt x="71" y="16"/>
                    <a:pt x="71" y="16"/>
                    <a:pt x="71" y="16"/>
                  </a:cubicBezTo>
                  <a:cubicBezTo>
                    <a:pt x="71" y="16"/>
                    <a:pt x="71" y="16"/>
                    <a:pt x="72" y="15"/>
                  </a:cubicBezTo>
                  <a:cubicBezTo>
                    <a:pt x="72" y="16"/>
                    <a:pt x="70" y="20"/>
                    <a:pt x="71" y="19"/>
                  </a:cubicBezTo>
                  <a:cubicBezTo>
                    <a:pt x="71" y="19"/>
                    <a:pt x="72" y="17"/>
                    <a:pt x="73" y="16"/>
                  </a:cubicBezTo>
                  <a:cubicBezTo>
                    <a:pt x="73" y="17"/>
                    <a:pt x="74" y="15"/>
                    <a:pt x="74" y="17"/>
                  </a:cubicBezTo>
                  <a:cubicBezTo>
                    <a:pt x="74" y="16"/>
                    <a:pt x="74" y="16"/>
                    <a:pt x="74" y="16"/>
                  </a:cubicBezTo>
                  <a:cubicBezTo>
                    <a:pt x="75" y="17"/>
                    <a:pt x="77" y="15"/>
                    <a:pt x="76" y="18"/>
                  </a:cubicBezTo>
                  <a:cubicBezTo>
                    <a:pt x="76" y="18"/>
                    <a:pt x="76" y="19"/>
                    <a:pt x="75" y="20"/>
                  </a:cubicBezTo>
                  <a:cubicBezTo>
                    <a:pt x="76" y="19"/>
                    <a:pt x="75" y="21"/>
                    <a:pt x="76" y="19"/>
                  </a:cubicBezTo>
                  <a:cubicBezTo>
                    <a:pt x="76" y="18"/>
                    <a:pt x="77" y="17"/>
                    <a:pt x="77" y="17"/>
                  </a:cubicBezTo>
                  <a:cubicBezTo>
                    <a:pt x="77" y="16"/>
                    <a:pt x="78" y="17"/>
                    <a:pt x="78" y="18"/>
                  </a:cubicBezTo>
                  <a:cubicBezTo>
                    <a:pt x="78" y="16"/>
                    <a:pt x="78" y="16"/>
                    <a:pt x="78" y="16"/>
                  </a:cubicBezTo>
                  <a:cubicBezTo>
                    <a:pt x="78" y="18"/>
                    <a:pt x="78" y="19"/>
                    <a:pt x="78" y="18"/>
                  </a:cubicBezTo>
                  <a:cubicBezTo>
                    <a:pt x="79" y="17"/>
                    <a:pt x="79" y="17"/>
                    <a:pt x="79" y="17"/>
                  </a:cubicBezTo>
                  <a:cubicBezTo>
                    <a:pt x="79" y="18"/>
                    <a:pt x="79" y="18"/>
                    <a:pt x="79" y="18"/>
                  </a:cubicBezTo>
                  <a:cubicBezTo>
                    <a:pt x="79" y="18"/>
                    <a:pt x="80" y="16"/>
                    <a:pt x="79" y="17"/>
                  </a:cubicBezTo>
                  <a:cubicBezTo>
                    <a:pt x="79" y="18"/>
                    <a:pt x="79" y="18"/>
                    <a:pt x="79" y="18"/>
                  </a:cubicBezTo>
                  <a:cubicBezTo>
                    <a:pt x="80" y="18"/>
                    <a:pt x="81" y="16"/>
                    <a:pt x="81" y="17"/>
                  </a:cubicBezTo>
                  <a:cubicBezTo>
                    <a:pt x="80" y="19"/>
                    <a:pt x="80" y="19"/>
                    <a:pt x="80" y="19"/>
                  </a:cubicBezTo>
                  <a:cubicBezTo>
                    <a:pt x="80" y="19"/>
                    <a:pt x="81" y="18"/>
                    <a:pt x="81" y="17"/>
                  </a:cubicBezTo>
                  <a:cubicBezTo>
                    <a:pt x="81" y="18"/>
                    <a:pt x="81" y="19"/>
                    <a:pt x="81" y="20"/>
                  </a:cubicBezTo>
                  <a:cubicBezTo>
                    <a:pt x="83" y="17"/>
                    <a:pt x="84" y="17"/>
                    <a:pt x="85" y="18"/>
                  </a:cubicBezTo>
                  <a:cubicBezTo>
                    <a:pt x="85" y="19"/>
                    <a:pt x="85" y="19"/>
                    <a:pt x="85" y="19"/>
                  </a:cubicBezTo>
                  <a:cubicBezTo>
                    <a:pt x="85" y="20"/>
                    <a:pt x="86" y="17"/>
                    <a:pt x="85" y="18"/>
                  </a:cubicBezTo>
                  <a:cubicBezTo>
                    <a:pt x="85" y="19"/>
                    <a:pt x="85" y="20"/>
                    <a:pt x="84" y="21"/>
                  </a:cubicBezTo>
                  <a:cubicBezTo>
                    <a:pt x="84" y="22"/>
                    <a:pt x="85" y="20"/>
                    <a:pt x="86" y="19"/>
                  </a:cubicBezTo>
                  <a:cubicBezTo>
                    <a:pt x="86" y="18"/>
                    <a:pt x="85" y="20"/>
                    <a:pt x="86" y="19"/>
                  </a:cubicBezTo>
                  <a:cubicBezTo>
                    <a:pt x="86" y="18"/>
                    <a:pt x="86" y="20"/>
                    <a:pt x="87" y="18"/>
                  </a:cubicBezTo>
                  <a:cubicBezTo>
                    <a:pt x="86" y="20"/>
                    <a:pt x="86" y="20"/>
                    <a:pt x="86" y="20"/>
                  </a:cubicBezTo>
                  <a:cubicBezTo>
                    <a:pt x="86" y="20"/>
                    <a:pt x="86" y="20"/>
                    <a:pt x="86" y="20"/>
                  </a:cubicBezTo>
                  <a:cubicBezTo>
                    <a:pt x="86" y="22"/>
                    <a:pt x="84" y="23"/>
                    <a:pt x="84" y="25"/>
                  </a:cubicBezTo>
                  <a:cubicBezTo>
                    <a:pt x="84" y="25"/>
                    <a:pt x="84" y="25"/>
                    <a:pt x="84" y="25"/>
                  </a:cubicBezTo>
                  <a:cubicBezTo>
                    <a:pt x="83" y="27"/>
                    <a:pt x="83" y="27"/>
                    <a:pt x="83" y="28"/>
                  </a:cubicBezTo>
                  <a:cubicBezTo>
                    <a:pt x="83" y="27"/>
                    <a:pt x="85" y="25"/>
                    <a:pt x="85" y="24"/>
                  </a:cubicBezTo>
                  <a:cubicBezTo>
                    <a:pt x="85" y="24"/>
                    <a:pt x="86" y="20"/>
                    <a:pt x="87" y="21"/>
                  </a:cubicBezTo>
                  <a:cubicBezTo>
                    <a:pt x="87" y="22"/>
                    <a:pt x="86" y="21"/>
                    <a:pt x="86" y="22"/>
                  </a:cubicBezTo>
                  <a:cubicBezTo>
                    <a:pt x="86" y="23"/>
                    <a:pt x="87" y="21"/>
                    <a:pt x="87" y="22"/>
                  </a:cubicBezTo>
                  <a:cubicBezTo>
                    <a:pt x="87" y="21"/>
                    <a:pt x="88" y="20"/>
                    <a:pt x="88" y="19"/>
                  </a:cubicBezTo>
                  <a:cubicBezTo>
                    <a:pt x="88" y="20"/>
                    <a:pt x="87" y="21"/>
                    <a:pt x="87" y="21"/>
                  </a:cubicBezTo>
                  <a:cubicBezTo>
                    <a:pt x="88" y="20"/>
                    <a:pt x="89" y="20"/>
                    <a:pt x="89" y="19"/>
                  </a:cubicBezTo>
                  <a:cubicBezTo>
                    <a:pt x="90" y="17"/>
                    <a:pt x="89" y="20"/>
                    <a:pt x="90" y="18"/>
                  </a:cubicBezTo>
                  <a:cubicBezTo>
                    <a:pt x="89" y="20"/>
                    <a:pt x="88" y="22"/>
                    <a:pt x="88" y="22"/>
                  </a:cubicBezTo>
                  <a:cubicBezTo>
                    <a:pt x="88" y="21"/>
                    <a:pt x="89" y="21"/>
                    <a:pt x="90" y="19"/>
                  </a:cubicBezTo>
                  <a:cubicBezTo>
                    <a:pt x="90" y="19"/>
                    <a:pt x="89" y="20"/>
                    <a:pt x="89" y="21"/>
                  </a:cubicBezTo>
                  <a:cubicBezTo>
                    <a:pt x="89" y="22"/>
                    <a:pt x="90" y="19"/>
                    <a:pt x="89" y="21"/>
                  </a:cubicBezTo>
                  <a:cubicBezTo>
                    <a:pt x="90" y="20"/>
                    <a:pt x="90" y="20"/>
                    <a:pt x="90" y="20"/>
                  </a:cubicBezTo>
                  <a:cubicBezTo>
                    <a:pt x="90" y="21"/>
                    <a:pt x="90" y="21"/>
                    <a:pt x="90" y="22"/>
                  </a:cubicBezTo>
                  <a:cubicBezTo>
                    <a:pt x="90" y="22"/>
                    <a:pt x="91" y="20"/>
                    <a:pt x="90" y="22"/>
                  </a:cubicBezTo>
                  <a:cubicBezTo>
                    <a:pt x="90" y="22"/>
                    <a:pt x="91" y="22"/>
                    <a:pt x="91" y="21"/>
                  </a:cubicBezTo>
                  <a:cubicBezTo>
                    <a:pt x="91" y="20"/>
                    <a:pt x="90" y="22"/>
                    <a:pt x="91" y="20"/>
                  </a:cubicBezTo>
                  <a:cubicBezTo>
                    <a:pt x="91" y="21"/>
                    <a:pt x="92" y="20"/>
                    <a:pt x="92" y="19"/>
                  </a:cubicBezTo>
                  <a:cubicBezTo>
                    <a:pt x="92" y="20"/>
                    <a:pt x="92" y="20"/>
                    <a:pt x="92" y="20"/>
                  </a:cubicBezTo>
                  <a:cubicBezTo>
                    <a:pt x="92" y="20"/>
                    <a:pt x="92" y="20"/>
                    <a:pt x="93" y="19"/>
                  </a:cubicBezTo>
                  <a:cubicBezTo>
                    <a:pt x="92" y="20"/>
                    <a:pt x="92" y="20"/>
                    <a:pt x="92" y="20"/>
                  </a:cubicBezTo>
                  <a:cubicBezTo>
                    <a:pt x="93" y="19"/>
                    <a:pt x="93" y="19"/>
                    <a:pt x="93" y="19"/>
                  </a:cubicBezTo>
                  <a:cubicBezTo>
                    <a:pt x="93" y="19"/>
                    <a:pt x="92" y="21"/>
                    <a:pt x="92" y="21"/>
                  </a:cubicBezTo>
                  <a:cubicBezTo>
                    <a:pt x="92" y="22"/>
                    <a:pt x="92" y="22"/>
                    <a:pt x="92" y="22"/>
                  </a:cubicBezTo>
                  <a:cubicBezTo>
                    <a:pt x="92" y="22"/>
                    <a:pt x="91" y="23"/>
                    <a:pt x="92" y="23"/>
                  </a:cubicBezTo>
                  <a:cubicBezTo>
                    <a:pt x="92" y="22"/>
                    <a:pt x="93" y="20"/>
                    <a:pt x="94" y="20"/>
                  </a:cubicBezTo>
                  <a:cubicBezTo>
                    <a:pt x="94" y="19"/>
                    <a:pt x="93" y="21"/>
                    <a:pt x="94" y="20"/>
                  </a:cubicBezTo>
                  <a:cubicBezTo>
                    <a:pt x="93" y="21"/>
                    <a:pt x="93" y="21"/>
                    <a:pt x="93" y="21"/>
                  </a:cubicBezTo>
                  <a:cubicBezTo>
                    <a:pt x="93" y="21"/>
                    <a:pt x="92" y="23"/>
                    <a:pt x="92" y="23"/>
                  </a:cubicBezTo>
                  <a:cubicBezTo>
                    <a:pt x="93" y="23"/>
                    <a:pt x="94" y="21"/>
                    <a:pt x="94" y="21"/>
                  </a:cubicBezTo>
                  <a:cubicBezTo>
                    <a:pt x="94" y="21"/>
                    <a:pt x="94" y="21"/>
                    <a:pt x="93" y="22"/>
                  </a:cubicBezTo>
                  <a:cubicBezTo>
                    <a:pt x="94" y="22"/>
                    <a:pt x="94" y="21"/>
                    <a:pt x="95" y="20"/>
                  </a:cubicBezTo>
                  <a:cubicBezTo>
                    <a:pt x="94" y="21"/>
                    <a:pt x="94" y="22"/>
                    <a:pt x="94" y="24"/>
                  </a:cubicBezTo>
                  <a:cubicBezTo>
                    <a:pt x="93" y="26"/>
                    <a:pt x="93" y="26"/>
                    <a:pt x="93" y="26"/>
                  </a:cubicBezTo>
                  <a:cubicBezTo>
                    <a:pt x="93" y="26"/>
                    <a:pt x="93" y="26"/>
                    <a:pt x="93" y="26"/>
                  </a:cubicBezTo>
                  <a:cubicBezTo>
                    <a:pt x="92" y="27"/>
                    <a:pt x="92" y="27"/>
                    <a:pt x="91" y="29"/>
                  </a:cubicBezTo>
                  <a:cubicBezTo>
                    <a:pt x="91" y="29"/>
                    <a:pt x="92" y="28"/>
                    <a:pt x="92" y="28"/>
                  </a:cubicBezTo>
                  <a:cubicBezTo>
                    <a:pt x="93" y="25"/>
                    <a:pt x="94" y="25"/>
                    <a:pt x="95" y="22"/>
                  </a:cubicBezTo>
                  <a:cubicBezTo>
                    <a:pt x="96" y="22"/>
                    <a:pt x="93" y="28"/>
                    <a:pt x="95" y="25"/>
                  </a:cubicBezTo>
                  <a:cubicBezTo>
                    <a:pt x="95" y="24"/>
                    <a:pt x="97" y="22"/>
                    <a:pt x="96" y="23"/>
                  </a:cubicBezTo>
                  <a:cubicBezTo>
                    <a:pt x="96" y="23"/>
                    <a:pt x="97" y="20"/>
                    <a:pt x="97" y="22"/>
                  </a:cubicBezTo>
                  <a:cubicBezTo>
                    <a:pt x="96" y="22"/>
                    <a:pt x="96" y="24"/>
                    <a:pt x="95" y="25"/>
                  </a:cubicBezTo>
                  <a:cubicBezTo>
                    <a:pt x="96" y="25"/>
                    <a:pt x="95" y="25"/>
                    <a:pt x="95" y="25"/>
                  </a:cubicBezTo>
                  <a:cubicBezTo>
                    <a:pt x="95" y="26"/>
                    <a:pt x="94" y="27"/>
                    <a:pt x="94" y="27"/>
                  </a:cubicBezTo>
                  <a:cubicBezTo>
                    <a:pt x="95" y="27"/>
                    <a:pt x="95" y="27"/>
                    <a:pt x="95" y="26"/>
                  </a:cubicBezTo>
                  <a:cubicBezTo>
                    <a:pt x="96" y="25"/>
                    <a:pt x="95" y="26"/>
                    <a:pt x="96" y="25"/>
                  </a:cubicBezTo>
                  <a:cubicBezTo>
                    <a:pt x="97" y="25"/>
                    <a:pt x="96" y="27"/>
                    <a:pt x="97" y="24"/>
                  </a:cubicBezTo>
                  <a:cubicBezTo>
                    <a:pt x="97" y="24"/>
                    <a:pt x="97" y="23"/>
                    <a:pt x="98" y="22"/>
                  </a:cubicBezTo>
                  <a:cubicBezTo>
                    <a:pt x="98" y="22"/>
                    <a:pt x="98" y="22"/>
                    <a:pt x="98" y="22"/>
                  </a:cubicBezTo>
                  <a:cubicBezTo>
                    <a:pt x="98" y="22"/>
                    <a:pt x="98" y="22"/>
                    <a:pt x="98" y="22"/>
                  </a:cubicBezTo>
                  <a:cubicBezTo>
                    <a:pt x="98" y="23"/>
                    <a:pt x="99" y="21"/>
                    <a:pt x="99" y="21"/>
                  </a:cubicBezTo>
                  <a:cubicBezTo>
                    <a:pt x="98" y="23"/>
                    <a:pt x="98" y="23"/>
                    <a:pt x="98" y="23"/>
                  </a:cubicBezTo>
                  <a:cubicBezTo>
                    <a:pt x="98" y="25"/>
                    <a:pt x="98" y="22"/>
                    <a:pt x="97" y="25"/>
                  </a:cubicBezTo>
                  <a:cubicBezTo>
                    <a:pt x="97" y="25"/>
                    <a:pt x="98" y="24"/>
                    <a:pt x="98" y="25"/>
                  </a:cubicBezTo>
                  <a:cubicBezTo>
                    <a:pt x="97" y="25"/>
                    <a:pt x="97" y="25"/>
                    <a:pt x="97" y="25"/>
                  </a:cubicBezTo>
                  <a:cubicBezTo>
                    <a:pt x="97" y="25"/>
                    <a:pt x="96" y="29"/>
                    <a:pt x="97" y="27"/>
                  </a:cubicBezTo>
                  <a:cubicBezTo>
                    <a:pt x="98" y="26"/>
                    <a:pt x="98" y="26"/>
                    <a:pt x="98" y="25"/>
                  </a:cubicBezTo>
                  <a:cubicBezTo>
                    <a:pt x="99" y="25"/>
                    <a:pt x="100" y="24"/>
                    <a:pt x="100" y="24"/>
                  </a:cubicBezTo>
                  <a:cubicBezTo>
                    <a:pt x="99" y="26"/>
                    <a:pt x="100" y="24"/>
                    <a:pt x="99" y="26"/>
                  </a:cubicBezTo>
                  <a:cubicBezTo>
                    <a:pt x="99" y="25"/>
                    <a:pt x="99" y="25"/>
                    <a:pt x="98" y="26"/>
                  </a:cubicBezTo>
                  <a:cubicBezTo>
                    <a:pt x="97" y="29"/>
                    <a:pt x="97" y="26"/>
                    <a:pt x="96" y="28"/>
                  </a:cubicBezTo>
                  <a:cubicBezTo>
                    <a:pt x="97" y="28"/>
                    <a:pt x="96" y="31"/>
                    <a:pt x="95" y="32"/>
                  </a:cubicBezTo>
                  <a:cubicBezTo>
                    <a:pt x="95" y="32"/>
                    <a:pt x="95" y="32"/>
                    <a:pt x="96" y="31"/>
                  </a:cubicBezTo>
                  <a:cubicBezTo>
                    <a:pt x="96" y="30"/>
                    <a:pt x="96" y="30"/>
                    <a:pt x="97" y="29"/>
                  </a:cubicBezTo>
                  <a:cubicBezTo>
                    <a:pt x="97" y="29"/>
                    <a:pt x="98" y="29"/>
                    <a:pt x="99" y="27"/>
                  </a:cubicBezTo>
                  <a:cubicBezTo>
                    <a:pt x="98" y="28"/>
                    <a:pt x="98" y="30"/>
                    <a:pt x="98" y="30"/>
                  </a:cubicBezTo>
                  <a:cubicBezTo>
                    <a:pt x="98" y="29"/>
                    <a:pt x="99" y="30"/>
                    <a:pt x="99" y="30"/>
                  </a:cubicBezTo>
                  <a:cubicBezTo>
                    <a:pt x="100" y="28"/>
                    <a:pt x="100" y="30"/>
                    <a:pt x="100" y="28"/>
                  </a:cubicBezTo>
                  <a:cubicBezTo>
                    <a:pt x="100" y="28"/>
                    <a:pt x="101" y="26"/>
                    <a:pt x="102" y="25"/>
                  </a:cubicBezTo>
                  <a:cubicBezTo>
                    <a:pt x="102" y="25"/>
                    <a:pt x="101" y="26"/>
                    <a:pt x="101" y="27"/>
                  </a:cubicBezTo>
                  <a:cubicBezTo>
                    <a:pt x="102" y="26"/>
                    <a:pt x="100" y="29"/>
                    <a:pt x="102" y="27"/>
                  </a:cubicBezTo>
                  <a:cubicBezTo>
                    <a:pt x="101" y="27"/>
                    <a:pt x="100" y="29"/>
                    <a:pt x="99" y="31"/>
                  </a:cubicBezTo>
                  <a:cubicBezTo>
                    <a:pt x="100" y="30"/>
                    <a:pt x="99" y="32"/>
                    <a:pt x="99" y="32"/>
                  </a:cubicBezTo>
                  <a:cubicBezTo>
                    <a:pt x="100" y="32"/>
                    <a:pt x="100" y="31"/>
                    <a:pt x="101" y="31"/>
                  </a:cubicBezTo>
                  <a:cubicBezTo>
                    <a:pt x="101" y="33"/>
                    <a:pt x="102" y="32"/>
                    <a:pt x="103" y="32"/>
                  </a:cubicBezTo>
                  <a:cubicBezTo>
                    <a:pt x="102" y="33"/>
                    <a:pt x="101" y="34"/>
                    <a:pt x="101" y="35"/>
                  </a:cubicBezTo>
                  <a:cubicBezTo>
                    <a:pt x="102" y="35"/>
                    <a:pt x="102" y="33"/>
                    <a:pt x="102" y="34"/>
                  </a:cubicBezTo>
                  <a:cubicBezTo>
                    <a:pt x="102" y="34"/>
                    <a:pt x="102" y="34"/>
                    <a:pt x="102" y="34"/>
                  </a:cubicBezTo>
                  <a:cubicBezTo>
                    <a:pt x="102" y="34"/>
                    <a:pt x="102" y="36"/>
                    <a:pt x="104" y="33"/>
                  </a:cubicBezTo>
                  <a:cubicBezTo>
                    <a:pt x="102" y="35"/>
                    <a:pt x="102" y="35"/>
                    <a:pt x="102" y="35"/>
                  </a:cubicBezTo>
                  <a:cubicBezTo>
                    <a:pt x="102" y="35"/>
                    <a:pt x="103" y="35"/>
                    <a:pt x="103" y="35"/>
                  </a:cubicBezTo>
                  <a:cubicBezTo>
                    <a:pt x="102" y="36"/>
                    <a:pt x="102" y="36"/>
                    <a:pt x="102" y="36"/>
                  </a:cubicBezTo>
                  <a:cubicBezTo>
                    <a:pt x="101" y="38"/>
                    <a:pt x="102" y="36"/>
                    <a:pt x="103" y="37"/>
                  </a:cubicBezTo>
                  <a:cubicBezTo>
                    <a:pt x="103" y="35"/>
                    <a:pt x="103" y="35"/>
                    <a:pt x="103" y="35"/>
                  </a:cubicBezTo>
                  <a:cubicBezTo>
                    <a:pt x="104" y="35"/>
                    <a:pt x="104" y="36"/>
                    <a:pt x="105" y="36"/>
                  </a:cubicBezTo>
                  <a:cubicBezTo>
                    <a:pt x="104" y="37"/>
                    <a:pt x="104" y="37"/>
                    <a:pt x="104" y="37"/>
                  </a:cubicBezTo>
                  <a:cubicBezTo>
                    <a:pt x="105" y="36"/>
                    <a:pt x="105" y="36"/>
                    <a:pt x="105" y="36"/>
                  </a:cubicBezTo>
                  <a:cubicBezTo>
                    <a:pt x="104" y="37"/>
                    <a:pt x="104" y="38"/>
                    <a:pt x="104" y="37"/>
                  </a:cubicBezTo>
                  <a:cubicBezTo>
                    <a:pt x="102" y="40"/>
                    <a:pt x="102" y="40"/>
                    <a:pt x="102" y="40"/>
                  </a:cubicBezTo>
                  <a:cubicBezTo>
                    <a:pt x="102" y="39"/>
                    <a:pt x="103" y="39"/>
                    <a:pt x="104" y="37"/>
                  </a:cubicBezTo>
                  <a:cubicBezTo>
                    <a:pt x="104" y="36"/>
                    <a:pt x="103" y="36"/>
                    <a:pt x="103" y="37"/>
                  </a:cubicBezTo>
                  <a:cubicBezTo>
                    <a:pt x="103" y="38"/>
                    <a:pt x="103" y="37"/>
                    <a:pt x="103" y="37"/>
                  </a:cubicBezTo>
                  <a:cubicBezTo>
                    <a:pt x="103" y="39"/>
                    <a:pt x="102" y="39"/>
                    <a:pt x="102" y="40"/>
                  </a:cubicBezTo>
                  <a:cubicBezTo>
                    <a:pt x="102" y="40"/>
                    <a:pt x="102" y="40"/>
                    <a:pt x="102" y="40"/>
                  </a:cubicBezTo>
                  <a:cubicBezTo>
                    <a:pt x="101" y="40"/>
                    <a:pt x="101" y="40"/>
                    <a:pt x="101" y="40"/>
                  </a:cubicBezTo>
                  <a:cubicBezTo>
                    <a:pt x="101" y="40"/>
                    <a:pt x="101" y="39"/>
                    <a:pt x="102" y="39"/>
                  </a:cubicBezTo>
                  <a:cubicBezTo>
                    <a:pt x="101" y="40"/>
                    <a:pt x="100" y="41"/>
                    <a:pt x="100" y="40"/>
                  </a:cubicBezTo>
                  <a:cubicBezTo>
                    <a:pt x="101" y="38"/>
                    <a:pt x="99" y="41"/>
                    <a:pt x="99" y="40"/>
                  </a:cubicBezTo>
                  <a:cubicBezTo>
                    <a:pt x="100" y="39"/>
                    <a:pt x="101" y="38"/>
                    <a:pt x="101" y="37"/>
                  </a:cubicBezTo>
                  <a:cubicBezTo>
                    <a:pt x="101" y="36"/>
                    <a:pt x="101" y="37"/>
                    <a:pt x="101" y="36"/>
                  </a:cubicBezTo>
                  <a:cubicBezTo>
                    <a:pt x="100" y="37"/>
                    <a:pt x="99" y="39"/>
                    <a:pt x="99" y="39"/>
                  </a:cubicBezTo>
                  <a:cubicBezTo>
                    <a:pt x="99" y="38"/>
                    <a:pt x="99" y="38"/>
                    <a:pt x="99" y="38"/>
                  </a:cubicBezTo>
                  <a:cubicBezTo>
                    <a:pt x="99" y="39"/>
                    <a:pt x="98" y="40"/>
                    <a:pt x="98" y="40"/>
                  </a:cubicBezTo>
                  <a:cubicBezTo>
                    <a:pt x="97" y="39"/>
                    <a:pt x="97" y="39"/>
                    <a:pt x="96" y="38"/>
                  </a:cubicBezTo>
                  <a:cubicBezTo>
                    <a:pt x="97" y="37"/>
                    <a:pt x="97" y="37"/>
                    <a:pt x="97" y="37"/>
                  </a:cubicBezTo>
                  <a:cubicBezTo>
                    <a:pt x="95" y="40"/>
                    <a:pt x="95" y="38"/>
                    <a:pt x="95" y="39"/>
                  </a:cubicBezTo>
                  <a:cubicBezTo>
                    <a:pt x="94" y="37"/>
                    <a:pt x="93" y="39"/>
                    <a:pt x="93" y="37"/>
                  </a:cubicBezTo>
                  <a:cubicBezTo>
                    <a:pt x="92" y="37"/>
                    <a:pt x="91" y="38"/>
                    <a:pt x="90" y="37"/>
                  </a:cubicBezTo>
                  <a:cubicBezTo>
                    <a:pt x="91" y="35"/>
                    <a:pt x="91" y="35"/>
                    <a:pt x="91" y="35"/>
                  </a:cubicBezTo>
                  <a:cubicBezTo>
                    <a:pt x="90" y="36"/>
                    <a:pt x="91" y="34"/>
                    <a:pt x="91" y="35"/>
                  </a:cubicBezTo>
                  <a:cubicBezTo>
                    <a:pt x="90" y="36"/>
                    <a:pt x="90" y="36"/>
                    <a:pt x="89" y="37"/>
                  </a:cubicBezTo>
                  <a:cubicBezTo>
                    <a:pt x="89" y="35"/>
                    <a:pt x="88" y="37"/>
                    <a:pt x="87" y="38"/>
                  </a:cubicBezTo>
                  <a:cubicBezTo>
                    <a:pt x="87" y="36"/>
                    <a:pt x="87" y="36"/>
                    <a:pt x="87" y="36"/>
                  </a:cubicBezTo>
                  <a:cubicBezTo>
                    <a:pt x="86" y="38"/>
                    <a:pt x="86" y="36"/>
                    <a:pt x="86" y="36"/>
                  </a:cubicBezTo>
                  <a:cubicBezTo>
                    <a:pt x="86" y="35"/>
                    <a:pt x="86" y="34"/>
                    <a:pt x="86" y="34"/>
                  </a:cubicBezTo>
                  <a:cubicBezTo>
                    <a:pt x="85" y="36"/>
                    <a:pt x="85" y="36"/>
                    <a:pt x="84" y="36"/>
                  </a:cubicBezTo>
                  <a:cubicBezTo>
                    <a:pt x="84" y="36"/>
                    <a:pt x="83" y="36"/>
                    <a:pt x="83" y="35"/>
                  </a:cubicBezTo>
                  <a:cubicBezTo>
                    <a:pt x="81" y="37"/>
                    <a:pt x="81" y="35"/>
                    <a:pt x="79" y="36"/>
                  </a:cubicBezTo>
                  <a:cubicBezTo>
                    <a:pt x="79" y="34"/>
                    <a:pt x="79" y="34"/>
                    <a:pt x="79" y="34"/>
                  </a:cubicBezTo>
                  <a:cubicBezTo>
                    <a:pt x="77" y="36"/>
                    <a:pt x="77" y="33"/>
                    <a:pt x="75" y="34"/>
                  </a:cubicBezTo>
                  <a:cubicBezTo>
                    <a:pt x="76" y="32"/>
                    <a:pt x="76" y="32"/>
                    <a:pt x="76" y="32"/>
                  </a:cubicBezTo>
                  <a:cubicBezTo>
                    <a:pt x="76" y="31"/>
                    <a:pt x="75" y="32"/>
                    <a:pt x="74" y="34"/>
                  </a:cubicBezTo>
                  <a:cubicBezTo>
                    <a:pt x="74" y="33"/>
                    <a:pt x="73" y="35"/>
                    <a:pt x="74" y="33"/>
                  </a:cubicBezTo>
                  <a:cubicBezTo>
                    <a:pt x="73" y="32"/>
                    <a:pt x="73" y="34"/>
                    <a:pt x="72" y="34"/>
                  </a:cubicBezTo>
                  <a:cubicBezTo>
                    <a:pt x="72" y="33"/>
                    <a:pt x="72" y="33"/>
                    <a:pt x="71" y="33"/>
                  </a:cubicBezTo>
                  <a:cubicBezTo>
                    <a:pt x="71" y="33"/>
                    <a:pt x="71" y="33"/>
                    <a:pt x="71" y="33"/>
                  </a:cubicBezTo>
                  <a:cubicBezTo>
                    <a:pt x="71" y="33"/>
                    <a:pt x="72" y="32"/>
                    <a:pt x="72" y="32"/>
                  </a:cubicBezTo>
                  <a:cubicBezTo>
                    <a:pt x="71" y="32"/>
                    <a:pt x="71" y="31"/>
                    <a:pt x="70" y="34"/>
                  </a:cubicBezTo>
                  <a:cubicBezTo>
                    <a:pt x="70" y="32"/>
                    <a:pt x="68" y="34"/>
                    <a:pt x="68" y="32"/>
                  </a:cubicBezTo>
                  <a:cubicBezTo>
                    <a:pt x="68" y="33"/>
                    <a:pt x="68" y="33"/>
                    <a:pt x="67" y="33"/>
                  </a:cubicBezTo>
                  <a:cubicBezTo>
                    <a:pt x="67" y="33"/>
                    <a:pt x="67" y="31"/>
                    <a:pt x="66" y="33"/>
                  </a:cubicBezTo>
                  <a:cubicBezTo>
                    <a:pt x="66" y="32"/>
                    <a:pt x="66" y="31"/>
                    <a:pt x="66" y="31"/>
                  </a:cubicBezTo>
                  <a:cubicBezTo>
                    <a:pt x="66" y="31"/>
                    <a:pt x="66" y="32"/>
                    <a:pt x="65" y="33"/>
                  </a:cubicBezTo>
                  <a:cubicBezTo>
                    <a:pt x="64" y="34"/>
                    <a:pt x="64" y="30"/>
                    <a:pt x="63" y="30"/>
                  </a:cubicBezTo>
                  <a:cubicBezTo>
                    <a:pt x="61" y="31"/>
                    <a:pt x="60" y="30"/>
                    <a:pt x="58" y="30"/>
                  </a:cubicBezTo>
                  <a:cubicBezTo>
                    <a:pt x="58" y="29"/>
                    <a:pt x="58" y="29"/>
                    <a:pt x="58" y="29"/>
                  </a:cubicBezTo>
                  <a:cubicBezTo>
                    <a:pt x="57" y="31"/>
                    <a:pt x="58" y="27"/>
                    <a:pt x="56" y="30"/>
                  </a:cubicBezTo>
                  <a:cubicBezTo>
                    <a:pt x="56" y="29"/>
                    <a:pt x="56" y="29"/>
                    <a:pt x="56" y="28"/>
                  </a:cubicBezTo>
                  <a:cubicBezTo>
                    <a:pt x="55" y="30"/>
                    <a:pt x="56" y="26"/>
                    <a:pt x="54" y="28"/>
                  </a:cubicBezTo>
                  <a:cubicBezTo>
                    <a:pt x="55" y="28"/>
                    <a:pt x="55" y="28"/>
                    <a:pt x="55" y="28"/>
                  </a:cubicBezTo>
                  <a:cubicBezTo>
                    <a:pt x="55" y="26"/>
                    <a:pt x="53" y="28"/>
                    <a:pt x="53" y="27"/>
                  </a:cubicBezTo>
                  <a:cubicBezTo>
                    <a:pt x="53" y="26"/>
                    <a:pt x="54" y="26"/>
                    <a:pt x="54" y="26"/>
                  </a:cubicBezTo>
                  <a:cubicBezTo>
                    <a:pt x="54" y="24"/>
                    <a:pt x="52" y="28"/>
                    <a:pt x="53" y="25"/>
                  </a:cubicBezTo>
                  <a:cubicBezTo>
                    <a:pt x="53" y="25"/>
                    <a:pt x="53" y="26"/>
                    <a:pt x="53" y="26"/>
                  </a:cubicBezTo>
                  <a:cubicBezTo>
                    <a:pt x="52" y="25"/>
                    <a:pt x="50" y="26"/>
                    <a:pt x="48" y="26"/>
                  </a:cubicBezTo>
                  <a:cubicBezTo>
                    <a:pt x="47" y="24"/>
                    <a:pt x="49" y="22"/>
                    <a:pt x="48" y="23"/>
                  </a:cubicBezTo>
                  <a:cubicBezTo>
                    <a:pt x="48" y="23"/>
                    <a:pt x="47" y="24"/>
                    <a:pt x="48" y="24"/>
                  </a:cubicBezTo>
                  <a:cubicBezTo>
                    <a:pt x="47" y="25"/>
                    <a:pt x="48" y="21"/>
                    <a:pt x="47" y="22"/>
                  </a:cubicBezTo>
                  <a:cubicBezTo>
                    <a:pt x="47" y="24"/>
                    <a:pt x="47" y="23"/>
                    <a:pt x="47" y="24"/>
                  </a:cubicBezTo>
                  <a:cubicBezTo>
                    <a:pt x="46" y="23"/>
                    <a:pt x="47" y="21"/>
                    <a:pt x="46" y="22"/>
                  </a:cubicBezTo>
                  <a:cubicBezTo>
                    <a:pt x="46" y="21"/>
                    <a:pt x="46" y="21"/>
                    <a:pt x="46" y="21"/>
                  </a:cubicBezTo>
                  <a:cubicBezTo>
                    <a:pt x="45" y="24"/>
                    <a:pt x="44" y="22"/>
                    <a:pt x="43" y="25"/>
                  </a:cubicBezTo>
                  <a:cubicBezTo>
                    <a:pt x="40" y="24"/>
                    <a:pt x="36" y="25"/>
                    <a:pt x="33" y="25"/>
                  </a:cubicBezTo>
                  <a:cubicBezTo>
                    <a:pt x="30" y="23"/>
                    <a:pt x="26" y="23"/>
                    <a:pt x="24" y="21"/>
                  </a:cubicBezTo>
                  <a:cubicBezTo>
                    <a:pt x="24" y="18"/>
                    <a:pt x="23" y="18"/>
                    <a:pt x="22" y="19"/>
                  </a:cubicBezTo>
                  <a:cubicBezTo>
                    <a:pt x="23" y="18"/>
                    <a:pt x="23" y="18"/>
                    <a:pt x="23" y="18"/>
                  </a:cubicBezTo>
                  <a:cubicBezTo>
                    <a:pt x="22" y="20"/>
                    <a:pt x="22" y="18"/>
                    <a:pt x="21" y="20"/>
                  </a:cubicBezTo>
                  <a:cubicBezTo>
                    <a:pt x="20" y="19"/>
                    <a:pt x="19" y="20"/>
                    <a:pt x="18" y="19"/>
                  </a:cubicBezTo>
                  <a:cubicBezTo>
                    <a:pt x="18" y="19"/>
                    <a:pt x="19" y="18"/>
                    <a:pt x="18" y="18"/>
                  </a:cubicBezTo>
                  <a:cubicBezTo>
                    <a:pt x="18" y="19"/>
                    <a:pt x="18" y="19"/>
                    <a:pt x="18" y="19"/>
                  </a:cubicBezTo>
                  <a:cubicBezTo>
                    <a:pt x="18" y="18"/>
                    <a:pt x="18" y="18"/>
                    <a:pt x="18" y="18"/>
                  </a:cubicBezTo>
                  <a:cubicBezTo>
                    <a:pt x="18" y="18"/>
                    <a:pt x="17" y="19"/>
                    <a:pt x="17" y="20"/>
                  </a:cubicBezTo>
                  <a:cubicBezTo>
                    <a:pt x="13" y="21"/>
                    <a:pt x="12" y="16"/>
                    <a:pt x="8" y="15"/>
                  </a:cubicBezTo>
                  <a:cubicBezTo>
                    <a:pt x="8" y="14"/>
                    <a:pt x="7" y="15"/>
                    <a:pt x="6" y="15"/>
                  </a:cubicBezTo>
                  <a:cubicBezTo>
                    <a:pt x="4" y="12"/>
                    <a:pt x="3" y="9"/>
                    <a:pt x="0" y="10"/>
                  </a:cubicBezTo>
                  <a:cubicBezTo>
                    <a:pt x="0" y="10"/>
                    <a:pt x="2" y="5"/>
                    <a:pt x="3"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5" name="Freeform 55"/>
            <p:cNvSpPr/>
            <p:nvPr/>
          </p:nvSpPr>
          <p:spPr bwMode="auto">
            <a:xfrm>
              <a:off x="5379302" y="4550871"/>
              <a:ext cx="3175" cy="7938"/>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1" y="0"/>
                  </a:cubicBezTo>
                  <a:lnTo>
                    <a:pt x="0" y="2"/>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6" name="Freeform 56"/>
            <p:cNvSpPr/>
            <p:nvPr/>
          </p:nvSpPr>
          <p:spPr bwMode="auto">
            <a:xfrm>
              <a:off x="5366602" y="4509596"/>
              <a:ext cx="4762" cy="4763"/>
            </a:xfrm>
            <a:custGeom>
              <a:avLst/>
              <a:gdLst>
                <a:gd name="T0" fmla="*/ 1 w 1"/>
                <a:gd name="T1" fmla="*/ 1 h 1"/>
                <a:gd name="T2" fmla="*/ 1 w 1"/>
                <a:gd name="T3" fmla="*/ 0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1"/>
                    <a:pt x="1" y="0"/>
                  </a:cubicBezTo>
                  <a:cubicBezTo>
                    <a:pt x="1" y="0"/>
                    <a:pt x="1" y="0"/>
                    <a:pt x="1" y="0"/>
                  </a:cubicBezTo>
                  <a:cubicBezTo>
                    <a:pt x="1" y="0"/>
                    <a:pt x="1" y="1"/>
                    <a:pt x="1"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7" name="Freeform 57"/>
            <p:cNvSpPr/>
            <p:nvPr/>
          </p:nvSpPr>
          <p:spPr bwMode="auto">
            <a:xfrm>
              <a:off x="5363427" y="4503246"/>
              <a:ext cx="3175" cy="6350"/>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1"/>
                    <a:pt x="1" y="0"/>
                    <a:pt x="1" y="0"/>
                  </a:cubicBezTo>
                  <a:lnTo>
                    <a:pt x="0" y="2"/>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8" name="Freeform 58"/>
            <p:cNvSpPr/>
            <p:nvPr/>
          </p:nvSpPr>
          <p:spPr bwMode="auto">
            <a:xfrm>
              <a:off x="5363427" y="4487371"/>
              <a:ext cx="3175"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19" name="Freeform 59"/>
            <p:cNvSpPr/>
            <p:nvPr/>
          </p:nvSpPr>
          <p:spPr bwMode="auto">
            <a:xfrm>
              <a:off x="5360252" y="4495308"/>
              <a:ext cx="3175" cy="3175"/>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0" y="0"/>
                  </a:cubicBezTo>
                  <a:cubicBezTo>
                    <a:pt x="0" y="1"/>
                    <a:pt x="1" y="0"/>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0" name="Freeform 60"/>
            <p:cNvSpPr/>
            <p:nvPr/>
          </p:nvSpPr>
          <p:spPr bwMode="auto">
            <a:xfrm>
              <a:off x="5349139" y="4479433"/>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2"/>
                    <a:pt x="0" y="1"/>
                  </a:cubicBezTo>
                  <a:cubicBezTo>
                    <a:pt x="0" y="1"/>
                    <a:pt x="1" y="0"/>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1" name="Freeform 61"/>
            <p:cNvSpPr/>
            <p:nvPr/>
          </p:nvSpPr>
          <p:spPr bwMode="auto">
            <a:xfrm>
              <a:off x="5341202" y="4484196"/>
              <a:ext cx="3175"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0"/>
                    <a:pt x="0" y="0"/>
                    <a:pt x="0" y="1"/>
                  </a:cubicBezTo>
                  <a:cubicBezTo>
                    <a:pt x="0" y="0"/>
                    <a:pt x="0" y="0"/>
                    <a:pt x="1" y="0"/>
                  </a:cubicBezTo>
                  <a:lnTo>
                    <a:pt x="0" y="1"/>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2" name="Freeform 62"/>
            <p:cNvSpPr/>
            <p:nvPr/>
          </p:nvSpPr>
          <p:spPr bwMode="auto">
            <a:xfrm>
              <a:off x="5220552" y="4450858"/>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3" name="Freeform 63"/>
            <p:cNvSpPr/>
            <p:nvPr/>
          </p:nvSpPr>
          <p:spPr bwMode="auto">
            <a:xfrm>
              <a:off x="5163402" y="4431808"/>
              <a:ext cx="4762" cy="6350"/>
            </a:xfrm>
            <a:custGeom>
              <a:avLst/>
              <a:gdLst>
                <a:gd name="T0" fmla="*/ 1 w 1"/>
                <a:gd name="T1" fmla="*/ 1 h 2"/>
                <a:gd name="T2" fmla="*/ 1 w 1"/>
                <a:gd name="T3" fmla="*/ 0 h 2"/>
                <a:gd name="T4" fmla="*/ 1 w 1"/>
                <a:gd name="T5" fmla="*/ 1 h 2"/>
              </a:gdLst>
              <a:ahLst/>
              <a:cxnLst>
                <a:cxn ang="0">
                  <a:pos x="T0" y="T1"/>
                </a:cxn>
                <a:cxn ang="0">
                  <a:pos x="T2" y="T3"/>
                </a:cxn>
                <a:cxn ang="0">
                  <a:pos x="T4" y="T5"/>
                </a:cxn>
              </a:cxnLst>
              <a:rect l="0" t="0" r="r" b="b"/>
              <a:pathLst>
                <a:path w="1" h="2">
                  <a:moveTo>
                    <a:pt x="1" y="1"/>
                  </a:moveTo>
                  <a:cubicBezTo>
                    <a:pt x="0" y="2"/>
                    <a:pt x="1" y="1"/>
                    <a:pt x="1" y="0"/>
                  </a:cubicBezTo>
                  <a:cubicBezTo>
                    <a:pt x="1" y="0"/>
                    <a:pt x="1" y="1"/>
                    <a:pt x="1"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4" name="Freeform 64"/>
            <p:cNvSpPr/>
            <p:nvPr/>
          </p:nvSpPr>
          <p:spPr bwMode="auto">
            <a:xfrm>
              <a:off x="5134827" y="4442921"/>
              <a:ext cx="0" cy="7938"/>
            </a:xfrm>
            <a:custGeom>
              <a:avLst/>
              <a:gdLst>
                <a:gd name="T0" fmla="*/ 0 h 5"/>
                <a:gd name="T1" fmla="*/ 0 h 5"/>
                <a:gd name="T2" fmla="*/ 5 h 5"/>
                <a:gd name="T3" fmla="*/ 0 h 5"/>
              </a:gdLst>
              <a:ahLst/>
              <a:cxnLst>
                <a:cxn ang="0">
                  <a:pos x="0" y="T0"/>
                </a:cxn>
                <a:cxn ang="0">
                  <a:pos x="0" y="T1"/>
                </a:cxn>
                <a:cxn ang="0">
                  <a:pos x="0" y="T2"/>
                </a:cxn>
                <a:cxn ang="0">
                  <a:pos x="0" y="T3"/>
                </a:cxn>
              </a:cxnLst>
              <a:rect l="0" t="0" r="r" b="b"/>
              <a:pathLst>
                <a:path h="5">
                  <a:moveTo>
                    <a:pt x="0" y="0"/>
                  </a:moveTo>
                  <a:lnTo>
                    <a:pt x="0" y="0"/>
                  </a:lnTo>
                  <a:lnTo>
                    <a:pt x="0" y="5"/>
                  </a:ln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5" name="Freeform 65"/>
            <p:cNvSpPr/>
            <p:nvPr/>
          </p:nvSpPr>
          <p:spPr bwMode="auto">
            <a:xfrm>
              <a:off x="5679339" y="4163521"/>
              <a:ext cx="3175" cy="4763"/>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0"/>
                    <a:pt x="1" y="1"/>
                  </a:cubicBezTo>
                  <a:cubicBezTo>
                    <a:pt x="0" y="1"/>
                    <a:pt x="0" y="1"/>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6" name="Freeform 66"/>
            <p:cNvSpPr/>
            <p:nvPr/>
          </p:nvSpPr>
          <p:spPr bwMode="auto">
            <a:xfrm>
              <a:off x="5506302" y="3852371"/>
              <a:ext cx="200025" cy="307975"/>
            </a:xfrm>
            <a:custGeom>
              <a:avLst/>
              <a:gdLst>
                <a:gd name="T0" fmla="*/ 11 w 53"/>
                <a:gd name="T1" fmla="*/ 10 h 82"/>
                <a:gd name="T2" fmla="*/ 12 w 53"/>
                <a:gd name="T3" fmla="*/ 12 h 82"/>
                <a:gd name="T4" fmla="*/ 18 w 53"/>
                <a:gd name="T5" fmla="*/ 16 h 82"/>
                <a:gd name="T6" fmla="*/ 19 w 53"/>
                <a:gd name="T7" fmla="*/ 18 h 82"/>
                <a:gd name="T8" fmla="*/ 19 w 53"/>
                <a:gd name="T9" fmla="*/ 24 h 82"/>
                <a:gd name="T10" fmla="*/ 20 w 53"/>
                <a:gd name="T11" fmla="*/ 25 h 82"/>
                <a:gd name="T12" fmla="*/ 23 w 53"/>
                <a:gd name="T13" fmla="*/ 28 h 82"/>
                <a:gd name="T14" fmla="*/ 23 w 53"/>
                <a:gd name="T15" fmla="*/ 31 h 82"/>
                <a:gd name="T16" fmla="*/ 23 w 53"/>
                <a:gd name="T17" fmla="*/ 32 h 82"/>
                <a:gd name="T18" fmla="*/ 25 w 53"/>
                <a:gd name="T19" fmla="*/ 33 h 82"/>
                <a:gd name="T20" fmla="*/ 28 w 53"/>
                <a:gd name="T21" fmla="*/ 35 h 82"/>
                <a:gd name="T22" fmla="*/ 29 w 53"/>
                <a:gd name="T23" fmla="*/ 37 h 82"/>
                <a:gd name="T24" fmla="*/ 31 w 53"/>
                <a:gd name="T25" fmla="*/ 38 h 82"/>
                <a:gd name="T26" fmla="*/ 31 w 53"/>
                <a:gd name="T27" fmla="*/ 41 h 82"/>
                <a:gd name="T28" fmla="*/ 32 w 53"/>
                <a:gd name="T29" fmla="*/ 43 h 82"/>
                <a:gd name="T30" fmla="*/ 33 w 53"/>
                <a:gd name="T31" fmla="*/ 46 h 82"/>
                <a:gd name="T32" fmla="*/ 34 w 53"/>
                <a:gd name="T33" fmla="*/ 47 h 82"/>
                <a:gd name="T34" fmla="*/ 33 w 53"/>
                <a:gd name="T35" fmla="*/ 49 h 82"/>
                <a:gd name="T36" fmla="*/ 35 w 53"/>
                <a:gd name="T37" fmla="*/ 49 h 82"/>
                <a:gd name="T38" fmla="*/ 36 w 53"/>
                <a:gd name="T39" fmla="*/ 49 h 82"/>
                <a:gd name="T40" fmla="*/ 37 w 53"/>
                <a:gd name="T41" fmla="*/ 50 h 82"/>
                <a:gd name="T42" fmla="*/ 39 w 53"/>
                <a:gd name="T43" fmla="*/ 54 h 82"/>
                <a:gd name="T44" fmla="*/ 40 w 53"/>
                <a:gd name="T45" fmla="*/ 56 h 82"/>
                <a:gd name="T46" fmla="*/ 41 w 53"/>
                <a:gd name="T47" fmla="*/ 57 h 82"/>
                <a:gd name="T48" fmla="*/ 42 w 53"/>
                <a:gd name="T49" fmla="*/ 60 h 82"/>
                <a:gd name="T50" fmla="*/ 39 w 53"/>
                <a:gd name="T51" fmla="*/ 63 h 82"/>
                <a:gd name="T52" fmla="*/ 44 w 53"/>
                <a:gd name="T53" fmla="*/ 62 h 82"/>
                <a:gd name="T54" fmla="*/ 48 w 53"/>
                <a:gd name="T55" fmla="*/ 61 h 82"/>
                <a:gd name="T56" fmla="*/ 48 w 53"/>
                <a:gd name="T57" fmla="*/ 63 h 82"/>
                <a:gd name="T58" fmla="*/ 50 w 53"/>
                <a:gd name="T59" fmla="*/ 62 h 82"/>
                <a:gd name="T60" fmla="*/ 49 w 53"/>
                <a:gd name="T61" fmla="*/ 64 h 82"/>
                <a:gd name="T62" fmla="*/ 46 w 53"/>
                <a:gd name="T63" fmla="*/ 67 h 82"/>
                <a:gd name="T64" fmla="*/ 50 w 53"/>
                <a:gd name="T65" fmla="*/ 66 h 82"/>
                <a:gd name="T66" fmla="*/ 49 w 53"/>
                <a:gd name="T67" fmla="*/ 67 h 82"/>
                <a:gd name="T68" fmla="*/ 52 w 53"/>
                <a:gd name="T69" fmla="*/ 67 h 82"/>
                <a:gd name="T70" fmla="*/ 52 w 53"/>
                <a:gd name="T71" fmla="*/ 68 h 82"/>
                <a:gd name="T72" fmla="*/ 47 w 53"/>
                <a:gd name="T73" fmla="*/ 71 h 82"/>
                <a:gd name="T74" fmla="*/ 52 w 53"/>
                <a:gd name="T75" fmla="*/ 70 h 82"/>
                <a:gd name="T76" fmla="*/ 48 w 53"/>
                <a:gd name="T77" fmla="*/ 78 h 82"/>
                <a:gd name="T78" fmla="*/ 47 w 53"/>
                <a:gd name="T79" fmla="*/ 79 h 82"/>
                <a:gd name="T80" fmla="*/ 49 w 53"/>
                <a:gd name="T81" fmla="*/ 81 h 82"/>
                <a:gd name="T82" fmla="*/ 46 w 53"/>
                <a:gd name="T83" fmla="*/ 82 h 82"/>
                <a:gd name="T84" fmla="*/ 47 w 53"/>
                <a:gd name="T85" fmla="*/ 79 h 82"/>
                <a:gd name="T86" fmla="*/ 41 w 53"/>
                <a:gd name="T87" fmla="*/ 78 h 82"/>
                <a:gd name="T88" fmla="*/ 35 w 53"/>
                <a:gd name="T89" fmla="*/ 74 h 82"/>
                <a:gd name="T90" fmla="*/ 29 w 53"/>
                <a:gd name="T91" fmla="*/ 69 h 82"/>
                <a:gd name="T92" fmla="*/ 25 w 53"/>
                <a:gd name="T93" fmla="*/ 64 h 82"/>
                <a:gd name="T94" fmla="*/ 22 w 53"/>
                <a:gd name="T95" fmla="*/ 61 h 82"/>
                <a:gd name="T96" fmla="*/ 19 w 53"/>
                <a:gd name="T97" fmla="*/ 52 h 82"/>
                <a:gd name="T98" fmla="*/ 19 w 53"/>
                <a:gd name="T99" fmla="*/ 47 h 82"/>
                <a:gd name="T100" fmla="*/ 18 w 53"/>
                <a:gd name="T101" fmla="*/ 41 h 82"/>
                <a:gd name="T102" fmla="*/ 5 w 53"/>
                <a:gd name="T103" fmla="*/ 24 h 82"/>
                <a:gd name="T104" fmla="*/ 4 w 53"/>
                <a:gd name="T105" fmla="*/ 19 h 82"/>
                <a:gd name="T106" fmla="*/ 8 w 53"/>
                <a:gd name="T107"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82">
                  <a:moveTo>
                    <a:pt x="8" y="1"/>
                  </a:moveTo>
                  <a:cubicBezTo>
                    <a:pt x="12" y="0"/>
                    <a:pt x="8" y="3"/>
                    <a:pt x="12" y="4"/>
                  </a:cubicBezTo>
                  <a:cubicBezTo>
                    <a:pt x="12" y="4"/>
                    <a:pt x="9" y="4"/>
                    <a:pt x="10" y="4"/>
                  </a:cubicBezTo>
                  <a:cubicBezTo>
                    <a:pt x="14" y="4"/>
                    <a:pt x="12" y="7"/>
                    <a:pt x="10" y="9"/>
                  </a:cubicBezTo>
                  <a:cubicBezTo>
                    <a:pt x="9" y="9"/>
                    <a:pt x="9" y="9"/>
                    <a:pt x="9" y="9"/>
                  </a:cubicBezTo>
                  <a:cubicBezTo>
                    <a:pt x="9" y="10"/>
                    <a:pt x="11" y="9"/>
                    <a:pt x="11" y="10"/>
                  </a:cubicBezTo>
                  <a:cubicBezTo>
                    <a:pt x="10" y="10"/>
                    <a:pt x="10" y="10"/>
                    <a:pt x="10" y="10"/>
                  </a:cubicBezTo>
                  <a:cubicBezTo>
                    <a:pt x="11" y="10"/>
                    <a:pt x="11" y="10"/>
                    <a:pt x="12" y="10"/>
                  </a:cubicBezTo>
                  <a:cubicBezTo>
                    <a:pt x="11" y="10"/>
                    <a:pt x="10" y="11"/>
                    <a:pt x="9" y="11"/>
                  </a:cubicBezTo>
                  <a:cubicBezTo>
                    <a:pt x="11" y="11"/>
                    <a:pt x="11" y="11"/>
                    <a:pt x="11" y="11"/>
                  </a:cubicBezTo>
                  <a:cubicBezTo>
                    <a:pt x="15" y="10"/>
                    <a:pt x="11" y="12"/>
                    <a:pt x="13" y="12"/>
                  </a:cubicBezTo>
                  <a:cubicBezTo>
                    <a:pt x="12" y="12"/>
                    <a:pt x="12" y="12"/>
                    <a:pt x="12" y="12"/>
                  </a:cubicBezTo>
                  <a:cubicBezTo>
                    <a:pt x="15" y="12"/>
                    <a:pt x="15" y="13"/>
                    <a:pt x="16" y="14"/>
                  </a:cubicBezTo>
                  <a:cubicBezTo>
                    <a:pt x="14" y="15"/>
                    <a:pt x="14" y="15"/>
                    <a:pt x="14" y="15"/>
                  </a:cubicBezTo>
                  <a:cubicBezTo>
                    <a:pt x="15" y="14"/>
                    <a:pt x="16" y="15"/>
                    <a:pt x="16" y="15"/>
                  </a:cubicBezTo>
                  <a:cubicBezTo>
                    <a:pt x="15" y="15"/>
                    <a:pt x="18" y="15"/>
                    <a:pt x="17" y="15"/>
                  </a:cubicBezTo>
                  <a:cubicBezTo>
                    <a:pt x="17" y="15"/>
                    <a:pt x="17" y="15"/>
                    <a:pt x="17" y="15"/>
                  </a:cubicBezTo>
                  <a:cubicBezTo>
                    <a:pt x="19" y="15"/>
                    <a:pt x="16" y="16"/>
                    <a:pt x="18" y="16"/>
                  </a:cubicBezTo>
                  <a:cubicBezTo>
                    <a:pt x="17" y="16"/>
                    <a:pt x="17" y="16"/>
                    <a:pt x="17" y="16"/>
                  </a:cubicBezTo>
                  <a:cubicBezTo>
                    <a:pt x="19" y="16"/>
                    <a:pt x="16" y="17"/>
                    <a:pt x="17" y="17"/>
                  </a:cubicBezTo>
                  <a:cubicBezTo>
                    <a:pt x="18" y="17"/>
                    <a:pt x="18" y="17"/>
                    <a:pt x="18" y="17"/>
                  </a:cubicBezTo>
                  <a:cubicBezTo>
                    <a:pt x="18" y="17"/>
                    <a:pt x="17" y="17"/>
                    <a:pt x="18" y="17"/>
                  </a:cubicBezTo>
                  <a:cubicBezTo>
                    <a:pt x="17" y="17"/>
                    <a:pt x="17" y="17"/>
                    <a:pt x="17" y="17"/>
                  </a:cubicBezTo>
                  <a:cubicBezTo>
                    <a:pt x="18" y="17"/>
                    <a:pt x="17" y="18"/>
                    <a:pt x="19" y="18"/>
                  </a:cubicBezTo>
                  <a:cubicBezTo>
                    <a:pt x="17" y="18"/>
                    <a:pt x="18" y="17"/>
                    <a:pt x="16" y="18"/>
                  </a:cubicBezTo>
                  <a:cubicBezTo>
                    <a:pt x="18" y="19"/>
                    <a:pt x="18" y="21"/>
                    <a:pt x="19" y="22"/>
                  </a:cubicBezTo>
                  <a:cubicBezTo>
                    <a:pt x="17" y="23"/>
                    <a:pt x="17" y="23"/>
                    <a:pt x="17" y="23"/>
                  </a:cubicBezTo>
                  <a:cubicBezTo>
                    <a:pt x="18" y="23"/>
                    <a:pt x="18" y="23"/>
                    <a:pt x="19" y="23"/>
                  </a:cubicBezTo>
                  <a:cubicBezTo>
                    <a:pt x="19" y="23"/>
                    <a:pt x="18" y="23"/>
                    <a:pt x="18" y="23"/>
                  </a:cubicBezTo>
                  <a:cubicBezTo>
                    <a:pt x="17" y="24"/>
                    <a:pt x="20" y="23"/>
                    <a:pt x="19" y="24"/>
                  </a:cubicBezTo>
                  <a:cubicBezTo>
                    <a:pt x="17" y="24"/>
                    <a:pt x="17" y="24"/>
                    <a:pt x="17" y="24"/>
                  </a:cubicBezTo>
                  <a:cubicBezTo>
                    <a:pt x="19" y="24"/>
                    <a:pt x="19" y="24"/>
                    <a:pt x="19" y="24"/>
                  </a:cubicBezTo>
                  <a:cubicBezTo>
                    <a:pt x="19" y="24"/>
                    <a:pt x="19" y="24"/>
                    <a:pt x="18" y="25"/>
                  </a:cubicBezTo>
                  <a:cubicBezTo>
                    <a:pt x="20" y="24"/>
                    <a:pt x="18" y="25"/>
                    <a:pt x="19" y="25"/>
                  </a:cubicBezTo>
                  <a:cubicBezTo>
                    <a:pt x="18" y="25"/>
                    <a:pt x="18" y="25"/>
                    <a:pt x="18" y="25"/>
                  </a:cubicBezTo>
                  <a:cubicBezTo>
                    <a:pt x="17" y="26"/>
                    <a:pt x="20" y="25"/>
                    <a:pt x="20" y="25"/>
                  </a:cubicBezTo>
                  <a:cubicBezTo>
                    <a:pt x="19" y="26"/>
                    <a:pt x="19" y="26"/>
                    <a:pt x="19" y="26"/>
                  </a:cubicBezTo>
                  <a:cubicBezTo>
                    <a:pt x="21" y="25"/>
                    <a:pt x="20" y="26"/>
                    <a:pt x="21" y="26"/>
                  </a:cubicBezTo>
                  <a:cubicBezTo>
                    <a:pt x="21" y="26"/>
                    <a:pt x="21" y="26"/>
                    <a:pt x="21" y="26"/>
                  </a:cubicBezTo>
                  <a:cubicBezTo>
                    <a:pt x="21" y="27"/>
                    <a:pt x="20" y="27"/>
                    <a:pt x="21" y="27"/>
                  </a:cubicBezTo>
                  <a:cubicBezTo>
                    <a:pt x="21" y="28"/>
                    <a:pt x="19" y="28"/>
                    <a:pt x="19" y="28"/>
                  </a:cubicBezTo>
                  <a:cubicBezTo>
                    <a:pt x="22" y="28"/>
                    <a:pt x="21" y="29"/>
                    <a:pt x="23" y="28"/>
                  </a:cubicBezTo>
                  <a:cubicBezTo>
                    <a:pt x="23" y="28"/>
                    <a:pt x="22" y="29"/>
                    <a:pt x="23" y="29"/>
                  </a:cubicBezTo>
                  <a:cubicBezTo>
                    <a:pt x="22" y="29"/>
                    <a:pt x="20" y="30"/>
                    <a:pt x="20" y="30"/>
                  </a:cubicBezTo>
                  <a:cubicBezTo>
                    <a:pt x="19" y="31"/>
                    <a:pt x="19" y="31"/>
                    <a:pt x="19" y="31"/>
                  </a:cubicBezTo>
                  <a:cubicBezTo>
                    <a:pt x="18" y="31"/>
                    <a:pt x="19" y="30"/>
                    <a:pt x="18" y="31"/>
                  </a:cubicBezTo>
                  <a:cubicBezTo>
                    <a:pt x="18" y="31"/>
                    <a:pt x="19" y="31"/>
                    <a:pt x="19" y="31"/>
                  </a:cubicBezTo>
                  <a:cubicBezTo>
                    <a:pt x="20" y="31"/>
                    <a:pt x="23" y="30"/>
                    <a:pt x="23" y="31"/>
                  </a:cubicBezTo>
                  <a:cubicBezTo>
                    <a:pt x="22" y="31"/>
                    <a:pt x="21" y="32"/>
                    <a:pt x="20" y="32"/>
                  </a:cubicBezTo>
                  <a:cubicBezTo>
                    <a:pt x="25" y="31"/>
                    <a:pt x="25" y="31"/>
                    <a:pt x="25" y="31"/>
                  </a:cubicBezTo>
                  <a:cubicBezTo>
                    <a:pt x="25" y="31"/>
                    <a:pt x="23" y="31"/>
                    <a:pt x="24" y="31"/>
                  </a:cubicBezTo>
                  <a:cubicBezTo>
                    <a:pt x="25" y="31"/>
                    <a:pt x="25" y="31"/>
                    <a:pt x="25" y="31"/>
                  </a:cubicBezTo>
                  <a:cubicBezTo>
                    <a:pt x="25" y="31"/>
                    <a:pt x="26" y="31"/>
                    <a:pt x="24" y="32"/>
                  </a:cubicBezTo>
                  <a:cubicBezTo>
                    <a:pt x="23" y="32"/>
                    <a:pt x="23" y="32"/>
                    <a:pt x="23" y="32"/>
                  </a:cubicBezTo>
                  <a:cubicBezTo>
                    <a:pt x="23" y="33"/>
                    <a:pt x="23" y="32"/>
                    <a:pt x="24" y="33"/>
                  </a:cubicBezTo>
                  <a:cubicBezTo>
                    <a:pt x="23" y="33"/>
                    <a:pt x="23" y="33"/>
                    <a:pt x="23" y="33"/>
                  </a:cubicBezTo>
                  <a:cubicBezTo>
                    <a:pt x="23" y="33"/>
                    <a:pt x="24" y="33"/>
                    <a:pt x="25" y="32"/>
                  </a:cubicBezTo>
                  <a:cubicBezTo>
                    <a:pt x="25" y="32"/>
                    <a:pt x="24" y="33"/>
                    <a:pt x="25" y="32"/>
                  </a:cubicBezTo>
                  <a:cubicBezTo>
                    <a:pt x="26" y="32"/>
                    <a:pt x="26" y="32"/>
                    <a:pt x="27" y="32"/>
                  </a:cubicBezTo>
                  <a:cubicBezTo>
                    <a:pt x="25" y="33"/>
                    <a:pt x="25" y="33"/>
                    <a:pt x="25" y="33"/>
                  </a:cubicBezTo>
                  <a:cubicBezTo>
                    <a:pt x="27" y="33"/>
                    <a:pt x="27" y="33"/>
                    <a:pt x="28" y="33"/>
                  </a:cubicBezTo>
                  <a:cubicBezTo>
                    <a:pt x="29" y="32"/>
                    <a:pt x="26" y="33"/>
                    <a:pt x="27" y="33"/>
                  </a:cubicBezTo>
                  <a:cubicBezTo>
                    <a:pt x="26" y="34"/>
                    <a:pt x="29" y="33"/>
                    <a:pt x="27" y="35"/>
                  </a:cubicBezTo>
                  <a:cubicBezTo>
                    <a:pt x="27" y="35"/>
                    <a:pt x="29" y="34"/>
                    <a:pt x="28" y="34"/>
                  </a:cubicBezTo>
                  <a:cubicBezTo>
                    <a:pt x="28" y="34"/>
                    <a:pt x="27" y="35"/>
                    <a:pt x="28" y="35"/>
                  </a:cubicBezTo>
                  <a:cubicBezTo>
                    <a:pt x="27" y="35"/>
                    <a:pt x="28" y="35"/>
                    <a:pt x="28" y="35"/>
                  </a:cubicBezTo>
                  <a:cubicBezTo>
                    <a:pt x="29" y="35"/>
                    <a:pt x="28" y="35"/>
                    <a:pt x="28" y="35"/>
                  </a:cubicBezTo>
                  <a:cubicBezTo>
                    <a:pt x="29" y="35"/>
                    <a:pt x="30" y="35"/>
                    <a:pt x="29" y="36"/>
                  </a:cubicBezTo>
                  <a:cubicBezTo>
                    <a:pt x="30" y="36"/>
                    <a:pt x="31" y="36"/>
                    <a:pt x="31" y="36"/>
                  </a:cubicBezTo>
                  <a:cubicBezTo>
                    <a:pt x="30" y="37"/>
                    <a:pt x="30" y="37"/>
                    <a:pt x="30" y="37"/>
                  </a:cubicBezTo>
                  <a:cubicBezTo>
                    <a:pt x="29" y="37"/>
                    <a:pt x="30" y="37"/>
                    <a:pt x="29" y="37"/>
                  </a:cubicBezTo>
                  <a:cubicBezTo>
                    <a:pt x="31" y="37"/>
                    <a:pt x="27" y="37"/>
                    <a:pt x="29" y="37"/>
                  </a:cubicBezTo>
                  <a:cubicBezTo>
                    <a:pt x="28" y="37"/>
                    <a:pt x="31" y="36"/>
                    <a:pt x="29" y="37"/>
                  </a:cubicBezTo>
                  <a:cubicBezTo>
                    <a:pt x="29" y="37"/>
                    <a:pt x="31" y="37"/>
                    <a:pt x="30" y="38"/>
                  </a:cubicBezTo>
                  <a:cubicBezTo>
                    <a:pt x="30" y="37"/>
                    <a:pt x="28" y="38"/>
                    <a:pt x="28" y="38"/>
                  </a:cubicBezTo>
                  <a:cubicBezTo>
                    <a:pt x="28" y="39"/>
                    <a:pt x="29" y="38"/>
                    <a:pt x="29" y="38"/>
                  </a:cubicBezTo>
                  <a:cubicBezTo>
                    <a:pt x="30" y="38"/>
                    <a:pt x="30" y="38"/>
                    <a:pt x="30" y="38"/>
                  </a:cubicBezTo>
                  <a:cubicBezTo>
                    <a:pt x="31" y="38"/>
                    <a:pt x="30" y="39"/>
                    <a:pt x="31" y="38"/>
                  </a:cubicBezTo>
                  <a:cubicBezTo>
                    <a:pt x="30" y="38"/>
                    <a:pt x="32" y="38"/>
                    <a:pt x="30" y="39"/>
                  </a:cubicBezTo>
                  <a:cubicBezTo>
                    <a:pt x="28" y="40"/>
                    <a:pt x="28" y="40"/>
                    <a:pt x="28" y="40"/>
                  </a:cubicBezTo>
                  <a:cubicBezTo>
                    <a:pt x="28" y="40"/>
                    <a:pt x="30" y="39"/>
                    <a:pt x="31" y="39"/>
                  </a:cubicBezTo>
                  <a:cubicBezTo>
                    <a:pt x="30" y="39"/>
                    <a:pt x="30" y="39"/>
                    <a:pt x="30" y="39"/>
                  </a:cubicBezTo>
                  <a:cubicBezTo>
                    <a:pt x="33" y="38"/>
                    <a:pt x="30" y="40"/>
                    <a:pt x="32" y="39"/>
                  </a:cubicBezTo>
                  <a:cubicBezTo>
                    <a:pt x="31" y="40"/>
                    <a:pt x="32" y="40"/>
                    <a:pt x="31" y="41"/>
                  </a:cubicBezTo>
                  <a:cubicBezTo>
                    <a:pt x="32" y="40"/>
                    <a:pt x="33" y="40"/>
                    <a:pt x="32" y="41"/>
                  </a:cubicBezTo>
                  <a:cubicBezTo>
                    <a:pt x="32" y="41"/>
                    <a:pt x="32" y="41"/>
                    <a:pt x="31" y="41"/>
                  </a:cubicBezTo>
                  <a:cubicBezTo>
                    <a:pt x="31" y="41"/>
                    <a:pt x="31" y="41"/>
                    <a:pt x="32" y="41"/>
                  </a:cubicBezTo>
                  <a:cubicBezTo>
                    <a:pt x="31" y="41"/>
                    <a:pt x="30" y="42"/>
                    <a:pt x="30" y="43"/>
                  </a:cubicBezTo>
                  <a:cubicBezTo>
                    <a:pt x="31" y="43"/>
                    <a:pt x="32" y="42"/>
                    <a:pt x="33" y="42"/>
                  </a:cubicBezTo>
                  <a:cubicBezTo>
                    <a:pt x="30" y="43"/>
                    <a:pt x="35" y="41"/>
                    <a:pt x="32" y="43"/>
                  </a:cubicBezTo>
                  <a:cubicBezTo>
                    <a:pt x="32" y="43"/>
                    <a:pt x="31" y="43"/>
                    <a:pt x="31" y="43"/>
                  </a:cubicBezTo>
                  <a:cubicBezTo>
                    <a:pt x="28" y="45"/>
                    <a:pt x="33" y="43"/>
                    <a:pt x="32" y="44"/>
                  </a:cubicBezTo>
                  <a:cubicBezTo>
                    <a:pt x="34" y="43"/>
                    <a:pt x="34" y="43"/>
                    <a:pt x="34" y="43"/>
                  </a:cubicBezTo>
                  <a:cubicBezTo>
                    <a:pt x="32" y="43"/>
                    <a:pt x="35" y="43"/>
                    <a:pt x="33" y="44"/>
                  </a:cubicBezTo>
                  <a:cubicBezTo>
                    <a:pt x="34" y="43"/>
                    <a:pt x="32" y="44"/>
                    <a:pt x="34" y="43"/>
                  </a:cubicBezTo>
                  <a:cubicBezTo>
                    <a:pt x="33" y="45"/>
                    <a:pt x="36" y="44"/>
                    <a:pt x="33" y="46"/>
                  </a:cubicBezTo>
                  <a:cubicBezTo>
                    <a:pt x="33" y="46"/>
                    <a:pt x="33" y="46"/>
                    <a:pt x="34" y="46"/>
                  </a:cubicBezTo>
                  <a:cubicBezTo>
                    <a:pt x="35" y="45"/>
                    <a:pt x="33" y="46"/>
                    <a:pt x="34" y="46"/>
                  </a:cubicBezTo>
                  <a:cubicBezTo>
                    <a:pt x="34" y="46"/>
                    <a:pt x="34" y="45"/>
                    <a:pt x="34" y="45"/>
                  </a:cubicBezTo>
                  <a:cubicBezTo>
                    <a:pt x="34" y="46"/>
                    <a:pt x="34" y="46"/>
                    <a:pt x="32" y="47"/>
                  </a:cubicBezTo>
                  <a:cubicBezTo>
                    <a:pt x="31" y="47"/>
                    <a:pt x="36" y="45"/>
                    <a:pt x="35" y="46"/>
                  </a:cubicBezTo>
                  <a:cubicBezTo>
                    <a:pt x="34" y="47"/>
                    <a:pt x="34" y="47"/>
                    <a:pt x="34" y="47"/>
                  </a:cubicBezTo>
                  <a:cubicBezTo>
                    <a:pt x="36" y="46"/>
                    <a:pt x="36" y="46"/>
                    <a:pt x="36" y="46"/>
                  </a:cubicBezTo>
                  <a:cubicBezTo>
                    <a:pt x="36" y="47"/>
                    <a:pt x="34" y="47"/>
                    <a:pt x="33" y="48"/>
                  </a:cubicBezTo>
                  <a:cubicBezTo>
                    <a:pt x="33" y="48"/>
                    <a:pt x="33" y="48"/>
                    <a:pt x="34" y="48"/>
                  </a:cubicBezTo>
                  <a:cubicBezTo>
                    <a:pt x="33" y="49"/>
                    <a:pt x="33" y="49"/>
                    <a:pt x="33" y="49"/>
                  </a:cubicBezTo>
                  <a:cubicBezTo>
                    <a:pt x="34" y="48"/>
                    <a:pt x="33" y="49"/>
                    <a:pt x="34" y="49"/>
                  </a:cubicBezTo>
                  <a:cubicBezTo>
                    <a:pt x="33" y="49"/>
                    <a:pt x="33" y="49"/>
                    <a:pt x="33" y="49"/>
                  </a:cubicBezTo>
                  <a:cubicBezTo>
                    <a:pt x="33" y="49"/>
                    <a:pt x="33" y="49"/>
                    <a:pt x="34" y="49"/>
                  </a:cubicBezTo>
                  <a:cubicBezTo>
                    <a:pt x="34" y="49"/>
                    <a:pt x="35" y="48"/>
                    <a:pt x="35" y="48"/>
                  </a:cubicBezTo>
                  <a:cubicBezTo>
                    <a:pt x="35" y="48"/>
                    <a:pt x="35" y="48"/>
                    <a:pt x="36" y="48"/>
                  </a:cubicBezTo>
                  <a:cubicBezTo>
                    <a:pt x="35" y="48"/>
                    <a:pt x="35" y="48"/>
                    <a:pt x="35" y="49"/>
                  </a:cubicBezTo>
                  <a:cubicBezTo>
                    <a:pt x="35" y="49"/>
                    <a:pt x="37" y="48"/>
                    <a:pt x="37" y="48"/>
                  </a:cubicBezTo>
                  <a:cubicBezTo>
                    <a:pt x="36" y="49"/>
                    <a:pt x="37" y="49"/>
                    <a:pt x="35" y="49"/>
                  </a:cubicBezTo>
                  <a:cubicBezTo>
                    <a:pt x="35" y="49"/>
                    <a:pt x="36" y="49"/>
                    <a:pt x="35" y="49"/>
                  </a:cubicBezTo>
                  <a:cubicBezTo>
                    <a:pt x="35" y="49"/>
                    <a:pt x="34" y="50"/>
                    <a:pt x="35" y="49"/>
                  </a:cubicBezTo>
                  <a:cubicBezTo>
                    <a:pt x="35" y="49"/>
                    <a:pt x="37" y="48"/>
                    <a:pt x="37" y="49"/>
                  </a:cubicBezTo>
                  <a:cubicBezTo>
                    <a:pt x="35" y="49"/>
                    <a:pt x="35" y="49"/>
                    <a:pt x="35" y="49"/>
                  </a:cubicBezTo>
                  <a:cubicBezTo>
                    <a:pt x="35" y="50"/>
                    <a:pt x="35" y="50"/>
                    <a:pt x="35" y="50"/>
                  </a:cubicBezTo>
                  <a:cubicBezTo>
                    <a:pt x="36" y="49"/>
                    <a:pt x="36" y="49"/>
                    <a:pt x="36" y="49"/>
                  </a:cubicBezTo>
                  <a:cubicBezTo>
                    <a:pt x="35" y="50"/>
                    <a:pt x="35" y="50"/>
                    <a:pt x="35" y="50"/>
                  </a:cubicBezTo>
                  <a:cubicBezTo>
                    <a:pt x="37" y="49"/>
                    <a:pt x="36" y="50"/>
                    <a:pt x="37" y="49"/>
                  </a:cubicBezTo>
                  <a:cubicBezTo>
                    <a:pt x="38" y="49"/>
                    <a:pt x="37" y="50"/>
                    <a:pt x="37" y="50"/>
                  </a:cubicBezTo>
                  <a:cubicBezTo>
                    <a:pt x="37" y="50"/>
                    <a:pt x="37" y="50"/>
                    <a:pt x="37" y="50"/>
                  </a:cubicBezTo>
                  <a:cubicBezTo>
                    <a:pt x="36" y="51"/>
                    <a:pt x="36" y="51"/>
                    <a:pt x="37" y="50"/>
                  </a:cubicBezTo>
                  <a:cubicBezTo>
                    <a:pt x="37" y="50"/>
                    <a:pt x="37" y="50"/>
                    <a:pt x="37" y="50"/>
                  </a:cubicBezTo>
                  <a:cubicBezTo>
                    <a:pt x="37" y="51"/>
                    <a:pt x="37" y="51"/>
                    <a:pt x="38" y="50"/>
                  </a:cubicBezTo>
                  <a:cubicBezTo>
                    <a:pt x="37" y="51"/>
                    <a:pt x="34" y="53"/>
                    <a:pt x="35" y="52"/>
                  </a:cubicBezTo>
                  <a:cubicBezTo>
                    <a:pt x="35" y="52"/>
                    <a:pt x="38" y="51"/>
                    <a:pt x="38" y="51"/>
                  </a:cubicBezTo>
                  <a:cubicBezTo>
                    <a:pt x="38" y="52"/>
                    <a:pt x="40" y="51"/>
                    <a:pt x="38" y="53"/>
                  </a:cubicBezTo>
                  <a:cubicBezTo>
                    <a:pt x="39" y="52"/>
                    <a:pt x="39" y="52"/>
                    <a:pt x="39" y="52"/>
                  </a:cubicBezTo>
                  <a:cubicBezTo>
                    <a:pt x="39" y="53"/>
                    <a:pt x="41" y="53"/>
                    <a:pt x="39" y="54"/>
                  </a:cubicBezTo>
                  <a:cubicBezTo>
                    <a:pt x="39" y="54"/>
                    <a:pt x="38" y="55"/>
                    <a:pt x="37" y="55"/>
                  </a:cubicBezTo>
                  <a:cubicBezTo>
                    <a:pt x="38" y="55"/>
                    <a:pt x="36" y="56"/>
                    <a:pt x="38" y="55"/>
                  </a:cubicBezTo>
                  <a:cubicBezTo>
                    <a:pt x="39" y="55"/>
                    <a:pt x="40" y="54"/>
                    <a:pt x="40" y="54"/>
                  </a:cubicBezTo>
                  <a:cubicBezTo>
                    <a:pt x="41" y="54"/>
                    <a:pt x="41" y="54"/>
                    <a:pt x="40" y="55"/>
                  </a:cubicBezTo>
                  <a:cubicBezTo>
                    <a:pt x="41" y="55"/>
                    <a:pt x="41" y="55"/>
                    <a:pt x="41" y="55"/>
                  </a:cubicBezTo>
                  <a:cubicBezTo>
                    <a:pt x="40" y="55"/>
                    <a:pt x="40" y="56"/>
                    <a:pt x="40" y="56"/>
                  </a:cubicBezTo>
                  <a:cubicBezTo>
                    <a:pt x="41" y="55"/>
                    <a:pt x="41" y="55"/>
                    <a:pt x="41" y="55"/>
                  </a:cubicBezTo>
                  <a:cubicBezTo>
                    <a:pt x="40" y="56"/>
                    <a:pt x="40" y="56"/>
                    <a:pt x="40" y="56"/>
                  </a:cubicBezTo>
                  <a:cubicBezTo>
                    <a:pt x="41" y="56"/>
                    <a:pt x="42" y="55"/>
                    <a:pt x="42" y="56"/>
                  </a:cubicBezTo>
                  <a:cubicBezTo>
                    <a:pt x="40" y="56"/>
                    <a:pt x="40" y="56"/>
                    <a:pt x="40" y="56"/>
                  </a:cubicBezTo>
                  <a:cubicBezTo>
                    <a:pt x="41" y="56"/>
                    <a:pt x="43" y="55"/>
                    <a:pt x="42" y="56"/>
                  </a:cubicBezTo>
                  <a:cubicBezTo>
                    <a:pt x="41" y="57"/>
                    <a:pt x="41" y="57"/>
                    <a:pt x="41" y="57"/>
                  </a:cubicBezTo>
                  <a:cubicBezTo>
                    <a:pt x="41" y="57"/>
                    <a:pt x="42" y="57"/>
                    <a:pt x="42" y="56"/>
                  </a:cubicBezTo>
                  <a:cubicBezTo>
                    <a:pt x="42" y="57"/>
                    <a:pt x="42" y="58"/>
                    <a:pt x="40" y="58"/>
                  </a:cubicBezTo>
                  <a:cubicBezTo>
                    <a:pt x="44" y="57"/>
                    <a:pt x="44" y="58"/>
                    <a:pt x="45" y="59"/>
                  </a:cubicBezTo>
                  <a:cubicBezTo>
                    <a:pt x="44" y="59"/>
                    <a:pt x="44" y="59"/>
                    <a:pt x="44" y="59"/>
                  </a:cubicBezTo>
                  <a:cubicBezTo>
                    <a:pt x="43" y="60"/>
                    <a:pt x="45" y="58"/>
                    <a:pt x="45" y="59"/>
                  </a:cubicBezTo>
                  <a:cubicBezTo>
                    <a:pt x="42" y="60"/>
                    <a:pt x="42" y="60"/>
                    <a:pt x="42" y="60"/>
                  </a:cubicBezTo>
                  <a:cubicBezTo>
                    <a:pt x="42" y="61"/>
                    <a:pt x="44" y="60"/>
                    <a:pt x="44" y="60"/>
                  </a:cubicBezTo>
                  <a:cubicBezTo>
                    <a:pt x="45" y="59"/>
                    <a:pt x="44" y="60"/>
                    <a:pt x="45" y="59"/>
                  </a:cubicBezTo>
                  <a:cubicBezTo>
                    <a:pt x="45" y="59"/>
                    <a:pt x="44" y="60"/>
                    <a:pt x="46" y="59"/>
                  </a:cubicBezTo>
                  <a:cubicBezTo>
                    <a:pt x="45" y="60"/>
                    <a:pt x="44" y="60"/>
                    <a:pt x="44" y="61"/>
                  </a:cubicBezTo>
                  <a:cubicBezTo>
                    <a:pt x="45" y="60"/>
                    <a:pt x="45" y="60"/>
                    <a:pt x="45" y="60"/>
                  </a:cubicBezTo>
                  <a:cubicBezTo>
                    <a:pt x="43" y="62"/>
                    <a:pt x="41" y="62"/>
                    <a:pt x="39" y="63"/>
                  </a:cubicBezTo>
                  <a:cubicBezTo>
                    <a:pt x="39" y="63"/>
                    <a:pt x="39" y="63"/>
                    <a:pt x="39" y="63"/>
                  </a:cubicBezTo>
                  <a:cubicBezTo>
                    <a:pt x="38" y="65"/>
                    <a:pt x="37" y="64"/>
                    <a:pt x="37" y="65"/>
                  </a:cubicBezTo>
                  <a:cubicBezTo>
                    <a:pt x="38" y="65"/>
                    <a:pt x="40" y="63"/>
                    <a:pt x="41" y="63"/>
                  </a:cubicBezTo>
                  <a:cubicBezTo>
                    <a:pt x="41" y="63"/>
                    <a:pt x="44" y="61"/>
                    <a:pt x="45" y="61"/>
                  </a:cubicBezTo>
                  <a:cubicBezTo>
                    <a:pt x="44" y="62"/>
                    <a:pt x="44" y="61"/>
                    <a:pt x="43" y="62"/>
                  </a:cubicBezTo>
                  <a:cubicBezTo>
                    <a:pt x="42" y="63"/>
                    <a:pt x="44" y="62"/>
                    <a:pt x="44" y="62"/>
                  </a:cubicBezTo>
                  <a:cubicBezTo>
                    <a:pt x="44" y="62"/>
                    <a:pt x="46" y="61"/>
                    <a:pt x="46" y="61"/>
                  </a:cubicBezTo>
                  <a:cubicBezTo>
                    <a:pt x="45" y="61"/>
                    <a:pt x="44" y="62"/>
                    <a:pt x="44" y="62"/>
                  </a:cubicBezTo>
                  <a:cubicBezTo>
                    <a:pt x="45" y="61"/>
                    <a:pt x="46" y="61"/>
                    <a:pt x="47" y="61"/>
                  </a:cubicBezTo>
                  <a:cubicBezTo>
                    <a:pt x="49" y="59"/>
                    <a:pt x="46" y="61"/>
                    <a:pt x="48" y="60"/>
                  </a:cubicBezTo>
                  <a:cubicBezTo>
                    <a:pt x="47" y="61"/>
                    <a:pt x="45" y="62"/>
                    <a:pt x="44" y="63"/>
                  </a:cubicBezTo>
                  <a:cubicBezTo>
                    <a:pt x="45" y="62"/>
                    <a:pt x="46" y="62"/>
                    <a:pt x="48" y="61"/>
                  </a:cubicBezTo>
                  <a:cubicBezTo>
                    <a:pt x="48" y="61"/>
                    <a:pt x="47" y="62"/>
                    <a:pt x="46" y="62"/>
                  </a:cubicBezTo>
                  <a:cubicBezTo>
                    <a:pt x="45" y="63"/>
                    <a:pt x="48" y="61"/>
                    <a:pt x="46" y="63"/>
                  </a:cubicBezTo>
                  <a:cubicBezTo>
                    <a:pt x="47" y="62"/>
                    <a:pt x="47" y="62"/>
                    <a:pt x="47" y="62"/>
                  </a:cubicBezTo>
                  <a:cubicBezTo>
                    <a:pt x="47" y="62"/>
                    <a:pt x="46" y="62"/>
                    <a:pt x="46" y="63"/>
                  </a:cubicBezTo>
                  <a:cubicBezTo>
                    <a:pt x="46" y="63"/>
                    <a:pt x="48" y="62"/>
                    <a:pt x="46" y="64"/>
                  </a:cubicBezTo>
                  <a:cubicBezTo>
                    <a:pt x="46" y="63"/>
                    <a:pt x="46" y="64"/>
                    <a:pt x="48" y="63"/>
                  </a:cubicBezTo>
                  <a:cubicBezTo>
                    <a:pt x="48" y="62"/>
                    <a:pt x="46" y="63"/>
                    <a:pt x="48" y="62"/>
                  </a:cubicBezTo>
                  <a:cubicBezTo>
                    <a:pt x="47" y="63"/>
                    <a:pt x="49" y="62"/>
                    <a:pt x="49" y="62"/>
                  </a:cubicBezTo>
                  <a:cubicBezTo>
                    <a:pt x="48" y="62"/>
                    <a:pt x="48" y="62"/>
                    <a:pt x="48" y="62"/>
                  </a:cubicBezTo>
                  <a:cubicBezTo>
                    <a:pt x="49" y="62"/>
                    <a:pt x="49" y="62"/>
                    <a:pt x="50" y="62"/>
                  </a:cubicBezTo>
                  <a:cubicBezTo>
                    <a:pt x="49" y="62"/>
                    <a:pt x="49" y="63"/>
                    <a:pt x="48" y="63"/>
                  </a:cubicBezTo>
                  <a:cubicBezTo>
                    <a:pt x="50" y="62"/>
                    <a:pt x="50" y="62"/>
                    <a:pt x="50" y="62"/>
                  </a:cubicBezTo>
                  <a:cubicBezTo>
                    <a:pt x="50" y="62"/>
                    <a:pt x="48" y="63"/>
                    <a:pt x="48" y="64"/>
                  </a:cubicBezTo>
                  <a:cubicBezTo>
                    <a:pt x="47" y="64"/>
                    <a:pt x="47" y="64"/>
                    <a:pt x="47" y="64"/>
                  </a:cubicBezTo>
                  <a:cubicBezTo>
                    <a:pt x="47" y="64"/>
                    <a:pt x="46" y="65"/>
                    <a:pt x="47" y="65"/>
                  </a:cubicBezTo>
                  <a:cubicBezTo>
                    <a:pt x="48" y="64"/>
                    <a:pt x="49" y="63"/>
                    <a:pt x="50" y="63"/>
                  </a:cubicBezTo>
                  <a:cubicBezTo>
                    <a:pt x="51" y="62"/>
                    <a:pt x="49" y="63"/>
                    <a:pt x="50" y="63"/>
                  </a:cubicBezTo>
                  <a:cubicBezTo>
                    <a:pt x="49" y="64"/>
                    <a:pt x="49" y="64"/>
                    <a:pt x="49" y="64"/>
                  </a:cubicBezTo>
                  <a:cubicBezTo>
                    <a:pt x="48" y="64"/>
                    <a:pt x="47" y="65"/>
                    <a:pt x="47" y="65"/>
                  </a:cubicBezTo>
                  <a:cubicBezTo>
                    <a:pt x="48" y="65"/>
                    <a:pt x="49" y="64"/>
                    <a:pt x="50" y="63"/>
                  </a:cubicBezTo>
                  <a:cubicBezTo>
                    <a:pt x="50" y="64"/>
                    <a:pt x="49" y="64"/>
                    <a:pt x="48" y="65"/>
                  </a:cubicBezTo>
                  <a:cubicBezTo>
                    <a:pt x="49" y="65"/>
                    <a:pt x="50" y="64"/>
                    <a:pt x="50" y="63"/>
                  </a:cubicBezTo>
                  <a:cubicBezTo>
                    <a:pt x="50" y="64"/>
                    <a:pt x="49" y="65"/>
                    <a:pt x="48" y="66"/>
                  </a:cubicBezTo>
                  <a:cubicBezTo>
                    <a:pt x="46" y="67"/>
                    <a:pt x="46" y="67"/>
                    <a:pt x="46" y="67"/>
                  </a:cubicBezTo>
                  <a:cubicBezTo>
                    <a:pt x="46" y="67"/>
                    <a:pt x="46" y="67"/>
                    <a:pt x="46" y="67"/>
                  </a:cubicBezTo>
                  <a:cubicBezTo>
                    <a:pt x="45" y="68"/>
                    <a:pt x="45" y="68"/>
                    <a:pt x="43" y="69"/>
                  </a:cubicBezTo>
                  <a:cubicBezTo>
                    <a:pt x="43" y="69"/>
                    <a:pt x="44" y="69"/>
                    <a:pt x="44" y="69"/>
                  </a:cubicBezTo>
                  <a:cubicBezTo>
                    <a:pt x="47" y="67"/>
                    <a:pt x="48" y="67"/>
                    <a:pt x="50" y="65"/>
                  </a:cubicBezTo>
                  <a:cubicBezTo>
                    <a:pt x="51" y="65"/>
                    <a:pt x="45" y="69"/>
                    <a:pt x="49" y="67"/>
                  </a:cubicBezTo>
                  <a:cubicBezTo>
                    <a:pt x="49" y="67"/>
                    <a:pt x="51" y="66"/>
                    <a:pt x="50" y="66"/>
                  </a:cubicBezTo>
                  <a:cubicBezTo>
                    <a:pt x="50" y="66"/>
                    <a:pt x="52" y="64"/>
                    <a:pt x="52" y="65"/>
                  </a:cubicBezTo>
                  <a:cubicBezTo>
                    <a:pt x="51" y="66"/>
                    <a:pt x="50" y="67"/>
                    <a:pt x="48" y="68"/>
                  </a:cubicBezTo>
                  <a:cubicBezTo>
                    <a:pt x="49" y="67"/>
                    <a:pt x="49" y="67"/>
                    <a:pt x="48" y="67"/>
                  </a:cubicBezTo>
                  <a:cubicBezTo>
                    <a:pt x="47" y="68"/>
                    <a:pt x="46" y="69"/>
                    <a:pt x="46" y="69"/>
                  </a:cubicBezTo>
                  <a:cubicBezTo>
                    <a:pt x="47" y="69"/>
                    <a:pt x="47" y="69"/>
                    <a:pt x="48" y="68"/>
                  </a:cubicBezTo>
                  <a:cubicBezTo>
                    <a:pt x="49" y="67"/>
                    <a:pt x="48" y="68"/>
                    <a:pt x="49" y="67"/>
                  </a:cubicBezTo>
                  <a:cubicBezTo>
                    <a:pt x="50" y="67"/>
                    <a:pt x="48" y="69"/>
                    <a:pt x="50" y="67"/>
                  </a:cubicBezTo>
                  <a:cubicBezTo>
                    <a:pt x="50" y="67"/>
                    <a:pt x="51" y="66"/>
                    <a:pt x="52" y="66"/>
                  </a:cubicBezTo>
                  <a:cubicBezTo>
                    <a:pt x="52" y="65"/>
                    <a:pt x="52" y="65"/>
                    <a:pt x="52" y="65"/>
                  </a:cubicBezTo>
                  <a:cubicBezTo>
                    <a:pt x="52" y="66"/>
                    <a:pt x="52" y="66"/>
                    <a:pt x="52" y="66"/>
                  </a:cubicBezTo>
                  <a:cubicBezTo>
                    <a:pt x="51" y="67"/>
                    <a:pt x="53" y="65"/>
                    <a:pt x="53" y="66"/>
                  </a:cubicBezTo>
                  <a:cubicBezTo>
                    <a:pt x="52" y="67"/>
                    <a:pt x="52" y="67"/>
                    <a:pt x="52" y="67"/>
                  </a:cubicBezTo>
                  <a:cubicBezTo>
                    <a:pt x="50" y="68"/>
                    <a:pt x="52" y="66"/>
                    <a:pt x="50" y="68"/>
                  </a:cubicBezTo>
                  <a:cubicBezTo>
                    <a:pt x="50" y="68"/>
                    <a:pt x="51" y="67"/>
                    <a:pt x="50" y="68"/>
                  </a:cubicBezTo>
                  <a:cubicBezTo>
                    <a:pt x="50" y="68"/>
                    <a:pt x="50" y="68"/>
                    <a:pt x="50" y="68"/>
                  </a:cubicBezTo>
                  <a:cubicBezTo>
                    <a:pt x="50" y="68"/>
                    <a:pt x="47" y="70"/>
                    <a:pt x="49" y="69"/>
                  </a:cubicBezTo>
                  <a:cubicBezTo>
                    <a:pt x="50" y="69"/>
                    <a:pt x="50" y="69"/>
                    <a:pt x="51" y="68"/>
                  </a:cubicBezTo>
                  <a:cubicBezTo>
                    <a:pt x="51" y="68"/>
                    <a:pt x="52" y="68"/>
                    <a:pt x="52" y="68"/>
                  </a:cubicBezTo>
                  <a:cubicBezTo>
                    <a:pt x="51" y="69"/>
                    <a:pt x="52" y="68"/>
                    <a:pt x="51" y="69"/>
                  </a:cubicBezTo>
                  <a:cubicBezTo>
                    <a:pt x="51" y="69"/>
                    <a:pt x="51" y="68"/>
                    <a:pt x="49" y="69"/>
                  </a:cubicBezTo>
                  <a:cubicBezTo>
                    <a:pt x="47" y="71"/>
                    <a:pt x="49" y="69"/>
                    <a:pt x="47" y="70"/>
                  </a:cubicBezTo>
                  <a:cubicBezTo>
                    <a:pt x="47" y="70"/>
                    <a:pt x="46" y="72"/>
                    <a:pt x="44" y="73"/>
                  </a:cubicBezTo>
                  <a:cubicBezTo>
                    <a:pt x="44" y="73"/>
                    <a:pt x="45" y="73"/>
                    <a:pt x="45" y="73"/>
                  </a:cubicBezTo>
                  <a:cubicBezTo>
                    <a:pt x="46" y="72"/>
                    <a:pt x="46" y="72"/>
                    <a:pt x="47" y="71"/>
                  </a:cubicBezTo>
                  <a:cubicBezTo>
                    <a:pt x="47" y="71"/>
                    <a:pt x="48" y="71"/>
                    <a:pt x="49" y="70"/>
                  </a:cubicBezTo>
                  <a:cubicBezTo>
                    <a:pt x="49" y="71"/>
                    <a:pt x="48" y="72"/>
                    <a:pt x="48" y="72"/>
                  </a:cubicBezTo>
                  <a:cubicBezTo>
                    <a:pt x="48" y="72"/>
                    <a:pt x="48" y="72"/>
                    <a:pt x="48" y="73"/>
                  </a:cubicBezTo>
                  <a:cubicBezTo>
                    <a:pt x="50" y="71"/>
                    <a:pt x="49" y="73"/>
                    <a:pt x="50" y="72"/>
                  </a:cubicBezTo>
                  <a:cubicBezTo>
                    <a:pt x="51" y="71"/>
                    <a:pt x="52" y="70"/>
                    <a:pt x="53" y="69"/>
                  </a:cubicBezTo>
                  <a:cubicBezTo>
                    <a:pt x="53" y="70"/>
                    <a:pt x="52" y="70"/>
                    <a:pt x="52" y="70"/>
                  </a:cubicBezTo>
                  <a:cubicBezTo>
                    <a:pt x="53" y="70"/>
                    <a:pt x="50" y="72"/>
                    <a:pt x="52" y="71"/>
                  </a:cubicBezTo>
                  <a:cubicBezTo>
                    <a:pt x="51" y="71"/>
                    <a:pt x="49" y="72"/>
                    <a:pt x="48" y="74"/>
                  </a:cubicBezTo>
                  <a:cubicBezTo>
                    <a:pt x="49" y="73"/>
                    <a:pt x="47" y="74"/>
                    <a:pt x="47" y="75"/>
                  </a:cubicBezTo>
                  <a:cubicBezTo>
                    <a:pt x="48" y="74"/>
                    <a:pt x="49" y="74"/>
                    <a:pt x="49" y="74"/>
                  </a:cubicBezTo>
                  <a:cubicBezTo>
                    <a:pt x="48" y="75"/>
                    <a:pt x="50" y="75"/>
                    <a:pt x="50" y="75"/>
                  </a:cubicBezTo>
                  <a:cubicBezTo>
                    <a:pt x="50" y="76"/>
                    <a:pt x="48" y="77"/>
                    <a:pt x="48" y="78"/>
                  </a:cubicBezTo>
                  <a:cubicBezTo>
                    <a:pt x="48" y="78"/>
                    <a:pt x="49" y="76"/>
                    <a:pt x="49" y="77"/>
                  </a:cubicBezTo>
                  <a:cubicBezTo>
                    <a:pt x="48" y="77"/>
                    <a:pt x="48" y="77"/>
                    <a:pt x="48" y="77"/>
                  </a:cubicBezTo>
                  <a:cubicBezTo>
                    <a:pt x="49" y="77"/>
                    <a:pt x="48" y="79"/>
                    <a:pt x="50" y="77"/>
                  </a:cubicBezTo>
                  <a:cubicBezTo>
                    <a:pt x="48" y="78"/>
                    <a:pt x="48" y="78"/>
                    <a:pt x="48" y="78"/>
                  </a:cubicBezTo>
                  <a:cubicBezTo>
                    <a:pt x="48" y="78"/>
                    <a:pt x="49" y="78"/>
                    <a:pt x="49" y="78"/>
                  </a:cubicBezTo>
                  <a:cubicBezTo>
                    <a:pt x="47" y="79"/>
                    <a:pt x="47" y="79"/>
                    <a:pt x="47" y="79"/>
                  </a:cubicBezTo>
                  <a:cubicBezTo>
                    <a:pt x="46" y="80"/>
                    <a:pt x="48" y="79"/>
                    <a:pt x="48" y="79"/>
                  </a:cubicBezTo>
                  <a:cubicBezTo>
                    <a:pt x="49" y="78"/>
                    <a:pt x="49" y="78"/>
                    <a:pt x="49" y="78"/>
                  </a:cubicBezTo>
                  <a:cubicBezTo>
                    <a:pt x="50" y="78"/>
                    <a:pt x="49" y="79"/>
                    <a:pt x="50" y="79"/>
                  </a:cubicBezTo>
                  <a:cubicBezTo>
                    <a:pt x="49" y="80"/>
                    <a:pt x="49" y="80"/>
                    <a:pt x="49" y="80"/>
                  </a:cubicBezTo>
                  <a:cubicBezTo>
                    <a:pt x="49" y="80"/>
                    <a:pt x="49" y="80"/>
                    <a:pt x="49" y="80"/>
                  </a:cubicBezTo>
                  <a:cubicBezTo>
                    <a:pt x="48" y="81"/>
                    <a:pt x="48" y="81"/>
                    <a:pt x="49" y="81"/>
                  </a:cubicBezTo>
                  <a:cubicBezTo>
                    <a:pt x="46" y="82"/>
                    <a:pt x="46" y="82"/>
                    <a:pt x="46" y="82"/>
                  </a:cubicBezTo>
                  <a:cubicBezTo>
                    <a:pt x="46" y="82"/>
                    <a:pt x="47" y="81"/>
                    <a:pt x="48" y="80"/>
                  </a:cubicBezTo>
                  <a:cubicBezTo>
                    <a:pt x="49" y="80"/>
                    <a:pt x="49" y="80"/>
                    <a:pt x="48" y="80"/>
                  </a:cubicBezTo>
                  <a:cubicBezTo>
                    <a:pt x="48" y="81"/>
                    <a:pt x="48" y="80"/>
                    <a:pt x="48" y="80"/>
                  </a:cubicBezTo>
                  <a:cubicBezTo>
                    <a:pt x="47" y="81"/>
                    <a:pt x="47" y="81"/>
                    <a:pt x="46" y="82"/>
                  </a:cubicBezTo>
                  <a:cubicBezTo>
                    <a:pt x="46" y="82"/>
                    <a:pt x="45" y="82"/>
                    <a:pt x="46" y="82"/>
                  </a:cubicBezTo>
                  <a:cubicBezTo>
                    <a:pt x="45" y="82"/>
                    <a:pt x="45" y="82"/>
                    <a:pt x="45" y="82"/>
                  </a:cubicBezTo>
                  <a:cubicBezTo>
                    <a:pt x="45" y="82"/>
                    <a:pt x="46" y="81"/>
                    <a:pt x="46" y="81"/>
                  </a:cubicBezTo>
                  <a:cubicBezTo>
                    <a:pt x="45" y="82"/>
                    <a:pt x="44" y="82"/>
                    <a:pt x="44" y="82"/>
                  </a:cubicBezTo>
                  <a:cubicBezTo>
                    <a:pt x="46" y="80"/>
                    <a:pt x="43" y="82"/>
                    <a:pt x="43" y="81"/>
                  </a:cubicBezTo>
                  <a:cubicBezTo>
                    <a:pt x="45" y="80"/>
                    <a:pt x="46" y="80"/>
                    <a:pt x="46" y="80"/>
                  </a:cubicBezTo>
                  <a:cubicBezTo>
                    <a:pt x="47" y="79"/>
                    <a:pt x="46" y="79"/>
                    <a:pt x="47" y="79"/>
                  </a:cubicBezTo>
                  <a:cubicBezTo>
                    <a:pt x="46" y="79"/>
                    <a:pt x="44" y="80"/>
                    <a:pt x="43" y="81"/>
                  </a:cubicBezTo>
                  <a:cubicBezTo>
                    <a:pt x="44" y="80"/>
                    <a:pt x="44" y="80"/>
                    <a:pt x="44" y="80"/>
                  </a:cubicBezTo>
                  <a:cubicBezTo>
                    <a:pt x="44" y="80"/>
                    <a:pt x="42" y="81"/>
                    <a:pt x="42" y="81"/>
                  </a:cubicBezTo>
                  <a:cubicBezTo>
                    <a:pt x="43" y="80"/>
                    <a:pt x="42" y="79"/>
                    <a:pt x="42" y="79"/>
                  </a:cubicBezTo>
                  <a:cubicBezTo>
                    <a:pt x="43" y="78"/>
                    <a:pt x="43" y="78"/>
                    <a:pt x="43" y="78"/>
                  </a:cubicBezTo>
                  <a:cubicBezTo>
                    <a:pt x="41" y="79"/>
                    <a:pt x="42" y="78"/>
                    <a:pt x="41" y="78"/>
                  </a:cubicBezTo>
                  <a:cubicBezTo>
                    <a:pt x="41" y="77"/>
                    <a:pt x="39" y="78"/>
                    <a:pt x="40" y="76"/>
                  </a:cubicBezTo>
                  <a:cubicBezTo>
                    <a:pt x="39" y="76"/>
                    <a:pt x="38" y="76"/>
                    <a:pt x="38" y="75"/>
                  </a:cubicBezTo>
                  <a:cubicBezTo>
                    <a:pt x="39" y="74"/>
                    <a:pt x="39" y="74"/>
                    <a:pt x="39" y="74"/>
                  </a:cubicBezTo>
                  <a:cubicBezTo>
                    <a:pt x="38" y="75"/>
                    <a:pt x="40" y="73"/>
                    <a:pt x="40" y="73"/>
                  </a:cubicBezTo>
                  <a:cubicBezTo>
                    <a:pt x="39" y="74"/>
                    <a:pt x="38" y="74"/>
                    <a:pt x="37" y="75"/>
                  </a:cubicBezTo>
                  <a:cubicBezTo>
                    <a:pt x="38" y="73"/>
                    <a:pt x="36" y="74"/>
                    <a:pt x="35" y="74"/>
                  </a:cubicBezTo>
                  <a:cubicBezTo>
                    <a:pt x="36" y="73"/>
                    <a:pt x="36" y="73"/>
                    <a:pt x="36" y="73"/>
                  </a:cubicBezTo>
                  <a:cubicBezTo>
                    <a:pt x="34" y="74"/>
                    <a:pt x="35" y="73"/>
                    <a:pt x="35" y="72"/>
                  </a:cubicBezTo>
                  <a:cubicBezTo>
                    <a:pt x="36" y="72"/>
                    <a:pt x="36" y="71"/>
                    <a:pt x="36" y="71"/>
                  </a:cubicBezTo>
                  <a:cubicBezTo>
                    <a:pt x="34" y="72"/>
                    <a:pt x="34" y="72"/>
                    <a:pt x="33" y="72"/>
                  </a:cubicBezTo>
                  <a:cubicBezTo>
                    <a:pt x="33" y="72"/>
                    <a:pt x="33" y="71"/>
                    <a:pt x="34" y="70"/>
                  </a:cubicBezTo>
                  <a:cubicBezTo>
                    <a:pt x="31" y="71"/>
                    <a:pt x="31" y="69"/>
                    <a:pt x="29" y="69"/>
                  </a:cubicBezTo>
                  <a:cubicBezTo>
                    <a:pt x="30" y="68"/>
                    <a:pt x="30" y="68"/>
                    <a:pt x="30" y="68"/>
                  </a:cubicBezTo>
                  <a:cubicBezTo>
                    <a:pt x="27" y="69"/>
                    <a:pt x="29" y="66"/>
                    <a:pt x="27" y="66"/>
                  </a:cubicBezTo>
                  <a:cubicBezTo>
                    <a:pt x="29" y="65"/>
                    <a:pt x="29" y="65"/>
                    <a:pt x="29" y="65"/>
                  </a:cubicBezTo>
                  <a:cubicBezTo>
                    <a:pt x="30" y="64"/>
                    <a:pt x="28" y="64"/>
                    <a:pt x="27" y="65"/>
                  </a:cubicBezTo>
                  <a:cubicBezTo>
                    <a:pt x="27" y="65"/>
                    <a:pt x="25" y="65"/>
                    <a:pt x="27" y="64"/>
                  </a:cubicBezTo>
                  <a:cubicBezTo>
                    <a:pt x="27" y="63"/>
                    <a:pt x="26" y="64"/>
                    <a:pt x="25" y="64"/>
                  </a:cubicBezTo>
                  <a:cubicBezTo>
                    <a:pt x="26" y="63"/>
                    <a:pt x="26" y="63"/>
                    <a:pt x="25" y="63"/>
                  </a:cubicBezTo>
                  <a:cubicBezTo>
                    <a:pt x="25" y="63"/>
                    <a:pt x="25" y="63"/>
                    <a:pt x="25" y="63"/>
                  </a:cubicBezTo>
                  <a:cubicBezTo>
                    <a:pt x="25" y="63"/>
                    <a:pt x="26" y="62"/>
                    <a:pt x="26" y="62"/>
                  </a:cubicBezTo>
                  <a:cubicBezTo>
                    <a:pt x="26" y="62"/>
                    <a:pt x="27" y="61"/>
                    <a:pt x="24" y="62"/>
                  </a:cubicBezTo>
                  <a:cubicBezTo>
                    <a:pt x="25" y="61"/>
                    <a:pt x="22" y="62"/>
                    <a:pt x="24" y="60"/>
                  </a:cubicBezTo>
                  <a:cubicBezTo>
                    <a:pt x="23" y="60"/>
                    <a:pt x="23" y="60"/>
                    <a:pt x="22" y="61"/>
                  </a:cubicBezTo>
                  <a:cubicBezTo>
                    <a:pt x="22" y="60"/>
                    <a:pt x="23" y="59"/>
                    <a:pt x="22" y="59"/>
                  </a:cubicBezTo>
                  <a:cubicBezTo>
                    <a:pt x="22" y="59"/>
                    <a:pt x="23" y="59"/>
                    <a:pt x="23" y="58"/>
                  </a:cubicBezTo>
                  <a:cubicBezTo>
                    <a:pt x="22" y="59"/>
                    <a:pt x="22" y="59"/>
                    <a:pt x="22" y="59"/>
                  </a:cubicBezTo>
                  <a:cubicBezTo>
                    <a:pt x="20" y="59"/>
                    <a:pt x="22" y="56"/>
                    <a:pt x="22" y="56"/>
                  </a:cubicBezTo>
                  <a:cubicBezTo>
                    <a:pt x="19" y="55"/>
                    <a:pt x="19" y="53"/>
                    <a:pt x="19" y="52"/>
                  </a:cubicBezTo>
                  <a:cubicBezTo>
                    <a:pt x="19" y="52"/>
                    <a:pt x="19" y="52"/>
                    <a:pt x="19" y="52"/>
                  </a:cubicBezTo>
                  <a:cubicBezTo>
                    <a:pt x="17" y="52"/>
                    <a:pt x="21" y="50"/>
                    <a:pt x="17" y="51"/>
                  </a:cubicBezTo>
                  <a:cubicBezTo>
                    <a:pt x="18" y="51"/>
                    <a:pt x="17" y="50"/>
                    <a:pt x="19" y="50"/>
                  </a:cubicBezTo>
                  <a:cubicBezTo>
                    <a:pt x="17" y="50"/>
                    <a:pt x="19" y="48"/>
                    <a:pt x="17" y="49"/>
                  </a:cubicBezTo>
                  <a:cubicBezTo>
                    <a:pt x="18" y="49"/>
                    <a:pt x="18" y="49"/>
                    <a:pt x="18" y="49"/>
                  </a:cubicBezTo>
                  <a:cubicBezTo>
                    <a:pt x="19" y="48"/>
                    <a:pt x="17" y="48"/>
                    <a:pt x="18" y="47"/>
                  </a:cubicBezTo>
                  <a:cubicBezTo>
                    <a:pt x="18" y="47"/>
                    <a:pt x="18" y="47"/>
                    <a:pt x="19" y="47"/>
                  </a:cubicBezTo>
                  <a:cubicBezTo>
                    <a:pt x="20" y="46"/>
                    <a:pt x="16" y="47"/>
                    <a:pt x="19" y="46"/>
                  </a:cubicBezTo>
                  <a:cubicBezTo>
                    <a:pt x="19" y="46"/>
                    <a:pt x="17" y="47"/>
                    <a:pt x="17" y="47"/>
                  </a:cubicBezTo>
                  <a:cubicBezTo>
                    <a:pt x="18" y="45"/>
                    <a:pt x="16" y="44"/>
                    <a:pt x="15" y="43"/>
                  </a:cubicBezTo>
                  <a:cubicBezTo>
                    <a:pt x="16" y="42"/>
                    <a:pt x="19" y="42"/>
                    <a:pt x="17" y="42"/>
                  </a:cubicBezTo>
                  <a:cubicBezTo>
                    <a:pt x="17" y="41"/>
                    <a:pt x="16" y="42"/>
                    <a:pt x="16" y="42"/>
                  </a:cubicBezTo>
                  <a:cubicBezTo>
                    <a:pt x="15" y="42"/>
                    <a:pt x="19" y="40"/>
                    <a:pt x="18" y="41"/>
                  </a:cubicBezTo>
                  <a:cubicBezTo>
                    <a:pt x="16" y="41"/>
                    <a:pt x="17" y="41"/>
                    <a:pt x="16" y="41"/>
                  </a:cubicBezTo>
                  <a:cubicBezTo>
                    <a:pt x="17" y="40"/>
                    <a:pt x="18" y="39"/>
                    <a:pt x="17" y="40"/>
                  </a:cubicBezTo>
                  <a:cubicBezTo>
                    <a:pt x="17" y="39"/>
                    <a:pt x="17" y="39"/>
                    <a:pt x="17" y="39"/>
                  </a:cubicBezTo>
                  <a:cubicBezTo>
                    <a:pt x="15" y="40"/>
                    <a:pt x="16" y="39"/>
                    <a:pt x="13" y="39"/>
                  </a:cubicBezTo>
                  <a:cubicBezTo>
                    <a:pt x="11" y="37"/>
                    <a:pt x="9" y="35"/>
                    <a:pt x="7" y="32"/>
                  </a:cubicBezTo>
                  <a:cubicBezTo>
                    <a:pt x="7" y="29"/>
                    <a:pt x="5" y="27"/>
                    <a:pt x="5" y="24"/>
                  </a:cubicBezTo>
                  <a:cubicBezTo>
                    <a:pt x="7" y="22"/>
                    <a:pt x="7" y="22"/>
                    <a:pt x="6" y="22"/>
                  </a:cubicBezTo>
                  <a:cubicBezTo>
                    <a:pt x="7" y="22"/>
                    <a:pt x="7" y="22"/>
                    <a:pt x="7" y="22"/>
                  </a:cubicBezTo>
                  <a:cubicBezTo>
                    <a:pt x="5" y="22"/>
                    <a:pt x="6" y="21"/>
                    <a:pt x="5" y="22"/>
                  </a:cubicBezTo>
                  <a:cubicBezTo>
                    <a:pt x="5" y="21"/>
                    <a:pt x="4" y="20"/>
                    <a:pt x="3" y="19"/>
                  </a:cubicBezTo>
                  <a:cubicBezTo>
                    <a:pt x="4" y="19"/>
                    <a:pt x="5" y="18"/>
                    <a:pt x="5" y="18"/>
                  </a:cubicBezTo>
                  <a:cubicBezTo>
                    <a:pt x="4" y="19"/>
                    <a:pt x="4" y="19"/>
                    <a:pt x="4" y="19"/>
                  </a:cubicBezTo>
                  <a:cubicBezTo>
                    <a:pt x="4" y="18"/>
                    <a:pt x="4" y="18"/>
                    <a:pt x="4" y="18"/>
                  </a:cubicBezTo>
                  <a:cubicBezTo>
                    <a:pt x="4" y="18"/>
                    <a:pt x="3" y="18"/>
                    <a:pt x="2" y="19"/>
                  </a:cubicBezTo>
                  <a:cubicBezTo>
                    <a:pt x="0" y="17"/>
                    <a:pt x="3" y="13"/>
                    <a:pt x="1" y="11"/>
                  </a:cubicBezTo>
                  <a:cubicBezTo>
                    <a:pt x="2" y="10"/>
                    <a:pt x="1" y="9"/>
                    <a:pt x="0" y="9"/>
                  </a:cubicBezTo>
                  <a:cubicBezTo>
                    <a:pt x="2" y="6"/>
                    <a:pt x="4" y="3"/>
                    <a:pt x="1" y="2"/>
                  </a:cubicBezTo>
                  <a:cubicBezTo>
                    <a:pt x="1" y="2"/>
                    <a:pt x="6" y="1"/>
                    <a:pt x="8"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7" name="Freeform 67"/>
            <p:cNvSpPr/>
            <p:nvPr/>
          </p:nvSpPr>
          <p:spPr bwMode="auto">
            <a:xfrm>
              <a:off x="5679339" y="4160346"/>
              <a:ext cx="7937" cy="7938"/>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0" y="1"/>
                    <a:pt x="1" y="0"/>
                    <a:pt x="2" y="0"/>
                  </a:cubicBezTo>
                  <a:lnTo>
                    <a:pt x="0" y="2"/>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8" name="Freeform 68"/>
            <p:cNvSpPr/>
            <p:nvPr/>
          </p:nvSpPr>
          <p:spPr bwMode="auto">
            <a:xfrm>
              <a:off x="5695214" y="4119071"/>
              <a:ext cx="3175" cy="3175"/>
            </a:xfrm>
            <a:custGeom>
              <a:avLst/>
              <a:gdLst>
                <a:gd name="T0" fmla="*/ 0 w 1"/>
                <a:gd name="T1" fmla="*/ 1 h 1"/>
                <a:gd name="T2" fmla="*/ 1 w 1"/>
                <a:gd name="T3" fmla="*/ 1 h 1"/>
                <a:gd name="T4" fmla="*/ 1 w 1"/>
                <a:gd name="T5" fmla="*/ 1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1" y="1"/>
                  </a:cubicBezTo>
                  <a:cubicBezTo>
                    <a:pt x="1" y="1"/>
                    <a:pt x="1" y="0"/>
                    <a:pt x="1" y="1"/>
                  </a:cubicBezTo>
                  <a:lnTo>
                    <a:pt x="0" y="1"/>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9" name="Freeform 69"/>
            <p:cNvSpPr/>
            <p:nvPr/>
          </p:nvSpPr>
          <p:spPr bwMode="auto">
            <a:xfrm>
              <a:off x="5695214" y="4115896"/>
              <a:ext cx="3175" cy="3175"/>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lnTo>
                    <a:pt x="0" y="1"/>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30" name="Rectangle 70"/>
            <p:cNvSpPr>
              <a:spLocks noChangeArrowheads="1"/>
            </p:cNvSpPr>
            <p:nvPr/>
          </p:nvSpPr>
          <p:spPr bwMode="auto">
            <a:xfrm>
              <a:off x="5701564" y="4104783"/>
              <a:ext cx="4762" cy="1588"/>
            </a:xfrm>
            <a:prstGeom prst="rect">
              <a:avLst/>
            </a:prstGeom>
            <a:grpFill/>
            <a:ln w="9525">
              <a:solidFill>
                <a:srgbClr val="000000"/>
              </a:solidFill>
              <a:miter lim="800000"/>
            </a:ln>
          </p:spPr>
          <p:txBody>
            <a:bodyPr vert="horz" wrap="square" lIns="91440" tIns="45720" rIns="91440" bIns="45720" numCol="1" anchor="t" anchorCtr="0" compatLnSpc="1"/>
            <a:lstStyle/>
            <a:p>
              <a:endParaRPr lang="zh-CN" altLang="en-US">
                <a:cs typeface="+mn-ea"/>
                <a:sym typeface="+mn-lt"/>
              </a:endParaRPr>
            </a:p>
          </p:txBody>
        </p:sp>
        <p:sp>
          <p:nvSpPr>
            <p:cNvPr id="131" name="Freeform 71"/>
            <p:cNvSpPr/>
            <p:nvPr/>
          </p:nvSpPr>
          <p:spPr bwMode="auto">
            <a:xfrm>
              <a:off x="5695214" y="4107958"/>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1" y="0"/>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32" name="Freeform 72"/>
            <p:cNvSpPr/>
            <p:nvPr/>
          </p:nvSpPr>
          <p:spPr bwMode="auto">
            <a:xfrm>
              <a:off x="5695214" y="4092083"/>
              <a:ext cx="6350" cy="4763"/>
            </a:xfrm>
            <a:custGeom>
              <a:avLst/>
              <a:gdLst>
                <a:gd name="T0" fmla="*/ 1 w 2"/>
                <a:gd name="T1" fmla="*/ 0 h 1"/>
                <a:gd name="T2" fmla="*/ 1 w 2"/>
                <a:gd name="T3" fmla="*/ 0 h 1"/>
                <a:gd name="T4" fmla="*/ 1 w 2"/>
                <a:gd name="T5" fmla="*/ 0 h 1"/>
              </a:gdLst>
              <a:ahLst/>
              <a:cxnLst>
                <a:cxn ang="0">
                  <a:pos x="T0" y="T1"/>
                </a:cxn>
                <a:cxn ang="0">
                  <a:pos x="T2" y="T3"/>
                </a:cxn>
                <a:cxn ang="0">
                  <a:pos x="T4" y="T5"/>
                </a:cxn>
              </a:cxnLst>
              <a:rect l="0" t="0" r="r" b="b"/>
              <a:pathLst>
                <a:path w="2" h="1">
                  <a:moveTo>
                    <a:pt x="1" y="0"/>
                  </a:moveTo>
                  <a:cubicBezTo>
                    <a:pt x="0" y="0"/>
                    <a:pt x="0" y="1"/>
                    <a:pt x="1" y="0"/>
                  </a:cubicBezTo>
                  <a:cubicBezTo>
                    <a:pt x="0" y="1"/>
                    <a:pt x="2" y="0"/>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33" name="Freeform 73"/>
            <p:cNvSpPr/>
            <p:nvPr/>
          </p:nvSpPr>
          <p:spPr bwMode="auto">
            <a:xfrm>
              <a:off x="5690452" y="4088908"/>
              <a:ext cx="4762"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lnTo>
                    <a:pt x="0" y="1"/>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34" name="Freeform 74"/>
            <p:cNvSpPr/>
            <p:nvPr/>
          </p:nvSpPr>
          <p:spPr bwMode="auto">
            <a:xfrm>
              <a:off x="5626952" y="4014296"/>
              <a:ext cx="3175"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35" name="Freeform 75"/>
            <p:cNvSpPr/>
            <p:nvPr/>
          </p:nvSpPr>
          <p:spPr bwMode="auto">
            <a:xfrm>
              <a:off x="5611077" y="3968258"/>
              <a:ext cx="4762"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36" name="Freeform 76"/>
            <p:cNvSpPr/>
            <p:nvPr/>
          </p:nvSpPr>
          <p:spPr bwMode="auto">
            <a:xfrm>
              <a:off x="5580914" y="3957146"/>
              <a:ext cx="7937"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lnTo>
                    <a:pt x="5"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37" name="Freeform 77"/>
            <p:cNvSpPr/>
            <p:nvPr/>
          </p:nvSpPr>
          <p:spPr bwMode="auto">
            <a:xfrm>
              <a:off x="6217502" y="4149233"/>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1"/>
                    <a:pt x="2" y="1"/>
                    <a:pt x="1" y="1"/>
                  </a:cubicBezTo>
                  <a:cubicBezTo>
                    <a:pt x="1" y="0"/>
                    <a:pt x="0" y="0"/>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38" name="Freeform 78"/>
            <p:cNvSpPr/>
            <p:nvPr/>
          </p:nvSpPr>
          <p:spPr bwMode="auto">
            <a:xfrm>
              <a:off x="6225439" y="3765058"/>
              <a:ext cx="225425" cy="392113"/>
            </a:xfrm>
            <a:custGeom>
              <a:avLst/>
              <a:gdLst>
                <a:gd name="T0" fmla="*/ 51 w 60"/>
                <a:gd name="T1" fmla="*/ 14 h 104"/>
                <a:gd name="T2" fmla="*/ 50 w 60"/>
                <a:gd name="T3" fmla="*/ 17 h 104"/>
                <a:gd name="T4" fmla="*/ 51 w 60"/>
                <a:gd name="T5" fmla="*/ 25 h 104"/>
                <a:gd name="T6" fmla="*/ 49 w 60"/>
                <a:gd name="T7" fmla="*/ 27 h 104"/>
                <a:gd name="T8" fmla="*/ 44 w 60"/>
                <a:gd name="T9" fmla="*/ 33 h 104"/>
                <a:gd name="T10" fmla="*/ 43 w 60"/>
                <a:gd name="T11" fmla="*/ 35 h 104"/>
                <a:gd name="T12" fmla="*/ 43 w 60"/>
                <a:gd name="T13" fmla="*/ 40 h 104"/>
                <a:gd name="T14" fmla="*/ 40 w 60"/>
                <a:gd name="T15" fmla="*/ 42 h 104"/>
                <a:gd name="T16" fmla="*/ 38 w 60"/>
                <a:gd name="T17" fmla="*/ 43 h 104"/>
                <a:gd name="T18" fmla="*/ 39 w 60"/>
                <a:gd name="T19" fmla="*/ 46 h 104"/>
                <a:gd name="T20" fmla="*/ 39 w 60"/>
                <a:gd name="T21" fmla="*/ 51 h 104"/>
                <a:gd name="T22" fmla="*/ 38 w 60"/>
                <a:gd name="T23" fmla="*/ 53 h 104"/>
                <a:gd name="T24" fmla="*/ 38 w 60"/>
                <a:gd name="T25" fmla="*/ 56 h 104"/>
                <a:gd name="T26" fmla="*/ 36 w 60"/>
                <a:gd name="T27" fmla="*/ 57 h 104"/>
                <a:gd name="T28" fmla="*/ 34 w 60"/>
                <a:gd name="T29" fmla="*/ 61 h 104"/>
                <a:gd name="T30" fmla="*/ 31 w 60"/>
                <a:gd name="T31" fmla="*/ 64 h 104"/>
                <a:gd name="T32" fmla="*/ 31 w 60"/>
                <a:gd name="T33" fmla="*/ 66 h 104"/>
                <a:gd name="T34" fmla="*/ 29 w 60"/>
                <a:gd name="T35" fmla="*/ 66 h 104"/>
                <a:gd name="T36" fmla="*/ 30 w 60"/>
                <a:gd name="T37" fmla="*/ 68 h 104"/>
                <a:gd name="T38" fmla="*/ 29 w 60"/>
                <a:gd name="T39" fmla="*/ 69 h 104"/>
                <a:gd name="T40" fmla="*/ 29 w 60"/>
                <a:gd name="T41" fmla="*/ 71 h 104"/>
                <a:gd name="T42" fmla="*/ 26 w 60"/>
                <a:gd name="T43" fmla="*/ 76 h 104"/>
                <a:gd name="T44" fmla="*/ 25 w 60"/>
                <a:gd name="T45" fmla="*/ 78 h 104"/>
                <a:gd name="T46" fmla="*/ 24 w 60"/>
                <a:gd name="T47" fmla="*/ 80 h 104"/>
                <a:gd name="T48" fmla="*/ 21 w 60"/>
                <a:gd name="T49" fmla="*/ 84 h 104"/>
                <a:gd name="T50" fmla="*/ 17 w 60"/>
                <a:gd name="T51" fmla="*/ 82 h 104"/>
                <a:gd name="T52" fmla="*/ 20 w 60"/>
                <a:gd name="T53" fmla="*/ 86 h 104"/>
                <a:gd name="T54" fmla="*/ 23 w 60"/>
                <a:gd name="T55" fmla="*/ 90 h 104"/>
                <a:gd name="T56" fmla="*/ 21 w 60"/>
                <a:gd name="T57" fmla="*/ 91 h 104"/>
                <a:gd name="T58" fmla="*/ 22 w 60"/>
                <a:gd name="T59" fmla="*/ 92 h 104"/>
                <a:gd name="T60" fmla="*/ 20 w 60"/>
                <a:gd name="T61" fmla="*/ 92 h 104"/>
                <a:gd name="T62" fmla="*/ 16 w 60"/>
                <a:gd name="T63" fmla="*/ 92 h 104"/>
                <a:gd name="T64" fmla="*/ 18 w 60"/>
                <a:gd name="T65" fmla="*/ 95 h 104"/>
                <a:gd name="T66" fmla="*/ 16 w 60"/>
                <a:gd name="T67" fmla="*/ 95 h 104"/>
                <a:gd name="T68" fmla="*/ 18 w 60"/>
                <a:gd name="T69" fmla="*/ 98 h 104"/>
                <a:gd name="T70" fmla="*/ 17 w 60"/>
                <a:gd name="T71" fmla="*/ 99 h 104"/>
                <a:gd name="T72" fmla="*/ 12 w 60"/>
                <a:gd name="T73" fmla="*/ 96 h 104"/>
                <a:gd name="T74" fmla="*/ 14 w 60"/>
                <a:gd name="T75" fmla="*/ 100 h 104"/>
                <a:gd name="T76" fmla="*/ 6 w 60"/>
                <a:gd name="T77" fmla="*/ 100 h 104"/>
                <a:gd name="T78" fmla="*/ 4 w 60"/>
                <a:gd name="T79" fmla="*/ 101 h 104"/>
                <a:gd name="T80" fmla="*/ 3 w 60"/>
                <a:gd name="T81" fmla="*/ 103 h 104"/>
                <a:gd name="T82" fmla="*/ 1 w 60"/>
                <a:gd name="T83" fmla="*/ 101 h 104"/>
                <a:gd name="T84" fmla="*/ 4 w 60"/>
                <a:gd name="T85" fmla="*/ 100 h 104"/>
                <a:gd name="T86" fmla="*/ 2 w 60"/>
                <a:gd name="T87" fmla="*/ 93 h 104"/>
                <a:gd name="T88" fmla="*/ 5 w 60"/>
                <a:gd name="T89" fmla="*/ 85 h 104"/>
                <a:gd name="T90" fmla="*/ 8 w 60"/>
                <a:gd name="T91" fmla="*/ 76 h 104"/>
                <a:gd name="T92" fmla="*/ 10 w 60"/>
                <a:gd name="T93" fmla="*/ 70 h 104"/>
                <a:gd name="T94" fmla="*/ 12 w 60"/>
                <a:gd name="T95" fmla="*/ 65 h 104"/>
                <a:gd name="T96" fmla="*/ 19 w 60"/>
                <a:gd name="T97" fmla="*/ 55 h 104"/>
                <a:gd name="T98" fmla="*/ 23 w 60"/>
                <a:gd name="T99" fmla="*/ 51 h 104"/>
                <a:gd name="T100" fmla="*/ 28 w 60"/>
                <a:gd name="T101" fmla="*/ 46 h 104"/>
                <a:gd name="T102" fmla="*/ 36 w 60"/>
                <a:gd name="T103" fmla="*/ 22 h 104"/>
                <a:gd name="T104" fmla="*/ 39 w 60"/>
                <a:gd name="T105" fmla="*/ 16 h 104"/>
                <a:gd name="T106" fmla="*/ 56 w 60"/>
                <a:gd name="T10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 h="104">
                  <a:moveTo>
                    <a:pt x="56" y="4"/>
                  </a:moveTo>
                  <a:cubicBezTo>
                    <a:pt x="60" y="7"/>
                    <a:pt x="55" y="6"/>
                    <a:pt x="57" y="9"/>
                  </a:cubicBezTo>
                  <a:cubicBezTo>
                    <a:pt x="57" y="9"/>
                    <a:pt x="54" y="8"/>
                    <a:pt x="55" y="9"/>
                  </a:cubicBezTo>
                  <a:cubicBezTo>
                    <a:pt x="57" y="11"/>
                    <a:pt x="54" y="13"/>
                    <a:pt x="51" y="13"/>
                  </a:cubicBezTo>
                  <a:cubicBezTo>
                    <a:pt x="50" y="12"/>
                    <a:pt x="50" y="12"/>
                    <a:pt x="50" y="12"/>
                  </a:cubicBezTo>
                  <a:cubicBezTo>
                    <a:pt x="50" y="12"/>
                    <a:pt x="52" y="14"/>
                    <a:pt x="51" y="14"/>
                  </a:cubicBezTo>
                  <a:cubicBezTo>
                    <a:pt x="51" y="14"/>
                    <a:pt x="51" y="14"/>
                    <a:pt x="50" y="13"/>
                  </a:cubicBezTo>
                  <a:cubicBezTo>
                    <a:pt x="51" y="14"/>
                    <a:pt x="50" y="14"/>
                    <a:pt x="51" y="15"/>
                  </a:cubicBezTo>
                  <a:cubicBezTo>
                    <a:pt x="49" y="14"/>
                    <a:pt x="49" y="14"/>
                    <a:pt x="49" y="14"/>
                  </a:cubicBezTo>
                  <a:cubicBezTo>
                    <a:pt x="50" y="15"/>
                    <a:pt x="50" y="15"/>
                    <a:pt x="50" y="15"/>
                  </a:cubicBezTo>
                  <a:cubicBezTo>
                    <a:pt x="54" y="17"/>
                    <a:pt x="49" y="16"/>
                    <a:pt x="51" y="18"/>
                  </a:cubicBezTo>
                  <a:cubicBezTo>
                    <a:pt x="50" y="17"/>
                    <a:pt x="50" y="17"/>
                    <a:pt x="50" y="17"/>
                  </a:cubicBezTo>
                  <a:cubicBezTo>
                    <a:pt x="52" y="19"/>
                    <a:pt x="50" y="21"/>
                    <a:pt x="51" y="22"/>
                  </a:cubicBezTo>
                  <a:cubicBezTo>
                    <a:pt x="49" y="21"/>
                    <a:pt x="49" y="21"/>
                    <a:pt x="49" y="21"/>
                  </a:cubicBezTo>
                  <a:cubicBezTo>
                    <a:pt x="50" y="22"/>
                    <a:pt x="50" y="23"/>
                    <a:pt x="50" y="23"/>
                  </a:cubicBezTo>
                  <a:cubicBezTo>
                    <a:pt x="49" y="22"/>
                    <a:pt x="51" y="24"/>
                    <a:pt x="50" y="24"/>
                  </a:cubicBezTo>
                  <a:cubicBezTo>
                    <a:pt x="50" y="24"/>
                    <a:pt x="50" y="24"/>
                    <a:pt x="50" y="24"/>
                  </a:cubicBezTo>
                  <a:cubicBezTo>
                    <a:pt x="51" y="25"/>
                    <a:pt x="49" y="24"/>
                    <a:pt x="51" y="25"/>
                  </a:cubicBezTo>
                  <a:cubicBezTo>
                    <a:pt x="49" y="25"/>
                    <a:pt x="49" y="25"/>
                    <a:pt x="49" y="25"/>
                  </a:cubicBezTo>
                  <a:cubicBezTo>
                    <a:pt x="51" y="26"/>
                    <a:pt x="48" y="25"/>
                    <a:pt x="49" y="25"/>
                  </a:cubicBezTo>
                  <a:cubicBezTo>
                    <a:pt x="49" y="26"/>
                    <a:pt x="49" y="26"/>
                    <a:pt x="49" y="26"/>
                  </a:cubicBezTo>
                  <a:cubicBezTo>
                    <a:pt x="50" y="26"/>
                    <a:pt x="49" y="26"/>
                    <a:pt x="49" y="26"/>
                  </a:cubicBezTo>
                  <a:cubicBezTo>
                    <a:pt x="49" y="26"/>
                    <a:pt x="49" y="26"/>
                    <a:pt x="49" y="26"/>
                  </a:cubicBezTo>
                  <a:cubicBezTo>
                    <a:pt x="49" y="27"/>
                    <a:pt x="48" y="26"/>
                    <a:pt x="49" y="27"/>
                  </a:cubicBezTo>
                  <a:cubicBezTo>
                    <a:pt x="48" y="27"/>
                    <a:pt x="49" y="27"/>
                    <a:pt x="47" y="26"/>
                  </a:cubicBezTo>
                  <a:cubicBezTo>
                    <a:pt x="48" y="28"/>
                    <a:pt x="47" y="30"/>
                    <a:pt x="46" y="31"/>
                  </a:cubicBezTo>
                  <a:cubicBezTo>
                    <a:pt x="45" y="31"/>
                    <a:pt x="45" y="31"/>
                    <a:pt x="44" y="31"/>
                  </a:cubicBezTo>
                  <a:cubicBezTo>
                    <a:pt x="44" y="31"/>
                    <a:pt x="44" y="32"/>
                    <a:pt x="45" y="32"/>
                  </a:cubicBezTo>
                  <a:cubicBezTo>
                    <a:pt x="45" y="32"/>
                    <a:pt x="44" y="32"/>
                    <a:pt x="44" y="32"/>
                  </a:cubicBezTo>
                  <a:cubicBezTo>
                    <a:pt x="43" y="32"/>
                    <a:pt x="45" y="33"/>
                    <a:pt x="44" y="33"/>
                  </a:cubicBezTo>
                  <a:cubicBezTo>
                    <a:pt x="43" y="32"/>
                    <a:pt x="43" y="32"/>
                    <a:pt x="43" y="32"/>
                  </a:cubicBezTo>
                  <a:cubicBezTo>
                    <a:pt x="44" y="33"/>
                    <a:pt x="44" y="33"/>
                    <a:pt x="44" y="34"/>
                  </a:cubicBezTo>
                  <a:cubicBezTo>
                    <a:pt x="44" y="34"/>
                    <a:pt x="43" y="33"/>
                    <a:pt x="43" y="33"/>
                  </a:cubicBezTo>
                  <a:cubicBezTo>
                    <a:pt x="44" y="34"/>
                    <a:pt x="42" y="34"/>
                    <a:pt x="43" y="34"/>
                  </a:cubicBezTo>
                  <a:cubicBezTo>
                    <a:pt x="42" y="34"/>
                    <a:pt x="42" y="34"/>
                    <a:pt x="42" y="34"/>
                  </a:cubicBezTo>
                  <a:cubicBezTo>
                    <a:pt x="41" y="34"/>
                    <a:pt x="44" y="35"/>
                    <a:pt x="43" y="35"/>
                  </a:cubicBezTo>
                  <a:cubicBezTo>
                    <a:pt x="42" y="34"/>
                    <a:pt x="42" y="34"/>
                    <a:pt x="42" y="34"/>
                  </a:cubicBezTo>
                  <a:cubicBezTo>
                    <a:pt x="44" y="36"/>
                    <a:pt x="43" y="36"/>
                    <a:pt x="43" y="37"/>
                  </a:cubicBezTo>
                  <a:cubicBezTo>
                    <a:pt x="43" y="37"/>
                    <a:pt x="43" y="37"/>
                    <a:pt x="43" y="37"/>
                  </a:cubicBezTo>
                  <a:cubicBezTo>
                    <a:pt x="43" y="37"/>
                    <a:pt x="42" y="37"/>
                    <a:pt x="42" y="38"/>
                  </a:cubicBezTo>
                  <a:cubicBezTo>
                    <a:pt x="42" y="38"/>
                    <a:pt x="40" y="37"/>
                    <a:pt x="40" y="37"/>
                  </a:cubicBezTo>
                  <a:cubicBezTo>
                    <a:pt x="42" y="39"/>
                    <a:pt x="40" y="39"/>
                    <a:pt x="43" y="40"/>
                  </a:cubicBezTo>
                  <a:cubicBezTo>
                    <a:pt x="42" y="40"/>
                    <a:pt x="41" y="40"/>
                    <a:pt x="42" y="41"/>
                  </a:cubicBezTo>
                  <a:cubicBezTo>
                    <a:pt x="41" y="40"/>
                    <a:pt x="39" y="40"/>
                    <a:pt x="39" y="39"/>
                  </a:cubicBezTo>
                  <a:cubicBezTo>
                    <a:pt x="38" y="39"/>
                    <a:pt x="38" y="39"/>
                    <a:pt x="38" y="39"/>
                  </a:cubicBezTo>
                  <a:cubicBezTo>
                    <a:pt x="37" y="38"/>
                    <a:pt x="38" y="39"/>
                    <a:pt x="37" y="38"/>
                  </a:cubicBezTo>
                  <a:cubicBezTo>
                    <a:pt x="37" y="38"/>
                    <a:pt x="38" y="39"/>
                    <a:pt x="37" y="39"/>
                  </a:cubicBezTo>
                  <a:cubicBezTo>
                    <a:pt x="38" y="40"/>
                    <a:pt x="40" y="42"/>
                    <a:pt x="40" y="42"/>
                  </a:cubicBezTo>
                  <a:cubicBezTo>
                    <a:pt x="40" y="42"/>
                    <a:pt x="38" y="41"/>
                    <a:pt x="38" y="41"/>
                  </a:cubicBezTo>
                  <a:cubicBezTo>
                    <a:pt x="41" y="44"/>
                    <a:pt x="41" y="44"/>
                    <a:pt x="41" y="44"/>
                  </a:cubicBezTo>
                  <a:cubicBezTo>
                    <a:pt x="41" y="44"/>
                    <a:pt x="40" y="43"/>
                    <a:pt x="40" y="43"/>
                  </a:cubicBezTo>
                  <a:cubicBezTo>
                    <a:pt x="41" y="44"/>
                    <a:pt x="41" y="44"/>
                    <a:pt x="41" y="44"/>
                  </a:cubicBezTo>
                  <a:cubicBezTo>
                    <a:pt x="41" y="44"/>
                    <a:pt x="41" y="45"/>
                    <a:pt x="39" y="44"/>
                  </a:cubicBezTo>
                  <a:cubicBezTo>
                    <a:pt x="39" y="44"/>
                    <a:pt x="39" y="44"/>
                    <a:pt x="38" y="43"/>
                  </a:cubicBezTo>
                  <a:cubicBezTo>
                    <a:pt x="38" y="44"/>
                    <a:pt x="39" y="44"/>
                    <a:pt x="39" y="44"/>
                  </a:cubicBezTo>
                  <a:cubicBezTo>
                    <a:pt x="38" y="44"/>
                    <a:pt x="38" y="44"/>
                    <a:pt x="38" y="44"/>
                  </a:cubicBezTo>
                  <a:cubicBezTo>
                    <a:pt x="38" y="44"/>
                    <a:pt x="39" y="45"/>
                    <a:pt x="40" y="46"/>
                  </a:cubicBezTo>
                  <a:cubicBezTo>
                    <a:pt x="40" y="46"/>
                    <a:pt x="39" y="45"/>
                    <a:pt x="40" y="45"/>
                  </a:cubicBezTo>
                  <a:cubicBezTo>
                    <a:pt x="41" y="46"/>
                    <a:pt x="41" y="47"/>
                    <a:pt x="41" y="47"/>
                  </a:cubicBezTo>
                  <a:cubicBezTo>
                    <a:pt x="39" y="46"/>
                    <a:pt x="39" y="46"/>
                    <a:pt x="39" y="46"/>
                  </a:cubicBezTo>
                  <a:cubicBezTo>
                    <a:pt x="41" y="47"/>
                    <a:pt x="41" y="48"/>
                    <a:pt x="41" y="49"/>
                  </a:cubicBezTo>
                  <a:cubicBezTo>
                    <a:pt x="42" y="49"/>
                    <a:pt x="40" y="48"/>
                    <a:pt x="40" y="48"/>
                  </a:cubicBezTo>
                  <a:cubicBezTo>
                    <a:pt x="39" y="48"/>
                    <a:pt x="41" y="50"/>
                    <a:pt x="39" y="50"/>
                  </a:cubicBezTo>
                  <a:cubicBezTo>
                    <a:pt x="39" y="49"/>
                    <a:pt x="40" y="50"/>
                    <a:pt x="40" y="50"/>
                  </a:cubicBezTo>
                  <a:cubicBezTo>
                    <a:pt x="40" y="50"/>
                    <a:pt x="39" y="49"/>
                    <a:pt x="39" y="50"/>
                  </a:cubicBezTo>
                  <a:cubicBezTo>
                    <a:pt x="38" y="50"/>
                    <a:pt x="39" y="50"/>
                    <a:pt x="39" y="51"/>
                  </a:cubicBezTo>
                  <a:cubicBezTo>
                    <a:pt x="40" y="51"/>
                    <a:pt x="39" y="50"/>
                    <a:pt x="39" y="50"/>
                  </a:cubicBezTo>
                  <a:cubicBezTo>
                    <a:pt x="39" y="51"/>
                    <a:pt x="40" y="53"/>
                    <a:pt x="38" y="53"/>
                  </a:cubicBezTo>
                  <a:cubicBezTo>
                    <a:pt x="39" y="53"/>
                    <a:pt x="40" y="54"/>
                    <a:pt x="40" y="54"/>
                  </a:cubicBezTo>
                  <a:cubicBezTo>
                    <a:pt x="39" y="53"/>
                    <a:pt x="39" y="53"/>
                    <a:pt x="39" y="53"/>
                  </a:cubicBezTo>
                  <a:cubicBezTo>
                    <a:pt x="38" y="53"/>
                    <a:pt x="39" y="54"/>
                    <a:pt x="38" y="53"/>
                  </a:cubicBezTo>
                  <a:cubicBezTo>
                    <a:pt x="39" y="54"/>
                    <a:pt x="37" y="51"/>
                    <a:pt x="38" y="53"/>
                  </a:cubicBezTo>
                  <a:cubicBezTo>
                    <a:pt x="37" y="52"/>
                    <a:pt x="39" y="54"/>
                    <a:pt x="38" y="53"/>
                  </a:cubicBezTo>
                  <a:cubicBezTo>
                    <a:pt x="38" y="53"/>
                    <a:pt x="39" y="55"/>
                    <a:pt x="38" y="54"/>
                  </a:cubicBezTo>
                  <a:cubicBezTo>
                    <a:pt x="38" y="54"/>
                    <a:pt x="36" y="53"/>
                    <a:pt x="36" y="53"/>
                  </a:cubicBezTo>
                  <a:cubicBezTo>
                    <a:pt x="36" y="54"/>
                    <a:pt x="37" y="54"/>
                    <a:pt x="37" y="54"/>
                  </a:cubicBezTo>
                  <a:cubicBezTo>
                    <a:pt x="37" y="55"/>
                    <a:pt x="37" y="55"/>
                    <a:pt x="37" y="55"/>
                  </a:cubicBezTo>
                  <a:cubicBezTo>
                    <a:pt x="38" y="55"/>
                    <a:pt x="37" y="55"/>
                    <a:pt x="38" y="56"/>
                  </a:cubicBezTo>
                  <a:cubicBezTo>
                    <a:pt x="37" y="55"/>
                    <a:pt x="38" y="56"/>
                    <a:pt x="37" y="55"/>
                  </a:cubicBezTo>
                  <a:cubicBezTo>
                    <a:pt x="35" y="54"/>
                    <a:pt x="35" y="54"/>
                    <a:pt x="35" y="54"/>
                  </a:cubicBezTo>
                  <a:cubicBezTo>
                    <a:pt x="35" y="55"/>
                    <a:pt x="37" y="56"/>
                    <a:pt x="37" y="56"/>
                  </a:cubicBezTo>
                  <a:cubicBezTo>
                    <a:pt x="36" y="56"/>
                    <a:pt x="36" y="56"/>
                    <a:pt x="36" y="56"/>
                  </a:cubicBezTo>
                  <a:cubicBezTo>
                    <a:pt x="39" y="57"/>
                    <a:pt x="36" y="56"/>
                    <a:pt x="38" y="57"/>
                  </a:cubicBezTo>
                  <a:cubicBezTo>
                    <a:pt x="37" y="57"/>
                    <a:pt x="37" y="58"/>
                    <a:pt x="36" y="57"/>
                  </a:cubicBezTo>
                  <a:cubicBezTo>
                    <a:pt x="36" y="58"/>
                    <a:pt x="37" y="59"/>
                    <a:pt x="36" y="59"/>
                  </a:cubicBezTo>
                  <a:cubicBezTo>
                    <a:pt x="36" y="59"/>
                    <a:pt x="36" y="59"/>
                    <a:pt x="35" y="58"/>
                  </a:cubicBezTo>
                  <a:cubicBezTo>
                    <a:pt x="35" y="58"/>
                    <a:pt x="35" y="58"/>
                    <a:pt x="35" y="59"/>
                  </a:cubicBezTo>
                  <a:cubicBezTo>
                    <a:pt x="35" y="59"/>
                    <a:pt x="34" y="58"/>
                    <a:pt x="33" y="58"/>
                  </a:cubicBezTo>
                  <a:cubicBezTo>
                    <a:pt x="33" y="59"/>
                    <a:pt x="35" y="60"/>
                    <a:pt x="35" y="60"/>
                  </a:cubicBezTo>
                  <a:cubicBezTo>
                    <a:pt x="33" y="59"/>
                    <a:pt x="37" y="62"/>
                    <a:pt x="34" y="61"/>
                  </a:cubicBezTo>
                  <a:cubicBezTo>
                    <a:pt x="34" y="60"/>
                    <a:pt x="33" y="60"/>
                    <a:pt x="33" y="60"/>
                  </a:cubicBezTo>
                  <a:cubicBezTo>
                    <a:pt x="30" y="58"/>
                    <a:pt x="34" y="61"/>
                    <a:pt x="33" y="61"/>
                  </a:cubicBezTo>
                  <a:cubicBezTo>
                    <a:pt x="35" y="62"/>
                    <a:pt x="35" y="62"/>
                    <a:pt x="35" y="62"/>
                  </a:cubicBezTo>
                  <a:cubicBezTo>
                    <a:pt x="33" y="61"/>
                    <a:pt x="35" y="63"/>
                    <a:pt x="34" y="62"/>
                  </a:cubicBezTo>
                  <a:cubicBezTo>
                    <a:pt x="34" y="62"/>
                    <a:pt x="33" y="62"/>
                    <a:pt x="34" y="63"/>
                  </a:cubicBezTo>
                  <a:cubicBezTo>
                    <a:pt x="33" y="63"/>
                    <a:pt x="34" y="65"/>
                    <a:pt x="31" y="64"/>
                  </a:cubicBezTo>
                  <a:cubicBezTo>
                    <a:pt x="31" y="64"/>
                    <a:pt x="31" y="64"/>
                    <a:pt x="32" y="64"/>
                  </a:cubicBezTo>
                  <a:cubicBezTo>
                    <a:pt x="33" y="65"/>
                    <a:pt x="31" y="64"/>
                    <a:pt x="32" y="64"/>
                  </a:cubicBezTo>
                  <a:cubicBezTo>
                    <a:pt x="32" y="64"/>
                    <a:pt x="32" y="65"/>
                    <a:pt x="33" y="65"/>
                  </a:cubicBezTo>
                  <a:cubicBezTo>
                    <a:pt x="32" y="65"/>
                    <a:pt x="32" y="65"/>
                    <a:pt x="30" y="64"/>
                  </a:cubicBezTo>
                  <a:cubicBezTo>
                    <a:pt x="29" y="63"/>
                    <a:pt x="33" y="66"/>
                    <a:pt x="32" y="66"/>
                  </a:cubicBezTo>
                  <a:cubicBezTo>
                    <a:pt x="31" y="66"/>
                    <a:pt x="31" y="65"/>
                    <a:pt x="31" y="66"/>
                  </a:cubicBezTo>
                  <a:cubicBezTo>
                    <a:pt x="32" y="67"/>
                    <a:pt x="32" y="67"/>
                    <a:pt x="32" y="67"/>
                  </a:cubicBezTo>
                  <a:cubicBezTo>
                    <a:pt x="32" y="67"/>
                    <a:pt x="30" y="66"/>
                    <a:pt x="29" y="65"/>
                  </a:cubicBezTo>
                  <a:cubicBezTo>
                    <a:pt x="29" y="66"/>
                    <a:pt x="29" y="66"/>
                    <a:pt x="30" y="66"/>
                  </a:cubicBezTo>
                  <a:cubicBezTo>
                    <a:pt x="28" y="66"/>
                    <a:pt x="28" y="66"/>
                    <a:pt x="28" y="66"/>
                  </a:cubicBezTo>
                  <a:cubicBezTo>
                    <a:pt x="29" y="66"/>
                    <a:pt x="29" y="66"/>
                    <a:pt x="29" y="67"/>
                  </a:cubicBezTo>
                  <a:cubicBezTo>
                    <a:pt x="29" y="66"/>
                    <a:pt x="29" y="66"/>
                    <a:pt x="29" y="66"/>
                  </a:cubicBezTo>
                  <a:cubicBezTo>
                    <a:pt x="28" y="66"/>
                    <a:pt x="28" y="66"/>
                    <a:pt x="29" y="67"/>
                  </a:cubicBezTo>
                  <a:cubicBezTo>
                    <a:pt x="29" y="67"/>
                    <a:pt x="30" y="67"/>
                    <a:pt x="30" y="67"/>
                  </a:cubicBezTo>
                  <a:cubicBezTo>
                    <a:pt x="31" y="68"/>
                    <a:pt x="30" y="68"/>
                    <a:pt x="31" y="68"/>
                  </a:cubicBezTo>
                  <a:cubicBezTo>
                    <a:pt x="30" y="67"/>
                    <a:pt x="30" y="68"/>
                    <a:pt x="30" y="68"/>
                  </a:cubicBezTo>
                  <a:cubicBezTo>
                    <a:pt x="29" y="68"/>
                    <a:pt x="31" y="69"/>
                    <a:pt x="31" y="69"/>
                  </a:cubicBezTo>
                  <a:cubicBezTo>
                    <a:pt x="30" y="69"/>
                    <a:pt x="30" y="69"/>
                    <a:pt x="30" y="68"/>
                  </a:cubicBezTo>
                  <a:cubicBezTo>
                    <a:pt x="29" y="68"/>
                    <a:pt x="30" y="69"/>
                    <a:pt x="30" y="68"/>
                  </a:cubicBezTo>
                  <a:cubicBezTo>
                    <a:pt x="29" y="68"/>
                    <a:pt x="28" y="67"/>
                    <a:pt x="29" y="68"/>
                  </a:cubicBezTo>
                  <a:cubicBezTo>
                    <a:pt x="29" y="69"/>
                    <a:pt x="31" y="70"/>
                    <a:pt x="30" y="69"/>
                  </a:cubicBezTo>
                  <a:cubicBezTo>
                    <a:pt x="29" y="68"/>
                    <a:pt x="29" y="68"/>
                    <a:pt x="29" y="68"/>
                  </a:cubicBezTo>
                  <a:cubicBezTo>
                    <a:pt x="28" y="68"/>
                    <a:pt x="28" y="68"/>
                    <a:pt x="28" y="68"/>
                  </a:cubicBezTo>
                  <a:cubicBezTo>
                    <a:pt x="29" y="69"/>
                    <a:pt x="29" y="69"/>
                    <a:pt x="29" y="69"/>
                  </a:cubicBezTo>
                  <a:cubicBezTo>
                    <a:pt x="29" y="69"/>
                    <a:pt x="29" y="69"/>
                    <a:pt x="29" y="69"/>
                  </a:cubicBezTo>
                  <a:cubicBezTo>
                    <a:pt x="30" y="70"/>
                    <a:pt x="29" y="70"/>
                    <a:pt x="30" y="70"/>
                  </a:cubicBezTo>
                  <a:cubicBezTo>
                    <a:pt x="30" y="71"/>
                    <a:pt x="29" y="70"/>
                    <a:pt x="29" y="70"/>
                  </a:cubicBezTo>
                  <a:cubicBezTo>
                    <a:pt x="29" y="70"/>
                    <a:pt x="29" y="70"/>
                    <a:pt x="29" y="70"/>
                  </a:cubicBezTo>
                  <a:cubicBezTo>
                    <a:pt x="28" y="70"/>
                    <a:pt x="28" y="71"/>
                    <a:pt x="29" y="71"/>
                  </a:cubicBezTo>
                  <a:cubicBezTo>
                    <a:pt x="29" y="71"/>
                    <a:pt x="29" y="71"/>
                    <a:pt x="29" y="71"/>
                  </a:cubicBezTo>
                  <a:cubicBezTo>
                    <a:pt x="29" y="71"/>
                    <a:pt x="29" y="71"/>
                    <a:pt x="29" y="72"/>
                  </a:cubicBezTo>
                  <a:cubicBezTo>
                    <a:pt x="28" y="72"/>
                    <a:pt x="25" y="70"/>
                    <a:pt x="26" y="71"/>
                  </a:cubicBezTo>
                  <a:cubicBezTo>
                    <a:pt x="26" y="71"/>
                    <a:pt x="28" y="72"/>
                    <a:pt x="29" y="73"/>
                  </a:cubicBezTo>
                  <a:cubicBezTo>
                    <a:pt x="28" y="73"/>
                    <a:pt x="29" y="74"/>
                    <a:pt x="27" y="74"/>
                  </a:cubicBezTo>
                  <a:cubicBezTo>
                    <a:pt x="28" y="75"/>
                    <a:pt x="28" y="75"/>
                    <a:pt x="28" y="75"/>
                  </a:cubicBezTo>
                  <a:cubicBezTo>
                    <a:pt x="27" y="75"/>
                    <a:pt x="29" y="77"/>
                    <a:pt x="26" y="76"/>
                  </a:cubicBezTo>
                  <a:cubicBezTo>
                    <a:pt x="26" y="76"/>
                    <a:pt x="25" y="75"/>
                    <a:pt x="24" y="75"/>
                  </a:cubicBezTo>
                  <a:cubicBezTo>
                    <a:pt x="25" y="76"/>
                    <a:pt x="23" y="75"/>
                    <a:pt x="25" y="76"/>
                  </a:cubicBezTo>
                  <a:cubicBezTo>
                    <a:pt x="26" y="76"/>
                    <a:pt x="26" y="77"/>
                    <a:pt x="27" y="77"/>
                  </a:cubicBezTo>
                  <a:cubicBezTo>
                    <a:pt x="27" y="77"/>
                    <a:pt x="27" y="78"/>
                    <a:pt x="26" y="78"/>
                  </a:cubicBezTo>
                  <a:cubicBezTo>
                    <a:pt x="26" y="78"/>
                    <a:pt x="26" y="78"/>
                    <a:pt x="27" y="78"/>
                  </a:cubicBezTo>
                  <a:cubicBezTo>
                    <a:pt x="25" y="77"/>
                    <a:pt x="25" y="78"/>
                    <a:pt x="25" y="78"/>
                  </a:cubicBezTo>
                  <a:cubicBezTo>
                    <a:pt x="26" y="79"/>
                    <a:pt x="26" y="79"/>
                    <a:pt x="26" y="79"/>
                  </a:cubicBezTo>
                  <a:cubicBezTo>
                    <a:pt x="25" y="78"/>
                    <a:pt x="25" y="78"/>
                    <a:pt x="25" y="78"/>
                  </a:cubicBezTo>
                  <a:cubicBezTo>
                    <a:pt x="25" y="79"/>
                    <a:pt x="27" y="80"/>
                    <a:pt x="26" y="79"/>
                  </a:cubicBezTo>
                  <a:cubicBezTo>
                    <a:pt x="25" y="79"/>
                    <a:pt x="25" y="79"/>
                    <a:pt x="25" y="79"/>
                  </a:cubicBezTo>
                  <a:cubicBezTo>
                    <a:pt x="25" y="80"/>
                    <a:pt x="27" y="81"/>
                    <a:pt x="26" y="80"/>
                  </a:cubicBezTo>
                  <a:cubicBezTo>
                    <a:pt x="24" y="80"/>
                    <a:pt x="24" y="80"/>
                    <a:pt x="24" y="80"/>
                  </a:cubicBezTo>
                  <a:cubicBezTo>
                    <a:pt x="24" y="80"/>
                    <a:pt x="25" y="81"/>
                    <a:pt x="25" y="81"/>
                  </a:cubicBezTo>
                  <a:cubicBezTo>
                    <a:pt x="24" y="81"/>
                    <a:pt x="24" y="81"/>
                    <a:pt x="23" y="80"/>
                  </a:cubicBezTo>
                  <a:cubicBezTo>
                    <a:pt x="25" y="83"/>
                    <a:pt x="25" y="84"/>
                    <a:pt x="24" y="85"/>
                  </a:cubicBezTo>
                  <a:cubicBezTo>
                    <a:pt x="23" y="85"/>
                    <a:pt x="23" y="85"/>
                    <a:pt x="23" y="85"/>
                  </a:cubicBezTo>
                  <a:cubicBezTo>
                    <a:pt x="22" y="84"/>
                    <a:pt x="25" y="85"/>
                    <a:pt x="24" y="85"/>
                  </a:cubicBezTo>
                  <a:cubicBezTo>
                    <a:pt x="23" y="85"/>
                    <a:pt x="22" y="85"/>
                    <a:pt x="21" y="84"/>
                  </a:cubicBezTo>
                  <a:cubicBezTo>
                    <a:pt x="20" y="84"/>
                    <a:pt x="22" y="85"/>
                    <a:pt x="23" y="85"/>
                  </a:cubicBezTo>
                  <a:cubicBezTo>
                    <a:pt x="24" y="86"/>
                    <a:pt x="22" y="85"/>
                    <a:pt x="23" y="86"/>
                  </a:cubicBezTo>
                  <a:cubicBezTo>
                    <a:pt x="24" y="86"/>
                    <a:pt x="22" y="86"/>
                    <a:pt x="24" y="87"/>
                  </a:cubicBezTo>
                  <a:cubicBezTo>
                    <a:pt x="23" y="86"/>
                    <a:pt x="22" y="86"/>
                    <a:pt x="22" y="85"/>
                  </a:cubicBezTo>
                  <a:cubicBezTo>
                    <a:pt x="22" y="86"/>
                    <a:pt x="22" y="86"/>
                    <a:pt x="22" y="86"/>
                  </a:cubicBezTo>
                  <a:cubicBezTo>
                    <a:pt x="20" y="85"/>
                    <a:pt x="19" y="83"/>
                    <a:pt x="17" y="82"/>
                  </a:cubicBezTo>
                  <a:cubicBezTo>
                    <a:pt x="17" y="83"/>
                    <a:pt x="17" y="83"/>
                    <a:pt x="17" y="83"/>
                  </a:cubicBezTo>
                  <a:cubicBezTo>
                    <a:pt x="15" y="82"/>
                    <a:pt x="16" y="81"/>
                    <a:pt x="15" y="81"/>
                  </a:cubicBezTo>
                  <a:cubicBezTo>
                    <a:pt x="15" y="82"/>
                    <a:pt x="17" y="84"/>
                    <a:pt x="18" y="84"/>
                  </a:cubicBezTo>
                  <a:cubicBezTo>
                    <a:pt x="18" y="84"/>
                    <a:pt x="22" y="86"/>
                    <a:pt x="21" y="86"/>
                  </a:cubicBezTo>
                  <a:cubicBezTo>
                    <a:pt x="20" y="86"/>
                    <a:pt x="21" y="86"/>
                    <a:pt x="20" y="85"/>
                  </a:cubicBezTo>
                  <a:cubicBezTo>
                    <a:pt x="19" y="85"/>
                    <a:pt x="21" y="86"/>
                    <a:pt x="20" y="86"/>
                  </a:cubicBezTo>
                  <a:cubicBezTo>
                    <a:pt x="21" y="86"/>
                    <a:pt x="22" y="87"/>
                    <a:pt x="22" y="88"/>
                  </a:cubicBezTo>
                  <a:cubicBezTo>
                    <a:pt x="21" y="87"/>
                    <a:pt x="21" y="87"/>
                    <a:pt x="21" y="87"/>
                  </a:cubicBezTo>
                  <a:cubicBezTo>
                    <a:pt x="21" y="87"/>
                    <a:pt x="22" y="88"/>
                    <a:pt x="23" y="88"/>
                  </a:cubicBezTo>
                  <a:cubicBezTo>
                    <a:pt x="25" y="90"/>
                    <a:pt x="22" y="88"/>
                    <a:pt x="23" y="89"/>
                  </a:cubicBezTo>
                  <a:cubicBezTo>
                    <a:pt x="22" y="89"/>
                    <a:pt x="20" y="87"/>
                    <a:pt x="19" y="87"/>
                  </a:cubicBezTo>
                  <a:cubicBezTo>
                    <a:pt x="21" y="88"/>
                    <a:pt x="21" y="89"/>
                    <a:pt x="23" y="90"/>
                  </a:cubicBezTo>
                  <a:cubicBezTo>
                    <a:pt x="23" y="90"/>
                    <a:pt x="22" y="89"/>
                    <a:pt x="21" y="88"/>
                  </a:cubicBezTo>
                  <a:cubicBezTo>
                    <a:pt x="20" y="88"/>
                    <a:pt x="23" y="90"/>
                    <a:pt x="20" y="89"/>
                  </a:cubicBezTo>
                  <a:cubicBezTo>
                    <a:pt x="22" y="90"/>
                    <a:pt x="22" y="90"/>
                    <a:pt x="22" y="90"/>
                  </a:cubicBezTo>
                  <a:cubicBezTo>
                    <a:pt x="21" y="89"/>
                    <a:pt x="21" y="89"/>
                    <a:pt x="20" y="89"/>
                  </a:cubicBezTo>
                  <a:cubicBezTo>
                    <a:pt x="20" y="89"/>
                    <a:pt x="21" y="91"/>
                    <a:pt x="19" y="90"/>
                  </a:cubicBezTo>
                  <a:cubicBezTo>
                    <a:pt x="20" y="90"/>
                    <a:pt x="19" y="90"/>
                    <a:pt x="21" y="91"/>
                  </a:cubicBezTo>
                  <a:cubicBezTo>
                    <a:pt x="22" y="91"/>
                    <a:pt x="20" y="90"/>
                    <a:pt x="22" y="91"/>
                  </a:cubicBezTo>
                  <a:cubicBezTo>
                    <a:pt x="20" y="90"/>
                    <a:pt x="22" y="91"/>
                    <a:pt x="22" y="92"/>
                  </a:cubicBezTo>
                  <a:cubicBezTo>
                    <a:pt x="21" y="91"/>
                    <a:pt x="21" y="91"/>
                    <a:pt x="21" y="91"/>
                  </a:cubicBezTo>
                  <a:cubicBezTo>
                    <a:pt x="22" y="92"/>
                    <a:pt x="21" y="92"/>
                    <a:pt x="22" y="92"/>
                  </a:cubicBezTo>
                  <a:cubicBezTo>
                    <a:pt x="21" y="92"/>
                    <a:pt x="21" y="92"/>
                    <a:pt x="21" y="92"/>
                  </a:cubicBezTo>
                  <a:cubicBezTo>
                    <a:pt x="22" y="92"/>
                    <a:pt x="22" y="92"/>
                    <a:pt x="22" y="92"/>
                  </a:cubicBezTo>
                  <a:cubicBezTo>
                    <a:pt x="23" y="93"/>
                    <a:pt x="20" y="91"/>
                    <a:pt x="20" y="92"/>
                  </a:cubicBezTo>
                  <a:cubicBezTo>
                    <a:pt x="19" y="91"/>
                    <a:pt x="19" y="91"/>
                    <a:pt x="19" y="91"/>
                  </a:cubicBezTo>
                  <a:cubicBezTo>
                    <a:pt x="20" y="91"/>
                    <a:pt x="18" y="91"/>
                    <a:pt x="19" y="91"/>
                  </a:cubicBezTo>
                  <a:cubicBezTo>
                    <a:pt x="20" y="92"/>
                    <a:pt x="21" y="93"/>
                    <a:pt x="22" y="93"/>
                  </a:cubicBezTo>
                  <a:cubicBezTo>
                    <a:pt x="22" y="94"/>
                    <a:pt x="20" y="93"/>
                    <a:pt x="22" y="93"/>
                  </a:cubicBezTo>
                  <a:cubicBezTo>
                    <a:pt x="20" y="92"/>
                    <a:pt x="20" y="92"/>
                    <a:pt x="20" y="92"/>
                  </a:cubicBezTo>
                  <a:cubicBezTo>
                    <a:pt x="20" y="92"/>
                    <a:pt x="18" y="92"/>
                    <a:pt x="18" y="92"/>
                  </a:cubicBezTo>
                  <a:cubicBezTo>
                    <a:pt x="19" y="92"/>
                    <a:pt x="20" y="93"/>
                    <a:pt x="21" y="94"/>
                  </a:cubicBezTo>
                  <a:cubicBezTo>
                    <a:pt x="21" y="94"/>
                    <a:pt x="20" y="93"/>
                    <a:pt x="19" y="93"/>
                  </a:cubicBezTo>
                  <a:cubicBezTo>
                    <a:pt x="19" y="93"/>
                    <a:pt x="20" y="94"/>
                    <a:pt x="21" y="94"/>
                  </a:cubicBezTo>
                  <a:cubicBezTo>
                    <a:pt x="20" y="94"/>
                    <a:pt x="19" y="94"/>
                    <a:pt x="18" y="93"/>
                  </a:cubicBezTo>
                  <a:cubicBezTo>
                    <a:pt x="16" y="92"/>
                    <a:pt x="16" y="92"/>
                    <a:pt x="16" y="92"/>
                  </a:cubicBezTo>
                  <a:cubicBezTo>
                    <a:pt x="16" y="92"/>
                    <a:pt x="16" y="92"/>
                    <a:pt x="16" y="92"/>
                  </a:cubicBezTo>
                  <a:cubicBezTo>
                    <a:pt x="14" y="91"/>
                    <a:pt x="15" y="91"/>
                    <a:pt x="13" y="90"/>
                  </a:cubicBezTo>
                  <a:cubicBezTo>
                    <a:pt x="13" y="90"/>
                    <a:pt x="13" y="91"/>
                    <a:pt x="14" y="91"/>
                  </a:cubicBezTo>
                  <a:cubicBezTo>
                    <a:pt x="16" y="92"/>
                    <a:pt x="17" y="94"/>
                    <a:pt x="19" y="95"/>
                  </a:cubicBezTo>
                  <a:cubicBezTo>
                    <a:pt x="20" y="96"/>
                    <a:pt x="13" y="92"/>
                    <a:pt x="17" y="95"/>
                  </a:cubicBezTo>
                  <a:cubicBezTo>
                    <a:pt x="17" y="95"/>
                    <a:pt x="19" y="96"/>
                    <a:pt x="18" y="95"/>
                  </a:cubicBezTo>
                  <a:cubicBezTo>
                    <a:pt x="18" y="96"/>
                    <a:pt x="21" y="97"/>
                    <a:pt x="20" y="97"/>
                  </a:cubicBezTo>
                  <a:cubicBezTo>
                    <a:pt x="19" y="96"/>
                    <a:pt x="17" y="96"/>
                    <a:pt x="16" y="95"/>
                  </a:cubicBezTo>
                  <a:cubicBezTo>
                    <a:pt x="17" y="95"/>
                    <a:pt x="17" y="95"/>
                    <a:pt x="16" y="94"/>
                  </a:cubicBezTo>
                  <a:cubicBezTo>
                    <a:pt x="15" y="94"/>
                    <a:pt x="14" y="93"/>
                    <a:pt x="14" y="93"/>
                  </a:cubicBezTo>
                  <a:cubicBezTo>
                    <a:pt x="14" y="94"/>
                    <a:pt x="14" y="94"/>
                    <a:pt x="15" y="95"/>
                  </a:cubicBezTo>
                  <a:cubicBezTo>
                    <a:pt x="16" y="95"/>
                    <a:pt x="15" y="94"/>
                    <a:pt x="16" y="95"/>
                  </a:cubicBezTo>
                  <a:cubicBezTo>
                    <a:pt x="17" y="96"/>
                    <a:pt x="15" y="95"/>
                    <a:pt x="17" y="96"/>
                  </a:cubicBezTo>
                  <a:cubicBezTo>
                    <a:pt x="17" y="96"/>
                    <a:pt x="18" y="97"/>
                    <a:pt x="19" y="97"/>
                  </a:cubicBezTo>
                  <a:cubicBezTo>
                    <a:pt x="19" y="98"/>
                    <a:pt x="19" y="98"/>
                    <a:pt x="19" y="98"/>
                  </a:cubicBezTo>
                  <a:cubicBezTo>
                    <a:pt x="19" y="97"/>
                    <a:pt x="19" y="97"/>
                    <a:pt x="19" y="97"/>
                  </a:cubicBezTo>
                  <a:cubicBezTo>
                    <a:pt x="18" y="97"/>
                    <a:pt x="20" y="98"/>
                    <a:pt x="20" y="99"/>
                  </a:cubicBezTo>
                  <a:cubicBezTo>
                    <a:pt x="18" y="98"/>
                    <a:pt x="18" y="98"/>
                    <a:pt x="18" y="98"/>
                  </a:cubicBezTo>
                  <a:cubicBezTo>
                    <a:pt x="16" y="97"/>
                    <a:pt x="19" y="97"/>
                    <a:pt x="16" y="96"/>
                  </a:cubicBezTo>
                  <a:cubicBezTo>
                    <a:pt x="16" y="96"/>
                    <a:pt x="17" y="97"/>
                    <a:pt x="16" y="97"/>
                  </a:cubicBezTo>
                  <a:cubicBezTo>
                    <a:pt x="16" y="97"/>
                    <a:pt x="16" y="97"/>
                    <a:pt x="16" y="97"/>
                  </a:cubicBezTo>
                  <a:cubicBezTo>
                    <a:pt x="16" y="97"/>
                    <a:pt x="13" y="95"/>
                    <a:pt x="14" y="96"/>
                  </a:cubicBezTo>
                  <a:cubicBezTo>
                    <a:pt x="15" y="97"/>
                    <a:pt x="15" y="97"/>
                    <a:pt x="16" y="98"/>
                  </a:cubicBezTo>
                  <a:cubicBezTo>
                    <a:pt x="16" y="98"/>
                    <a:pt x="17" y="99"/>
                    <a:pt x="17" y="99"/>
                  </a:cubicBezTo>
                  <a:cubicBezTo>
                    <a:pt x="15" y="98"/>
                    <a:pt x="16" y="100"/>
                    <a:pt x="15" y="98"/>
                  </a:cubicBezTo>
                  <a:cubicBezTo>
                    <a:pt x="16" y="99"/>
                    <a:pt x="16" y="98"/>
                    <a:pt x="15" y="97"/>
                  </a:cubicBezTo>
                  <a:cubicBezTo>
                    <a:pt x="12" y="96"/>
                    <a:pt x="15" y="97"/>
                    <a:pt x="13" y="95"/>
                  </a:cubicBezTo>
                  <a:cubicBezTo>
                    <a:pt x="13" y="96"/>
                    <a:pt x="11" y="95"/>
                    <a:pt x="9" y="94"/>
                  </a:cubicBezTo>
                  <a:cubicBezTo>
                    <a:pt x="9" y="94"/>
                    <a:pt x="10" y="94"/>
                    <a:pt x="10" y="94"/>
                  </a:cubicBezTo>
                  <a:cubicBezTo>
                    <a:pt x="11" y="95"/>
                    <a:pt x="11" y="95"/>
                    <a:pt x="12" y="96"/>
                  </a:cubicBezTo>
                  <a:cubicBezTo>
                    <a:pt x="12" y="96"/>
                    <a:pt x="12" y="97"/>
                    <a:pt x="13" y="98"/>
                  </a:cubicBezTo>
                  <a:cubicBezTo>
                    <a:pt x="13" y="98"/>
                    <a:pt x="11" y="97"/>
                    <a:pt x="11" y="97"/>
                  </a:cubicBezTo>
                  <a:cubicBezTo>
                    <a:pt x="12" y="97"/>
                    <a:pt x="11" y="98"/>
                    <a:pt x="10" y="98"/>
                  </a:cubicBezTo>
                  <a:cubicBezTo>
                    <a:pt x="13" y="99"/>
                    <a:pt x="11" y="99"/>
                    <a:pt x="12" y="100"/>
                  </a:cubicBezTo>
                  <a:cubicBezTo>
                    <a:pt x="13" y="100"/>
                    <a:pt x="15" y="100"/>
                    <a:pt x="16" y="101"/>
                  </a:cubicBezTo>
                  <a:cubicBezTo>
                    <a:pt x="15" y="101"/>
                    <a:pt x="15" y="100"/>
                    <a:pt x="14" y="100"/>
                  </a:cubicBezTo>
                  <a:cubicBezTo>
                    <a:pt x="15" y="101"/>
                    <a:pt x="12" y="99"/>
                    <a:pt x="14" y="101"/>
                  </a:cubicBezTo>
                  <a:cubicBezTo>
                    <a:pt x="13" y="100"/>
                    <a:pt x="11" y="99"/>
                    <a:pt x="10" y="98"/>
                  </a:cubicBezTo>
                  <a:cubicBezTo>
                    <a:pt x="10" y="99"/>
                    <a:pt x="9" y="97"/>
                    <a:pt x="8" y="98"/>
                  </a:cubicBezTo>
                  <a:cubicBezTo>
                    <a:pt x="9" y="99"/>
                    <a:pt x="10" y="99"/>
                    <a:pt x="10" y="100"/>
                  </a:cubicBezTo>
                  <a:cubicBezTo>
                    <a:pt x="8" y="100"/>
                    <a:pt x="9" y="101"/>
                    <a:pt x="9" y="102"/>
                  </a:cubicBezTo>
                  <a:cubicBezTo>
                    <a:pt x="8" y="101"/>
                    <a:pt x="6" y="100"/>
                    <a:pt x="6" y="100"/>
                  </a:cubicBezTo>
                  <a:cubicBezTo>
                    <a:pt x="6" y="101"/>
                    <a:pt x="8" y="101"/>
                    <a:pt x="7" y="101"/>
                  </a:cubicBezTo>
                  <a:cubicBezTo>
                    <a:pt x="6" y="101"/>
                    <a:pt x="6" y="101"/>
                    <a:pt x="6" y="101"/>
                  </a:cubicBezTo>
                  <a:cubicBezTo>
                    <a:pt x="7" y="101"/>
                    <a:pt x="5" y="101"/>
                    <a:pt x="7" y="102"/>
                  </a:cubicBezTo>
                  <a:cubicBezTo>
                    <a:pt x="5" y="101"/>
                    <a:pt x="5" y="101"/>
                    <a:pt x="5" y="101"/>
                  </a:cubicBezTo>
                  <a:cubicBezTo>
                    <a:pt x="5" y="101"/>
                    <a:pt x="6" y="102"/>
                    <a:pt x="6" y="102"/>
                  </a:cubicBezTo>
                  <a:cubicBezTo>
                    <a:pt x="5" y="101"/>
                    <a:pt x="4" y="101"/>
                    <a:pt x="4" y="101"/>
                  </a:cubicBezTo>
                  <a:cubicBezTo>
                    <a:pt x="2" y="100"/>
                    <a:pt x="4" y="101"/>
                    <a:pt x="4" y="102"/>
                  </a:cubicBezTo>
                  <a:cubicBezTo>
                    <a:pt x="5" y="102"/>
                    <a:pt x="5" y="102"/>
                    <a:pt x="5" y="102"/>
                  </a:cubicBezTo>
                  <a:cubicBezTo>
                    <a:pt x="6" y="103"/>
                    <a:pt x="4" y="103"/>
                    <a:pt x="5" y="104"/>
                  </a:cubicBezTo>
                  <a:cubicBezTo>
                    <a:pt x="3" y="103"/>
                    <a:pt x="3" y="103"/>
                    <a:pt x="3" y="103"/>
                  </a:cubicBezTo>
                  <a:cubicBezTo>
                    <a:pt x="4" y="104"/>
                    <a:pt x="4" y="104"/>
                    <a:pt x="4" y="104"/>
                  </a:cubicBezTo>
                  <a:cubicBezTo>
                    <a:pt x="3" y="103"/>
                    <a:pt x="2" y="103"/>
                    <a:pt x="3" y="103"/>
                  </a:cubicBezTo>
                  <a:cubicBezTo>
                    <a:pt x="0" y="101"/>
                    <a:pt x="0" y="101"/>
                    <a:pt x="0" y="101"/>
                  </a:cubicBezTo>
                  <a:cubicBezTo>
                    <a:pt x="1" y="101"/>
                    <a:pt x="2" y="102"/>
                    <a:pt x="3" y="103"/>
                  </a:cubicBezTo>
                  <a:cubicBezTo>
                    <a:pt x="4" y="103"/>
                    <a:pt x="4" y="102"/>
                    <a:pt x="3" y="102"/>
                  </a:cubicBezTo>
                  <a:cubicBezTo>
                    <a:pt x="3" y="102"/>
                    <a:pt x="3" y="102"/>
                    <a:pt x="3" y="102"/>
                  </a:cubicBezTo>
                  <a:cubicBezTo>
                    <a:pt x="2" y="101"/>
                    <a:pt x="2" y="101"/>
                    <a:pt x="1" y="101"/>
                  </a:cubicBezTo>
                  <a:cubicBezTo>
                    <a:pt x="1" y="101"/>
                    <a:pt x="0" y="101"/>
                    <a:pt x="1" y="101"/>
                  </a:cubicBezTo>
                  <a:cubicBezTo>
                    <a:pt x="0" y="100"/>
                    <a:pt x="0" y="100"/>
                    <a:pt x="0" y="100"/>
                  </a:cubicBezTo>
                  <a:cubicBezTo>
                    <a:pt x="1" y="100"/>
                    <a:pt x="1" y="100"/>
                    <a:pt x="2" y="100"/>
                  </a:cubicBezTo>
                  <a:cubicBezTo>
                    <a:pt x="0" y="100"/>
                    <a:pt x="0" y="99"/>
                    <a:pt x="0" y="99"/>
                  </a:cubicBezTo>
                  <a:cubicBezTo>
                    <a:pt x="2" y="100"/>
                    <a:pt x="0" y="98"/>
                    <a:pt x="0" y="98"/>
                  </a:cubicBezTo>
                  <a:cubicBezTo>
                    <a:pt x="2" y="99"/>
                    <a:pt x="3" y="99"/>
                    <a:pt x="3" y="100"/>
                  </a:cubicBezTo>
                  <a:cubicBezTo>
                    <a:pt x="4" y="100"/>
                    <a:pt x="3" y="100"/>
                    <a:pt x="4" y="100"/>
                  </a:cubicBezTo>
                  <a:cubicBezTo>
                    <a:pt x="3" y="99"/>
                    <a:pt x="2" y="98"/>
                    <a:pt x="1" y="97"/>
                  </a:cubicBezTo>
                  <a:cubicBezTo>
                    <a:pt x="2" y="98"/>
                    <a:pt x="2" y="98"/>
                    <a:pt x="2" y="98"/>
                  </a:cubicBezTo>
                  <a:cubicBezTo>
                    <a:pt x="2" y="97"/>
                    <a:pt x="0" y="97"/>
                    <a:pt x="1" y="96"/>
                  </a:cubicBezTo>
                  <a:cubicBezTo>
                    <a:pt x="2" y="96"/>
                    <a:pt x="2" y="95"/>
                    <a:pt x="3" y="95"/>
                  </a:cubicBezTo>
                  <a:cubicBezTo>
                    <a:pt x="4" y="96"/>
                    <a:pt x="4" y="96"/>
                    <a:pt x="4" y="96"/>
                  </a:cubicBezTo>
                  <a:cubicBezTo>
                    <a:pt x="1" y="94"/>
                    <a:pt x="3" y="94"/>
                    <a:pt x="2" y="93"/>
                  </a:cubicBezTo>
                  <a:cubicBezTo>
                    <a:pt x="4" y="93"/>
                    <a:pt x="2" y="91"/>
                    <a:pt x="4" y="92"/>
                  </a:cubicBezTo>
                  <a:cubicBezTo>
                    <a:pt x="4" y="90"/>
                    <a:pt x="4" y="89"/>
                    <a:pt x="5" y="88"/>
                  </a:cubicBezTo>
                  <a:cubicBezTo>
                    <a:pt x="6" y="89"/>
                    <a:pt x="6" y="89"/>
                    <a:pt x="6" y="89"/>
                  </a:cubicBezTo>
                  <a:cubicBezTo>
                    <a:pt x="5" y="88"/>
                    <a:pt x="7" y="90"/>
                    <a:pt x="7" y="89"/>
                  </a:cubicBezTo>
                  <a:cubicBezTo>
                    <a:pt x="6" y="89"/>
                    <a:pt x="6" y="88"/>
                    <a:pt x="5" y="87"/>
                  </a:cubicBezTo>
                  <a:cubicBezTo>
                    <a:pt x="6" y="87"/>
                    <a:pt x="5" y="86"/>
                    <a:pt x="5" y="85"/>
                  </a:cubicBezTo>
                  <a:cubicBezTo>
                    <a:pt x="6" y="86"/>
                    <a:pt x="6" y="86"/>
                    <a:pt x="6" y="86"/>
                  </a:cubicBezTo>
                  <a:cubicBezTo>
                    <a:pt x="4" y="84"/>
                    <a:pt x="6" y="84"/>
                    <a:pt x="7" y="84"/>
                  </a:cubicBezTo>
                  <a:cubicBezTo>
                    <a:pt x="7" y="84"/>
                    <a:pt x="8" y="85"/>
                    <a:pt x="8" y="85"/>
                  </a:cubicBezTo>
                  <a:cubicBezTo>
                    <a:pt x="7" y="83"/>
                    <a:pt x="7" y="83"/>
                    <a:pt x="6" y="82"/>
                  </a:cubicBezTo>
                  <a:cubicBezTo>
                    <a:pt x="6" y="82"/>
                    <a:pt x="7" y="81"/>
                    <a:pt x="8" y="81"/>
                  </a:cubicBezTo>
                  <a:cubicBezTo>
                    <a:pt x="6" y="79"/>
                    <a:pt x="8" y="78"/>
                    <a:pt x="8" y="76"/>
                  </a:cubicBezTo>
                  <a:cubicBezTo>
                    <a:pt x="9" y="77"/>
                    <a:pt x="9" y="77"/>
                    <a:pt x="9" y="77"/>
                  </a:cubicBezTo>
                  <a:cubicBezTo>
                    <a:pt x="7" y="74"/>
                    <a:pt x="10" y="74"/>
                    <a:pt x="9" y="72"/>
                  </a:cubicBezTo>
                  <a:cubicBezTo>
                    <a:pt x="12" y="74"/>
                    <a:pt x="12" y="74"/>
                    <a:pt x="12" y="74"/>
                  </a:cubicBezTo>
                  <a:cubicBezTo>
                    <a:pt x="12" y="74"/>
                    <a:pt x="11" y="72"/>
                    <a:pt x="10" y="72"/>
                  </a:cubicBezTo>
                  <a:cubicBezTo>
                    <a:pt x="11" y="72"/>
                    <a:pt x="9" y="70"/>
                    <a:pt x="11" y="71"/>
                  </a:cubicBezTo>
                  <a:cubicBezTo>
                    <a:pt x="12" y="71"/>
                    <a:pt x="10" y="70"/>
                    <a:pt x="10" y="70"/>
                  </a:cubicBezTo>
                  <a:cubicBezTo>
                    <a:pt x="12" y="69"/>
                    <a:pt x="12" y="69"/>
                    <a:pt x="12" y="68"/>
                  </a:cubicBezTo>
                  <a:cubicBezTo>
                    <a:pt x="11" y="68"/>
                    <a:pt x="11" y="68"/>
                    <a:pt x="11" y="68"/>
                  </a:cubicBezTo>
                  <a:cubicBezTo>
                    <a:pt x="12" y="69"/>
                    <a:pt x="13" y="69"/>
                    <a:pt x="13" y="69"/>
                  </a:cubicBezTo>
                  <a:cubicBezTo>
                    <a:pt x="12" y="68"/>
                    <a:pt x="14" y="69"/>
                    <a:pt x="11" y="67"/>
                  </a:cubicBezTo>
                  <a:cubicBezTo>
                    <a:pt x="13" y="67"/>
                    <a:pt x="11" y="65"/>
                    <a:pt x="13" y="65"/>
                  </a:cubicBezTo>
                  <a:cubicBezTo>
                    <a:pt x="13" y="65"/>
                    <a:pt x="13" y="65"/>
                    <a:pt x="12" y="65"/>
                  </a:cubicBezTo>
                  <a:cubicBezTo>
                    <a:pt x="13" y="64"/>
                    <a:pt x="14" y="64"/>
                    <a:pt x="13" y="63"/>
                  </a:cubicBezTo>
                  <a:cubicBezTo>
                    <a:pt x="14" y="63"/>
                    <a:pt x="15" y="64"/>
                    <a:pt x="15" y="64"/>
                  </a:cubicBezTo>
                  <a:cubicBezTo>
                    <a:pt x="15" y="63"/>
                    <a:pt x="14" y="63"/>
                    <a:pt x="14" y="63"/>
                  </a:cubicBezTo>
                  <a:cubicBezTo>
                    <a:pt x="13" y="61"/>
                    <a:pt x="16" y="61"/>
                    <a:pt x="16" y="60"/>
                  </a:cubicBezTo>
                  <a:cubicBezTo>
                    <a:pt x="16" y="58"/>
                    <a:pt x="17" y="57"/>
                    <a:pt x="18" y="55"/>
                  </a:cubicBezTo>
                  <a:cubicBezTo>
                    <a:pt x="19" y="55"/>
                    <a:pt x="19" y="55"/>
                    <a:pt x="19" y="55"/>
                  </a:cubicBezTo>
                  <a:cubicBezTo>
                    <a:pt x="17" y="54"/>
                    <a:pt x="21" y="55"/>
                    <a:pt x="19" y="53"/>
                  </a:cubicBezTo>
                  <a:cubicBezTo>
                    <a:pt x="19" y="54"/>
                    <a:pt x="19" y="53"/>
                    <a:pt x="20" y="54"/>
                  </a:cubicBezTo>
                  <a:cubicBezTo>
                    <a:pt x="19" y="52"/>
                    <a:pt x="22" y="53"/>
                    <a:pt x="21" y="52"/>
                  </a:cubicBezTo>
                  <a:cubicBezTo>
                    <a:pt x="21" y="52"/>
                    <a:pt x="21" y="52"/>
                    <a:pt x="21" y="52"/>
                  </a:cubicBezTo>
                  <a:cubicBezTo>
                    <a:pt x="22" y="52"/>
                    <a:pt x="21" y="51"/>
                    <a:pt x="22" y="51"/>
                  </a:cubicBezTo>
                  <a:cubicBezTo>
                    <a:pt x="23" y="51"/>
                    <a:pt x="23" y="51"/>
                    <a:pt x="23" y="51"/>
                  </a:cubicBezTo>
                  <a:cubicBezTo>
                    <a:pt x="24" y="52"/>
                    <a:pt x="21" y="50"/>
                    <a:pt x="24" y="51"/>
                  </a:cubicBezTo>
                  <a:cubicBezTo>
                    <a:pt x="24" y="51"/>
                    <a:pt x="23" y="50"/>
                    <a:pt x="23" y="50"/>
                  </a:cubicBezTo>
                  <a:cubicBezTo>
                    <a:pt x="25" y="49"/>
                    <a:pt x="24" y="47"/>
                    <a:pt x="24" y="45"/>
                  </a:cubicBezTo>
                  <a:cubicBezTo>
                    <a:pt x="26" y="45"/>
                    <a:pt x="28" y="48"/>
                    <a:pt x="27" y="46"/>
                  </a:cubicBezTo>
                  <a:cubicBezTo>
                    <a:pt x="27" y="46"/>
                    <a:pt x="26" y="45"/>
                    <a:pt x="26" y="46"/>
                  </a:cubicBezTo>
                  <a:cubicBezTo>
                    <a:pt x="26" y="45"/>
                    <a:pt x="30" y="47"/>
                    <a:pt x="28" y="46"/>
                  </a:cubicBezTo>
                  <a:cubicBezTo>
                    <a:pt x="27" y="45"/>
                    <a:pt x="28" y="45"/>
                    <a:pt x="27" y="45"/>
                  </a:cubicBezTo>
                  <a:cubicBezTo>
                    <a:pt x="28" y="44"/>
                    <a:pt x="29" y="45"/>
                    <a:pt x="29" y="44"/>
                  </a:cubicBezTo>
                  <a:cubicBezTo>
                    <a:pt x="29" y="45"/>
                    <a:pt x="29" y="45"/>
                    <a:pt x="29" y="45"/>
                  </a:cubicBezTo>
                  <a:cubicBezTo>
                    <a:pt x="27" y="43"/>
                    <a:pt x="29" y="43"/>
                    <a:pt x="27" y="41"/>
                  </a:cubicBezTo>
                  <a:cubicBezTo>
                    <a:pt x="28" y="37"/>
                    <a:pt x="28" y="33"/>
                    <a:pt x="30" y="30"/>
                  </a:cubicBezTo>
                  <a:cubicBezTo>
                    <a:pt x="32" y="28"/>
                    <a:pt x="33" y="24"/>
                    <a:pt x="36" y="22"/>
                  </a:cubicBezTo>
                  <a:cubicBezTo>
                    <a:pt x="38" y="22"/>
                    <a:pt x="38" y="22"/>
                    <a:pt x="38" y="21"/>
                  </a:cubicBezTo>
                  <a:cubicBezTo>
                    <a:pt x="38" y="21"/>
                    <a:pt x="38" y="21"/>
                    <a:pt x="38" y="21"/>
                  </a:cubicBezTo>
                  <a:cubicBezTo>
                    <a:pt x="37" y="20"/>
                    <a:pt x="39" y="21"/>
                    <a:pt x="37" y="20"/>
                  </a:cubicBezTo>
                  <a:cubicBezTo>
                    <a:pt x="38" y="19"/>
                    <a:pt x="38" y="17"/>
                    <a:pt x="39" y="16"/>
                  </a:cubicBezTo>
                  <a:cubicBezTo>
                    <a:pt x="39" y="16"/>
                    <a:pt x="40" y="17"/>
                    <a:pt x="40" y="17"/>
                  </a:cubicBezTo>
                  <a:cubicBezTo>
                    <a:pt x="39" y="16"/>
                    <a:pt x="39" y="16"/>
                    <a:pt x="39" y="16"/>
                  </a:cubicBezTo>
                  <a:cubicBezTo>
                    <a:pt x="40" y="16"/>
                    <a:pt x="40" y="16"/>
                    <a:pt x="40" y="16"/>
                  </a:cubicBezTo>
                  <a:cubicBezTo>
                    <a:pt x="39" y="16"/>
                    <a:pt x="39" y="15"/>
                    <a:pt x="38" y="15"/>
                  </a:cubicBezTo>
                  <a:cubicBezTo>
                    <a:pt x="38" y="12"/>
                    <a:pt x="43" y="11"/>
                    <a:pt x="44" y="7"/>
                  </a:cubicBezTo>
                  <a:cubicBezTo>
                    <a:pt x="45" y="7"/>
                    <a:pt x="45" y="6"/>
                    <a:pt x="45" y="5"/>
                  </a:cubicBezTo>
                  <a:cubicBezTo>
                    <a:pt x="49" y="4"/>
                    <a:pt x="52" y="3"/>
                    <a:pt x="51" y="0"/>
                  </a:cubicBezTo>
                  <a:cubicBezTo>
                    <a:pt x="51" y="0"/>
                    <a:pt x="56" y="2"/>
                    <a:pt x="56" y="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39" name="Freeform 79"/>
            <p:cNvSpPr/>
            <p:nvPr/>
          </p:nvSpPr>
          <p:spPr bwMode="auto">
            <a:xfrm>
              <a:off x="6220677" y="4149233"/>
              <a:ext cx="11112"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0" name="Freeform 80"/>
            <p:cNvSpPr/>
            <p:nvPr/>
          </p:nvSpPr>
          <p:spPr bwMode="auto">
            <a:xfrm>
              <a:off x="6269889" y="4141296"/>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1" name="Freeform 81"/>
            <p:cNvSpPr/>
            <p:nvPr/>
          </p:nvSpPr>
          <p:spPr bwMode="auto">
            <a:xfrm>
              <a:off x="6273064" y="4134946"/>
              <a:ext cx="7937" cy="6350"/>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2" y="2"/>
                  </a:cubicBez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2" name="Freeform 82"/>
            <p:cNvSpPr/>
            <p:nvPr/>
          </p:nvSpPr>
          <p:spPr bwMode="auto">
            <a:xfrm>
              <a:off x="6292114" y="4134946"/>
              <a:ext cx="4762"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0" y="1"/>
                  </a:cubicBez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3" name="Freeform 83"/>
            <p:cNvSpPr/>
            <p:nvPr/>
          </p:nvSpPr>
          <p:spPr bwMode="auto">
            <a:xfrm>
              <a:off x="6285764" y="4130183"/>
              <a:ext cx="3175"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cubicBezTo>
                    <a:pt x="0" y="0"/>
                    <a:pt x="1" y="1"/>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4" name="Freeform 84"/>
            <p:cNvSpPr/>
            <p:nvPr/>
          </p:nvSpPr>
          <p:spPr bwMode="auto">
            <a:xfrm>
              <a:off x="6300052" y="4119071"/>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0"/>
                    <a:pt x="0" y="1"/>
                  </a:cubicBezTo>
                  <a:cubicBezTo>
                    <a:pt x="0" y="1"/>
                    <a:pt x="1" y="2"/>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5" name="Freeform 85"/>
            <p:cNvSpPr/>
            <p:nvPr/>
          </p:nvSpPr>
          <p:spPr bwMode="auto">
            <a:xfrm>
              <a:off x="6300052" y="4115896"/>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6" name="Freeform 86"/>
            <p:cNvSpPr/>
            <p:nvPr/>
          </p:nvSpPr>
          <p:spPr bwMode="auto">
            <a:xfrm>
              <a:off x="6352439" y="3995246"/>
              <a:ext cx="4762" cy="3175"/>
            </a:xfrm>
            <a:custGeom>
              <a:avLst/>
              <a:gdLst>
                <a:gd name="T0" fmla="*/ 0 w 3"/>
                <a:gd name="T1" fmla="*/ 0 h 2"/>
                <a:gd name="T2" fmla="*/ 3 w 3"/>
                <a:gd name="T3" fmla="*/ 2 h 2"/>
                <a:gd name="T4" fmla="*/ 0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0" y="0"/>
                  </a:ln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7" name="Freeform 87"/>
            <p:cNvSpPr/>
            <p:nvPr/>
          </p:nvSpPr>
          <p:spPr bwMode="auto">
            <a:xfrm>
              <a:off x="6382602" y="3946033"/>
              <a:ext cx="3175" cy="3175"/>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0" y="0"/>
                    <a:pt x="1" y="0"/>
                    <a:pt x="1" y="0"/>
                  </a:cubicBezTo>
                  <a:cubicBezTo>
                    <a:pt x="1" y="1"/>
                    <a:pt x="0" y="0"/>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8" name="Freeform 88"/>
            <p:cNvSpPr/>
            <p:nvPr/>
          </p:nvSpPr>
          <p:spPr bwMode="auto">
            <a:xfrm>
              <a:off x="6379427" y="3907933"/>
              <a:ext cx="3175" cy="4763"/>
            </a:xfrm>
            <a:custGeom>
              <a:avLst/>
              <a:gdLst>
                <a:gd name="T0" fmla="*/ 2 w 2"/>
                <a:gd name="T1" fmla="*/ 3 h 3"/>
                <a:gd name="T2" fmla="*/ 2 w 2"/>
                <a:gd name="T3" fmla="*/ 3 h 3"/>
                <a:gd name="T4" fmla="*/ 0 w 2"/>
                <a:gd name="T5" fmla="*/ 0 h 3"/>
                <a:gd name="T6" fmla="*/ 2 w 2"/>
                <a:gd name="T7" fmla="*/ 3 h 3"/>
              </a:gdLst>
              <a:ahLst/>
              <a:cxnLst>
                <a:cxn ang="0">
                  <a:pos x="T0" y="T1"/>
                </a:cxn>
                <a:cxn ang="0">
                  <a:pos x="T2" y="T3"/>
                </a:cxn>
                <a:cxn ang="0">
                  <a:pos x="T4" y="T5"/>
                </a:cxn>
                <a:cxn ang="0">
                  <a:pos x="T6" y="T7"/>
                </a:cxn>
              </a:cxnLst>
              <a:rect l="0" t="0" r="r" b="b"/>
              <a:pathLst>
                <a:path w="2" h="3">
                  <a:moveTo>
                    <a:pt x="2" y="3"/>
                  </a:moveTo>
                  <a:lnTo>
                    <a:pt x="2" y="3"/>
                  </a:lnTo>
                  <a:lnTo>
                    <a:pt x="0" y="0"/>
                  </a:lnTo>
                  <a:lnTo>
                    <a:pt x="2" y="3"/>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9" name="Freeform 89"/>
            <p:cNvSpPr/>
            <p:nvPr/>
          </p:nvSpPr>
          <p:spPr bwMode="auto">
            <a:xfrm>
              <a:off x="6517539" y="4476258"/>
              <a:ext cx="4762" cy="7938"/>
            </a:xfrm>
            <a:custGeom>
              <a:avLst/>
              <a:gdLst>
                <a:gd name="T0" fmla="*/ 0 w 1"/>
                <a:gd name="T1" fmla="*/ 0 h 2"/>
                <a:gd name="T2" fmla="*/ 0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0" y="1"/>
                  </a:cubicBezTo>
                  <a:cubicBezTo>
                    <a:pt x="0" y="0"/>
                    <a:pt x="0" y="0"/>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50" name="Freeform 90"/>
            <p:cNvSpPr/>
            <p:nvPr/>
          </p:nvSpPr>
          <p:spPr bwMode="auto">
            <a:xfrm>
              <a:off x="6525477" y="4374658"/>
              <a:ext cx="376237" cy="158750"/>
            </a:xfrm>
            <a:custGeom>
              <a:avLst/>
              <a:gdLst>
                <a:gd name="T0" fmla="*/ 89 w 100"/>
                <a:gd name="T1" fmla="*/ 12 h 42"/>
                <a:gd name="T2" fmla="*/ 86 w 100"/>
                <a:gd name="T3" fmla="*/ 13 h 42"/>
                <a:gd name="T4" fmla="*/ 81 w 100"/>
                <a:gd name="T5" fmla="*/ 19 h 42"/>
                <a:gd name="T6" fmla="*/ 79 w 100"/>
                <a:gd name="T7" fmla="*/ 19 h 42"/>
                <a:gd name="T8" fmla="*/ 72 w 100"/>
                <a:gd name="T9" fmla="*/ 19 h 42"/>
                <a:gd name="T10" fmla="*/ 70 w 100"/>
                <a:gd name="T11" fmla="*/ 19 h 42"/>
                <a:gd name="T12" fmla="*/ 67 w 100"/>
                <a:gd name="T13" fmla="*/ 22 h 42"/>
                <a:gd name="T14" fmla="*/ 64 w 100"/>
                <a:gd name="T15" fmla="*/ 22 h 42"/>
                <a:gd name="T16" fmla="*/ 62 w 100"/>
                <a:gd name="T17" fmla="*/ 21 h 42"/>
                <a:gd name="T18" fmla="*/ 61 w 100"/>
                <a:gd name="T19" fmla="*/ 23 h 42"/>
                <a:gd name="T20" fmla="*/ 57 w 100"/>
                <a:gd name="T21" fmla="*/ 26 h 42"/>
                <a:gd name="T22" fmla="*/ 55 w 100"/>
                <a:gd name="T23" fmla="*/ 26 h 42"/>
                <a:gd name="T24" fmla="*/ 53 w 100"/>
                <a:gd name="T25" fmla="*/ 29 h 42"/>
                <a:gd name="T26" fmla="*/ 51 w 100"/>
                <a:gd name="T27" fmla="*/ 28 h 42"/>
                <a:gd name="T28" fmla="*/ 48 w 100"/>
                <a:gd name="T29" fmla="*/ 29 h 42"/>
                <a:gd name="T30" fmla="*/ 44 w 100"/>
                <a:gd name="T31" fmla="*/ 28 h 42"/>
                <a:gd name="T32" fmla="*/ 42 w 100"/>
                <a:gd name="T33" fmla="*/ 30 h 42"/>
                <a:gd name="T34" fmla="*/ 41 w 100"/>
                <a:gd name="T35" fmla="*/ 28 h 42"/>
                <a:gd name="T36" fmla="*/ 39 w 100"/>
                <a:gd name="T37" fmla="*/ 30 h 42"/>
                <a:gd name="T38" fmla="*/ 39 w 100"/>
                <a:gd name="T39" fmla="*/ 30 h 42"/>
                <a:gd name="T40" fmla="*/ 37 w 100"/>
                <a:gd name="T41" fmla="*/ 31 h 42"/>
                <a:gd name="T42" fmla="*/ 32 w 100"/>
                <a:gd name="T43" fmla="*/ 32 h 42"/>
                <a:gd name="T44" fmla="*/ 30 w 100"/>
                <a:gd name="T45" fmla="*/ 33 h 42"/>
                <a:gd name="T46" fmla="*/ 28 w 100"/>
                <a:gd name="T47" fmla="*/ 33 h 42"/>
                <a:gd name="T48" fmla="*/ 24 w 100"/>
                <a:gd name="T49" fmla="*/ 34 h 42"/>
                <a:gd name="T50" fmla="*/ 22 w 100"/>
                <a:gd name="T51" fmla="*/ 29 h 42"/>
                <a:gd name="T52" fmla="*/ 22 w 100"/>
                <a:gd name="T53" fmla="*/ 34 h 42"/>
                <a:gd name="T54" fmla="*/ 21 w 100"/>
                <a:gd name="T55" fmla="*/ 39 h 42"/>
                <a:gd name="T56" fmla="*/ 19 w 100"/>
                <a:gd name="T57" fmla="*/ 37 h 42"/>
                <a:gd name="T58" fmla="*/ 19 w 100"/>
                <a:gd name="T59" fmla="*/ 40 h 42"/>
                <a:gd name="T60" fmla="*/ 17 w 100"/>
                <a:gd name="T61" fmla="*/ 38 h 42"/>
                <a:gd name="T62" fmla="*/ 15 w 100"/>
                <a:gd name="T63" fmla="*/ 34 h 42"/>
                <a:gd name="T64" fmla="*/ 14 w 100"/>
                <a:gd name="T65" fmla="*/ 39 h 42"/>
                <a:gd name="T66" fmla="*/ 13 w 100"/>
                <a:gd name="T67" fmla="*/ 37 h 42"/>
                <a:gd name="T68" fmla="*/ 12 w 100"/>
                <a:gd name="T69" fmla="*/ 39 h 42"/>
                <a:gd name="T70" fmla="*/ 11 w 100"/>
                <a:gd name="T71" fmla="*/ 40 h 42"/>
                <a:gd name="T72" fmla="*/ 10 w 100"/>
                <a:gd name="T73" fmla="*/ 34 h 42"/>
                <a:gd name="T74" fmla="*/ 8 w 100"/>
                <a:gd name="T75" fmla="*/ 38 h 42"/>
                <a:gd name="T76" fmla="*/ 3 w 100"/>
                <a:gd name="T77" fmla="*/ 32 h 42"/>
                <a:gd name="T78" fmla="*/ 2 w 100"/>
                <a:gd name="T79" fmla="*/ 31 h 42"/>
                <a:gd name="T80" fmla="*/ 0 w 100"/>
                <a:gd name="T81" fmla="*/ 31 h 42"/>
                <a:gd name="T82" fmla="*/ 0 w 100"/>
                <a:gd name="T83" fmla="*/ 28 h 42"/>
                <a:gd name="T84" fmla="*/ 3 w 100"/>
                <a:gd name="T85" fmla="*/ 30 h 42"/>
                <a:gd name="T86" fmla="*/ 6 w 100"/>
                <a:gd name="T87" fmla="*/ 25 h 42"/>
                <a:gd name="T88" fmla="*/ 13 w 100"/>
                <a:gd name="T89" fmla="*/ 21 h 42"/>
                <a:gd name="T90" fmla="*/ 21 w 100"/>
                <a:gd name="T91" fmla="*/ 18 h 42"/>
                <a:gd name="T92" fmla="*/ 27 w 100"/>
                <a:gd name="T93" fmla="*/ 16 h 42"/>
                <a:gd name="T94" fmla="*/ 32 w 100"/>
                <a:gd name="T95" fmla="*/ 14 h 42"/>
                <a:gd name="T96" fmla="*/ 42 w 100"/>
                <a:gd name="T97" fmla="*/ 14 h 42"/>
                <a:gd name="T98" fmla="*/ 47 w 100"/>
                <a:gd name="T99" fmla="*/ 15 h 42"/>
                <a:gd name="T100" fmla="*/ 54 w 100"/>
                <a:gd name="T101" fmla="*/ 15 h 42"/>
                <a:gd name="T102" fmla="*/ 75 w 100"/>
                <a:gd name="T103" fmla="*/ 5 h 42"/>
                <a:gd name="T104" fmla="*/ 80 w 100"/>
                <a:gd name="T105" fmla="*/ 4 h 42"/>
                <a:gd name="T106" fmla="*/ 99 w 100"/>
                <a:gd name="T107"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42">
                  <a:moveTo>
                    <a:pt x="99" y="9"/>
                  </a:moveTo>
                  <a:cubicBezTo>
                    <a:pt x="99" y="14"/>
                    <a:pt x="96" y="10"/>
                    <a:pt x="96" y="13"/>
                  </a:cubicBezTo>
                  <a:cubicBezTo>
                    <a:pt x="96" y="13"/>
                    <a:pt x="95" y="10"/>
                    <a:pt x="95" y="11"/>
                  </a:cubicBezTo>
                  <a:cubicBezTo>
                    <a:pt x="95" y="15"/>
                    <a:pt x="92" y="13"/>
                    <a:pt x="90" y="11"/>
                  </a:cubicBezTo>
                  <a:cubicBezTo>
                    <a:pt x="90" y="10"/>
                    <a:pt x="90" y="10"/>
                    <a:pt x="90" y="10"/>
                  </a:cubicBezTo>
                  <a:cubicBezTo>
                    <a:pt x="89" y="10"/>
                    <a:pt x="90" y="12"/>
                    <a:pt x="89" y="12"/>
                  </a:cubicBezTo>
                  <a:cubicBezTo>
                    <a:pt x="89" y="11"/>
                    <a:pt x="89" y="11"/>
                    <a:pt x="89" y="11"/>
                  </a:cubicBezTo>
                  <a:cubicBezTo>
                    <a:pt x="89" y="12"/>
                    <a:pt x="89" y="11"/>
                    <a:pt x="89" y="12"/>
                  </a:cubicBezTo>
                  <a:cubicBezTo>
                    <a:pt x="88" y="12"/>
                    <a:pt x="88" y="11"/>
                    <a:pt x="88" y="10"/>
                  </a:cubicBezTo>
                  <a:cubicBezTo>
                    <a:pt x="88" y="12"/>
                    <a:pt x="88" y="12"/>
                    <a:pt x="88" y="12"/>
                  </a:cubicBezTo>
                  <a:cubicBezTo>
                    <a:pt x="88" y="16"/>
                    <a:pt x="87" y="12"/>
                    <a:pt x="87" y="14"/>
                  </a:cubicBezTo>
                  <a:cubicBezTo>
                    <a:pt x="86" y="13"/>
                    <a:pt x="86" y="13"/>
                    <a:pt x="86" y="13"/>
                  </a:cubicBezTo>
                  <a:cubicBezTo>
                    <a:pt x="86" y="16"/>
                    <a:pt x="84" y="15"/>
                    <a:pt x="83" y="17"/>
                  </a:cubicBezTo>
                  <a:cubicBezTo>
                    <a:pt x="83" y="14"/>
                    <a:pt x="83" y="14"/>
                    <a:pt x="83" y="14"/>
                  </a:cubicBezTo>
                  <a:cubicBezTo>
                    <a:pt x="83" y="16"/>
                    <a:pt x="83" y="17"/>
                    <a:pt x="83" y="17"/>
                  </a:cubicBezTo>
                  <a:cubicBezTo>
                    <a:pt x="82" y="15"/>
                    <a:pt x="82" y="19"/>
                    <a:pt x="82" y="18"/>
                  </a:cubicBezTo>
                  <a:cubicBezTo>
                    <a:pt x="82" y="17"/>
                    <a:pt x="82" y="17"/>
                    <a:pt x="82" y="17"/>
                  </a:cubicBezTo>
                  <a:cubicBezTo>
                    <a:pt x="82" y="19"/>
                    <a:pt x="81" y="16"/>
                    <a:pt x="81" y="19"/>
                  </a:cubicBezTo>
                  <a:cubicBezTo>
                    <a:pt x="81" y="17"/>
                    <a:pt x="81" y="17"/>
                    <a:pt x="81" y="17"/>
                  </a:cubicBezTo>
                  <a:cubicBezTo>
                    <a:pt x="81" y="20"/>
                    <a:pt x="80" y="16"/>
                    <a:pt x="80" y="18"/>
                  </a:cubicBezTo>
                  <a:cubicBezTo>
                    <a:pt x="80" y="18"/>
                    <a:pt x="80" y="18"/>
                    <a:pt x="80" y="18"/>
                  </a:cubicBezTo>
                  <a:cubicBezTo>
                    <a:pt x="80" y="19"/>
                    <a:pt x="80" y="17"/>
                    <a:pt x="80" y="18"/>
                  </a:cubicBezTo>
                  <a:cubicBezTo>
                    <a:pt x="80" y="18"/>
                    <a:pt x="80" y="18"/>
                    <a:pt x="80" y="18"/>
                  </a:cubicBezTo>
                  <a:cubicBezTo>
                    <a:pt x="79" y="18"/>
                    <a:pt x="79" y="17"/>
                    <a:pt x="79" y="19"/>
                  </a:cubicBezTo>
                  <a:cubicBezTo>
                    <a:pt x="79" y="18"/>
                    <a:pt x="80" y="18"/>
                    <a:pt x="79" y="16"/>
                  </a:cubicBezTo>
                  <a:cubicBezTo>
                    <a:pt x="78" y="18"/>
                    <a:pt x="76" y="18"/>
                    <a:pt x="74" y="19"/>
                  </a:cubicBezTo>
                  <a:cubicBezTo>
                    <a:pt x="74" y="17"/>
                    <a:pt x="74" y="17"/>
                    <a:pt x="74" y="17"/>
                  </a:cubicBezTo>
                  <a:cubicBezTo>
                    <a:pt x="74" y="17"/>
                    <a:pt x="73" y="18"/>
                    <a:pt x="73" y="19"/>
                  </a:cubicBezTo>
                  <a:cubicBezTo>
                    <a:pt x="73" y="18"/>
                    <a:pt x="73" y="18"/>
                    <a:pt x="73" y="18"/>
                  </a:cubicBezTo>
                  <a:cubicBezTo>
                    <a:pt x="72" y="17"/>
                    <a:pt x="73" y="20"/>
                    <a:pt x="72" y="19"/>
                  </a:cubicBezTo>
                  <a:cubicBezTo>
                    <a:pt x="72" y="17"/>
                    <a:pt x="72" y="17"/>
                    <a:pt x="72" y="17"/>
                  </a:cubicBezTo>
                  <a:cubicBezTo>
                    <a:pt x="72" y="19"/>
                    <a:pt x="72" y="18"/>
                    <a:pt x="71" y="19"/>
                  </a:cubicBezTo>
                  <a:cubicBezTo>
                    <a:pt x="71" y="19"/>
                    <a:pt x="71" y="18"/>
                    <a:pt x="71" y="18"/>
                  </a:cubicBezTo>
                  <a:cubicBezTo>
                    <a:pt x="71" y="20"/>
                    <a:pt x="71" y="18"/>
                    <a:pt x="71" y="19"/>
                  </a:cubicBezTo>
                  <a:cubicBezTo>
                    <a:pt x="70" y="18"/>
                    <a:pt x="70" y="18"/>
                    <a:pt x="70" y="18"/>
                  </a:cubicBezTo>
                  <a:cubicBezTo>
                    <a:pt x="70" y="16"/>
                    <a:pt x="71" y="20"/>
                    <a:pt x="70" y="19"/>
                  </a:cubicBezTo>
                  <a:cubicBezTo>
                    <a:pt x="70" y="18"/>
                    <a:pt x="70" y="18"/>
                    <a:pt x="70" y="18"/>
                  </a:cubicBezTo>
                  <a:cubicBezTo>
                    <a:pt x="70" y="20"/>
                    <a:pt x="69" y="19"/>
                    <a:pt x="69" y="20"/>
                  </a:cubicBezTo>
                  <a:cubicBezTo>
                    <a:pt x="69" y="20"/>
                    <a:pt x="69" y="20"/>
                    <a:pt x="69" y="20"/>
                  </a:cubicBezTo>
                  <a:cubicBezTo>
                    <a:pt x="68" y="20"/>
                    <a:pt x="68" y="20"/>
                    <a:pt x="68" y="21"/>
                  </a:cubicBezTo>
                  <a:cubicBezTo>
                    <a:pt x="67" y="20"/>
                    <a:pt x="67" y="18"/>
                    <a:pt x="67" y="18"/>
                  </a:cubicBezTo>
                  <a:cubicBezTo>
                    <a:pt x="67" y="21"/>
                    <a:pt x="66" y="19"/>
                    <a:pt x="67" y="22"/>
                  </a:cubicBezTo>
                  <a:cubicBezTo>
                    <a:pt x="66" y="22"/>
                    <a:pt x="66" y="21"/>
                    <a:pt x="66" y="22"/>
                  </a:cubicBezTo>
                  <a:cubicBezTo>
                    <a:pt x="66" y="21"/>
                    <a:pt x="65" y="19"/>
                    <a:pt x="65" y="19"/>
                  </a:cubicBezTo>
                  <a:cubicBezTo>
                    <a:pt x="65" y="17"/>
                    <a:pt x="65" y="17"/>
                    <a:pt x="65" y="17"/>
                  </a:cubicBezTo>
                  <a:cubicBezTo>
                    <a:pt x="64" y="17"/>
                    <a:pt x="65" y="18"/>
                    <a:pt x="65" y="17"/>
                  </a:cubicBezTo>
                  <a:cubicBezTo>
                    <a:pt x="64" y="17"/>
                    <a:pt x="64" y="18"/>
                    <a:pt x="64" y="17"/>
                  </a:cubicBezTo>
                  <a:cubicBezTo>
                    <a:pt x="64" y="19"/>
                    <a:pt x="64" y="21"/>
                    <a:pt x="64" y="22"/>
                  </a:cubicBezTo>
                  <a:cubicBezTo>
                    <a:pt x="64" y="21"/>
                    <a:pt x="63" y="19"/>
                    <a:pt x="63" y="19"/>
                  </a:cubicBezTo>
                  <a:cubicBezTo>
                    <a:pt x="63" y="23"/>
                    <a:pt x="63" y="23"/>
                    <a:pt x="63" y="23"/>
                  </a:cubicBezTo>
                  <a:cubicBezTo>
                    <a:pt x="63" y="23"/>
                    <a:pt x="63" y="22"/>
                    <a:pt x="63" y="22"/>
                  </a:cubicBezTo>
                  <a:cubicBezTo>
                    <a:pt x="63" y="24"/>
                    <a:pt x="63" y="24"/>
                    <a:pt x="63" y="24"/>
                  </a:cubicBezTo>
                  <a:cubicBezTo>
                    <a:pt x="63" y="23"/>
                    <a:pt x="62" y="24"/>
                    <a:pt x="62" y="22"/>
                  </a:cubicBezTo>
                  <a:cubicBezTo>
                    <a:pt x="62" y="21"/>
                    <a:pt x="62" y="22"/>
                    <a:pt x="62" y="21"/>
                  </a:cubicBezTo>
                  <a:cubicBezTo>
                    <a:pt x="61" y="21"/>
                    <a:pt x="61" y="22"/>
                    <a:pt x="61" y="22"/>
                  </a:cubicBezTo>
                  <a:cubicBezTo>
                    <a:pt x="61" y="22"/>
                    <a:pt x="61" y="22"/>
                    <a:pt x="61" y="22"/>
                  </a:cubicBezTo>
                  <a:cubicBezTo>
                    <a:pt x="61" y="21"/>
                    <a:pt x="61" y="23"/>
                    <a:pt x="61" y="24"/>
                  </a:cubicBezTo>
                  <a:cubicBezTo>
                    <a:pt x="61" y="24"/>
                    <a:pt x="61" y="22"/>
                    <a:pt x="61" y="23"/>
                  </a:cubicBezTo>
                  <a:cubicBezTo>
                    <a:pt x="61" y="24"/>
                    <a:pt x="61" y="25"/>
                    <a:pt x="61" y="25"/>
                  </a:cubicBezTo>
                  <a:cubicBezTo>
                    <a:pt x="61" y="23"/>
                    <a:pt x="61" y="23"/>
                    <a:pt x="61" y="23"/>
                  </a:cubicBezTo>
                  <a:cubicBezTo>
                    <a:pt x="60" y="25"/>
                    <a:pt x="60" y="26"/>
                    <a:pt x="60" y="26"/>
                  </a:cubicBezTo>
                  <a:cubicBezTo>
                    <a:pt x="60" y="28"/>
                    <a:pt x="60" y="25"/>
                    <a:pt x="60" y="25"/>
                  </a:cubicBezTo>
                  <a:cubicBezTo>
                    <a:pt x="59" y="24"/>
                    <a:pt x="59" y="27"/>
                    <a:pt x="58" y="25"/>
                  </a:cubicBezTo>
                  <a:cubicBezTo>
                    <a:pt x="58" y="25"/>
                    <a:pt x="58" y="27"/>
                    <a:pt x="58" y="27"/>
                  </a:cubicBezTo>
                  <a:cubicBezTo>
                    <a:pt x="58" y="26"/>
                    <a:pt x="58" y="25"/>
                    <a:pt x="58" y="26"/>
                  </a:cubicBezTo>
                  <a:cubicBezTo>
                    <a:pt x="58" y="25"/>
                    <a:pt x="58" y="26"/>
                    <a:pt x="57" y="26"/>
                  </a:cubicBezTo>
                  <a:cubicBezTo>
                    <a:pt x="57" y="27"/>
                    <a:pt x="57" y="26"/>
                    <a:pt x="57" y="26"/>
                  </a:cubicBezTo>
                  <a:cubicBezTo>
                    <a:pt x="57" y="26"/>
                    <a:pt x="56" y="28"/>
                    <a:pt x="56" y="27"/>
                  </a:cubicBezTo>
                  <a:cubicBezTo>
                    <a:pt x="56" y="27"/>
                    <a:pt x="56" y="29"/>
                    <a:pt x="55" y="29"/>
                  </a:cubicBezTo>
                  <a:cubicBezTo>
                    <a:pt x="55" y="28"/>
                    <a:pt x="55" y="28"/>
                    <a:pt x="55" y="28"/>
                  </a:cubicBezTo>
                  <a:cubicBezTo>
                    <a:pt x="55" y="27"/>
                    <a:pt x="55" y="28"/>
                    <a:pt x="55" y="27"/>
                  </a:cubicBezTo>
                  <a:cubicBezTo>
                    <a:pt x="55" y="28"/>
                    <a:pt x="55" y="25"/>
                    <a:pt x="55" y="26"/>
                  </a:cubicBezTo>
                  <a:cubicBezTo>
                    <a:pt x="55" y="25"/>
                    <a:pt x="55" y="29"/>
                    <a:pt x="55" y="27"/>
                  </a:cubicBezTo>
                  <a:cubicBezTo>
                    <a:pt x="55" y="27"/>
                    <a:pt x="55" y="28"/>
                    <a:pt x="54" y="27"/>
                  </a:cubicBezTo>
                  <a:cubicBezTo>
                    <a:pt x="54" y="27"/>
                    <a:pt x="54" y="25"/>
                    <a:pt x="54" y="25"/>
                  </a:cubicBezTo>
                  <a:cubicBezTo>
                    <a:pt x="53" y="26"/>
                    <a:pt x="54" y="26"/>
                    <a:pt x="54" y="27"/>
                  </a:cubicBezTo>
                  <a:cubicBezTo>
                    <a:pt x="53" y="27"/>
                    <a:pt x="53" y="27"/>
                    <a:pt x="53" y="27"/>
                  </a:cubicBezTo>
                  <a:cubicBezTo>
                    <a:pt x="54" y="29"/>
                    <a:pt x="53" y="27"/>
                    <a:pt x="53" y="29"/>
                  </a:cubicBezTo>
                  <a:cubicBezTo>
                    <a:pt x="53" y="28"/>
                    <a:pt x="53" y="29"/>
                    <a:pt x="53" y="27"/>
                  </a:cubicBezTo>
                  <a:cubicBezTo>
                    <a:pt x="52" y="25"/>
                    <a:pt x="52" y="25"/>
                    <a:pt x="52" y="25"/>
                  </a:cubicBezTo>
                  <a:cubicBezTo>
                    <a:pt x="52" y="26"/>
                    <a:pt x="52" y="27"/>
                    <a:pt x="52" y="28"/>
                  </a:cubicBezTo>
                  <a:cubicBezTo>
                    <a:pt x="52" y="27"/>
                    <a:pt x="52" y="27"/>
                    <a:pt x="52" y="27"/>
                  </a:cubicBezTo>
                  <a:cubicBezTo>
                    <a:pt x="53" y="30"/>
                    <a:pt x="52" y="27"/>
                    <a:pt x="52" y="29"/>
                  </a:cubicBezTo>
                  <a:cubicBezTo>
                    <a:pt x="51" y="28"/>
                    <a:pt x="51" y="29"/>
                    <a:pt x="51" y="28"/>
                  </a:cubicBezTo>
                  <a:cubicBezTo>
                    <a:pt x="50" y="29"/>
                    <a:pt x="50" y="30"/>
                    <a:pt x="50" y="29"/>
                  </a:cubicBezTo>
                  <a:cubicBezTo>
                    <a:pt x="50" y="29"/>
                    <a:pt x="50" y="29"/>
                    <a:pt x="50" y="28"/>
                  </a:cubicBezTo>
                  <a:cubicBezTo>
                    <a:pt x="50" y="27"/>
                    <a:pt x="50" y="28"/>
                    <a:pt x="50" y="29"/>
                  </a:cubicBezTo>
                  <a:cubicBezTo>
                    <a:pt x="50" y="28"/>
                    <a:pt x="49" y="27"/>
                    <a:pt x="48" y="26"/>
                  </a:cubicBezTo>
                  <a:cubicBezTo>
                    <a:pt x="48" y="27"/>
                    <a:pt x="49" y="28"/>
                    <a:pt x="49" y="29"/>
                  </a:cubicBezTo>
                  <a:cubicBezTo>
                    <a:pt x="48" y="27"/>
                    <a:pt x="48" y="31"/>
                    <a:pt x="48" y="29"/>
                  </a:cubicBezTo>
                  <a:cubicBezTo>
                    <a:pt x="48" y="28"/>
                    <a:pt x="48" y="27"/>
                    <a:pt x="47" y="27"/>
                  </a:cubicBezTo>
                  <a:cubicBezTo>
                    <a:pt x="47" y="24"/>
                    <a:pt x="47" y="29"/>
                    <a:pt x="47" y="28"/>
                  </a:cubicBezTo>
                  <a:cubicBezTo>
                    <a:pt x="47" y="30"/>
                    <a:pt x="47" y="30"/>
                    <a:pt x="47" y="30"/>
                  </a:cubicBezTo>
                  <a:cubicBezTo>
                    <a:pt x="47" y="29"/>
                    <a:pt x="47" y="31"/>
                    <a:pt x="46" y="29"/>
                  </a:cubicBezTo>
                  <a:cubicBezTo>
                    <a:pt x="46" y="30"/>
                    <a:pt x="46" y="28"/>
                    <a:pt x="46" y="30"/>
                  </a:cubicBezTo>
                  <a:cubicBezTo>
                    <a:pt x="45" y="29"/>
                    <a:pt x="45" y="32"/>
                    <a:pt x="44" y="28"/>
                  </a:cubicBezTo>
                  <a:cubicBezTo>
                    <a:pt x="44" y="28"/>
                    <a:pt x="43" y="28"/>
                    <a:pt x="44" y="29"/>
                  </a:cubicBezTo>
                  <a:cubicBezTo>
                    <a:pt x="44" y="30"/>
                    <a:pt x="44" y="28"/>
                    <a:pt x="44" y="29"/>
                  </a:cubicBezTo>
                  <a:cubicBezTo>
                    <a:pt x="44" y="29"/>
                    <a:pt x="44" y="30"/>
                    <a:pt x="44" y="30"/>
                  </a:cubicBezTo>
                  <a:cubicBezTo>
                    <a:pt x="44" y="30"/>
                    <a:pt x="43" y="30"/>
                    <a:pt x="43" y="28"/>
                  </a:cubicBezTo>
                  <a:cubicBezTo>
                    <a:pt x="43" y="26"/>
                    <a:pt x="43" y="31"/>
                    <a:pt x="43" y="31"/>
                  </a:cubicBezTo>
                  <a:cubicBezTo>
                    <a:pt x="43" y="30"/>
                    <a:pt x="42" y="29"/>
                    <a:pt x="42" y="30"/>
                  </a:cubicBezTo>
                  <a:cubicBezTo>
                    <a:pt x="42" y="31"/>
                    <a:pt x="42" y="31"/>
                    <a:pt x="42" y="31"/>
                  </a:cubicBezTo>
                  <a:cubicBezTo>
                    <a:pt x="42" y="31"/>
                    <a:pt x="42" y="29"/>
                    <a:pt x="41" y="28"/>
                  </a:cubicBezTo>
                  <a:cubicBezTo>
                    <a:pt x="41" y="28"/>
                    <a:pt x="41" y="28"/>
                    <a:pt x="41" y="29"/>
                  </a:cubicBezTo>
                  <a:cubicBezTo>
                    <a:pt x="41" y="27"/>
                    <a:pt x="41" y="27"/>
                    <a:pt x="41" y="27"/>
                  </a:cubicBezTo>
                  <a:cubicBezTo>
                    <a:pt x="41" y="29"/>
                    <a:pt x="41" y="28"/>
                    <a:pt x="40" y="29"/>
                  </a:cubicBezTo>
                  <a:cubicBezTo>
                    <a:pt x="41" y="28"/>
                    <a:pt x="41" y="28"/>
                    <a:pt x="41" y="28"/>
                  </a:cubicBezTo>
                  <a:cubicBezTo>
                    <a:pt x="40" y="28"/>
                    <a:pt x="40" y="28"/>
                    <a:pt x="40" y="28"/>
                  </a:cubicBezTo>
                  <a:cubicBezTo>
                    <a:pt x="40" y="29"/>
                    <a:pt x="41" y="30"/>
                    <a:pt x="41" y="30"/>
                  </a:cubicBezTo>
                  <a:cubicBezTo>
                    <a:pt x="41" y="30"/>
                    <a:pt x="41" y="30"/>
                    <a:pt x="41" y="31"/>
                  </a:cubicBezTo>
                  <a:cubicBezTo>
                    <a:pt x="40" y="30"/>
                    <a:pt x="40" y="30"/>
                    <a:pt x="40" y="30"/>
                  </a:cubicBezTo>
                  <a:cubicBezTo>
                    <a:pt x="40" y="30"/>
                    <a:pt x="40" y="31"/>
                    <a:pt x="40" y="31"/>
                  </a:cubicBezTo>
                  <a:cubicBezTo>
                    <a:pt x="40" y="31"/>
                    <a:pt x="40" y="31"/>
                    <a:pt x="39" y="30"/>
                  </a:cubicBezTo>
                  <a:cubicBezTo>
                    <a:pt x="40" y="30"/>
                    <a:pt x="40" y="31"/>
                    <a:pt x="40" y="30"/>
                  </a:cubicBezTo>
                  <a:cubicBezTo>
                    <a:pt x="40" y="30"/>
                    <a:pt x="39" y="28"/>
                    <a:pt x="39" y="29"/>
                  </a:cubicBezTo>
                  <a:cubicBezTo>
                    <a:pt x="39" y="30"/>
                    <a:pt x="40" y="32"/>
                    <a:pt x="39" y="31"/>
                  </a:cubicBezTo>
                  <a:cubicBezTo>
                    <a:pt x="39" y="30"/>
                    <a:pt x="39" y="30"/>
                    <a:pt x="39" y="30"/>
                  </a:cubicBezTo>
                  <a:cubicBezTo>
                    <a:pt x="39" y="29"/>
                    <a:pt x="39" y="29"/>
                    <a:pt x="39" y="29"/>
                  </a:cubicBezTo>
                  <a:cubicBezTo>
                    <a:pt x="39" y="30"/>
                    <a:pt x="39" y="30"/>
                    <a:pt x="39" y="30"/>
                  </a:cubicBezTo>
                  <a:cubicBezTo>
                    <a:pt x="39" y="30"/>
                    <a:pt x="39" y="30"/>
                    <a:pt x="39" y="30"/>
                  </a:cubicBezTo>
                  <a:cubicBezTo>
                    <a:pt x="39" y="31"/>
                    <a:pt x="38" y="30"/>
                    <a:pt x="39" y="32"/>
                  </a:cubicBezTo>
                  <a:cubicBezTo>
                    <a:pt x="38" y="32"/>
                    <a:pt x="38" y="31"/>
                    <a:pt x="38" y="31"/>
                  </a:cubicBezTo>
                  <a:cubicBezTo>
                    <a:pt x="38" y="31"/>
                    <a:pt x="38" y="31"/>
                    <a:pt x="38" y="31"/>
                  </a:cubicBezTo>
                  <a:cubicBezTo>
                    <a:pt x="37" y="30"/>
                    <a:pt x="37" y="31"/>
                    <a:pt x="37" y="32"/>
                  </a:cubicBezTo>
                  <a:cubicBezTo>
                    <a:pt x="37" y="31"/>
                    <a:pt x="37" y="31"/>
                    <a:pt x="37" y="31"/>
                  </a:cubicBezTo>
                  <a:cubicBezTo>
                    <a:pt x="37" y="31"/>
                    <a:pt x="37" y="31"/>
                    <a:pt x="37" y="32"/>
                  </a:cubicBezTo>
                  <a:cubicBezTo>
                    <a:pt x="36" y="31"/>
                    <a:pt x="36" y="27"/>
                    <a:pt x="36" y="29"/>
                  </a:cubicBezTo>
                  <a:cubicBezTo>
                    <a:pt x="36" y="29"/>
                    <a:pt x="36" y="31"/>
                    <a:pt x="36" y="32"/>
                  </a:cubicBezTo>
                  <a:cubicBezTo>
                    <a:pt x="35" y="32"/>
                    <a:pt x="35" y="34"/>
                    <a:pt x="34" y="32"/>
                  </a:cubicBezTo>
                  <a:cubicBezTo>
                    <a:pt x="34" y="33"/>
                    <a:pt x="34" y="33"/>
                    <a:pt x="34" y="33"/>
                  </a:cubicBezTo>
                  <a:cubicBezTo>
                    <a:pt x="34" y="33"/>
                    <a:pt x="33" y="35"/>
                    <a:pt x="32" y="32"/>
                  </a:cubicBezTo>
                  <a:cubicBezTo>
                    <a:pt x="32" y="32"/>
                    <a:pt x="32" y="31"/>
                    <a:pt x="32" y="30"/>
                  </a:cubicBezTo>
                  <a:cubicBezTo>
                    <a:pt x="32" y="31"/>
                    <a:pt x="31" y="29"/>
                    <a:pt x="32" y="31"/>
                  </a:cubicBezTo>
                  <a:cubicBezTo>
                    <a:pt x="32" y="32"/>
                    <a:pt x="32" y="33"/>
                    <a:pt x="32" y="33"/>
                  </a:cubicBezTo>
                  <a:cubicBezTo>
                    <a:pt x="32" y="34"/>
                    <a:pt x="31" y="34"/>
                    <a:pt x="31" y="33"/>
                  </a:cubicBezTo>
                  <a:cubicBezTo>
                    <a:pt x="31" y="34"/>
                    <a:pt x="31" y="34"/>
                    <a:pt x="31" y="34"/>
                  </a:cubicBezTo>
                  <a:cubicBezTo>
                    <a:pt x="31" y="32"/>
                    <a:pt x="30" y="32"/>
                    <a:pt x="30" y="33"/>
                  </a:cubicBezTo>
                  <a:cubicBezTo>
                    <a:pt x="30" y="34"/>
                    <a:pt x="30" y="34"/>
                    <a:pt x="30" y="34"/>
                  </a:cubicBezTo>
                  <a:cubicBezTo>
                    <a:pt x="30" y="33"/>
                    <a:pt x="30" y="33"/>
                    <a:pt x="30" y="33"/>
                  </a:cubicBezTo>
                  <a:cubicBezTo>
                    <a:pt x="30" y="33"/>
                    <a:pt x="30" y="35"/>
                    <a:pt x="30" y="34"/>
                  </a:cubicBezTo>
                  <a:cubicBezTo>
                    <a:pt x="30" y="33"/>
                    <a:pt x="30" y="33"/>
                    <a:pt x="30" y="33"/>
                  </a:cubicBezTo>
                  <a:cubicBezTo>
                    <a:pt x="29" y="34"/>
                    <a:pt x="29" y="36"/>
                    <a:pt x="29" y="35"/>
                  </a:cubicBezTo>
                  <a:cubicBezTo>
                    <a:pt x="28" y="33"/>
                    <a:pt x="28" y="33"/>
                    <a:pt x="28" y="33"/>
                  </a:cubicBezTo>
                  <a:cubicBezTo>
                    <a:pt x="28" y="33"/>
                    <a:pt x="28" y="34"/>
                    <a:pt x="29" y="35"/>
                  </a:cubicBezTo>
                  <a:cubicBezTo>
                    <a:pt x="28" y="34"/>
                    <a:pt x="28" y="34"/>
                    <a:pt x="27" y="32"/>
                  </a:cubicBezTo>
                  <a:cubicBezTo>
                    <a:pt x="27" y="36"/>
                    <a:pt x="26" y="37"/>
                    <a:pt x="25" y="36"/>
                  </a:cubicBezTo>
                  <a:cubicBezTo>
                    <a:pt x="25" y="36"/>
                    <a:pt x="25" y="36"/>
                    <a:pt x="25" y="36"/>
                  </a:cubicBezTo>
                  <a:cubicBezTo>
                    <a:pt x="24" y="35"/>
                    <a:pt x="25" y="37"/>
                    <a:pt x="25" y="37"/>
                  </a:cubicBezTo>
                  <a:cubicBezTo>
                    <a:pt x="24" y="34"/>
                    <a:pt x="24" y="34"/>
                    <a:pt x="24" y="34"/>
                  </a:cubicBezTo>
                  <a:cubicBezTo>
                    <a:pt x="24" y="33"/>
                    <a:pt x="24" y="35"/>
                    <a:pt x="24" y="36"/>
                  </a:cubicBezTo>
                  <a:cubicBezTo>
                    <a:pt x="24" y="37"/>
                    <a:pt x="24" y="35"/>
                    <a:pt x="24" y="36"/>
                  </a:cubicBezTo>
                  <a:cubicBezTo>
                    <a:pt x="24" y="37"/>
                    <a:pt x="23" y="36"/>
                    <a:pt x="24" y="37"/>
                  </a:cubicBezTo>
                  <a:cubicBezTo>
                    <a:pt x="23" y="37"/>
                    <a:pt x="23" y="35"/>
                    <a:pt x="23" y="35"/>
                  </a:cubicBezTo>
                  <a:cubicBezTo>
                    <a:pt x="23" y="36"/>
                    <a:pt x="23" y="36"/>
                    <a:pt x="23" y="36"/>
                  </a:cubicBezTo>
                  <a:cubicBezTo>
                    <a:pt x="22" y="34"/>
                    <a:pt x="23" y="32"/>
                    <a:pt x="22" y="29"/>
                  </a:cubicBezTo>
                  <a:cubicBezTo>
                    <a:pt x="22" y="30"/>
                    <a:pt x="22" y="30"/>
                    <a:pt x="22" y="30"/>
                  </a:cubicBezTo>
                  <a:cubicBezTo>
                    <a:pt x="22" y="28"/>
                    <a:pt x="22" y="28"/>
                    <a:pt x="22" y="27"/>
                  </a:cubicBezTo>
                  <a:cubicBezTo>
                    <a:pt x="22" y="28"/>
                    <a:pt x="22" y="30"/>
                    <a:pt x="22" y="31"/>
                  </a:cubicBezTo>
                  <a:cubicBezTo>
                    <a:pt x="22" y="32"/>
                    <a:pt x="23" y="35"/>
                    <a:pt x="22" y="35"/>
                  </a:cubicBezTo>
                  <a:cubicBezTo>
                    <a:pt x="22" y="34"/>
                    <a:pt x="23" y="35"/>
                    <a:pt x="22" y="34"/>
                  </a:cubicBezTo>
                  <a:cubicBezTo>
                    <a:pt x="22" y="32"/>
                    <a:pt x="22" y="34"/>
                    <a:pt x="22" y="34"/>
                  </a:cubicBezTo>
                  <a:cubicBezTo>
                    <a:pt x="22" y="35"/>
                    <a:pt x="22" y="36"/>
                    <a:pt x="22" y="37"/>
                  </a:cubicBezTo>
                  <a:cubicBezTo>
                    <a:pt x="22" y="36"/>
                    <a:pt x="22" y="35"/>
                    <a:pt x="21" y="35"/>
                  </a:cubicBezTo>
                  <a:cubicBezTo>
                    <a:pt x="22" y="36"/>
                    <a:pt x="21" y="37"/>
                    <a:pt x="22" y="37"/>
                  </a:cubicBezTo>
                  <a:cubicBezTo>
                    <a:pt x="22" y="40"/>
                    <a:pt x="21" y="37"/>
                    <a:pt x="21" y="39"/>
                  </a:cubicBezTo>
                  <a:cubicBezTo>
                    <a:pt x="21" y="37"/>
                    <a:pt x="21" y="35"/>
                    <a:pt x="21" y="34"/>
                  </a:cubicBezTo>
                  <a:cubicBezTo>
                    <a:pt x="21" y="36"/>
                    <a:pt x="20" y="36"/>
                    <a:pt x="21" y="39"/>
                  </a:cubicBezTo>
                  <a:cubicBezTo>
                    <a:pt x="21" y="38"/>
                    <a:pt x="21" y="37"/>
                    <a:pt x="21" y="36"/>
                  </a:cubicBezTo>
                  <a:cubicBezTo>
                    <a:pt x="20" y="35"/>
                    <a:pt x="21" y="39"/>
                    <a:pt x="20" y="36"/>
                  </a:cubicBezTo>
                  <a:cubicBezTo>
                    <a:pt x="20" y="37"/>
                    <a:pt x="20" y="37"/>
                    <a:pt x="20" y="37"/>
                  </a:cubicBezTo>
                  <a:cubicBezTo>
                    <a:pt x="20" y="37"/>
                    <a:pt x="20" y="37"/>
                    <a:pt x="20" y="36"/>
                  </a:cubicBezTo>
                  <a:cubicBezTo>
                    <a:pt x="19" y="36"/>
                    <a:pt x="19" y="38"/>
                    <a:pt x="19" y="36"/>
                  </a:cubicBezTo>
                  <a:cubicBezTo>
                    <a:pt x="19" y="36"/>
                    <a:pt x="18" y="36"/>
                    <a:pt x="19" y="37"/>
                  </a:cubicBezTo>
                  <a:cubicBezTo>
                    <a:pt x="19" y="38"/>
                    <a:pt x="19" y="36"/>
                    <a:pt x="19" y="38"/>
                  </a:cubicBezTo>
                  <a:cubicBezTo>
                    <a:pt x="19" y="37"/>
                    <a:pt x="19" y="39"/>
                    <a:pt x="19" y="39"/>
                  </a:cubicBezTo>
                  <a:cubicBezTo>
                    <a:pt x="19" y="38"/>
                    <a:pt x="19" y="38"/>
                    <a:pt x="19" y="38"/>
                  </a:cubicBezTo>
                  <a:cubicBezTo>
                    <a:pt x="19" y="39"/>
                    <a:pt x="19" y="39"/>
                    <a:pt x="19" y="40"/>
                  </a:cubicBezTo>
                  <a:cubicBezTo>
                    <a:pt x="19" y="39"/>
                    <a:pt x="19" y="38"/>
                    <a:pt x="18" y="38"/>
                  </a:cubicBezTo>
                  <a:cubicBezTo>
                    <a:pt x="19" y="40"/>
                    <a:pt x="19" y="40"/>
                    <a:pt x="19" y="40"/>
                  </a:cubicBezTo>
                  <a:cubicBezTo>
                    <a:pt x="18" y="40"/>
                    <a:pt x="18" y="37"/>
                    <a:pt x="18" y="38"/>
                  </a:cubicBezTo>
                  <a:cubicBezTo>
                    <a:pt x="18" y="37"/>
                    <a:pt x="18" y="37"/>
                    <a:pt x="18" y="37"/>
                  </a:cubicBezTo>
                  <a:cubicBezTo>
                    <a:pt x="18" y="37"/>
                    <a:pt x="18" y="35"/>
                    <a:pt x="17" y="36"/>
                  </a:cubicBezTo>
                  <a:cubicBezTo>
                    <a:pt x="18" y="37"/>
                    <a:pt x="18" y="39"/>
                    <a:pt x="18" y="40"/>
                  </a:cubicBezTo>
                  <a:cubicBezTo>
                    <a:pt x="18" y="40"/>
                    <a:pt x="17" y="38"/>
                    <a:pt x="17" y="40"/>
                  </a:cubicBezTo>
                  <a:cubicBezTo>
                    <a:pt x="17" y="38"/>
                    <a:pt x="17" y="38"/>
                    <a:pt x="17" y="38"/>
                  </a:cubicBezTo>
                  <a:cubicBezTo>
                    <a:pt x="17" y="38"/>
                    <a:pt x="17" y="36"/>
                    <a:pt x="17" y="36"/>
                  </a:cubicBezTo>
                  <a:cubicBezTo>
                    <a:pt x="17" y="37"/>
                    <a:pt x="17" y="39"/>
                    <a:pt x="17" y="39"/>
                  </a:cubicBezTo>
                  <a:cubicBezTo>
                    <a:pt x="17" y="39"/>
                    <a:pt x="17" y="38"/>
                    <a:pt x="16" y="38"/>
                  </a:cubicBezTo>
                  <a:cubicBezTo>
                    <a:pt x="16" y="38"/>
                    <a:pt x="17" y="39"/>
                    <a:pt x="17" y="40"/>
                  </a:cubicBezTo>
                  <a:cubicBezTo>
                    <a:pt x="16" y="39"/>
                    <a:pt x="16" y="38"/>
                    <a:pt x="15" y="37"/>
                  </a:cubicBezTo>
                  <a:cubicBezTo>
                    <a:pt x="15" y="34"/>
                    <a:pt x="15" y="34"/>
                    <a:pt x="15" y="34"/>
                  </a:cubicBezTo>
                  <a:cubicBezTo>
                    <a:pt x="15" y="34"/>
                    <a:pt x="15" y="34"/>
                    <a:pt x="15" y="34"/>
                  </a:cubicBezTo>
                  <a:cubicBezTo>
                    <a:pt x="15" y="33"/>
                    <a:pt x="15" y="33"/>
                    <a:pt x="15" y="31"/>
                  </a:cubicBezTo>
                  <a:cubicBezTo>
                    <a:pt x="14" y="31"/>
                    <a:pt x="14" y="32"/>
                    <a:pt x="14" y="32"/>
                  </a:cubicBezTo>
                  <a:cubicBezTo>
                    <a:pt x="15" y="35"/>
                    <a:pt x="15" y="36"/>
                    <a:pt x="15" y="39"/>
                  </a:cubicBezTo>
                  <a:cubicBezTo>
                    <a:pt x="15" y="40"/>
                    <a:pt x="14" y="32"/>
                    <a:pt x="14" y="37"/>
                  </a:cubicBezTo>
                  <a:cubicBezTo>
                    <a:pt x="14" y="37"/>
                    <a:pt x="14" y="39"/>
                    <a:pt x="14" y="39"/>
                  </a:cubicBezTo>
                  <a:cubicBezTo>
                    <a:pt x="14" y="38"/>
                    <a:pt x="15" y="41"/>
                    <a:pt x="14" y="40"/>
                  </a:cubicBezTo>
                  <a:cubicBezTo>
                    <a:pt x="14" y="39"/>
                    <a:pt x="13" y="38"/>
                    <a:pt x="13" y="36"/>
                  </a:cubicBezTo>
                  <a:cubicBezTo>
                    <a:pt x="13" y="37"/>
                    <a:pt x="14" y="37"/>
                    <a:pt x="14" y="36"/>
                  </a:cubicBezTo>
                  <a:cubicBezTo>
                    <a:pt x="13" y="35"/>
                    <a:pt x="13" y="34"/>
                    <a:pt x="13" y="34"/>
                  </a:cubicBezTo>
                  <a:cubicBezTo>
                    <a:pt x="13" y="34"/>
                    <a:pt x="13" y="34"/>
                    <a:pt x="13" y="35"/>
                  </a:cubicBezTo>
                  <a:cubicBezTo>
                    <a:pt x="13" y="37"/>
                    <a:pt x="13" y="35"/>
                    <a:pt x="13" y="37"/>
                  </a:cubicBezTo>
                  <a:cubicBezTo>
                    <a:pt x="13" y="37"/>
                    <a:pt x="12" y="35"/>
                    <a:pt x="13" y="38"/>
                  </a:cubicBezTo>
                  <a:cubicBezTo>
                    <a:pt x="13" y="38"/>
                    <a:pt x="13" y="39"/>
                    <a:pt x="13" y="40"/>
                  </a:cubicBezTo>
                  <a:cubicBezTo>
                    <a:pt x="13" y="41"/>
                    <a:pt x="13" y="41"/>
                    <a:pt x="13" y="41"/>
                  </a:cubicBezTo>
                  <a:cubicBezTo>
                    <a:pt x="13" y="40"/>
                    <a:pt x="13" y="40"/>
                    <a:pt x="13" y="40"/>
                  </a:cubicBezTo>
                  <a:cubicBezTo>
                    <a:pt x="13" y="39"/>
                    <a:pt x="13" y="42"/>
                    <a:pt x="13" y="41"/>
                  </a:cubicBezTo>
                  <a:cubicBezTo>
                    <a:pt x="12" y="39"/>
                    <a:pt x="12" y="39"/>
                    <a:pt x="12" y="39"/>
                  </a:cubicBezTo>
                  <a:cubicBezTo>
                    <a:pt x="12" y="38"/>
                    <a:pt x="13" y="40"/>
                    <a:pt x="12" y="37"/>
                  </a:cubicBezTo>
                  <a:cubicBezTo>
                    <a:pt x="12" y="37"/>
                    <a:pt x="12" y="39"/>
                    <a:pt x="12" y="38"/>
                  </a:cubicBezTo>
                  <a:cubicBezTo>
                    <a:pt x="12" y="37"/>
                    <a:pt x="12" y="37"/>
                    <a:pt x="12" y="37"/>
                  </a:cubicBezTo>
                  <a:cubicBezTo>
                    <a:pt x="12" y="37"/>
                    <a:pt x="11" y="34"/>
                    <a:pt x="11" y="36"/>
                  </a:cubicBezTo>
                  <a:cubicBezTo>
                    <a:pt x="11" y="37"/>
                    <a:pt x="11" y="37"/>
                    <a:pt x="11" y="38"/>
                  </a:cubicBezTo>
                  <a:cubicBezTo>
                    <a:pt x="11" y="38"/>
                    <a:pt x="11" y="39"/>
                    <a:pt x="11" y="40"/>
                  </a:cubicBezTo>
                  <a:cubicBezTo>
                    <a:pt x="10" y="38"/>
                    <a:pt x="10" y="40"/>
                    <a:pt x="10" y="37"/>
                  </a:cubicBezTo>
                  <a:cubicBezTo>
                    <a:pt x="10" y="39"/>
                    <a:pt x="11" y="38"/>
                    <a:pt x="11" y="36"/>
                  </a:cubicBezTo>
                  <a:cubicBezTo>
                    <a:pt x="10" y="34"/>
                    <a:pt x="11" y="37"/>
                    <a:pt x="11" y="34"/>
                  </a:cubicBezTo>
                  <a:cubicBezTo>
                    <a:pt x="11" y="34"/>
                    <a:pt x="10" y="32"/>
                    <a:pt x="10" y="30"/>
                  </a:cubicBezTo>
                  <a:cubicBezTo>
                    <a:pt x="10" y="30"/>
                    <a:pt x="10" y="31"/>
                    <a:pt x="10" y="31"/>
                  </a:cubicBezTo>
                  <a:cubicBezTo>
                    <a:pt x="10" y="33"/>
                    <a:pt x="10" y="33"/>
                    <a:pt x="10" y="34"/>
                  </a:cubicBezTo>
                  <a:cubicBezTo>
                    <a:pt x="10" y="34"/>
                    <a:pt x="10" y="35"/>
                    <a:pt x="10" y="36"/>
                  </a:cubicBezTo>
                  <a:cubicBezTo>
                    <a:pt x="9" y="35"/>
                    <a:pt x="9" y="34"/>
                    <a:pt x="9" y="34"/>
                  </a:cubicBezTo>
                  <a:cubicBezTo>
                    <a:pt x="9" y="34"/>
                    <a:pt x="8" y="34"/>
                    <a:pt x="8" y="34"/>
                  </a:cubicBezTo>
                  <a:cubicBezTo>
                    <a:pt x="8" y="36"/>
                    <a:pt x="7" y="34"/>
                    <a:pt x="8" y="36"/>
                  </a:cubicBezTo>
                  <a:cubicBezTo>
                    <a:pt x="8" y="37"/>
                    <a:pt x="9" y="39"/>
                    <a:pt x="9" y="40"/>
                  </a:cubicBezTo>
                  <a:cubicBezTo>
                    <a:pt x="9" y="40"/>
                    <a:pt x="9" y="39"/>
                    <a:pt x="8" y="38"/>
                  </a:cubicBezTo>
                  <a:cubicBezTo>
                    <a:pt x="8" y="39"/>
                    <a:pt x="8" y="36"/>
                    <a:pt x="8" y="38"/>
                  </a:cubicBezTo>
                  <a:cubicBezTo>
                    <a:pt x="8" y="37"/>
                    <a:pt x="8" y="35"/>
                    <a:pt x="7" y="33"/>
                  </a:cubicBezTo>
                  <a:cubicBezTo>
                    <a:pt x="7" y="34"/>
                    <a:pt x="7" y="32"/>
                    <a:pt x="7" y="32"/>
                  </a:cubicBezTo>
                  <a:cubicBezTo>
                    <a:pt x="7" y="33"/>
                    <a:pt x="6" y="34"/>
                    <a:pt x="6" y="35"/>
                  </a:cubicBezTo>
                  <a:cubicBezTo>
                    <a:pt x="5" y="33"/>
                    <a:pt x="5" y="35"/>
                    <a:pt x="4" y="35"/>
                  </a:cubicBezTo>
                  <a:cubicBezTo>
                    <a:pt x="4" y="34"/>
                    <a:pt x="4" y="32"/>
                    <a:pt x="3" y="32"/>
                  </a:cubicBezTo>
                  <a:cubicBezTo>
                    <a:pt x="3" y="32"/>
                    <a:pt x="4" y="34"/>
                    <a:pt x="3" y="33"/>
                  </a:cubicBezTo>
                  <a:cubicBezTo>
                    <a:pt x="3" y="32"/>
                    <a:pt x="3" y="32"/>
                    <a:pt x="3" y="32"/>
                  </a:cubicBezTo>
                  <a:cubicBezTo>
                    <a:pt x="3" y="33"/>
                    <a:pt x="2" y="31"/>
                    <a:pt x="3" y="34"/>
                  </a:cubicBezTo>
                  <a:cubicBezTo>
                    <a:pt x="3" y="32"/>
                    <a:pt x="3" y="32"/>
                    <a:pt x="3" y="32"/>
                  </a:cubicBezTo>
                  <a:cubicBezTo>
                    <a:pt x="2" y="32"/>
                    <a:pt x="2" y="32"/>
                    <a:pt x="2" y="32"/>
                  </a:cubicBezTo>
                  <a:cubicBezTo>
                    <a:pt x="2" y="31"/>
                    <a:pt x="2" y="31"/>
                    <a:pt x="2" y="31"/>
                  </a:cubicBezTo>
                  <a:cubicBezTo>
                    <a:pt x="2" y="29"/>
                    <a:pt x="2" y="31"/>
                    <a:pt x="1" y="31"/>
                  </a:cubicBezTo>
                  <a:cubicBezTo>
                    <a:pt x="2" y="32"/>
                    <a:pt x="2" y="32"/>
                    <a:pt x="2" y="32"/>
                  </a:cubicBezTo>
                  <a:cubicBezTo>
                    <a:pt x="1" y="33"/>
                    <a:pt x="1" y="32"/>
                    <a:pt x="1" y="33"/>
                  </a:cubicBezTo>
                  <a:cubicBezTo>
                    <a:pt x="0" y="31"/>
                    <a:pt x="0" y="31"/>
                    <a:pt x="0" y="31"/>
                  </a:cubicBezTo>
                  <a:cubicBezTo>
                    <a:pt x="0" y="32"/>
                    <a:pt x="0" y="32"/>
                    <a:pt x="0" y="32"/>
                  </a:cubicBezTo>
                  <a:cubicBezTo>
                    <a:pt x="0" y="31"/>
                    <a:pt x="0" y="30"/>
                    <a:pt x="0" y="31"/>
                  </a:cubicBezTo>
                  <a:cubicBezTo>
                    <a:pt x="0" y="28"/>
                    <a:pt x="0" y="28"/>
                    <a:pt x="0" y="28"/>
                  </a:cubicBezTo>
                  <a:cubicBezTo>
                    <a:pt x="0" y="29"/>
                    <a:pt x="0" y="30"/>
                    <a:pt x="0" y="31"/>
                  </a:cubicBezTo>
                  <a:cubicBezTo>
                    <a:pt x="1" y="32"/>
                    <a:pt x="1" y="31"/>
                    <a:pt x="1" y="30"/>
                  </a:cubicBezTo>
                  <a:cubicBezTo>
                    <a:pt x="1" y="30"/>
                    <a:pt x="1" y="30"/>
                    <a:pt x="1" y="31"/>
                  </a:cubicBezTo>
                  <a:cubicBezTo>
                    <a:pt x="0" y="29"/>
                    <a:pt x="0" y="29"/>
                    <a:pt x="0" y="28"/>
                  </a:cubicBezTo>
                  <a:cubicBezTo>
                    <a:pt x="0" y="28"/>
                    <a:pt x="0" y="27"/>
                    <a:pt x="0" y="28"/>
                  </a:cubicBezTo>
                  <a:cubicBezTo>
                    <a:pt x="0" y="27"/>
                    <a:pt x="0" y="27"/>
                    <a:pt x="1" y="27"/>
                  </a:cubicBezTo>
                  <a:cubicBezTo>
                    <a:pt x="1" y="28"/>
                    <a:pt x="1" y="28"/>
                    <a:pt x="1" y="28"/>
                  </a:cubicBezTo>
                  <a:cubicBezTo>
                    <a:pt x="1" y="27"/>
                    <a:pt x="1" y="26"/>
                    <a:pt x="1" y="27"/>
                  </a:cubicBezTo>
                  <a:cubicBezTo>
                    <a:pt x="2" y="28"/>
                    <a:pt x="2" y="25"/>
                    <a:pt x="2" y="26"/>
                  </a:cubicBezTo>
                  <a:cubicBezTo>
                    <a:pt x="2" y="27"/>
                    <a:pt x="2" y="29"/>
                    <a:pt x="2" y="30"/>
                  </a:cubicBezTo>
                  <a:cubicBezTo>
                    <a:pt x="3" y="30"/>
                    <a:pt x="3" y="29"/>
                    <a:pt x="3" y="30"/>
                  </a:cubicBezTo>
                  <a:cubicBezTo>
                    <a:pt x="3" y="29"/>
                    <a:pt x="3" y="27"/>
                    <a:pt x="3" y="26"/>
                  </a:cubicBezTo>
                  <a:cubicBezTo>
                    <a:pt x="3" y="27"/>
                    <a:pt x="3" y="27"/>
                    <a:pt x="3" y="27"/>
                  </a:cubicBezTo>
                  <a:cubicBezTo>
                    <a:pt x="3" y="27"/>
                    <a:pt x="3" y="25"/>
                    <a:pt x="3" y="25"/>
                  </a:cubicBezTo>
                  <a:cubicBezTo>
                    <a:pt x="4" y="26"/>
                    <a:pt x="5" y="26"/>
                    <a:pt x="5" y="26"/>
                  </a:cubicBezTo>
                  <a:cubicBezTo>
                    <a:pt x="6" y="27"/>
                    <a:pt x="6" y="27"/>
                    <a:pt x="6" y="27"/>
                  </a:cubicBezTo>
                  <a:cubicBezTo>
                    <a:pt x="5" y="24"/>
                    <a:pt x="6" y="26"/>
                    <a:pt x="6" y="25"/>
                  </a:cubicBezTo>
                  <a:cubicBezTo>
                    <a:pt x="7" y="26"/>
                    <a:pt x="8" y="23"/>
                    <a:pt x="8" y="25"/>
                  </a:cubicBezTo>
                  <a:cubicBezTo>
                    <a:pt x="9" y="24"/>
                    <a:pt x="10" y="23"/>
                    <a:pt x="11" y="23"/>
                  </a:cubicBezTo>
                  <a:cubicBezTo>
                    <a:pt x="11" y="25"/>
                    <a:pt x="11" y="25"/>
                    <a:pt x="11" y="25"/>
                  </a:cubicBezTo>
                  <a:cubicBezTo>
                    <a:pt x="11" y="24"/>
                    <a:pt x="12" y="26"/>
                    <a:pt x="12" y="26"/>
                  </a:cubicBezTo>
                  <a:cubicBezTo>
                    <a:pt x="11" y="24"/>
                    <a:pt x="12" y="24"/>
                    <a:pt x="12" y="23"/>
                  </a:cubicBezTo>
                  <a:cubicBezTo>
                    <a:pt x="13" y="24"/>
                    <a:pt x="13" y="23"/>
                    <a:pt x="13" y="21"/>
                  </a:cubicBezTo>
                  <a:cubicBezTo>
                    <a:pt x="14" y="22"/>
                    <a:pt x="14" y="22"/>
                    <a:pt x="14" y="22"/>
                  </a:cubicBezTo>
                  <a:cubicBezTo>
                    <a:pt x="14" y="20"/>
                    <a:pt x="14" y="22"/>
                    <a:pt x="15" y="22"/>
                  </a:cubicBezTo>
                  <a:cubicBezTo>
                    <a:pt x="15" y="23"/>
                    <a:pt x="16" y="24"/>
                    <a:pt x="16" y="24"/>
                  </a:cubicBezTo>
                  <a:cubicBezTo>
                    <a:pt x="16" y="22"/>
                    <a:pt x="16" y="22"/>
                    <a:pt x="16" y="20"/>
                  </a:cubicBezTo>
                  <a:cubicBezTo>
                    <a:pt x="16" y="20"/>
                    <a:pt x="17" y="21"/>
                    <a:pt x="18" y="22"/>
                  </a:cubicBezTo>
                  <a:cubicBezTo>
                    <a:pt x="18" y="19"/>
                    <a:pt x="20" y="20"/>
                    <a:pt x="21" y="18"/>
                  </a:cubicBezTo>
                  <a:cubicBezTo>
                    <a:pt x="21" y="20"/>
                    <a:pt x="21" y="20"/>
                    <a:pt x="21" y="20"/>
                  </a:cubicBezTo>
                  <a:cubicBezTo>
                    <a:pt x="22" y="16"/>
                    <a:pt x="24" y="19"/>
                    <a:pt x="25" y="17"/>
                  </a:cubicBezTo>
                  <a:cubicBezTo>
                    <a:pt x="25" y="20"/>
                    <a:pt x="25" y="20"/>
                    <a:pt x="25" y="20"/>
                  </a:cubicBezTo>
                  <a:cubicBezTo>
                    <a:pt x="26" y="20"/>
                    <a:pt x="26" y="19"/>
                    <a:pt x="26" y="17"/>
                  </a:cubicBezTo>
                  <a:cubicBezTo>
                    <a:pt x="26" y="18"/>
                    <a:pt x="26" y="16"/>
                    <a:pt x="27" y="18"/>
                  </a:cubicBezTo>
                  <a:cubicBezTo>
                    <a:pt x="27" y="18"/>
                    <a:pt x="27" y="17"/>
                    <a:pt x="27" y="16"/>
                  </a:cubicBezTo>
                  <a:cubicBezTo>
                    <a:pt x="28" y="17"/>
                    <a:pt x="28" y="17"/>
                    <a:pt x="29" y="16"/>
                  </a:cubicBezTo>
                  <a:cubicBezTo>
                    <a:pt x="29" y="16"/>
                    <a:pt x="29" y="16"/>
                    <a:pt x="29" y="16"/>
                  </a:cubicBezTo>
                  <a:cubicBezTo>
                    <a:pt x="29" y="17"/>
                    <a:pt x="29" y="18"/>
                    <a:pt x="29" y="18"/>
                  </a:cubicBezTo>
                  <a:cubicBezTo>
                    <a:pt x="29" y="17"/>
                    <a:pt x="30" y="18"/>
                    <a:pt x="29" y="15"/>
                  </a:cubicBezTo>
                  <a:cubicBezTo>
                    <a:pt x="30" y="17"/>
                    <a:pt x="31" y="14"/>
                    <a:pt x="32" y="16"/>
                  </a:cubicBezTo>
                  <a:cubicBezTo>
                    <a:pt x="32" y="15"/>
                    <a:pt x="32" y="15"/>
                    <a:pt x="32" y="14"/>
                  </a:cubicBezTo>
                  <a:cubicBezTo>
                    <a:pt x="32" y="14"/>
                    <a:pt x="33" y="16"/>
                    <a:pt x="34" y="14"/>
                  </a:cubicBezTo>
                  <a:cubicBezTo>
                    <a:pt x="34" y="15"/>
                    <a:pt x="34" y="16"/>
                    <a:pt x="34" y="16"/>
                  </a:cubicBezTo>
                  <a:cubicBezTo>
                    <a:pt x="34" y="14"/>
                    <a:pt x="34" y="14"/>
                    <a:pt x="34" y="14"/>
                  </a:cubicBezTo>
                  <a:cubicBezTo>
                    <a:pt x="35" y="13"/>
                    <a:pt x="36" y="15"/>
                    <a:pt x="37" y="15"/>
                  </a:cubicBezTo>
                  <a:cubicBezTo>
                    <a:pt x="38" y="13"/>
                    <a:pt x="40" y="14"/>
                    <a:pt x="42" y="13"/>
                  </a:cubicBezTo>
                  <a:cubicBezTo>
                    <a:pt x="42" y="14"/>
                    <a:pt x="42" y="14"/>
                    <a:pt x="42" y="14"/>
                  </a:cubicBezTo>
                  <a:cubicBezTo>
                    <a:pt x="42" y="11"/>
                    <a:pt x="43" y="16"/>
                    <a:pt x="43" y="12"/>
                  </a:cubicBezTo>
                  <a:cubicBezTo>
                    <a:pt x="43" y="13"/>
                    <a:pt x="44" y="12"/>
                    <a:pt x="44" y="14"/>
                  </a:cubicBezTo>
                  <a:cubicBezTo>
                    <a:pt x="44" y="12"/>
                    <a:pt x="45" y="15"/>
                    <a:pt x="45" y="13"/>
                  </a:cubicBezTo>
                  <a:cubicBezTo>
                    <a:pt x="45" y="13"/>
                    <a:pt x="45" y="13"/>
                    <a:pt x="45" y="13"/>
                  </a:cubicBezTo>
                  <a:cubicBezTo>
                    <a:pt x="46" y="14"/>
                    <a:pt x="46" y="12"/>
                    <a:pt x="47" y="13"/>
                  </a:cubicBezTo>
                  <a:cubicBezTo>
                    <a:pt x="47" y="14"/>
                    <a:pt x="47" y="14"/>
                    <a:pt x="47" y="15"/>
                  </a:cubicBezTo>
                  <a:cubicBezTo>
                    <a:pt x="48" y="16"/>
                    <a:pt x="47" y="12"/>
                    <a:pt x="48" y="15"/>
                  </a:cubicBezTo>
                  <a:cubicBezTo>
                    <a:pt x="48" y="15"/>
                    <a:pt x="48" y="13"/>
                    <a:pt x="48" y="13"/>
                  </a:cubicBezTo>
                  <a:cubicBezTo>
                    <a:pt x="49" y="14"/>
                    <a:pt x="50" y="12"/>
                    <a:pt x="52" y="11"/>
                  </a:cubicBezTo>
                  <a:cubicBezTo>
                    <a:pt x="53" y="13"/>
                    <a:pt x="53" y="16"/>
                    <a:pt x="53" y="14"/>
                  </a:cubicBezTo>
                  <a:cubicBezTo>
                    <a:pt x="53" y="14"/>
                    <a:pt x="53" y="13"/>
                    <a:pt x="53" y="13"/>
                  </a:cubicBezTo>
                  <a:cubicBezTo>
                    <a:pt x="53" y="12"/>
                    <a:pt x="54" y="16"/>
                    <a:pt x="54" y="15"/>
                  </a:cubicBezTo>
                  <a:cubicBezTo>
                    <a:pt x="54" y="13"/>
                    <a:pt x="54" y="14"/>
                    <a:pt x="54" y="13"/>
                  </a:cubicBezTo>
                  <a:cubicBezTo>
                    <a:pt x="55" y="14"/>
                    <a:pt x="55" y="15"/>
                    <a:pt x="55" y="14"/>
                  </a:cubicBezTo>
                  <a:cubicBezTo>
                    <a:pt x="56" y="15"/>
                    <a:pt x="56" y="15"/>
                    <a:pt x="56" y="15"/>
                  </a:cubicBezTo>
                  <a:cubicBezTo>
                    <a:pt x="56" y="12"/>
                    <a:pt x="57" y="13"/>
                    <a:pt x="56" y="10"/>
                  </a:cubicBezTo>
                  <a:cubicBezTo>
                    <a:pt x="60" y="9"/>
                    <a:pt x="62" y="7"/>
                    <a:pt x="65" y="6"/>
                  </a:cubicBezTo>
                  <a:cubicBezTo>
                    <a:pt x="68" y="6"/>
                    <a:pt x="71" y="4"/>
                    <a:pt x="75" y="5"/>
                  </a:cubicBezTo>
                  <a:cubicBezTo>
                    <a:pt x="76" y="7"/>
                    <a:pt x="76" y="7"/>
                    <a:pt x="76" y="6"/>
                  </a:cubicBezTo>
                  <a:cubicBezTo>
                    <a:pt x="77" y="7"/>
                    <a:pt x="77" y="7"/>
                    <a:pt x="77" y="7"/>
                  </a:cubicBezTo>
                  <a:cubicBezTo>
                    <a:pt x="76" y="5"/>
                    <a:pt x="77" y="6"/>
                    <a:pt x="77" y="5"/>
                  </a:cubicBezTo>
                  <a:cubicBezTo>
                    <a:pt x="78" y="5"/>
                    <a:pt x="79" y="4"/>
                    <a:pt x="80" y="4"/>
                  </a:cubicBezTo>
                  <a:cubicBezTo>
                    <a:pt x="80" y="4"/>
                    <a:pt x="80" y="5"/>
                    <a:pt x="80" y="5"/>
                  </a:cubicBezTo>
                  <a:cubicBezTo>
                    <a:pt x="80" y="4"/>
                    <a:pt x="80" y="4"/>
                    <a:pt x="80" y="4"/>
                  </a:cubicBezTo>
                  <a:cubicBezTo>
                    <a:pt x="81" y="4"/>
                    <a:pt x="81" y="4"/>
                    <a:pt x="81" y="4"/>
                  </a:cubicBezTo>
                  <a:cubicBezTo>
                    <a:pt x="81" y="4"/>
                    <a:pt x="81" y="3"/>
                    <a:pt x="80" y="3"/>
                  </a:cubicBezTo>
                  <a:cubicBezTo>
                    <a:pt x="83" y="0"/>
                    <a:pt x="87" y="3"/>
                    <a:pt x="89" y="2"/>
                  </a:cubicBezTo>
                  <a:cubicBezTo>
                    <a:pt x="90" y="3"/>
                    <a:pt x="91" y="2"/>
                    <a:pt x="92" y="1"/>
                  </a:cubicBezTo>
                  <a:cubicBezTo>
                    <a:pt x="95" y="3"/>
                    <a:pt x="97" y="5"/>
                    <a:pt x="99" y="3"/>
                  </a:cubicBezTo>
                  <a:cubicBezTo>
                    <a:pt x="99" y="3"/>
                    <a:pt x="100" y="8"/>
                    <a:pt x="99" y="9"/>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51" name="Freeform 91"/>
            <p:cNvSpPr/>
            <p:nvPr/>
          </p:nvSpPr>
          <p:spPr bwMode="auto">
            <a:xfrm>
              <a:off x="6522302" y="4476258"/>
              <a:ext cx="0" cy="1111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52" name="Freeform 92"/>
            <p:cNvSpPr/>
            <p:nvPr/>
          </p:nvSpPr>
          <p:spPr bwMode="auto">
            <a:xfrm>
              <a:off x="6552464" y="4509596"/>
              <a:ext cx="3175" cy="4763"/>
            </a:xfrm>
            <a:custGeom>
              <a:avLst/>
              <a:gdLst>
                <a:gd name="T0" fmla="*/ 0 w 1"/>
                <a:gd name="T1" fmla="*/ 0 h 1"/>
                <a:gd name="T2" fmla="*/ 1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1"/>
                    <a:pt x="0" y="1"/>
                  </a:cubicBezTo>
                  <a:cubicBezTo>
                    <a:pt x="1" y="1"/>
                    <a:pt x="0" y="0"/>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53" name="Freeform 93"/>
            <p:cNvSpPr/>
            <p:nvPr/>
          </p:nvSpPr>
          <p:spPr bwMode="auto">
            <a:xfrm>
              <a:off x="6558814" y="4509596"/>
              <a:ext cx="0" cy="7938"/>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2"/>
                    <a:pt x="0" y="2"/>
                  </a:cubicBez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54" name="Rectangle 94"/>
            <p:cNvSpPr>
              <a:spLocks noChangeArrowheads="1"/>
            </p:cNvSpPr>
            <p:nvPr/>
          </p:nvSpPr>
          <p:spPr bwMode="auto">
            <a:xfrm>
              <a:off x="6571514" y="4525471"/>
              <a:ext cx="1587" cy="3175"/>
            </a:xfrm>
            <a:prstGeom prst="rect">
              <a:avLst/>
            </a:prstGeom>
            <a:grpFill/>
            <a:ln w="9525">
              <a:solidFill>
                <a:srgbClr val="000000"/>
              </a:solidFill>
              <a:miter lim="800000"/>
            </a:ln>
          </p:spPr>
          <p:txBody>
            <a:bodyPr vert="horz" wrap="square" lIns="91440" tIns="45720" rIns="91440" bIns="45720" numCol="1" anchor="t" anchorCtr="0" compatLnSpc="1"/>
            <a:lstStyle/>
            <a:p>
              <a:endParaRPr lang="zh-CN" altLang="en-US">
                <a:cs typeface="+mn-ea"/>
                <a:sym typeface="+mn-lt"/>
              </a:endParaRPr>
            </a:p>
          </p:txBody>
        </p:sp>
        <p:sp>
          <p:nvSpPr>
            <p:cNvPr id="155" name="Freeform 95"/>
            <p:cNvSpPr/>
            <p:nvPr/>
          </p:nvSpPr>
          <p:spPr bwMode="auto">
            <a:xfrm>
              <a:off x="6566752" y="4517533"/>
              <a:ext cx="4762"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1"/>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56" name="Freeform 96"/>
            <p:cNvSpPr/>
            <p:nvPr/>
          </p:nvSpPr>
          <p:spPr bwMode="auto">
            <a:xfrm>
              <a:off x="6582627" y="4522296"/>
              <a:ext cx="3175" cy="6350"/>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0"/>
                    <a:pt x="1" y="0"/>
                    <a:pt x="1" y="1"/>
                  </a:cubicBezTo>
                  <a:cubicBezTo>
                    <a:pt x="1" y="0"/>
                    <a:pt x="1" y="2"/>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57" name="Freeform 97"/>
            <p:cNvSpPr/>
            <p:nvPr/>
          </p:nvSpPr>
          <p:spPr bwMode="auto">
            <a:xfrm>
              <a:off x="6588977" y="4517533"/>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1"/>
                    <a:pt x="0" y="1"/>
                  </a:cubicBez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58" name="Freeform 98"/>
            <p:cNvSpPr/>
            <p:nvPr/>
          </p:nvSpPr>
          <p:spPr bwMode="auto">
            <a:xfrm>
              <a:off x="6703277" y="4484196"/>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59" name="Freeform 99"/>
            <p:cNvSpPr/>
            <p:nvPr/>
          </p:nvSpPr>
          <p:spPr bwMode="auto">
            <a:xfrm>
              <a:off x="6755664" y="4473083"/>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0" name="Freeform 100"/>
            <p:cNvSpPr/>
            <p:nvPr/>
          </p:nvSpPr>
          <p:spPr bwMode="auto">
            <a:xfrm>
              <a:off x="6777889" y="4446096"/>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1" name="Freeform 101"/>
            <p:cNvSpPr/>
            <p:nvPr/>
          </p:nvSpPr>
          <p:spPr bwMode="auto">
            <a:xfrm>
              <a:off x="6404827" y="5039821"/>
              <a:ext cx="4762" cy="7938"/>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2"/>
                    <a:pt x="0" y="1"/>
                  </a:cubicBezTo>
                  <a:cubicBezTo>
                    <a:pt x="0" y="1"/>
                    <a:pt x="1" y="0"/>
                    <a:pt x="1"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2" name="Freeform 102"/>
            <p:cNvSpPr/>
            <p:nvPr/>
          </p:nvSpPr>
          <p:spPr bwMode="auto">
            <a:xfrm>
              <a:off x="6404827" y="5047758"/>
              <a:ext cx="395287" cy="307975"/>
            </a:xfrm>
            <a:custGeom>
              <a:avLst/>
              <a:gdLst>
                <a:gd name="T0" fmla="*/ 90 w 105"/>
                <a:gd name="T1" fmla="*/ 71 h 82"/>
                <a:gd name="T2" fmla="*/ 87 w 105"/>
                <a:gd name="T3" fmla="*/ 69 h 82"/>
                <a:gd name="T4" fmla="*/ 78 w 105"/>
                <a:gd name="T5" fmla="*/ 66 h 82"/>
                <a:gd name="T6" fmla="*/ 76 w 105"/>
                <a:gd name="T7" fmla="*/ 64 h 82"/>
                <a:gd name="T8" fmla="*/ 71 w 105"/>
                <a:gd name="T9" fmla="*/ 57 h 82"/>
                <a:gd name="T10" fmla="*/ 70 w 105"/>
                <a:gd name="T11" fmla="*/ 56 h 82"/>
                <a:gd name="T12" fmla="*/ 65 w 105"/>
                <a:gd name="T13" fmla="*/ 54 h 82"/>
                <a:gd name="T14" fmla="*/ 63 w 105"/>
                <a:gd name="T15" fmla="*/ 51 h 82"/>
                <a:gd name="T16" fmla="*/ 62 w 105"/>
                <a:gd name="T17" fmla="*/ 48 h 82"/>
                <a:gd name="T18" fmla="*/ 59 w 105"/>
                <a:gd name="T19" fmla="*/ 49 h 82"/>
                <a:gd name="T20" fmla="*/ 54 w 105"/>
                <a:gd name="T21" fmla="*/ 47 h 82"/>
                <a:gd name="T22" fmla="*/ 52 w 105"/>
                <a:gd name="T23" fmla="*/ 45 h 82"/>
                <a:gd name="T24" fmla="*/ 49 w 105"/>
                <a:gd name="T25" fmla="*/ 45 h 82"/>
                <a:gd name="T26" fmla="*/ 48 w 105"/>
                <a:gd name="T27" fmla="*/ 42 h 82"/>
                <a:gd name="T28" fmla="*/ 44 w 105"/>
                <a:gd name="T29" fmla="*/ 40 h 82"/>
                <a:gd name="T30" fmla="*/ 42 w 105"/>
                <a:gd name="T31" fmla="*/ 36 h 82"/>
                <a:gd name="T32" fmla="*/ 40 w 105"/>
                <a:gd name="T33" fmla="*/ 35 h 82"/>
                <a:gd name="T34" fmla="*/ 39 w 105"/>
                <a:gd name="T35" fmla="*/ 33 h 82"/>
                <a:gd name="T36" fmla="*/ 37 w 105"/>
                <a:gd name="T37" fmla="*/ 33 h 82"/>
                <a:gd name="T38" fmla="*/ 36 w 105"/>
                <a:gd name="T39" fmla="*/ 33 h 82"/>
                <a:gd name="T40" fmla="*/ 34 w 105"/>
                <a:gd name="T41" fmla="*/ 32 h 82"/>
                <a:gd name="T42" fmla="*/ 29 w 105"/>
                <a:gd name="T43" fmla="*/ 28 h 82"/>
                <a:gd name="T44" fmla="*/ 27 w 105"/>
                <a:gd name="T45" fmla="*/ 27 h 82"/>
                <a:gd name="T46" fmla="*/ 25 w 105"/>
                <a:gd name="T47" fmla="*/ 26 h 82"/>
                <a:gd name="T48" fmla="*/ 21 w 105"/>
                <a:gd name="T49" fmla="*/ 23 h 82"/>
                <a:gd name="T50" fmla="*/ 23 w 105"/>
                <a:gd name="T51" fmla="*/ 18 h 82"/>
                <a:gd name="T52" fmla="*/ 19 w 105"/>
                <a:gd name="T53" fmla="*/ 21 h 82"/>
                <a:gd name="T54" fmla="*/ 15 w 105"/>
                <a:gd name="T55" fmla="*/ 24 h 82"/>
                <a:gd name="T56" fmla="*/ 14 w 105"/>
                <a:gd name="T57" fmla="*/ 21 h 82"/>
                <a:gd name="T58" fmla="*/ 12 w 105"/>
                <a:gd name="T59" fmla="*/ 23 h 82"/>
                <a:gd name="T60" fmla="*/ 12 w 105"/>
                <a:gd name="T61" fmla="*/ 21 h 82"/>
                <a:gd name="T62" fmla="*/ 13 w 105"/>
                <a:gd name="T63" fmla="*/ 16 h 82"/>
                <a:gd name="T64" fmla="*/ 9 w 105"/>
                <a:gd name="T65" fmla="*/ 19 h 82"/>
                <a:gd name="T66" fmla="*/ 9 w 105"/>
                <a:gd name="T67" fmla="*/ 16 h 82"/>
                <a:gd name="T68" fmla="*/ 7 w 105"/>
                <a:gd name="T69" fmla="*/ 18 h 82"/>
                <a:gd name="T70" fmla="*/ 5 w 105"/>
                <a:gd name="T71" fmla="*/ 17 h 82"/>
                <a:gd name="T72" fmla="*/ 9 w 105"/>
                <a:gd name="T73" fmla="*/ 13 h 82"/>
                <a:gd name="T74" fmla="*/ 4 w 105"/>
                <a:gd name="T75" fmla="*/ 14 h 82"/>
                <a:gd name="T76" fmla="*/ 3 w 105"/>
                <a:gd name="T77" fmla="*/ 6 h 82"/>
                <a:gd name="T78" fmla="*/ 3 w 105"/>
                <a:gd name="T79" fmla="*/ 4 h 82"/>
                <a:gd name="T80" fmla="*/ 0 w 105"/>
                <a:gd name="T81" fmla="*/ 3 h 82"/>
                <a:gd name="T82" fmla="*/ 2 w 105"/>
                <a:gd name="T83" fmla="*/ 0 h 82"/>
                <a:gd name="T84" fmla="*/ 4 w 105"/>
                <a:gd name="T85" fmla="*/ 4 h 82"/>
                <a:gd name="T86" fmla="*/ 11 w 105"/>
                <a:gd name="T87" fmla="*/ 2 h 82"/>
                <a:gd name="T88" fmla="*/ 20 w 105"/>
                <a:gd name="T89" fmla="*/ 5 h 82"/>
                <a:gd name="T90" fmla="*/ 30 w 105"/>
                <a:gd name="T91" fmla="*/ 9 h 82"/>
                <a:gd name="T92" fmla="*/ 37 w 105"/>
                <a:gd name="T93" fmla="*/ 13 h 82"/>
                <a:gd name="T94" fmla="*/ 43 w 105"/>
                <a:gd name="T95" fmla="*/ 16 h 82"/>
                <a:gd name="T96" fmla="*/ 52 w 105"/>
                <a:gd name="T97" fmla="*/ 25 h 82"/>
                <a:gd name="T98" fmla="*/ 56 w 105"/>
                <a:gd name="T99" fmla="*/ 31 h 82"/>
                <a:gd name="T100" fmla="*/ 61 w 105"/>
                <a:gd name="T101" fmla="*/ 37 h 82"/>
                <a:gd name="T102" fmla="*/ 85 w 105"/>
                <a:gd name="T103" fmla="*/ 53 h 82"/>
                <a:gd name="T104" fmla="*/ 90 w 105"/>
                <a:gd name="T105" fmla="*/ 58 h 82"/>
                <a:gd name="T106" fmla="*/ 99 w 105"/>
                <a:gd name="T107"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82">
                  <a:moveTo>
                    <a:pt x="99" y="80"/>
                  </a:moveTo>
                  <a:cubicBezTo>
                    <a:pt x="95" y="82"/>
                    <a:pt x="97" y="77"/>
                    <a:pt x="93" y="78"/>
                  </a:cubicBezTo>
                  <a:cubicBezTo>
                    <a:pt x="93" y="78"/>
                    <a:pt x="95" y="76"/>
                    <a:pt x="94" y="76"/>
                  </a:cubicBezTo>
                  <a:cubicBezTo>
                    <a:pt x="91" y="78"/>
                    <a:pt x="90" y="74"/>
                    <a:pt x="91" y="71"/>
                  </a:cubicBezTo>
                  <a:cubicBezTo>
                    <a:pt x="91" y="71"/>
                    <a:pt x="91" y="71"/>
                    <a:pt x="91" y="71"/>
                  </a:cubicBezTo>
                  <a:cubicBezTo>
                    <a:pt x="92" y="70"/>
                    <a:pt x="90" y="71"/>
                    <a:pt x="90" y="71"/>
                  </a:cubicBezTo>
                  <a:cubicBezTo>
                    <a:pt x="90" y="71"/>
                    <a:pt x="90" y="71"/>
                    <a:pt x="90" y="70"/>
                  </a:cubicBezTo>
                  <a:cubicBezTo>
                    <a:pt x="89" y="71"/>
                    <a:pt x="89" y="70"/>
                    <a:pt x="89" y="71"/>
                  </a:cubicBezTo>
                  <a:cubicBezTo>
                    <a:pt x="90" y="69"/>
                    <a:pt x="90" y="69"/>
                    <a:pt x="90" y="69"/>
                  </a:cubicBezTo>
                  <a:cubicBezTo>
                    <a:pt x="89" y="70"/>
                    <a:pt x="89" y="70"/>
                    <a:pt x="89" y="70"/>
                  </a:cubicBezTo>
                  <a:cubicBezTo>
                    <a:pt x="86" y="72"/>
                    <a:pt x="88" y="68"/>
                    <a:pt x="86" y="69"/>
                  </a:cubicBezTo>
                  <a:cubicBezTo>
                    <a:pt x="87" y="69"/>
                    <a:pt x="87" y="69"/>
                    <a:pt x="87" y="69"/>
                  </a:cubicBezTo>
                  <a:cubicBezTo>
                    <a:pt x="84" y="69"/>
                    <a:pt x="83" y="68"/>
                    <a:pt x="81" y="67"/>
                  </a:cubicBezTo>
                  <a:cubicBezTo>
                    <a:pt x="83" y="66"/>
                    <a:pt x="83" y="66"/>
                    <a:pt x="83" y="66"/>
                  </a:cubicBezTo>
                  <a:cubicBezTo>
                    <a:pt x="82" y="67"/>
                    <a:pt x="81" y="67"/>
                    <a:pt x="80" y="67"/>
                  </a:cubicBezTo>
                  <a:cubicBezTo>
                    <a:pt x="82" y="65"/>
                    <a:pt x="79" y="67"/>
                    <a:pt x="79" y="66"/>
                  </a:cubicBezTo>
                  <a:cubicBezTo>
                    <a:pt x="79" y="66"/>
                    <a:pt x="79" y="66"/>
                    <a:pt x="79" y="66"/>
                  </a:cubicBezTo>
                  <a:cubicBezTo>
                    <a:pt x="78" y="67"/>
                    <a:pt x="80" y="65"/>
                    <a:pt x="78" y="66"/>
                  </a:cubicBezTo>
                  <a:cubicBezTo>
                    <a:pt x="79" y="65"/>
                    <a:pt x="79" y="65"/>
                    <a:pt x="79" y="65"/>
                  </a:cubicBezTo>
                  <a:cubicBezTo>
                    <a:pt x="77" y="67"/>
                    <a:pt x="79" y="64"/>
                    <a:pt x="78" y="65"/>
                  </a:cubicBezTo>
                  <a:cubicBezTo>
                    <a:pt x="78" y="65"/>
                    <a:pt x="78" y="65"/>
                    <a:pt x="78" y="65"/>
                  </a:cubicBezTo>
                  <a:cubicBezTo>
                    <a:pt x="77" y="65"/>
                    <a:pt x="78" y="64"/>
                    <a:pt x="78" y="64"/>
                  </a:cubicBezTo>
                  <a:cubicBezTo>
                    <a:pt x="78" y="64"/>
                    <a:pt x="78" y="64"/>
                    <a:pt x="78" y="64"/>
                  </a:cubicBezTo>
                  <a:cubicBezTo>
                    <a:pt x="77" y="64"/>
                    <a:pt x="78" y="63"/>
                    <a:pt x="76" y="64"/>
                  </a:cubicBezTo>
                  <a:cubicBezTo>
                    <a:pt x="77" y="63"/>
                    <a:pt x="77" y="64"/>
                    <a:pt x="79" y="62"/>
                  </a:cubicBezTo>
                  <a:cubicBezTo>
                    <a:pt x="76" y="62"/>
                    <a:pt x="75" y="61"/>
                    <a:pt x="73" y="59"/>
                  </a:cubicBezTo>
                  <a:cubicBezTo>
                    <a:pt x="73" y="59"/>
                    <a:pt x="73" y="58"/>
                    <a:pt x="74" y="58"/>
                  </a:cubicBezTo>
                  <a:cubicBezTo>
                    <a:pt x="74" y="58"/>
                    <a:pt x="73" y="58"/>
                    <a:pt x="72" y="58"/>
                  </a:cubicBezTo>
                  <a:cubicBezTo>
                    <a:pt x="72" y="58"/>
                    <a:pt x="73" y="57"/>
                    <a:pt x="73" y="57"/>
                  </a:cubicBezTo>
                  <a:cubicBezTo>
                    <a:pt x="73" y="56"/>
                    <a:pt x="71" y="58"/>
                    <a:pt x="71" y="57"/>
                  </a:cubicBezTo>
                  <a:cubicBezTo>
                    <a:pt x="73" y="56"/>
                    <a:pt x="73" y="56"/>
                    <a:pt x="73" y="56"/>
                  </a:cubicBezTo>
                  <a:cubicBezTo>
                    <a:pt x="72" y="57"/>
                    <a:pt x="71" y="57"/>
                    <a:pt x="71" y="57"/>
                  </a:cubicBezTo>
                  <a:cubicBezTo>
                    <a:pt x="71" y="57"/>
                    <a:pt x="71" y="56"/>
                    <a:pt x="72" y="56"/>
                  </a:cubicBezTo>
                  <a:cubicBezTo>
                    <a:pt x="70" y="57"/>
                    <a:pt x="71" y="55"/>
                    <a:pt x="70" y="56"/>
                  </a:cubicBezTo>
                  <a:cubicBezTo>
                    <a:pt x="71" y="55"/>
                    <a:pt x="71" y="55"/>
                    <a:pt x="71" y="55"/>
                  </a:cubicBezTo>
                  <a:cubicBezTo>
                    <a:pt x="72" y="54"/>
                    <a:pt x="69" y="57"/>
                    <a:pt x="70" y="56"/>
                  </a:cubicBezTo>
                  <a:cubicBezTo>
                    <a:pt x="71" y="55"/>
                    <a:pt x="71" y="55"/>
                    <a:pt x="71" y="55"/>
                  </a:cubicBezTo>
                  <a:cubicBezTo>
                    <a:pt x="69" y="56"/>
                    <a:pt x="69" y="55"/>
                    <a:pt x="68" y="55"/>
                  </a:cubicBezTo>
                  <a:cubicBezTo>
                    <a:pt x="68" y="55"/>
                    <a:pt x="68" y="55"/>
                    <a:pt x="68" y="55"/>
                  </a:cubicBezTo>
                  <a:cubicBezTo>
                    <a:pt x="68" y="54"/>
                    <a:pt x="68" y="54"/>
                    <a:pt x="67" y="54"/>
                  </a:cubicBezTo>
                  <a:cubicBezTo>
                    <a:pt x="67" y="53"/>
                    <a:pt x="68" y="52"/>
                    <a:pt x="68" y="52"/>
                  </a:cubicBezTo>
                  <a:cubicBezTo>
                    <a:pt x="66" y="53"/>
                    <a:pt x="66" y="52"/>
                    <a:pt x="65" y="54"/>
                  </a:cubicBezTo>
                  <a:cubicBezTo>
                    <a:pt x="65" y="53"/>
                    <a:pt x="65" y="52"/>
                    <a:pt x="64" y="52"/>
                  </a:cubicBezTo>
                  <a:cubicBezTo>
                    <a:pt x="65" y="52"/>
                    <a:pt x="66" y="50"/>
                    <a:pt x="66" y="50"/>
                  </a:cubicBezTo>
                  <a:cubicBezTo>
                    <a:pt x="67" y="49"/>
                    <a:pt x="67" y="49"/>
                    <a:pt x="67" y="49"/>
                  </a:cubicBezTo>
                  <a:cubicBezTo>
                    <a:pt x="68" y="49"/>
                    <a:pt x="67" y="50"/>
                    <a:pt x="68" y="49"/>
                  </a:cubicBezTo>
                  <a:cubicBezTo>
                    <a:pt x="67" y="49"/>
                    <a:pt x="66" y="49"/>
                    <a:pt x="67" y="48"/>
                  </a:cubicBezTo>
                  <a:cubicBezTo>
                    <a:pt x="65" y="49"/>
                    <a:pt x="63" y="51"/>
                    <a:pt x="63" y="51"/>
                  </a:cubicBezTo>
                  <a:cubicBezTo>
                    <a:pt x="63" y="50"/>
                    <a:pt x="64" y="49"/>
                    <a:pt x="65" y="49"/>
                  </a:cubicBezTo>
                  <a:cubicBezTo>
                    <a:pt x="61" y="51"/>
                    <a:pt x="61" y="51"/>
                    <a:pt x="61" y="51"/>
                  </a:cubicBezTo>
                  <a:cubicBezTo>
                    <a:pt x="61" y="51"/>
                    <a:pt x="62" y="50"/>
                    <a:pt x="62" y="50"/>
                  </a:cubicBezTo>
                  <a:cubicBezTo>
                    <a:pt x="60" y="51"/>
                    <a:pt x="60" y="51"/>
                    <a:pt x="60" y="51"/>
                  </a:cubicBezTo>
                  <a:cubicBezTo>
                    <a:pt x="61" y="51"/>
                    <a:pt x="59" y="51"/>
                    <a:pt x="61" y="49"/>
                  </a:cubicBezTo>
                  <a:cubicBezTo>
                    <a:pt x="61" y="48"/>
                    <a:pt x="61" y="49"/>
                    <a:pt x="62" y="48"/>
                  </a:cubicBezTo>
                  <a:cubicBezTo>
                    <a:pt x="62" y="48"/>
                    <a:pt x="61" y="49"/>
                    <a:pt x="61" y="48"/>
                  </a:cubicBezTo>
                  <a:cubicBezTo>
                    <a:pt x="61" y="48"/>
                    <a:pt x="61" y="48"/>
                    <a:pt x="61" y="48"/>
                  </a:cubicBezTo>
                  <a:cubicBezTo>
                    <a:pt x="61" y="48"/>
                    <a:pt x="60" y="48"/>
                    <a:pt x="59" y="49"/>
                  </a:cubicBezTo>
                  <a:cubicBezTo>
                    <a:pt x="59" y="50"/>
                    <a:pt x="60" y="48"/>
                    <a:pt x="60" y="49"/>
                  </a:cubicBezTo>
                  <a:cubicBezTo>
                    <a:pt x="59" y="50"/>
                    <a:pt x="58" y="50"/>
                    <a:pt x="58" y="50"/>
                  </a:cubicBezTo>
                  <a:cubicBezTo>
                    <a:pt x="59" y="49"/>
                    <a:pt x="59" y="49"/>
                    <a:pt x="59" y="49"/>
                  </a:cubicBezTo>
                  <a:cubicBezTo>
                    <a:pt x="57" y="49"/>
                    <a:pt x="57" y="49"/>
                    <a:pt x="56" y="50"/>
                  </a:cubicBezTo>
                  <a:cubicBezTo>
                    <a:pt x="55" y="50"/>
                    <a:pt x="57" y="48"/>
                    <a:pt x="57" y="49"/>
                  </a:cubicBezTo>
                  <a:cubicBezTo>
                    <a:pt x="57" y="47"/>
                    <a:pt x="54" y="49"/>
                    <a:pt x="55" y="47"/>
                  </a:cubicBezTo>
                  <a:cubicBezTo>
                    <a:pt x="56" y="47"/>
                    <a:pt x="54" y="49"/>
                    <a:pt x="55" y="48"/>
                  </a:cubicBezTo>
                  <a:cubicBezTo>
                    <a:pt x="54" y="48"/>
                    <a:pt x="55" y="47"/>
                    <a:pt x="55" y="47"/>
                  </a:cubicBezTo>
                  <a:cubicBezTo>
                    <a:pt x="56" y="46"/>
                    <a:pt x="55" y="47"/>
                    <a:pt x="54" y="47"/>
                  </a:cubicBezTo>
                  <a:cubicBezTo>
                    <a:pt x="54" y="48"/>
                    <a:pt x="54" y="47"/>
                    <a:pt x="55" y="47"/>
                  </a:cubicBezTo>
                  <a:cubicBezTo>
                    <a:pt x="54" y="47"/>
                    <a:pt x="52" y="47"/>
                    <a:pt x="52" y="46"/>
                  </a:cubicBezTo>
                  <a:cubicBezTo>
                    <a:pt x="52" y="46"/>
                    <a:pt x="51" y="47"/>
                    <a:pt x="50" y="47"/>
                  </a:cubicBezTo>
                  <a:cubicBezTo>
                    <a:pt x="51" y="46"/>
                    <a:pt x="51" y="46"/>
                    <a:pt x="51" y="46"/>
                  </a:cubicBezTo>
                  <a:cubicBezTo>
                    <a:pt x="52" y="45"/>
                    <a:pt x="51" y="46"/>
                    <a:pt x="52" y="45"/>
                  </a:cubicBezTo>
                  <a:cubicBezTo>
                    <a:pt x="50" y="46"/>
                    <a:pt x="54" y="45"/>
                    <a:pt x="52" y="45"/>
                  </a:cubicBezTo>
                  <a:cubicBezTo>
                    <a:pt x="53" y="44"/>
                    <a:pt x="50" y="47"/>
                    <a:pt x="52" y="45"/>
                  </a:cubicBezTo>
                  <a:cubicBezTo>
                    <a:pt x="52" y="45"/>
                    <a:pt x="50" y="46"/>
                    <a:pt x="51" y="45"/>
                  </a:cubicBezTo>
                  <a:cubicBezTo>
                    <a:pt x="51" y="45"/>
                    <a:pt x="52" y="43"/>
                    <a:pt x="52" y="43"/>
                  </a:cubicBezTo>
                  <a:cubicBezTo>
                    <a:pt x="52" y="43"/>
                    <a:pt x="52" y="44"/>
                    <a:pt x="51" y="44"/>
                  </a:cubicBezTo>
                  <a:cubicBezTo>
                    <a:pt x="50" y="44"/>
                    <a:pt x="50" y="44"/>
                    <a:pt x="50" y="44"/>
                  </a:cubicBezTo>
                  <a:cubicBezTo>
                    <a:pt x="49" y="45"/>
                    <a:pt x="50" y="44"/>
                    <a:pt x="49" y="45"/>
                  </a:cubicBezTo>
                  <a:cubicBezTo>
                    <a:pt x="50" y="44"/>
                    <a:pt x="48" y="45"/>
                    <a:pt x="50" y="43"/>
                  </a:cubicBezTo>
                  <a:cubicBezTo>
                    <a:pt x="51" y="42"/>
                    <a:pt x="51" y="42"/>
                    <a:pt x="51" y="42"/>
                  </a:cubicBezTo>
                  <a:cubicBezTo>
                    <a:pt x="51" y="42"/>
                    <a:pt x="50" y="43"/>
                    <a:pt x="49" y="44"/>
                  </a:cubicBezTo>
                  <a:cubicBezTo>
                    <a:pt x="49" y="43"/>
                    <a:pt x="49" y="43"/>
                    <a:pt x="49" y="43"/>
                  </a:cubicBezTo>
                  <a:cubicBezTo>
                    <a:pt x="48" y="45"/>
                    <a:pt x="49" y="43"/>
                    <a:pt x="48" y="44"/>
                  </a:cubicBezTo>
                  <a:cubicBezTo>
                    <a:pt x="48" y="43"/>
                    <a:pt x="47" y="43"/>
                    <a:pt x="48" y="42"/>
                  </a:cubicBezTo>
                  <a:cubicBezTo>
                    <a:pt x="47" y="42"/>
                    <a:pt x="46" y="43"/>
                    <a:pt x="46" y="42"/>
                  </a:cubicBezTo>
                  <a:cubicBezTo>
                    <a:pt x="46" y="42"/>
                    <a:pt x="46" y="42"/>
                    <a:pt x="47" y="41"/>
                  </a:cubicBezTo>
                  <a:cubicBezTo>
                    <a:pt x="47" y="41"/>
                    <a:pt x="47" y="41"/>
                    <a:pt x="46" y="41"/>
                  </a:cubicBezTo>
                  <a:cubicBezTo>
                    <a:pt x="47" y="41"/>
                    <a:pt x="47" y="40"/>
                    <a:pt x="47" y="39"/>
                  </a:cubicBezTo>
                  <a:cubicBezTo>
                    <a:pt x="47" y="39"/>
                    <a:pt x="46" y="40"/>
                    <a:pt x="45" y="41"/>
                  </a:cubicBezTo>
                  <a:cubicBezTo>
                    <a:pt x="47" y="39"/>
                    <a:pt x="43" y="42"/>
                    <a:pt x="44" y="40"/>
                  </a:cubicBezTo>
                  <a:cubicBezTo>
                    <a:pt x="45" y="39"/>
                    <a:pt x="46" y="39"/>
                    <a:pt x="46" y="38"/>
                  </a:cubicBezTo>
                  <a:cubicBezTo>
                    <a:pt x="47" y="36"/>
                    <a:pt x="44" y="39"/>
                    <a:pt x="45" y="38"/>
                  </a:cubicBezTo>
                  <a:cubicBezTo>
                    <a:pt x="43" y="40"/>
                    <a:pt x="43" y="40"/>
                    <a:pt x="43" y="40"/>
                  </a:cubicBezTo>
                  <a:cubicBezTo>
                    <a:pt x="44" y="39"/>
                    <a:pt x="42" y="40"/>
                    <a:pt x="43" y="39"/>
                  </a:cubicBezTo>
                  <a:cubicBezTo>
                    <a:pt x="43" y="39"/>
                    <a:pt x="43" y="38"/>
                    <a:pt x="42" y="39"/>
                  </a:cubicBezTo>
                  <a:cubicBezTo>
                    <a:pt x="43" y="38"/>
                    <a:pt x="40" y="39"/>
                    <a:pt x="42" y="36"/>
                  </a:cubicBezTo>
                  <a:cubicBezTo>
                    <a:pt x="42" y="36"/>
                    <a:pt x="42" y="35"/>
                    <a:pt x="41" y="36"/>
                  </a:cubicBezTo>
                  <a:cubicBezTo>
                    <a:pt x="40" y="37"/>
                    <a:pt x="42" y="36"/>
                    <a:pt x="41" y="37"/>
                  </a:cubicBezTo>
                  <a:cubicBezTo>
                    <a:pt x="41" y="37"/>
                    <a:pt x="41" y="37"/>
                    <a:pt x="41" y="37"/>
                  </a:cubicBezTo>
                  <a:cubicBezTo>
                    <a:pt x="41" y="37"/>
                    <a:pt x="41" y="36"/>
                    <a:pt x="42" y="35"/>
                  </a:cubicBezTo>
                  <a:cubicBezTo>
                    <a:pt x="42" y="34"/>
                    <a:pt x="39" y="38"/>
                    <a:pt x="39" y="36"/>
                  </a:cubicBezTo>
                  <a:cubicBezTo>
                    <a:pt x="40" y="36"/>
                    <a:pt x="40" y="36"/>
                    <a:pt x="40" y="35"/>
                  </a:cubicBezTo>
                  <a:cubicBezTo>
                    <a:pt x="38" y="36"/>
                    <a:pt x="38" y="36"/>
                    <a:pt x="38" y="36"/>
                  </a:cubicBezTo>
                  <a:cubicBezTo>
                    <a:pt x="38" y="36"/>
                    <a:pt x="39" y="35"/>
                    <a:pt x="40" y="33"/>
                  </a:cubicBezTo>
                  <a:cubicBezTo>
                    <a:pt x="40" y="34"/>
                    <a:pt x="40" y="33"/>
                    <a:pt x="39" y="34"/>
                  </a:cubicBezTo>
                  <a:cubicBezTo>
                    <a:pt x="40" y="32"/>
                    <a:pt x="40" y="32"/>
                    <a:pt x="40" y="32"/>
                  </a:cubicBezTo>
                  <a:cubicBezTo>
                    <a:pt x="39" y="34"/>
                    <a:pt x="39" y="33"/>
                    <a:pt x="39" y="33"/>
                  </a:cubicBezTo>
                  <a:cubicBezTo>
                    <a:pt x="39" y="33"/>
                    <a:pt x="39" y="33"/>
                    <a:pt x="39" y="33"/>
                  </a:cubicBezTo>
                  <a:cubicBezTo>
                    <a:pt x="40" y="32"/>
                    <a:pt x="39" y="33"/>
                    <a:pt x="39" y="33"/>
                  </a:cubicBezTo>
                  <a:cubicBezTo>
                    <a:pt x="38" y="33"/>
                    <a:pt x="38" y="34"/>
                    <a:pt x="38" y="34"/>
                  </a:cubicBezTo>
                  <a:cubicBezTo>
                    <a:pt x="38" y="35"/>
                    <a:pt x="38" y="34"/>
                    <a:pt x="37" y="35"/>
                  </a:cubicBezTo>
                  <a:cubicBezTo>
                    <a:pt x="38" y="34"/>
                    <a:pt x="37" y="34"/>
                    <a:pt x="37" y="34"/>
                  </a:cubicBezTo>
                  <a:cubicBezTo>
                    <a:pt x="37" y="33"/>
                    <a:pt x="36" y="34"/>
                    <a:pt x="36" y="34"/>
                  </a:cubicBezTo>
                  <a:cubicBezTo>
                    <a:pt x="37" y="34"/>
                    <a:pt x="36" y="34"/>
                    <a:pt x="37" y="33"/>
                  </a:cubicBezTo>
                  <a:cubicBezTo>
                    <a:pt x="37" y="33"/>
                    <a:pt x="37" y="34"/>
                    <a:pt x="37" y="34"/>
                  </a:cubicBezTo>
                  <a:cubicBezTo>
                    <a:pt x="37" y="33"/>
                    <a:pt x="38" y="32"/>
                    <a:pt x="37" y="32"/>
                  </a:cubicBezTo>
                  <a:cubicBezTo>
                    <a:pt x="37" y="33"/>
                    <a:pt x="36" y="35"/>
                    <a:pt x="36" y="34"/>
                  </a:cubicBezTo>
                  <a:cubicBezTo>
                    <a:pt x="37" y="33"/>
                    <a:pt x="37" y="33"/>
                    <a:pt x="37" y="33"/>
                  </a:cubicBezTo>
                  <a:cubicBezTo>
                    <a:pt x="37" y="32"/>
                    <a:pt x="37" y="32"/>
                    <a:pt x="37" y="32"/>
                  </a:cubicBezTo>
                  <a:cubicBezTo>
                    <a:pt x="36" y="33"/>
                    <a:pt x="36" y="33"/>
                    <a:pt x="36" y="33"/>
                  </a:cubicBezTo>
                  <a:cubicBezTo>
                    <a:pt x="37" y="32"/>
                    <a:pt x="37" y="32"/>
                    <a:pt x="37" y="32"/>
                  </a:cubicBezTo>
                  <a:cubicBezTo>
                    <a:pt x="36" y="33"/>
                    <a:pt x="36" y="32"/>
                    <a:pt x="35" y="34"/>
                  </a:cubicBezTo>
                  <a:cubicBezTo>
                    <a:pt x="35" y="34"/>
                    <a:pt x="35" y="33"/>
                    <a:pt x="35" y="32"/>
                  </a:cubicBezTo>
                  <a:cubicBezTo>
                    <a:pt x="35" y="32"/>
                    <a:pt x="35" y="32"/>
                    <a:pt x="35" y="32"/>
                  </a:cubicBezTo>
                  <a:cubicBezTo>
                    <a:pt x="35" y="31"/>
                    <a:pt x="35" y="32"/>
                    <a:pt x="34" y="32"/>
                  </a:cubicBezTo>
                  <a:cubicBezTo>
                    <a:pt x="34" y="32"/>
                    <a:pt x="34" y="32"/>
                    <a:pt x="34" y="32"/>
                  </a:cubicBezTo>
                  <a:cubicBezTo>
                    <a:pt x="34" y="32"/>
                    <a:pt x="34" y="32"/>
                    <a:pt x="33" y="32"/>
                  </a:cubicBezTo>
                  <a:cubicBezTo>
                    <a:pt x="34" y="31"/>
                    <a:pt x="36" y="28"/>
                    <a:pt x="35" y="29"/>
                  </a:cubicBezTo>
                  <a:cubicBezTo>
                    <a:pt x="35" y="29"/>
                    <a:pt x="33" y="31"/>
                    <a:pt x="33" y="32"/>
                  </a:cubicBezTo>
                  <a:cubicBezTo>
                    <a:pt x="33" y="31"/>
                    <a:pt x="31" y="32"/>
                    <a:pt x="32" y="30"/>
                  </a:cubicBezTo>
                  <a:cubicBezTo>
                    <a:pt x="31" y="31"/>
                    <a:pt x="31" y="31"/>
                    <a:pt x="31" y="31"/>
                  </a:cubicBezTo>
                  <a:cubicBezTo>
                    <a:pt x="30" y="30"/>
                    <a:pt x="28" y="31"/>
                    <a:pt x="29" y="28"/>
                  </a:cubicBezTo>
                  <a:cubicBezTo>
                    <a:pt x="30" y="28"/>
                    <a:pt x="30" y="27"/>
                    <a:pt x="30" y="27"/>
                  </a:cubicBezTo>
                  <a:cubicBezTo>
                    <a:pt x="30" y="28"/>
                    <a:pt x="31" y="26"/>
                    <a:pt x="30" y="27"/>
                  </a:cubicBezTo>
                  <a:cubicBezTo>
                    <a:pt x="29" y="28"/>
                    <a:pt x="29" y="29"/>
                    <a:pt x="28" y="29"/>
                  </a:cubicBezTo>
                  <a:cubicBezTo>
                    <a:pt x="28" y="29"/>
                    <a:pt x="27" y="29"/>
                    <a:pt x="27" y="28"/>
                  </a:cubicBezTo>
                  <a:cubicBezTo>
                    <a:pt x="27" y="28"/>
                    <a:pt x="27" y="29"/>
                    <a:pt x="27" y="29"/>
                  </a:cubicBezTo>
                  <a:cubicBezTo>
                    <a:pt x="28" y="27"/>
                    <a:pt x="28" y="27"/>
                    <a:pt x="27" y="27"/>
                  </a:cubicBezTo>
                  <a:cubicBezTo>
                    <a:pt x="26" y="28"/>
                    <a:pt x="26" y="28"/>
                    <a:pt x="26" y="28"/>
                  </a:cubicBezTo>
                  <a:cubicBezTo>
                    <a:pt x="27" y="27"/>
                    <a:pt x="27" y="27"/>
                    <a:pt x="27" y="27"/>
                  </a:cubicBezTo>
                  <a:cubicBezTo>
                    <a:pt x="27" y="27"/>
                    <a:pt x="25" y="29"/>
                    <a:pt x="26" y="28"/>
                  </a:cubicBezTo>
                  <a:cubicBezTo>
                    <a:pt x="26" y="27"/>
                    <a:pt x="26" y="27"/>
                    <a:pt x="26" y="27"/>
                  </a:cubicBezTo>
                  <a:cubicBezTo>
                    <a:pt x="26" y="27"/>
                    <a:pt x="24" y="28"/>
                    <a:pt x="25" y="27"/>
                  </a:cubicBezTo>
                  <a:cubicBezTo>
                    <a:pt x="25" y="26"/>
                    <a:pt x="25" y="26"/>
                    <a:pt x="25" y="26"/>
                  </a:cubicBezTo>
                  <a:cubicBezTo>
                    <a:pt x="25" y="26"/>
                    <a:pt x="24" y="27"/>
                    <a:pt x="24" y="27"/>
                  </a:cubicBezTo>
                  <a:cubicBezTo>
                    <a:pt x="24" y="26"/>
                    <a:pt x="24" y="26"/>
                    <a:pt x="25" y="24"/>
                  </a:cubicBezTo>
                  <a:cubicBezTo>
                    <a:pt x="22" y="27"/>
                    <a:pt x="21" y="26"/>
                    <a:pt x="20" y="25"/>
                  </a:cubicBezTo>
                  <a:cubicBezTo>
                    <a:pt x="21" y="24"/>
                    <a:pt x="21" y="24"/>
                    <a:pt x="21" y="24"/>
                  </a:cubicBezTo>
                  <a:cubicBezTo>
                    <a:pt x="21" y="24"/>
                    <a:pt x="20" y="26"/>
                    <a:pt x="20" y="25"/>
                  </a:cubicBezTo>
                  <a:cubicBezTo>
                    <a:pt x="20" y="24"/>
                    <a:pt x="21" y="23"/>
                    <a:pt x="21" y="23"/>
                  </a:cubicBezTo>
                  <a:cubicBezTo>
                    <a:pt x="21" y="22"/>
                    <a:pt x="20" y="24"/>
                    <a:pt x="20" y="24"/>
                  </a:cubicBezTo>
                  <a:cubicBezTo>
                    <a:pt x="19" y="25"/>
                    <a:pt x="20" y="23"/>
                    <a:pt x="19" y="25"/>
                  </a:cubicBezTo>
                  <a:cubicBezTo>
                    <a:pt x="19" y="25"/>
                    <a:pt x="19" y="23"/>
                    <a:pt x="18" y="25"/>
                  </a:cubicBezTo>
                  <a:cubicBezTo>
                    <a:pt x="19" y="24"/>
                    <a:pt x="19" y="23"/>
                    <a:pt x="20" y="23"/>
                  </a:cubicBezTo>
                  <a:cubicBezTo>
                    <a:pt x="19" y="23"/>
                    <a:pt x="19" y="23"/>
                    <a:pt x="19" y="23"/>
                  </a:cubicBezTo>
                  <a:cubicBezTo>
                    <a:pt x="20" y="21"/>
                    <a:pt x="22" y="21"/>
                    <a:pt x="23" y="18"/>
                  </a:cubicBezTo>
                  <a:cubicBezTo>
                    <a:pt x="23" y="18"/>
                    <a:pt x="23" y="18"/>
                    <a:pt x="23" y="18"/>
                  </a:cubicBezTo>
                  <a:cubicBezTo>
                    <a:pt x="23" y="17"/>
                    <a:pt x="24" y="17"/>
                    <a:pt x="24" y="16"/>
                  </a:cubicBezTo>
                  <a:cubicBezTo>
                    <a:pt x="23" y="17"/>
                    <a:pt x="22" y="19"/>
                    <a:pt x="21" y="19"/>
                  </a:cubicBezTo>
                  <a:cubicBezTo>
                    <a:pt x="21" y="20"/>
                    <a:pt x="19" y="23"/>
                    <a:pt x="18" y="22"/>
                  </a:cubicBezTo>
                  <a:cubicBezTo>
                    <a:pt x="19" y="21"/>
                    <a:pt x="19" y="22"/>
                    <a:pt x="20" y="21"/>
                  </a:cubicBezTo>
                  <a:cubicBezTo>
                    <a:pt x="20" y="20"/>
                    <a:pt x="19" y="22"/>
                    <a:pt x="19" y="21"/>
                  </a:cubicBezTo>
                  <a:cubicBezTo>
                    <a:pt x="19" y="22"/>
                    <a:pt x="18" y="23"/>
                    <a:pt x="17" y="23"/>
                  </a:cubicBezTo>
                  <a:cubicBezTo>
                    <a:pt x="17" y="22"/>
                    <a:pt x="18" y="22"/>
                    <a:pt x="18" y="22"/>
                  </a:cubicBezTo>
                  <a:cubicBezTo>
                    <a:pt x="17" y="22"/>
                    <a:pt x="17" y="23"/>
                    <a:pt x="17" y="24"/>
                  </a:cubicBezTo>
                  <a:cubicBezTo>
                    <a:pt x="15" y="25"/>
                    <a:pt x="17" y="23"/>
                    <a:pt x="15" y="24"/>
                  </a:cubicBezTo>
                  <a:cubicBezTo>
                    <a:pt x="16" y="23"/>
                    <a:pt x="18" y="21"/>
                    <a:pt x="18" y="20"/>
                  </a:cubicBezTo>
                  <a:cubicBezTo>
                    <a:pt x="17" y="22"/>
                    <a:pt x="16" y="22"/>
                    <a:pt x="15" y="24"/>
                  </a:cubicBezTo>
                  <a:cubicBezTo>
                    <a:pt x="15" y="23"/>
                    <a:pt x="16" y="22"/>
                    <a:pt x="17" y="22"/>
                  </a:cubicBezTo>
                  <a:cubicBezTo>
                    <a:pt x="17" y="21"/>
                    <a:pt x="14" y="24"/>
                    <a:pt x="16" y="21"/>
                  </a:cubicBezTo>
                  <a:cubicBezTo>
                    <a:pt x="15" y="22"/>
                    <a:pt x="15" y="22"/>
                    <a:pt x="15" y="22"/>
                  </a:cubicBezTo>
                  <a:cubicBezTo>
                    <a:pt x="15" y="22"/>
                    <a:pt x="15" y="21"/>
                    <a:pt x="16" y="21"/>
                  </a:cubicBezTo>
                  <a:cubicBezTo>
                    <a:pt x="16" y="20"/>
                    <a:pt x="14" y="22"/>
                    <a:pt x="15" y="20"/>
                  </a:cubicBezTo>
                  <a:cubicBezTo>
                    <a:pt x="15" y="20"/>
                    <a:pt x="15" y="20"/>
                    <a:pt x="14" y="21"/>
                  </a:cubicBezTo>
                  <a:cubicBezTo>
                    <a:pt x="14" y="22"/>
                    <a:pt x="15" y="20"/>
                    <a:pt x="14" y="22"/>
                  </a:cubicBezTo>
                  <a:cubicBezTo>
                    <a:pt x="15" y="21"/>
                    <a:pt x="13" y="22"/>
                    <a:pt x="13" y="23"/>
                  </a:cubicBezTo>
                  <a:cubicBezTo>
                    <a:pt x="13" y="22"/>
                    <a:pt x="13" y="22"/>
                    <a:pt x="13" y="22"/>
                  </a:cubicBezTo>
                  <a:cubicBezTo>
                    <a:pt x="13" y="22"/>
                    <a:pt x="13" y="22"/>
                    <a:pt x="12" y="23"/>
                  </a:cubicBezTo>
                  <a:cubicBezTo>
                    <a:pt x="13" y="22"/>
                    <a:pt x="13" y="22"/>
                    <a:pt x="13" y="22"/>
                  </a:cubicBezTo>
                  <a:cubicBezTo>
                    <a:pt x="12" y="23"/>
                    <a:pt x="12" y="23"/>
                    <a:pt x="12" y="23"/>
                  </a:cubicBezTo>
                  <a:cubicBezTo>
                    <a:pt x="11" y="23"/>
                    <a:pt x="13" y="21"/>
                    <a:pt x="13" y="21"/>
                  </a:cubicBezTo>
                  <a:cubicBezTo>
                    <a:pt x="14" y="20"/>
                    <a:pt x="14" y="20"/>
                    <a:pt x="14" y="20"/>
                  </a:cubicBezTo>
                  <a:cubicBezTo>
                    <a:pt x="14" y="20"/>
                    <a:pt x="14" y="19"/>
                    <a:pt x="14" y="19"/>
                  </a:cubicBezTo>
                  <a:cubicBezTo>
                    <a:pt x="13" y="20"/>
                    <a:pt x="12" y="21"/>
                    <a:pt x="11" y="22"/>
                  </a:cubicBezTo>
                  <a:cubicBezTo>
                    <a:pt x="11" y="23"/>
                    <a:pt x="12" y="21"/>
                    <a:pt x="11" y="22"/>
                  </a:cubicBezTo>
                  <a:cubicBezTo>
                    <a:pt x="12" y="21"/>
                    <a:pt x="12" y="21"/>
                    <a:pt x="12" y="21"/>
                  </a:cubicBezTo>
                  <a:cubicBezTo>
                    <a:pt x="13" y="20"/>
                    <a:pt x="13" y="19"/>
                    <a:pt x="13" y="19"/>
                  </a:cubicBezTo>
                  <a:cubicBezTo>
                    <a:pt x="12" y="19"/>
                    <a:pt x="11" y="20"/>
                    <a:pt x="11" y="21"/>
                  </a:cubicBezTo>
                  <a:cubicBezTo>
                    <a:pt x="11" y="21"/>
                    <a:pt x="11" y="20"/>
                    <a:pt x="12" y="20"/>
                  </a:cubicBezTo>
                  <a:cubicBezTo>
                    <a:pt x="11" y="20"/>
                    <a:pt x="11" y="21"/>
                    <a:pt x="10" y="21"/>
                  </a:cubicBezTo>
                  <a:cubicBezTo>
                    <a:pt x="11" y="20"/>
                    <a:pt x="11" y="19"/>
                    <a:pt x="11" y="18"/>
                  </a:cubicBezTo>
                  <a:cubicBezTo>
                    <a:pt x="13" y="16"/>
                    <a:pt x="13" y="16"/>
                    <a:pt x="13" y="16"/>
                  </a:cubicBezTo>
                  <a:cubicBezTo>
                    <a:pt x="13" y="16"/>
                    <a:pt x="13" y="16"/>
                    <a:pt x="13" y="16"/>
                  </a:cubicBezTo>
                  <a:cubicBezTo>
                    <a:pt x="14" y="15"/>
                    <a:pt x="13" y="15"/>
                    <a:pt x="14" y="13"/>
                  </a:cubicBezTo>
                  <a:cubicBezTo>
                    <a:pt x="14" y="13"/>
                    <a:pt x="14" y="14"/>
                    <a:pt x="14" y="14"/>
                  </a:cubicBezTo>
                  <a:cubicBezTo>
                    <a:pt x="12" y="17"/>
                    <a:pt x="11" y="17"/>
                    <a:pt x="10" y="19"/>
                  </a:cubicBezTo>
                  <a:cubicBezTo>
                    <a:pt x="9" y="20"/>
                    <a:pt x="13" y="14"/>
                    <a:pt x="10" y="17"/>
                  </a:cubicBezTo>
                  <a:cubicBezTo>
                    <a:pt x="10" y="18"/>
                    <a:pt x="8" y="19"/>
                    <a:pt x="9" y="19"/>
                  </a:cubicBezTo>
                  <a:cubicBezTo>
                    <a:pt x="9" y="18"/>
                    <a:pt x="8" y="21"/>
                    <a:pt x="8" y="20"/>
                  </a:cubicBezTo>
                  <a:cubicBezTo>
                    <a:pt x="9" y="19"/>
                    <a:pt x="9" y="17"/>
                    <a:pt x="10" y="16"/>
                  </a:cubicBezTo>
                  <a:cubicBezTo>
                    <a:pt x="10" y="17"/>
                    <a:pt x="10" y="17"/>
                    <a:pt x="10" y="17"/>
                  </a:cubicBezTo>
                  <a:cubicBezTo>
                    <a:pt x="11" y="16"/>
                    <a:pt x="12" y="14"/>
                    <a:pt x="11" y="14"/>
                  </a:cubicBezTo>
                  <a:cubicBezTo>
                    <a:pt x="11" y="14"/>
                    <a:pt x="11" y="14"/>
                    <a:pt x="10" y="15"/>
                  </a:cubicBezTo>
                  <a:cubicBezTo>
                    <a:pt x="9" y="17"/>
                    <a:pt x="10" y="15"/>
                    <a:pt x="9" y="16"/>
                  </a:cubicBezTo>
                  <a:cubicBezTo>
                    <a:pt x="9" y="17"/>
                    <a:pt x="10" y="15"/>
                    <a:pt x="8" y="17"/>
                  </a:cubicBezTo>
                  <a:cubicBezTo>
                    <a:pt x="9" y="17"/>
                    <a:pt x="8" y="18"/>
                    <a:pt x="7" y="19"/>
                  </a:cubicBezTo>
                  <a:cubicBezTo>
                    <a:pt x="7" y="20"/>
                    <a:pt x="7" y="20"/>
                    <a:pt x="7" y="20"/>
                  </a:cubicBezTo>
                  <a:cubicBezTo>
                    <a:pt x="7" y="19"/>
                    <a:pt x="7" y="19"/>
                    <a:pt x="7" y="19"/>
                  </a:cubicBezTo>
                  <a:cubicBezTo>
                    <a:pt x="7" y="18"/>
                    <a:pt x="6" y="20"/>
                    <a:pt x="6" y="20"/>
                  </a:cubicBezTo>
                  <a:cubicBezTo>
                    <a:pt x="7" y="18"/>
                    <a:pt x="7" y="18"/>
                    <a:pt x="7" y="18"/>
                  </a:cubicBezTo>
                  <a:cubicBezTo>
                    <a:pt x="8" y="16"/>
                    <a:pt x="7" y="19"/>
                    <a:pt x="8" y="16"/>
                  </a:cubicBezTo>
                  <a:cubicBezTo>
                    <a:pt x="8" y="16"/>
                    <a:pt x="7" y="17"/>
                    <a:pt x="7" y="17"/>
                  </a:cubicBezTo>
                  <a:cubicBezTo>
                    <a:pt x="8" y="16"/>
                    <a:pt x="8" y="16"/>
                    <a:pt x="8" y="16"/>
                  </a:cubicBezTo>
                  <a:cubicBezTo>
                    <a:pt x="8" y="16"/>
                    <a:pt x="10" y="13"/>
                    <a:pt x="8" y="14"/>
                  </a:cubicBezTo>
                  <a:cubicBezTo>
                    <a:pt x="7" y="15"/>
                    <a:pt x="7" y="15"/>
                    <a:pt x="7" y="16"/>
                  </a:cubicBezTo>
                  <a:cubicBezTo>
                    <a:pt x="6" y="16"/>
                    <a:pt x="6" y="17"/>
                    <a:pt x="5" y="17"/>
                  </a:cubicBezTo>
                  <a:cubicBezTo>
                    <a:pt x="6" y="15"/>
                    <a:pt x="5" y="16"/>
                    <a:pt x="6" y="15"/>
                  </a:cubicBezTo>
                  <a:cubicBezTo>
                    <a:pt x="6" y="16"/>
                    <a:pt x="6" y="16"/>
                    <a:pt x="8" y="15"/>
                  </a:cubicBezTo>
                  <a:cubicBezTo>
                    <a:pt x="9" y="12"/>
                    <a:pt x="8" y="15"/>
                    <a:pt x="9" y="13"/>
                  </a:cubicBezTo>
                  <a:cubicBezTo>
                    <a:pt x="9" y="13"/>
                    <a:pt x="10" y="11"/>
                    <a:pt x="11" y="9"/>
                  </a:cubicBezTo>
                  <a:cubicBezTo>
                    <a:pt x="11" y="9"/>
                    <a:pt x="10" y="10"/>
                    <a:pt x="10" y="10"/>
                  </a:cubicBezTo>
                  <a:cubicBezTo>
                    <a:pt x="9" y="11"/>
                    <a:pt x="9" y="11"/>
                    <a:pt x="9" y="13"/>
                  </a:cubicBezTo>
                  <a:cubicBezTo>
                    <a:pt x="8" y="12"/>
                    <a:pt x="7" y="12"/>
                    <a:pt x="7" y="14"/>
                  </a:cubicBezTo>
                  <a:cubicBezTo>
                    <a:pt x="7" y="13"/>
                    <a:pt x="7" y="12"/>
                    <a:pt x="8" y="12"/>
                  </a:cubicBezTo>
                  <a:cubicBezTo>
                    <a:pt x="7" y="12"/>
                    <a:pt x="6" y="11"/>
                    <a:pt x="6" y="10"/>
                  </a:cubicBezTo>
                  <a:cubicBezTo>
                    <a:pt x="5" y="13"/>
                    <a:pt x="5" y="11"/>
                    <a:pt x="5" y="13"/>
                  </a:cubicBezTo>
                  <a:cubicBezTo>
                    <a:pt x="5" y="13"/>
                    <a:pt x="4" y="15"/>
                    <a:pt x="3" y="16"/>
                  </a:cubicBezTo>
                  <a:cubicBezTo>
                    <a:pt x="3" y="15"/>
                    <a:pt x="4" y="15"/>
                    <a:pt x="4" y="14"/>
                  </a:cubicBezTo>
                  <a:cubicBezTo>
                    <a:pt x="3" y="15"/>
                    <a:pt x="5" y="12"/>
                    <a:pt x="3" y="14"/>
                  </a:cubicBezTo>
                  <a:cubicBezTo>
                    <a:pt x="4" y="14"/>
                    <a:pt x="5" y="11"/>
                    <a:pt x="6" y="10"/>
                  </a:cubicBezTo>
                  <a:cubicBezTo>
                    <a:pt x="5" y="11"/>
                    <a:pt x="7" y="9"/>
                    <a:pt x="6" y="8"/>
                  </a:cubicBezTo>
                  <a:cubicBezTo>
                    <a:pt x="5" y="9"/>
                    <a:pt x="5" y="10"/>
                    <a:pt x="4" y="10"/>
                  </a:cubicBezTo>
                  <a:cubicBezTo>
                    <a:pt x="4" y="8"/>
                    <a:pt x="3" y="9"/>
                    <a:pt x="2" y="9"/>
                  </a:cubicBezTo>
                  <a:cubicBezTo>
                    <a:pt x="2" y="8"/>
                    <a:pt x="4" y="6"/>
                    <a:pt x="3" y="6"/>
                  </a:cubicBezTo>
                  <a:cubicBezTo>
                    <a:pt x="3" y="5"/>
                    <a:pt x="3" y="8"/>
                    <a:pt x="3" y="7"/>
                  </a:cubicBezTo>
                  <a:cubicBezTo>
                    <a:pt x="3" y="6"/>
                    <a:pt x="3" y="6"/>
                    <a:pt x="3" y="6"/>
                  </a:cubicBezTo>
                  <a:cubicBezTo>
                    <a:pt x="2" y="7"/>
                    <a:pt x="3" y="5"/>
                    <a:pt x="1" y="7"/>
                  </a:cubicBezTo>
                  <a:cubicBezTo>
                    <a:pt x="2" y="5"/>
                    <a:pt x="2" y="5"/>
                    <a:pt x="2" y="5"/>
                  </a:cubicBezTo>
                  <a:cubicBezTo>
                    <a:pt x="2" y="5"/>
                    <a:pt x="2" y="5"/>
                    <a:pt x="2" y="6"/>
                  </a:cubicBezTo>
                  <a:cubicBezTo>
                    <a:pt x="2" y="5"/>
                    <a:pt x="2" y="4"/>
                    <a:pt x="3" y="4"/>
                  </a:cubicBezTo>
                  <a:cubicBezTo>
                    <a:pt x="3" y="2"/>
                    <a:pt x="2" y="4"/>
                    <a:pt x="2" y="4"/>
                  </a:cubicBezTo>
                  <a:cubicBezTo>
                    <a:pt x="1" y="5"/>
                    <a:pt x="1" y="5"/>
                    <a:pt x="1" y="5"/>
                  </a:cubicBezTo>
                  <a:cubicBezTo>
                    <a:pt x="0" y="6"/>
                    <a:pt x="1" y="4"/>
                    <a:pt x="0" y="5"/>
                  </a:cubicBezTo>
                  <a:cubicBezTo>
                    <a:pt x="0" y="3"/>
                    <a:pt x="0" y="3"/>
                    <a:pt x="0" y="3"/>
                  </a:cubicBezTo>
                  <a:cubicBezTo>
                    <a:pt x="0" y="4"/>
                    <a:pt x="0" y="4"/>
                    <a:pt x="0" y="4"/>
                  </a:cubicBezTo>
                  <a:cubicBezTo>
                    <a:pt x="0" y="3"/>
                    <a:pt x="0" y="2"/>
                    <a:pt x="0" y="3"/>
                  </a:cubicBezTo>
                  <a:cubicBezTo>
                    <a:pt x="2" y="0"/>
                    <a:pt x="2" y="0"/>
                    <a:pt x="2" y="0"/>
                  </a:cubicBezTo>
                  <a:cubicBezTo>
                    <a:pt x="2" y="1"/>
                    <a:pt x="1" y="2"/>
                    <a:pt x="1" y="3"/>
                  </a:cubicBezTo>
                  <a:cubicBezTo>
                    <a:pt x="0" y="4"/>
                    <a:pt x="1" y="4"/>
                    <a:pt x="2" y="3"/>
                  </a:cubicBezTo>
                  <a:cubicBezTo>
                    <a:pt x="1" y="2"/>
                    <a:pt x="1" y="3"/>
                    <a:pt x="1" y="3"/>
                  </a:cubicBezTo>
                  <a:cubicBezTo>
                    <a:pt x="2" y="1"/>
                    <a:pt x="2" y="2"/>
                    <a:pt x="3" y="1"/>
                  </a:cubicBezTo>
                  <a:cubicBezTo>
                    <a:pt x="2" y="1"/>
                    <a:pt x="3" y="0"/>
                    <a:pt x="2" y="0"/>
                  </a:cubicBezTo>
                  <a:cubicBezTo>
                    <a:pt x="3" y="0"/>
                    <a:pt x="3" y="0"/>
                    <a:pt x="3" y="0"/>
                  </a:cubicBezTo>
                  <a:cubicBezTo>
                    <a:pt x="3" y="0"/>
                    <a:pt x="3" y="1"/>
                    <a:pt x="3" y="1"/>
                  </a:cubicBezTo>
                  <a:cubicBezTo>
                    <a:pt x="4" y="0"/>
                    <a:pt x="4" y="0"/>
                    <a:pt x="4" y="0"/>
                  </a:cubicBezTo>
                  <a:cubicBezTo>
                    <a:pt x="4" y="2"/>
                    <a:pt x="6" y="0"/>
                    <a:pt x="6" y="0"/>
                  </a:cubicBezTo>
                  <a:cubicBezTo>
                    <a:pt x="5" y="2"/>
                    <a:pt x="4" y="3"/>
                    <a:pt x="3" y="3"/>
                  </a:cubicBezTo>
                  <a:cubicBezTo>
                    <a:pt x="3" y="4"/>
                    <a:pt x="4" y="3"/>
                    <a:pt x="4" y="4"/>
                  </a:cubicBezTo>
                  <a:cubicBezTo>
                    <a:pt x="4" y="3"/>
                    <a:pt x="5" y="2"/>
                    <a:pt x="6" y="1"/>
                  </a:cubicBezTo>
                  <a:cubicBezTo>
                    <a:pt x="5" y="2"/>
                    <a:pt x="5" y="2"/>
                    <a:pt x="5" y="2"/>
                  </a:cubicBezTo>
                  <a:cubicBezTo>
                    <a:pt x="6" y="2"/>
                    <a:pt x="7" y="0"/>
                    <a:pt x="7" y="1"/>
                  </a:cubicBezTo>
                  <a:cubicBezTo>
                    <a:pt x="8" y="2"/>
                    <a:pt x="8" y="2"/>
                    <a:pt x="9" y="2"/>
                  </a:cubicBezTo>
                  <a:cubicBezTo>
                    <a:pt x="8" y="4"/>
                    <a:pt x="8" y="4"/>
                    <a:pt x="8" y="4"/>
                  </a:cubicBezTo>
                  <a:cubicBezTo>
                    <a:pt x="10" y="1"/>
                    <a:pt x="10" y="3"/>
                    <a:pt x="11" y="2"/>
                  </a:cubicBezTo>
                  <a:cubicBezTo>
                    <a:pt x="11" y="4"/>
                    <a:pt x="13" y="2"/>
                    <a:pt x="12" y="4"/>
                  </a:cubicBezTo>
                  <a:cubicBezTo>
                    <a:pt x="14" y="4"/>
                    <a:pt x="16" y="4"/>
                    <a:pt x="17" y="5"/>
                  </a:cubicBezTo>
                  <a:cubicBezTo>
                    <a:pt x="16" y="6"/>
                    <a:pt x="16" y="6"/>
                    <a:pt x="16" y="6"/>
                  </a:cubicBezTo>
                  <a:cubicBezTo>
                    <a:pt x="17" y="6"/>
                    <a:pt x="15" y="7"/>
                    <a:pt x="16" y="7"/>
                  </a:cubicBezTo>
                  <a:cubicBezTo>
                    <a:pt x="16" y="6"/>
                    <a:pt x="17" y="6"/>
                    <a:pt x="18" y="5"/>
                  </a:cubicBezTo>
                  <a:cubicBezTo>
                    <a:pt x="17" y="7"/>
                    <a:pt x="19" y="6"/>
                    <a:pt x="20" y="5"/>
                  </a:cubicBezTo>
                  <a:cubicBezTo>
                    <a:pt x="19" y="6"/>
                    <a:pt x="19" y="6"/>
                    <a:pt x="19" y="6"/>
                  </a:cubicBezTo>
                  <a:cubicBezTo>
                    <a:pt x="21" y="5"/>
                    <a:pt x="21" y="7"/>
                    <a:pt x="21" y="7"/>
                  </a:cubicBezTo>
                  <a:cubicBezTo>
                    <a:pt x="21" y="8"/>
                    <a:pt x="20" y="9"/>
                    <a:pt x="21" y="9"/>
                  </a:cubicBezTo>
                  <a:cubicBezTo>
                    <a:pt x="22" y="7"/>
                    <a:pt x="22" y="8"/>
                    <a:pt x="23" y="7"/>
                  </a:cubicBezTo>
                  <a:cubicBezTo>
                    <a:pt x="24" y="7"/>
                    <a:pt x="24" y="8"/>
                    <a:pt x="24" y="9"/>
                  </a:cubicBezTo>
                  <a:cubicBezTo>
                    <a:pt x="27" y="7"/>
                    <a:pt x="27" y="10"/>
                    <a:pt x="30" y="9"/>
                  </a:cubicBezTo>
                  <a:cubicBezTo>
                    <a:pt x="29" y="11"/>
                    <a:pt x="29" y="11"/>
                    <a:pt x="29" y="11"/>
                  </a:cubicBezTo>
                  <a:cubicBezTo>
                    <a:pt x="32" y="9"/>
                    <a:pt x="32" y="12"/>
                    <a:pt x="34" y="12"/>
                  </a:cubicBezTo>
                  <a:cubicBezTo>
                    <a:pt x="33" y="14"/>
                    <a:pt x="33" y="14"/>
                    <a:pt x="33" y="14"/>
                  </a:cubicBezTo>
                  <a:cubicBezTo>
                    <a:pt x="33" y="15"/>
                    <a:pt x="34" y="14"/>
                    <a:pt x="35" y="13"/>
                  </a:cubicBezTo>
                  <a:cubicBezTo>
                    <a:pt x="35" y="13"/>
                    <a:pt x="36" y="12"/>
                    <a:pt x="35" y="14"/>
                  </a:cubicBezTo>
                  <a:cubicBezTo>
                    <a:pt x="36" y="15"/>
                    <a:pt x="37" y="13"/>
                    <a:pt x="37" y="13"/>
                  </a:cubicBezTo>
                  <a:cubicBezTo>
                    <a:pt x="37" y="15"/>
                    <a:pt x="38" y="15"/>
                    <a:pt x="39" y="15"/>
                  </a:cubicBezTo>
                  <a:cubicBezTo>
                    <a:pt x="38" y="15"/>
                    <a:pt x="38" y="15"/>
                    <a:pt x="38" y="15"/>
                  </a:cubicBezTo>
                  <a:cubicBezTo>
                    <a:pt x="38" y="15"/>
                    <a:pt x="37" y="16"/>
                    <a:pt x="38" y="16"/>
                  </a:cubicBezTo>
                  <a:cubicBezTo>
                    <a:pt x="38" y="16"/>
                    <a:pt x="38" y="17"/>
                    <a:pt x="40" y="15"/>
                  </a:cubicBezTo>
                  <a:cubicBezTo>
                    <a:pt x="39" y="17"/>
                    <a:pt x="42" y="15"/>
                    <a:pt x="41" y="17"/>
                  </a:cubicBezTo>
                  <a:cubicBezTo>
                    <a:pt x="42" y="17"/>
                    <a:pt x="42" y="17"/>
                    <a:pt x="43" y="16"/>
                  </a:cubicBezTo>
                  <a:cubicBezTo>
                    <a:pt x="43" y="17"/>
                    <a:pt x="43" y="19"/>
                    <a:pt x="44" y="18"/>
                  </a:cubicBezTo>
                  <a:cubicBezTo>
                    <a:pt x="44" y="18"/>
                    <a:pt x="43" y="19"/>
                    <a:pt x="43" y="19"/>
                  </a:cubicBezTo>
                  <a:cubicBezTo>
                    <a:pt x="44" y="19"/>
                    <a:pt x="44" y="18"/>
                    <a:pt x="45" y="18"/>
                  </a:cubicBezTo>
                  <a:cubicBezTo>
                    <a:pt x="47" y="18"/>
                    <a:pt x="46" y="21"/>
                    <a:pt x="47" y="21"/>
                  </a:cubicBezTo>
                  <a:cubicBezTo>
                    <a:pt x="49" y="21"/>
                    <a:pt x="51" y="23"/>
                    <a:pt x="52" y="24"/>
                  </a:cubicBezTo>
                  <a:cubicBezTo>
                    <a:pt x="52" y="25"/>
                    <a:pt x="52" y="25"/>
                    <a:pt x="52" y="25"/>
                  </a:cubicBezTo>
                  <a:cubicBezTo>
                    <a:pt x="54" y="24"/>
                    <a:pt x="52" y="28"/>
                    <a:pt x="54" y="25"/>
                  </a:cubicBezTo>
                  <a:cubicBezTo>
                    <a:pt x="54" y="26"/>
                    <a:pt x="54" y="26"/>
                    <a:pt x="54" y="27"/>
                  </a:cubicBezTo>
                  <a:cubicBezTo>
                    <a:pt x="55" y="26"/>
                    <a:pt x="54" y="29"/>
                    <a:pt x="56" y="28"/>
                  </a:cubicBezTo>
                  <a:cubicBezTo>
                    <a:pt x="55" y="28"/>
                    <a:pt x="55" y="28"/>
                    <a:pt x="55" y="28"/>
                  </a:cubicBezTo>
                  <a:cubicBezTo>
                    <a:pt x="55" y="30"/>
                    <a:pt x="57" y="29"/>
                    <a:pt x="57" y="30"/>
                  </a:cubicBezTo>
                  <a:cubicBezTo>
                    <a:pt x="56" y="30"/>
                    <a:pt x="56" y="30"/>
                    <a:pt x="56" y="31"/>
                  </a:cubicBezTo>
                  <a:cubicBezTo>
                    <a:pt x="55" y="32"/>
                    <a:pt x="58" y="29"/>
                    <a:pt x="56" y="31"/>
                  </a:cubicBezTo>
                  <a:cubicBezTo>
                    <a:pt x="56" y="32"/>
                    <a:pt x="57" y="30"/>
                    <a:pt x="57" y="30"/>
                  </a:cubicBezTo>
                  <a:cubicBezTo>
                    <a:pt x="58" y="32"/>
                    <a:pt x="60" y="32"/>
                    <a:pt x="62" y="33"/>
                  </a:cubicBezTo>
                  <a:cubicBezTo>
                    <a:pt x="62" y="35"/>
                    <a:pt x="59" y="37"/>
                    <a:pt x="61" y="36"/>
                  </a:cubicBezTo>
                  <a:cubicBezTo>
                    <a:pt x="61" y="36"/>
                    <a:pt x="62" y="35"/>
                    <a:pt x="62" y="36"/>
                  </a:cubicBezTo>
                  <a:cubicBezTo>
                    <a:pt x="62" y="35"/>
                    <a:pt x="60" y="38"/>
                    <a:pt x="61" y="37"/>
                  </a:cubicBezTo>
                  <a:cubicBezTo>
                    <a:pt x="62" y="36"/>
                    <a:pt x="62" y="37"/>
                    <a:pt x="63" y="36"/>
                  </a:cubicBezTo>
                  <a:cubicBezTo>
                    <a:pt x="62" y="37"/>
                    <a:pt x="62" y="39"/>
                    <a:pt x="63" y="38"/>
                  </a:cubicBezTo>
                  <a:cubicBezTo>
                    <a:pt x="62" y="39"/>
                    <a:pt x="62" y="39"/>
                    <a:pt x="62" y="39"/>
                  </a:cubicBezTo>
                  <a:cubicBezTo>
                    <a:pt x="65" y="37"/>
                    <a:pt x="64" y="39"/>
                    <a:pt x="67" y="37"/>
                  </a:cubicBezTo>
                  <a:cubicBezTo>
                    <a:pt x="70" y="40"/>
                    <a:pt x="74" y="41"/>
                    <a:pt x="77" y="44"/>
                  </a:cubicBezTo>
                  <a:cubicBezTo>
                    <a:pt x="80" y="47"/>
                    <a:pt x="84" y="49"/>
                    <a:pt x="85" y="53"/>
                  </a:cubicBezTo>
                  <a:cubicBezTo>
                    <a:pt x="84" y="55"/>
                    <a:pt x="84" y="55"/>
                    <a:pt x="86" y="55"/>
                  </a:cubicBezTo>
                  <a:cubicBezTo>
                    <a:pt x="85" y="55"/>
                    <a:pt x="85" y="55"/>
                    <a:pt x="85" y="55"/>
                  </a:cubicBezTo>
                  <a:cubicBezTo>
                    <a:pt x="87" y="54"/>
                    <a:pt x="86" y="56"/>
                    <a:pt x="87" y="55"/>
                  </a:cubicBezTo>
                  <a:cubicBezTo>
                    <a:pt x="88" y="56"/>
                    <a:pt x="89" y="56"/>
                    <a:pt x="90" y="57"/>
                  </a:cubicBezTo>
                  <a:cubicBezTo>
                    <a:pt x="90" y="57"/>
                    <a:pt x="89" y="59"/>
                    <a:pt x="89" y="59"/>
                  </a:cubicBezTo>
                  <a:cubicBezTo>
                    <a:pt x="90" y="58"/>
                    <a:pt x="90" y="58"/>
                    <a:pt x="90" y="58"/>
                  </a:cubicBezTo>
                  <a:cubicBezTo>
                    <a:pt x="90" y="58"/>
                    <a:pt x="90" y="58"/>
                    <a:pt x="90" y="58"/>
                  </a:cubicBezTo>
                  <a:cubicBezTo>
                    <a:pt x="90" y="58"/>
                    <a:pt x="91" y="58"/>
                    <a:pt x="91" y="57"/>
                  </a:cubicBezTo>
                  <a:cubicBezTo>
                    <a:pt x="95" y="59"/>
                    <a:pt x="95" y="64"/>
                    <a:pt x="98" y="66"/>
                  </a:cubicBezTo>
                  <a:cubicBezTo>
                    <a:pt x="98" y="68"/>
                    <a:pt x="100" y="68"/>
                    <a:pt x="101" y="68"/>
                  </a:cubicBezTo>
                  <a:cubicBezTo>
                    <a:pt x="101" y="72"/>
                    <a:pt x="101" y="75"/>
                    <a:pt x="105" y="76"/>
                  </a:cubicBezTo>
                  <a:cubicBezTo>
                    <a:pt x="105" y="76"/>
                    <a:pt x="101" y="80"/>
                    <a:pt x="99" y="8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3" name="Freeform 103"/>
            <p:cNvSpPr/>
            <p:nvPr/>
          </p:nvSpPr>
          <p:spPr bwMode="auto">
            <a:xfrm>
              <a:off x="6404827" y="5044583"/>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lnTo>
                    <a:pt x="1"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4" name="Freeform 104"/>
            <p:cNvSpPr/>
            <p:nvPr/>
          </p:nvSpPr>
          <p:spPr bwMode="auto">
            <a:xfrm>
              <a:off x="6420702" y="5093796"/>
              <a:ext cx="3175" cy="3175"/>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1" y="0"/>
                    <a:pt x="0" y="0"/>
                    <a:pt x="0" y="0"/>
                  </a:cubicBezTo>
                  <a:cubicBezTo>
                    <a:pt x="0" y="1"/>
                    <a:pt x="0" y="1"/>
                    <a:pt x="0" y="1"/>
                  </a:cubicBezTo>
                  <a:cubicBezTo>
                    <a:pt x="0" y="1"/>
                    <a:pt x="0" y="0"/>
                    <a:pt x="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5" name="Freeform 105"/>
            <p:cNvSpPr/>
            <p:nvPr/>
          </p:nvSpPr>
          <p:spPr bwMode="auto">
            <a:xfrm>
              <a:off x="6423877" y="5096971"/>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lnTo>
                    <a:pt x="1"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6" name="Freeform 106"/>
            <p:cNvSpPr/>
            <p:nvPr/>
          </p:nvSpPr>
          <p:spPr bwMode="auto">
            <a:xfrm>
              <a:off x="6423877" y="5116021"/>
              <a:ext cx="4762"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7" name="Freeform 107"/>
            <p:cNvSpPr/>
            <p:nvPr/>
          </p:nvSpPr>
          <p:spPr bwMode="auto">
            <a:xfrm>
              <a:off x="6428639" y="5108083"/>
              <a:ext cx="3175"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8" name="Freeform 108"/>
            <p:cNvSpPr/>
            <p:nvPr/>
          </p:nvSpPr>
          <p:spPr bwMode="auto">
            <a:xfrm>
              <a:off x="6439752" y="5123958"/>
              <a:ext cx="3175" cy="3175"/>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69" name="Freeform 109"/>
            <p:cNvSpPr/>
            <p:nvPr/>
          </p:nvSpPr>
          <p:spPr bwMode="auto">
            <a:xfrm>
              <a:off x="6446102" y="5123958"/>
              <a:ext cx="4762" cy="3175"/>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1" y="1"/>
                    <a:pt x="0" y="1"/>
                  </a:cubicBezTo>
                  <a:lnTo>
                    <a:pt x="1" y="0"/>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70" name="Freeform 110"/>
            <p:cNvSpPr/>
            <p:nvPr/>
          </p:nvSpPr>
          <p:spPr bwMode="auto">
            <a:xfrm>
              <a:off x="6571514" y="5195396"/>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71" name="Freeform 111"/>
            <p:cNvSpPr/>
            <p:nvPr/>
          </p:nvSpPr>
          <p:spPr bwMode="auto">
            <a:xfrm>
              <a:off x="6615964" y="5236671"/>
              <a:ext cx="3175" cy="6350"/>
            </a:xfrm>
            <a:custGeom>
              <a:avLst/>
              <a:gdLst>
                <a:gd name="T0" fmla="*/ 0 w 1"/>
                <a:gd name="T1" fmla="*/ 1 h 2"/>
                <a:gd name="T2" fmla="*/ 0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1"/>
                    <a:pt x="0" y="2"/>
                  </a:cubicBezTo>
                  <a:cubicBezTo>
                    <a:pt x="0" y="1"/>
                    <a:pt x="1" y="1"/>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72" name="Freeform 112"/>
            <p:cNvSpPr/>
            <p:nvPr/>
          </p:nvSpPr>
          <p:spPr bwMode="auto">
            <a:xfrm>
              <a:off x="6654064" y="5243021"/>
              <a:ext cx="3175" cy="7938"/>
            </a:xfrm>
            <a:custGeom>
              <a:avLst/>
              <a:gdLst>
                <a:gd name="T0" fmla="*/ 0 w 2"/>
                <a:gd name="T1" fmla="*/ 5 h 5"/>
                <a:gd name="T2" fmla="*/ 0 w 2"/>
                <a:gd name="T3" fmla="*/ 5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0" y="5"/>
                  </a:lnTo>
                  <a:lnTo>
                    <a:pt x="2" y="0"/>
                  </a:lnTo>
                  <a:lnTo>
                    <a:pt x="0" y="5"/>
                  </a:ln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42"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42"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1" grpId="0"/>
      <p:bldP spid="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论文概述</a:t>
            </a:r>
            <a:endParaRPr lang="zh-CN" altLang="en-US" sz="2000" b="1" dirty="0">
              <a:solidFill>
                <a:schemeClr val="tx1">
                  <a:lumMod val="75000"/>
                  <a:lumOff val="25000"/>
                </a:schemeClr>
              </a:solidFill>
              <a:cs typeface="+mn-ea"/>
              <a:sym typeface="+mn-lt"/>
            </a:endParaRPr>
          </a:p>
        </p:txBody>
      </p:sp>
      <p:sp>
        <p:nvSpPr>
          <p:cNvPr id="40" name="Freeform 5"/>
          <p:cNvSpPr/>
          <p:nvPr/>
        </p:nvSpPr>
        <p:spPr bwMode="auto">
          <a:xfrm>
            <a:off x="4770346" y="2372883"/>
            <a:ext cx="2651309" cy="2648048"/>
          </a:xfrm>
          <a:prstGeom prst="ellipse">
            <a:avLst/>
          </a:prstGeom>
          <a:noFill/>
          <a:ln w="95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sym typeface="+mn-lt"/>
            </a:endParaRPr>
          </a:p>
        </p:txBody>
      </p:sp>
      <p:sp>
        <p:nvSpPr>
          <p:cNvPr id="41" name="矩形 40"/>
          <p:cNvSpPr>
            <a:spLocks noChangeArrowheads="1"/>
          </p:cNvSpPr>
          <p:nvPr/>
        </p:nvSpPr>
        <p:spPr bwMode="auto">
          <a:xfrm>
            <a:off x="5607238" y="3166459"/>
            <a:ext cx="977525" cy="106089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3735" b="1" cap="all" dirty="0">
                <a:solidFill>
                  <a:schemeClr val="tx1">
                    <a:lumMod val="65000"/>
                    <a:lumOff val="35000"/>
                  </a:schemeClr>
                </a:solidFill>
                <a:cs typeface="+mn-ea"/>
                <a:sym typeface="+mn-lt"/>
              </a:rPr>
              <a:t>论文概述</a:t>
            </a:r>
            <a:endParaRPr lang="en-US" altLang="zh-CN" sz="3735" b="1" cap="all" dirty="0">
              <a:solidFill>
                <a:schemeClr val="tx1">
                  <a:lumMod val="65000"/>
                  <a:lumOff val="35000"/>
                </a:schemeClr>
              </a:solidFill>
              <a:cs typeface="+mn-ea"/>
              <a:sym typeface="+mn-lt"/>
            </a:endParaRPr>
          </a:p>
        </p:txBody>
      </p:sp>
      <p:sp>
        <p:nvSpPr>
          <p:cNvPr id="42" name="矩形 41"/>
          <p:cNvSpPr>
            <a:spLocks noChangeArrowheads="1"/>
          </p:cNvSpPr>
          <p:nvPr/>
        </p:nvSpPr>
        <p:spPr bwMode="auto">
          <a:xfrm>
            <a:off x="8594818" y="4444755"/>
            <a:ext cx="1990261" cy="4244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sz="2665" cap="all" dirty="0">
                <a:solidFill>
                  <a:schemeClr val="tx1">
                    <a:lumMod val="65000"/>
                    <a:lumOff val="35000"/>
                  </a:schemeClr>
                </a:solidFill>
                <a:cs typeface="+mn-ea"/>
                <a:sym typeface="+mn-lt"/>
              </a:rPr>
              <a:t>添加标题</a:t>
            </a:r>
            <a:endParaRPr lang="en-US" altLang="zh-CN" sz="2665" cap="all" dirty="0">
              <a:solidFill>
                <a:schemeClr val="tx1">
                  <a:lumMod val="65000"/>
                  <a:lumOff val="35000"/>
                </a:schemeClr>
              </a:solidFill>
              <a:cs typeface="+mn-ea"/>
              <a:sym typeface="+mn-lt"/>
            </a:endParaRPr>
          </a:p>
        </p:txBody>
      </p:sp>
      <p:sp>
        <p:nvSpPr>
          <p:cNvPr id="43" name="TextBox 5"/>
          <p:cNvSpPr txBox="1"/>
          <p:nvPr/>
        </p:nvSpPr>
        <p:spPr>
          <a:xfrm>
            <a:off x="8594818" y="5020138"/>
            <a:ext cx="2878469"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44" name="矩形 43"/>
          <p:cNvSpPr>
            <a:spLocks noChangeArrowheads="1"/>
          </p:cNvSpPr>
          <p:nvPr/>
        </p:nvSpPr>
        <p:spPr bwMode="auto">
          <a:xfrm>
            <a:off x="8594818" y="1901847"/>
            <a:ext cx="1990261" cy="4244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sz="2665" cap="all" dirty="0">
                <a:solidFill>
                  <a:schemeClr val="tx1">
                    <a:lumMod val="65000"/>
                    <a:lumOff val="35000"/>
                  </a:schemeClr>
                </a:solidFill>
                <a:cs typeface="+mn-ea"/>
                <a:sym typeface="+mn-lt"/>
              </a:rPr>
              <a:t>添加标题</a:t>
            </a:r>
            <a:endParaRPr lang="en-US" altLang="zh-CN" sz="2665" cap="all" dirty="0">
              <a:solidFill>
                <a:schemeClr val="tx1">
                  <a:lumMod val="65000"/>
                  <a:lumOff val="35000"/>
                </a:schemeClr>
              </a:solidFill>
              <a:cs typeface="+mn-ea"/>
              <a:sym typeface="+mn-lt"/>
            </a:endParaRPr>
          </a:p>
        </p:txBody>
      </p:sp>
      <p:sp>
        <p:nvSpPr>
          <p:cNvPr id="45" name="TextBox 5"/>
          <p:cNvSpPr txBox="1"/>
          <p:nvPr/>
        </p:nvSpPr>
        <p:spPr>
          <a:xfrm>
            <a:off x="8594818" y="2477230"/>
            <a:ext cx="2878469"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cxnSp>
        <p:nvCxnSpPr>
          <p:cNvPr id="46" name="直接连接符 45"/>
          <p:cNvCxnSpPr/>
          <p:nvPr/>
        </p:nvCxnSpPr>
        <p:spPr>
          <a:xfrm>
            <a:off x="6639462" y="2134229"/>
            <a:ext cx="1762645" cy="0"/>
          </a:xfrm>
          <a:prstGeom prst="line">
            <a:avLst/>
          </a:prstGeom>
          <a:ln w="635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596712" y="4677139"/>
            <a:ext cx="805395" cy="0"/>
          </a:xfrm>
          <a:prstGeom prst="line">
            <a:avLst/>
          </a:prstGeom>
          <a:ln w="635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矩形 47"/>
          <p:cNvSpPr>
            <a:spLocks noChangeArrowheads="1"/>
          </p:cNvSpPr>
          <p:nvPr/>
        </p:nvSpPr>
        <p:spPr bwMode="auto">
          <a:xfrm>
            <a:off x="1033366" y="4444755"/>
            <a:ext cx="1990261" cy="4244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sz="2665" cap="all" dirty="0">
                <a:solidFill>
                  <a:schemeClr val="tx1">
                    <a:lumMod val="65000"/>
                    <a:lumOff val="35000"/>
                  </a:schemeClr>
                </a:solidFill>
                <a:cs typeface="+mn-ea"/>
                <a:sym typeface="+mn-lt"/>
              </a:rPr>
              <a:t>添加标题</a:t>
            </a:r>
            <a:endParaRPr lang="en-US" altLang="zh-CN" sz="2665" cap="all" dirty="0">
              <a:solidFill>
                <a:schemeClr val="tx1">
                  <a:lumMod val="65000"/>
                  <a:lumOff val="35000"/>
                </a:schemeClr>
              </a:solidFill>
              <a:cs typeface="+mn-ea"/>
              <a:sym typeface="+mn-lt"/>
            </a:endParaRPr>
          </a:p>
        </p:txBody>
      </p:sp>
      <p:sp>
        <p:nvSpPr>
          <p:cNvPr id="49" name="TextBox 5"/>
          <p:cNvSpPr txBox="1"/>
          <p:nvPr/>
        </p:nvSpPr>
        <p:spPr>
          <a:xfrm>
            <a:off x="1033366" y="5020138"/>
            <a:ext cx="2878469"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50" name="矩形 49"/>
          <p:cNvSpPr>
            <a:spLocks noChangeArrowheads="1"/>
          </p:cNvSpPr>
          <p:nvPr/>
        </p:nvSpPr>
        <p:spPr bwMode="auto">
          <a:xfrm>
            <a:off x="1033366" y="1901847"/>
            <a:ext cx="1990261" cy="4244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sz="2665" cap="all" dirty="0">
                <a:solidFill>
                  <a:schemeClr val="tx1">
                    <a:lumMod val="65000"/>
                    <a:lumOff val="35000"/>
                  </a:schemeClr>
                </a:solidFill>
                <a:cs typeface="+mn-ea"/>
                <a:sym typeface="+mn-lt"/>
              </a:rPr>
              <a:t>添加标题</a:t>
            </a:r>
            <a:endParaRPr lang="en-US" altLang="zh-CN" sz="2665" cap="all" dirty="0">
              <a:solidFill>
                <a:schemeClr val="tx1">
                  <a:lumMod val="65000"/>
                  <a:lumOff val="35000"/>
                </a:schemeClr>
              </a:solidFill>
              <a:cs typeface="+mn-ea"/>
              <a:sym typeface="+mn-lt"/>
            </a:endParaRPr>
          </a:p>
        </p:txBody>
      </p:sp>
      <p:sp>
        <p:nvSpPr>
          <p:cNvPr id="51" name="TextBox 5"/>
          <p:cNvSpPr txBox="1"/>
          <p:nvPr/>
        </p:nvSpPr>
        <p:spPr>
          <a:xfrm>
            <a:off x="1033366" y="2477230"/>
            <a:ext cx="2878469"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cxnSp>
        <p:nvCxnSpPr>
          <p:cNvPr id="52" name="直接连接符 51"/>
          <p:cNvCxnSpPr/>
          <p:nvPr/>
        </p:nvCxnSpPr>
        <p:spPr>
          <a:xfrm flipH="1">
            <a:off x="2718691" y="2134229"/>
            <a:ext cx="1884208" cy="0"/>
          </a:xfrm>
          <a:prstGeom prst="line">
            <a:avLst/>
          </a:prstGeom>
          <a:ln w="635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4602899" y="2134230"/>
            <a:ext cx="0" cy="95660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622680" y="4677139"/>
            <a:ext cx="1980219" cy="0"/>
          </a:xfrm>
          <a:prstGeom prst="line">
            <a:avLst/>
          </a:prstGeom>
          <a:ln w="635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602899" y="4677139"/>
            <a:ext cx="0" cy="49429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8" idx="2"/>
          </p:cNvCxnSpPr>
          <p:nvPr/>
        </p:nvCxnSpPr>
        <p:spPr>
          <a:xfrm flipH="1">
            <a:off x="4602899" y="5171433"/>
            <a:ext cx="92414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7" name="Freeform 5"/>
          <p:cNvSpPr/>
          <p:nvPr/>
        </p:nvSpPr>
        <p:spPr bwMode="auto">
          <a:xfrm>
            <a:off x="5527040" y="1633151"/>
            <a:ext cx="1137920" cy="1136520"/>
          </a:xfrm>
          <a:prstGeom prst="ellipse">
            <a:avLst/>
          </a:prstGeom>
          <a:blipFill dpi="0"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8" name="Freeform 5"/>
          <p:cNvSpPr/>
          <p:nvPr/>
        </p:nvSpPr>
        <p:spPr bwMode="auto">
          <a:xfrm>
            <a:off x="5527040" y="4603173"/>
            <a:ext cx="1137920" cy="1136520"/>
          </a:xfrm>
          <a:prstGeom prst="ellipse">
            <a:avLst/>
          </a:prstGeom>
          <a:blipFill dpi="0"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Freeform 5"/>
          <p:cNvSpPr/>
          <p:nvPr/>
        </p:nvSpPr>
        <p:spPr bwMode="auto">
          <a:xfrm>
            <a:off x="4033939" y="3090835"/>
            <a:ext cx="1137920" cy="1136520"/>
          </a:xfrm>
          <a:prstGeom prst="ellipse">
            <a:avLst/>
          </a:prstGeom>
          <a:blipFill dpi="0" rotWithShape="1">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0" name="Freeform 5"/>
          <p:cNvSpPr/>
          <p:nvPr/>
        </p:nvSpPr>
        <p:spPr bwMode="auto">
          <a:xfrm>
            <a:off x="7027752" y="3090835"/>
            <a:ext cx="1137920" cy="1136520"/>
          </a:xfrm>
          <a:prstGeom prst="ellipse">
            <a:avLst/>
          </a:prstGeom>
          <a:blipFill dpi="0" rotWithShape="1">
            <a:blip r:embed="rId5"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Freeform 25"/>
          <p:cNvSpPr>
            <a:spLocks noEditPoints="1"/>
          </p:cNvSpPr>
          <p:nvPr/>
        </p:nvSpPr>
        <p:spPr bwMode="auto">
          <a:xfrm flipH="1">
            <a:off x="5800886" y="1885404"/>
            <a:ext cx="599429" cy="565675"/>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chemeClr val="bg1"/>
          </a:solidFill>
          <a:ln>
            <a:noFill/>
          </a:ln>
          <a:effectLst/>
        </p:spPr>
        <p:txBody>
          <a:bodyPr anchor="ctr">
            <a:scene3d>
              <a:camera prst="orthographicFront"/>
              <a:lightRig rig="threePt" dir="t"/>
            </a:scene3d>
            <a:sp3d contourW="12700">
              <a:contourClr>
                <a:srgbClr val="FFFFFF"/>
              </a:contourClr>
            </a:sp3d>
          </a:bodyPr>
          <a:lstStyle/>
          <a:p>
            <a:pPr algn="ctr"/>
            <a:endParaRPr lang="zh-CN" altLang="en-US" sz="2400">
              <a:solidFill>
                <a:srgbClr val="FFFFFF"/>
              </a:solidFill>
              <a:cs typeface="+mn-ea"/>
              <a:sym typeface="+mn-lt"/>
            </a:endParaRPr>
          </a:p>
        </p:txBody>
      </p:sp>
      <p:cxnSp>
        <p:nvCxnSpPr>
          <p:cNvPr id="62" name="直接连接符 61"/>
          <p:cNvCxnSpPr/>
          <p:nvPr/>
        </p:nvCxnSpPr>
        <p:spPr>
          <a:xfrm flipV="1">
            <a:off x="7596712" y="4227355"/>
            <a:ext cx="0" cy="449784"/>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Freeform 5"/>
          <p:cNvSpPr>
            <a:spLocks noEditPoints="1"/>
          </p:cNvSpPr>
          <p:nvPr/>
        </p:nvSpPr>
        <p:spPr bwMode="auto">
          <a:xfrm>
            <a:off x="7392307" y="3372643"/>
            <a:ext cx="465469" cy="580293"/>
          </a:xfrm>
          <a:custGeom>
            <a:avLst/>
            <a:gdLst>
              <a:gd name="T0" fmla="*/ 146 w 455"/>
              <a:gd name="T1" fmla="*/ 514 h 564"/>
              <a:gd name="T2" fmla="*/ 154 w 455"/>
              <a:gd name="T3" fmla="*/ 531 h 564"/>
              <a:gd name="T4" fmla="*/ 240 w 455"/>
              <a:gd name="T5" fmla="*/ 524 h 564"/>
              <a:gd name="T6" fmla="*/ 233 w 455"/>
              <a:gd name="T7" fmla="*/ 507 h 564"/>
              <a:gd name="T8" fmla="*/ 426 w 455"/>
              <a:gd name="T9" fmla="*/ 251 h 564"/>
              <a:gd name="T10" fmla="*/ 426 w 455"/>
              <a:gd name="T11" fmla="*/ 251 h 564"/>
              <a:gd name="T12" fmla="*/ 258 w 455"/>
              <a:gd name="T13" fmla="*/ 360 h 564"/>
              <a:gd name="T14" fmla="*/ 248 w 455"/>
              <a:gd name="T15" fmla="*/ 317 h 564"/>
              <a:gd name="T16" fmla="*/ 229 w 455"/>
              <a:gd name="T17" fmla="*/ 280 h 564"/>
              <a:gd name="T18" fmla="*/ 231 w 455"/>
              <a:gd name="T19" fmla="*/ 252 h 564"/>
              <a:gd name="T20" fmla="*/ 218 w 455"/>
              <a:gd name="T21" fmla="*/ 239 h 564"/>
              <a:gd name="T22" fmla="*/ 203 w 455"/>
              <a:gd name="T23" fmla="*/ 217 h 564"/>
              <a:gd name="T24" fmla="*/ 187 w 455"/>
              <a:gd name="T25" fmla="*/ 257 h 564"/>
              <a:gd name="T26" fmla="*/ 259 w 455"/>
              <a:gd name="T27" fmla="*/ 366 h 564"/>
              <a:gd name="T28" fmla="*/ 294 w 455"/>
              <a:gd name="T29" fmla="*/ 138 h 564"/>
              <a:gd name="T30" fmla="*/ 284 w 455"/>
              <a:gd name="T31" fmla="*/ 164 h 564"/>
              <a:gd name="T32" fmla="*/ 248 w 455"/>
              <a:gd name="T33" fmla="*/ 196 h 564"/>
              <a:gd name="T34" fmla="*/ 225 w 455"/>
              <a:gd name="T35" fmla="*/ 199 h 564"/>
              <a:gd name="T36" fmla="*/ 226 w 455"/>
              <a:gd name="T37" fmla="*/ 219 h 564"/>
              <a:gd name="T38" fmla="*/ 228 w 455"/>
              <a:gd name="T39" fmla="*/ 241 h 564"/>
              <a:gd name="T40" fmla="*/ 253 w 455"/>
              <a:gd name="T41" fmla="*/ 242 h 564"/>
              <a:gd name="T42" fmla="*/ 306 w 455"/>
              <a:gd name="T43" fmla="*/ 272 h 564"/>
              <a:gd name="T44" fmla="*/ 310 w 455"/>
              <a:gd name="T45" fmla="*/ 295 h 564"/>
              <a:gd name="T46" fmla="*/ 270 w 455"/>
              <a:gd name="T47" fmla="*/ 352 h 564"/>
              <a:gd name="T48" fmla="*/ 307 w 455"/>
              <a:gd name="T49" fmla="*/ 376 h 564"/>
              <a:gd name="T50" fmla="*/ 426 w 455"/>
              <a:gd name="T51" fmla="*/ 257 h 564"/>
              <a:gd name="T52" fmla="*/ 412 w 455"/>
              <a:gd name="T53" fmla="*/ 298 h 564"/>
              <a:gd name="T54" fmla="*/ 380 w 455"/>
              <a:gd name="T55" fmla="*/ 271 h 564"/>
              <a:gd name="T56" fmla="*/ 342 w 455"/>
              <a:gd name="T57" fmla="*/ 255 h 564"/>
              <a:gd name="T58" fmla="*/ 332 w 455"/>
              <a:gd name="T59" fmla="*/ 227 h 564"/>
              <a:gd name="T60" fmla="*/ 339 w 455"/>
              <a:gd name="T61" fmla="*/ 208 h 564"/>
              <a:gd name="T62" fmla="*/ 355 w 455"/>
              <a:gd name="T63" fmla="*/ 195 h 564"/>
              <a:gd name="T64" fmla="*/ 376 w 455"/>
              <a:gd name="T65" fmla="*/ 201 h 564"/>
              <a:gd name="T66" fmla="*/ 406 w 455"/>
              <a:gd name="T67" fmla="*/ 190 h 564"/>
              <a:gd name="T68" fmla="*/ 389 w 455"/>
              <a:gd name="T69" fmla="*/ 193 h 564"/>
              <a:gd name="T70" fmla="*/ 363 w 455"/>
              <a:gd name="T71" fmla="*/ 179 h 564"/>
              <a:gd name="T72" fmla="*/ 344 w 455"/>
              <a:gd name="T73" fmla="*/ 195 h 564"/>
              <a:gd name="T74" fmla="*/ 340 w 455"/>
              <a:gd name="T75" fmla="*/ 179 h 564"/>
              <a:gd name="T76" fmla="*/ 348 w 455"/>
              <a:gd name="T77" fmla="*/ 173 h 564"/>
              <a:gd name="T78" fmla="*/ 363 w 455"/>
              <a:gd name="T79" fmla="*/ 151 h 564"/>
              <a:gd name="T80" fmla="*/ 294 w 455"/>
              <a:gd name="T81" fmla="*/ 138 h 564"/>
              <a:gd name="T82" fmla="*/ 307 w 455"/>
              <a:gd name="T83" fmla="*/ 108 h 564"/>
              <a:gd name="T84" fmla="*/ 159 w 455"/>
              <a:gd name="T85" fmla="*/ 257 h 564"/>
              <a:gd name="T86" fmla="*/ 307 w 455"/>
              <a:gd name="T87" fmla="*/ 405 h 564"/>
              <a:gd name="T88" fmla="*/ 455 w 455"/>
              <a:gd name="T89" fmla="*/ 257 h 564"/>
              <a:gd name="T90" fmla="*/ 307 w 455"/>
              <a:gd name="T91" fmla="*/ 108 h 564"/>
              <a:gd name="T92" fmla="*/ 22 w 455"/>
              <a:gd name="T93" fmla="*/ 0 h 564"/>
              <a:gd name="T94" fmla="*/ 384 w 455"/>
              <a:gd name="T95" fmla="*/ 22 h 564"/>
              <a:gd name="T96" fmla="*/ 335 w 455"/>
              <a:gd name="T97" fmla="*/ 78 h 564"/>
              <a:gd name="T98" fmla="*/ 51 w 455"/>
              <a:gd name="T99" fmla="*/ 48 h 564"/>
              <a:gd name="T100" fmla="*/ 335 w 455"/>
              <a:gd name="T101" fmla="*/ 474 h 564"/>
              <a:gd name="T102" fmla="*/ 384 w 455"/>
              <a:gd name="T103" fmla="*/ 421 h 564"/>
              <a:gd name="T104" fmla="*/ 361 w 455"/>
              <a:gd name="T105" fmla="*/ 564 h 564"/>
              <a:gd name="T106" fmla="*/ 0 w 455"/>
              <a:gd name="T107" fmla="*/ 541 h 564"/>
              <a:gd name="T108" fmla="*/ 22 w 455"/>
              <a:gd name="T109"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5" h="564">
                <a:moveTo>
                  <a:pt x="154" y="507"/>
                </a:moveTo>
                <a:cubicBezTo>
                  <a:pt x="150" y="507"/>
                  <a:pt x="146" y="510"/>
                  <a:pt x="146" y="514"/>
                </a:cubicBezTo>
                <a:cubicBezTo>
                  <a:pt x="146" y="524"/>
                  <a:pt x="146" y="524"/>
                  <a:pt x="146" y="524"/>
                </a:cubicBezTo>
                <a:cubicBezTo>
                  <a:pt x="146" y="528"/>
                  <a:pt x="150" y="531"/>
                  <a:pt x="154" y="531"/>
                </a:cubicBezTo>
                <a:cubicBezTo>
                  <a:pt x="233" y="531"/>
                  <a:pt x="233" y="531"/>
                  <a:pt x="233" y="531"/>
                </a:cubicBezTo>
                <a:cubicBezTo>
                  <a:pt x="237" y="531"/>
                  <a:pt x="240" y="528"/>
                  <a:pt x="240" y="524"/>
                </a:cubicBezTo>
                <a:cubicBezTo>
                  <a:pt x="240" y="514"/>
                  <a:pt x="240" y="514"/>
                  <a:pt x="240" y="514"/>
                </a:cubicBezTo>
                <a:cubicBezTo>
                  <a:pt x="240" y="510"/>
                  <a:pt x="237" y="507"/>
                  <a:pt x="233" y="507"/>
                </a:cubicBezTo>
                <a:cubicBezTo>
                  <a:pt x="154" y="507"/>
                  <a:pt x="154" y="507"/>
                  <a:pt x="154" y="507"/>
                </a:cubicBezTo>
                <a:close/>
                <a:moveTo>
                  <a:pt x="426" y="251"/>
                </a:moveTo>
                <a:cubicBezTo>
                  <a:pt x="426" y="250"/>
                  <a:pt x="426" y="250"/>
                  <a:pt x="426" y="250"/>
                </a:cubicBezTo>
                <a:cubicBezTo>
                  <a:pt x="426" y="251"/>
                  <a:pt x="426" y="251"/>
                  <a:pt x="426" y="251"/>
                </a:cubicBezTo>
                <a:close/>
                <a:moveTo>
                  <a:pt x="259" y="366"/>
                </a:moveTo>
                <a:cubicBezTo>
                  <a:pt x="258" y="363"/>
                  <a:pt x="258" y="360"/>
                  <a:pt x="258" y="360"/>
                </a:cubicBezTo>
                <a:cubicBezTo>
                  <a:pt x="258" y="360"/>
                  <a:pt x="253" y="346"/>
                  <a:pt x="253" y="340"/>
                </a:cubicBezTo>
                <a:cubicBezTo>
                  <a:pt x="253" y="335"/>
                  <a:pt x="248" y="321"/>
                  <a:pt x="248" y="317"/>
                </a:cubicBezTo>
                <a:cubicBezTo>
                  <a:pt x="248" y="313"/>
                  <a:pt x="247" y="302"/>
                  <a:pt x="243" y="298"/>
                </a:cubicBezTo>
                <a:cubicBezTo>
                  <a:pt x="238" y="294"/>
                  <a:pt x="230" y="285"/>
                  <a:pt x="229" y="280"/>
                </a:cubicBezTo>
                <a:cubicBezTo>
                  <a:pt x="229" y="275"/>
                  <a:pt x="225" y="261"/>
                  <a:pt x="230" y="254"/>
                </a:cubicBezTo>
                <a:cubicBezTo>
                  <a:pt x="230" y="253"/>
                  <a:pt x="231" y="252"/>
                  <a:pt x="231" y="252"/>
                </a:cubicBezTo>
                <a:cubicBezTo>
                  <a:pt x="229" y="250"/>
                  <a:pt x="226" y="248"/>
                  <a:pt x="223" y="247"/>
                </a:cubicBezTo>
                <a:cubicBezTo>
                  <a:pt x="219" y="245"/>
                  <a:pt x="219" y="241"/>
                  <a:pt x="218" y="239"/>
                </a:cubicBezTo>
                <a:cubicBezTo>
                  <a:pt x="218" y="236"/>
                  <a:pt x="212" y="234"/>
                  <a:pt x="207" y="230"/>
                </a:cubicBezTo>
                <a:cubicBezTo>
                  <a:pt x="201" y="227"/>
                  <a:pt x="203" y="220"/>
                  <a:pt x="203" y="217"/>
                </a:cubicBezTo>
                <a:cubicBezTo>
                  <a:pt x="202" y="216"/>
                  <a:pt x="200" y="213"/>
                  <a:pt x="197" y="210"/>
                </a:cubicBezTo>
                <a:cubicBezTo>
                  <a:pt x="191" y="225"/>
                  <a:pt x="187" y="240"/>
                  <a:pt x="187" y="257"/>
                </a:cubicBezTo>
                <a:cubicBezTo>
                  <a:pt x="187" y="290"/>
                  <a:pt x="201" y="319"/>
                  <a:pt x="222" y="341"/>
                </a:cubicBezTo>
                <a:cubicBezTo>
                  <a:pt x="233" y="351"/>
                  <a:pt x="245" y="360"/>
                  <a:pt x="259" y="366"/>
                </a:cubicBezTo>
                <a:cubicBezTo>
                  <a:pt x="259" y="366"/>
                  <a:pt x="259" y="366"/>
                  <a:pt x="259" y="366"/>
                </a:cubicBezTo>
                <a:close/>
                <a:moveTo>
                  <a:pt x="294" y="138"/>
                </a:moveTo>
                <a:cubicBezTo>
                  <a:pt x="294" y="142"/>
                  <a:pt x="294" y="148"/>
                  <a:pt x="294" y="154"/>
                </a:cubicBezTo>
                <a:cubicBezTo>
                  <a:pt x="294" y="162"/>
                  <a:pt x="289" y="160"/>
                  <a:pt x="284" y="164"/>
                </a:cubicBezTo>
                <a:cubicBezTo>
                  <a:pt x="278" y="167"/>
                  <a:pt x="275" y="173"/>
                  <a:pt x="270" y="174"/>
                </a:cubicBezTo>
                <a:cubicBezTo>
                  <a:pt x="265" y="176"/>
                  <a:pt x="251" y="193"/>
                  <a:pt x="248" y="196"/>
                </a:cubicBezTo>
                <a:cubicBezTo>
                  <a:pt x="245" y="200"/>
                  <a:pt x="242" y="210"/>
                  <a:pt x="237" y="211"/>
                </a:cubicBezTo>
                <a:cubicBezTo>
                  <a:pt x="233" y="212"/>
                  <a:pt x="236" y="201"/>
                  <a:pt x="225" y="199"/>
                </a:cubicBezTo>
                <a:cubicBezTo>
                  <a:pt x="214" y="197"/>
                  <a:pt x="212" y="214"/>
                  <a:pt x="211" y="220"/>
                </a:cubicBezTo>
                <a:cubicBezTo>
                  <a:pt x="210" y="227"/>
                  <a:pt x="221" y="221"/>
                  <a:pt x="226" y="219"/>
                </a:cubicBezTo>
                <a:cubicBezTo>
                  <a:pt x="231" y="218"/>
                  <a:pt x="227" y="225"/>
                  <a:pt x="227" y="227"/>
                </a:cubicBezTo>
                <a:cubicBezTo>
                  <a:pt x="227" y="230"/>
                  <a:pt x="229" y="237"/>
                  <a:pt x="228" y="241"/>
                </a:cubicBezTo>
                <a:cubicBezTo>
                  <a:pt x="228" y="244"/>
                  <a:pt x="231" y="247"/>
                  <a:pt x="234" y="249"/>
                </a:cubicBezTo>
                <a:cubicBezTo>
                  <a:pt x="239" y="243"/>
                  <a:pt x="246" y="239"/>
                  <a:pt x="253" y="242"/>
                </a:cubicBezTo>
                <a:cubicBezTo>
                  <a:pt x="262" y="246"/>
                  <a:pt x="277" y="251"/>
                  <a:pt x="282" y="257"/>
                </a:cubicBezTo>
                <a:cubicBezTo>
                  <a:pt x="287" y="263"/>
                  <a:pt x="302" y="269"/>
                  <a:pt x="306" y="272"/>
                </a:cubicBezTo>
                <a:cubicBezTo>
                  <a:pt x="309" y="274"/>
                  <a:pt x="320" y="276"/>
                  <a:pt x="318" y="281"/>
                </a:cubicBezTo>
                <a:cubicBezTo>
                  <a:pt x="315" y="285"/>
                  <a:pt x="314" y="287"/>
                  <a:pt x="310" y="295"/>
                </a:cubicBezTo>
                <a:cubicBezTo>
                  <a:pt x="305" y="303"/>
                  <a:pt x="295" y="327"/>
                  <a:pt x="284" y="336"/>
                </a:cubicBezTo>
                <a:cubicBezTo>
                  <a:pt x="274" y="344"/>
                  <a:pt x="273" y="346"/>
                  <a:pt x="270" y="352"/>
                </a:cubicBezTo>
                <a:cubicBezTo>
                  <a:pt x="267" y="358"/>
                  <a:pt x="267" y="366"/>
                  <a:pt x="266" y="369"/>
                </a:cubicBezTo>
                <a:cubicBezTo>
                  <a:pt x="279" y="374"/>
                  <a:pt x="293" y="376"/>
                  <a:pt x="307" y="376"/>
                </a:cubicBezTo>
                <a:cubicBezTo>
                  <a:pt x="340" y="376"/>
                  <a:pt x="370" y="363"/>
                  <a:pt x="391" y="341"/>
                </a:cubicBezTo>
                <a:cubicBezTo>
                  <a:pt x="413" y="319"/>
                  <a:pt x="426" y="290"/>
                  <a:pt x="426" y="257"/>
                </a:cubicBezTo>
                <a:cubicBezTo>
                  <a:pt x="426" y="255"/>
                  <a:pt x="426" y="253"/>
                  <a:pt x="426" y="251"/>
                </a:cubicBezTo>
                <a:cubicBezTo>
                  <a:pt x="425" y="267"/>
                  <a:pt x="415" y="294"/>
                  <a:pt x="412" y="298"/>
                </a:cubicBezTo>
                <a:cubicBezTo>
                  <a:pt x="410" y="304"/>
                  <a:pt x="394" y="331"/>
                  <a:pt x="387" y="329"/>
                </a:cubicBezTo>
                <a:cubicBezTo>
                  <a:pt x="381" y="327"/>
                  <a:pt x="385" y="280"/>
                  <a:pt x="380" y="271"/>
                </a:cubicBezTo>
                <a:cubicBezTo>
                  <a:pt x="376" y="262"/>
                  <a:pt x="379" y="255"/>
                  <a:pt x="375" y="254"/>
                </a:cubicBezTo>
                <a:cubicBezTo>
                  <a:pt x="371" y="253"/>
                  <a:pt x="345" y="259"/>
                  <a:pt x="342" y="255"/>
                </a:cubicBezTo>
                <a:cubicBezTo>
                  <a:pt x="338" y="250"/>
                  <a:pt x="331" y="236"/>
                  <a:pt x="331" y="236"/>
                </a:cubicBezTo>
                <a:cubicBezTo>
                  <a:pt x="331" y="236"/>
                  <a:pt x="332" y="232"/>
                  <a:pt x="332" y="227"/>
                </a:cubicBezTo>
                <a:cubicBezTo>
                  <a:pt x="331" y="222"/>
                  <a:pt x="329" y="219"/>
                  <a:pt x="332" y="215"/>
                </a:cubicBezTo>
                <a:cubicBezTo>
                  <a:pt x="336" y="212"/>
                  <a:pt x="337" y="210"/>
                  <a:pt x="339" y="208"/>
                </a:cubicBezTo>
                <a:cubicBezTo>
                  <a:pt x="341" y="205"/>
                  <a:pt x="342" y="201"/>
                  <a:pt x="344" y="199"/>
                </a:cubicBezTo>
                <a:cubicBezTo>
                  <a:pt x="347" y="198"/>
                  <a:pt x="351" y="195"/>
                  <a:pt x="355" y="195"/>
                </a:cubicBezTo>
                <a:cubicBezTo>
                  <a:pt x="359" y="195"/>
                  <a:pt x="363" y="194"/>
                  <a:pt x="365" y="195"/>
                </a:cubicBezTo>
                <a:cubicBezTo>
                  <a:pt x="367" y="195"/>
                  <a:pt x="372" y="200"/>
                  <a:pt x="376" y="201"/>
                </a:cubicBezTo>
                <a:cubicBezTo>
                  <a:pt x="380" y="202"/>
                  <a:pt x="402" y="197"/>
                  <a:pt x="410" y="196"/>
                </a:cubicBezTo>
                <a:cubicBezTo>
                  <a:pt x="408" y="194"/>
                  <a:pt x="407" y="192"/>
                  <a:pt x="406" y="190"/>
                </a:cubicBezTo>
                <a:cubicBezTo>
                  <a:pt x="402" y="192"/>
                  <a:pt x="397" y="194"/>
                  <a:pt x="397" y="195"/>
                </a:cubicBezTo>
                <a:cubicBezTo>
                  <a:pt x="396" y="197"/>
                  <a:pt x="391" y="195"/>
                  <a:pt x="389" y="193"/>
                </a:cubicBezTo>
                <a:cubicBezTo>
                  <a:pt x="387" y="191"/>
                  <a:pt x="378" y="192"/>
                  <a:pt x="375" y="192"/>
                </a:cubicBezTo>
                <a:cubicBezTo>
                  <a:pt x="372" y="191"/>
                  <a:pt x="367" y="183"/>
                  <a:pt x="363" y="179"/>
                </a:cubicBezTo>
                <a:cubicBezTo>
                  <a:pt x="360" y="175"/>
                  <a:pt x="357" y="184"/>
                  <a:pt x="355" y="186"/>
                </a:cubicBezTo>
                <a:cubicBezTo>
                  <a:pt x="352" y="189"/>
                  <a:pt x="349" y="195"/>
                  <a:pt x="344" y="195"/>
                </a:cubicBezTo>
                <a:cubicBezTo>
                  <a:pt x="340" y="195"/>
                  <a:pt x="337" y="180"/>
                  <a:pt x="337" y="180"/>
                </a:cubicBezTo>
                <a:cubicBezTo>
                  <a:pt x="340" y="179"/>
                  <a:pt x="340" y="179"/>
                  <a:pt x="340" y="179"/>
                </a:cubicBezTo>
                <a:cubicBezTo>
                  <a:pt x="340" y="179"/>
                  <a:pt x="344" y="178"/>
                  <a:pt x="343" y="175"/>
                </a:cubicBezTo>
                <a:cubicBezTo>
                  <a:pt x="343" y="172"/>
                  <a:pt x="345" y="174"/>
                  <a:pt x="348" y="173"/>
                </a:cubicBezTo>
                <a:cubicBezTo>
                  <a:pt x="350" y="173"/>
                  <a:pt x="353" y="164"/>
                  <a:pt x="354" y="162"/>
                </a:cubicBezTo>
                <a:cubicBezTo>
                  <a:pt x="354" y="160"/>
                  <a:pt x="359" y="155"/>
                  <a:pt x="363" y="151"/>
                </a:cubicBezTo>
                <a:cubicBezTo>
                  <a:pt x="346" y="142"/>
                  <a:pt x="327" y="137"/>
                  <a:pt x="307" y="137"/>
                </a:cubicBezTo>
                <a:cubicBezTo>
                  <a:pt x="303" y="137"/>
                  <a:pt x="298" y="138"/>
                  <a:pt x="294" y="138"/>
                </a:cubicBezTo>
                <a:cubicBezTo>
                  <a:pt x="294" y="138"/>
                  <a:pt x="294" y="138"/>
                  <a:pt x="294" y="138"/>
                </a:cubicBezTo>
                <a:close/>
                <a:moveTo>
                  <a:pt x="307" y="108"/>
                </a:moveTo>
                <a:cubicBezTo>
                  <a:pt x="266" y="108"/>
                  <a:pt x="229" y="125"/>
                  <a:pt x="202" y="152"/>
                </a:cubicBezTo>
                <a:cubicBezTo>
                  <a:pt x="175" y="179"/>
                  <a:pt x="159" y="216"/>
                  <a:pt x="159" y="257"/>
                </a:cubicBezTo>
                <a:cubicBezTo>
                  <a:pt x="159" y="298"/>
                  <a:pt x="175" y="335"/>
                  <a:pt x="202" y="362"/>
                </a:cubicBezTo>
                <a:cubicBezTo>
                  <a:pt x="229" y="388"/>
                  <a:pt x="266" y="405"/>
                  <a:pt x="307" y="405"/>
                </a:cubicBezTo>
                <a:cubicBezTo>
                  <a:pt x="348" y="405"/>
                  <a:pt x="385" y="388"/>
                  <a:pt x="412" y="362"/>
                </a:cubicBezTo>
                <a:cubicBezTo>
                  <a:pt x="439" y="335"/>
                  <a:pt x="455" y="298"/>
                  <a:pt x="455" y="257"/>
                </a:cubicBezTo>
                <a:cubicBezTo>
                  <a:pt x="455" y="216"/>
                  <a:pt x="439" y="179"/>
                  <a:pt x="412" y="152"/>
                </a:cubicBezTo>
                <a:cubicBezTo>
                  <a:pt x="385" y="125"/>
                  <a:pt x="348" y="108"/>
                  <a:pt x="307" y="108"/>
                </a:cubicBezTo>
                <a:cubicBezTo>
                  <a:pt x="307" y="108"/>
                  <a:pt x="307" y="108"/>
                  <a:pt x="307" y="108"/>
                </a:cubicBezTo>
                <a:close/>
                <a:moveTo>
                  <a:pt x="22" y="0"/>
                </a:moveTo>
                <a:cubicBezTo>
                  <a:pt x="361" y="0"/>
                  <a:pt x="361" y="0"/>
                  <a:pt x="361" y="0"/>
                </a:cubicBezTo>
                <a:cubicBezTo>
                  <a:pt x="374" y="0"/>
                  <a:pt x="384" y="10"/>
                  <a:pt x="384" y="22"/>
                </a:cubicBezTo>
                <a:cubicBezTo>
                  <a:pt x="384" y="93"/>
                  <a:pt x="384" y="93"/>
                  <a:pt x="384" y="93"/>
                </a:cubicBezTo>
                <a:cubicBezTo>
                  <a:pt x="368" y="86"/>
                  <a:pt x="352" y="81"/>
                  <a:pt x="335" y="78"/>
                </a:cubicBezTo>
                <a:cubicBezTo>
                  <a:pt x="335" y="48"/>
                  <a:pt x="335" y="48"/>
                  <a:pt x="335" y="48"/>
                </a:cubicBezTo>
                <a:cubicBezTo>
                  <a:pt x="51" y="48"/>
                  <a:pt x="51" y="48"/>
                  <a:pt x="51" y="48"/>
                </a:cubicBezTo>
                <a:cubicBezTo>
                  <a:pt x="51" y="474"/>
                  <a:pt x="51" y="474"/>
                  <a:pt x="51" y="474"/>
                </a:cubicBezTo>
                <a:cubicBezTo>
                  <a:pt x="335" y="474"/>
                  <a:pt x="335" y="474"/>
                  <a:pt x="335" y="474"/>
                </a:cubicBezTo>
                <a:cubicBezTo>
                  <a:pt x="335" y="435"/>
                  <a:pt x="335" y="435"/>
                  <a:pt x="335" y="435"/>
                </a:cubicBezTo>
                <a:cubicBezTo>
                  <a:pt x="352" y="433"/>
                  <a:pt x="368" y="428"/>
                  <a:pt x="384" y="421"/>
                </a:cubicBezTo>
                <a:cubicBezTo>
                  <a:pt x="384" y="541"/>
                  <a:pt x="384" y="541"/>
                  <a:pt x="384" y="541"/>
                </a:cubicBezTo>
                <a:cubicBezTo>
                  <a:pt x="384" y="554"/>
                  <a:pt x="374" y="564"/>
                  <a:pt x="361" y="564"/>
                </a:cubicBezTo>
                <a:cubicBezTo>
                  <a:pt x="22" y="564"/>
                  <a:pt x="22" y="564"/>
                  <a:pt x="22" y="564"/>
                </a:cubicBezTo>
                <a:cubicBezTo>
                  <a:pt x="10" y="564"/>
                  <a:pt x="0" y="554"/>
                  <a:pt x="0" y="541"/>
                </a:cubicBezTo>
                <a:cubicBezTo>
                  <a:pt x="0" y="22"/>
                  <a:pt x="0" y="22"/>
                  <a:pt x="0" y="22"/>
                </a:cubicBezTo>
                <a:cubicBezTo>
                  <a:pt x="0" y="10"/>
                  <a:pt x="10" y="0"/>
                  <a:pt x="22" y="0"/>
                </a:cubicBezTo>
                <a:close/>
              </a:path>
            </a:pathLst>
          </a:custGeom>
          <a:solidFill>
            <a:schemeClr val="bg1"/>
          </a:solidFill>
          <a:ln>
            <a:noFill/>
          </a:ln>
          <a:effectLst/>
        </p:spPr>
        <p:txBody>
          <a:bodyPr anchor="ctr">
            <a:scene3d>
              <a:camera prst="orthographicFront"/>
              <a:lightRig rig="threePt" dir="t"/>
            </a:scene3d>
            <a:sp3d contourW="12700">
              <a:contourClr>
                <a:srgbClr val="FFFFFF"/>
              </a:contourClr>
            </a:sp3d>
          </a:bodyPr>
          <a:lstStyle/>
          <a:p>
            <a:pPr algn="ctr"/>
            <a:endParaRPr lang="zh-CN" altLang="en-US" sz="2400">
              <a:solidFill>
                <a:srgbClr val="FFFFFF"/>
              </a:solidFill>
              <a:cs typeface="+mn-ea"/>
              <a:sym typeface="+mn-lt"/>
            </a:endParaRPr>
          </a:p>
        </p:txBody>
      </p:sp>
      <p:sp>
        <p:nvSpPr>
          <p:cNvPr id="64" name="Freeform 6"/>
          <p:cNvSpPr>
            <a:spLocks noEditPoints="1"/>
          </p:cNvSpPr>
          <p:nvPr/>
        </p:nvSpPr>
        <p:spPr bwMode="auto">
          <a:xfrm>
            <a:off x="5816711" y="4995983"/>
            <a:ext cx="558579" cy="393069"/>
          </a:xfrm>
          <a:custGeom>
            <a:avLst/>
            <a:gdLst>
              <a:gd name="T0" fmla="*/ 68 w 543"/>
              <a:gd name="T1" fmla="*/ 0 h 379"/>
              <a:gd name="T2" fmla="*/ 327 w 543"/>
              <a:gd name="T3" fmla="*/ 0 h 379"/>
              <a:gd name="T4" fmla="*/ 395 w 543"/>
              <a:gd name="T5" fmla="*/ 68 h 379"/>
              <a:gd name="T6" fmla="*/ 395 w 543"/>
              <a:gd name="T7" fmla="*/ 194 h 379"/>
              <a:gd name="T8" fmla="*/ 327 w 543"/>
              <a:gd name="T9" fmla="*/ 262 h 379"/>
              <a:gd name="T10" fmla="*/ 133 w 543"/>
              <a:gd name="T11" fmla="*/ 262 h 379"/>
              <a:gd name="T12" fmla="*/ 77 w 543"/>
              <a:gd name="T13" fmla="*/ 317 h 379"/>
              <a:gd name="T14" fmla="*/ 77 w 543"/>
              <a:gd name="T15" fmla="*/ 262 h 379"/>
              <a:gd name="T16" fmla="*/ 68 w 543"/>
              <a:gd name="T17" fmla="*/ 262 h 379"/>
              <a:gd name="T18" fmla="*/ 0 w 543"/>
              <a:gd name="T19" fmla="*/ 194 h 379"/>
              <a:gd name="T20" fmla="*/ 0 w 543"/>
              <a:gd name="T21" fmla="*/ 68 h 379"/>
              <a:gd name="T22" fmla="*/ 68 w 543"/>
              <a:gd name="T23" fmla="*/ 0 h 379"/>
              <a:gd name="T24" fmla="*/ 475 w 543"/>
              <a:gd name="T25" fmla="*/ 62 h 379"/>
              <a:gd name="T26" fmla="*/ 424 w 543"/>
              <a:gd name="T27" fmla="*/ 62 h 379"/>
              <a:gd name="T28" fmla="*/ 426 w 543"/>
              <a:gd name="T29" fmla="*/ 81 h 379"/>
              <a:gd name="T30" fmla="*/ 426 w 543"/>
              <a:gd name="T31" fmla="*/ 206 h 379"/>
              <a:gd name="T32" fmla="*/ 333 w 543"/>
              <a:gd name="T33" fmla="*/ 298 h 379"/>
              <a:gd name="T34" fmla="*/ 164 w 543"/>
              <a:gd name="T35" fmla="*/ 298 h 379"/>
              <a:gd name="T36" fmla="*/ 216 w 543"/>
              <a:gd name="T37" fmla="*/ 323 h 379"/>
              <a:gd name="T38" fmla="*/ 410 w 543"/>
              <a:gd name="T39" fmla="*/ 323 h 379"/>
              <a:gd name="T40" fmla="*/ 466 w 543"/>
              <a:gd name="T41" fmla="*/ 379 h 379"/>
              <a:gd name="T42" fmla="*/ 466 w 543"/>
              <a:gd name="T43" fmla="*/ 323 h 379"/>
              <a:gd name="T44" fmla="*/ 475 w 543"/>
              <a:gd name="T45" fmla="*/ 323 h 379"/>
              <a:gd name="T46" fmla="*/ 543 w 543"/>
              <a:gd name="T47" fmla="*/ 255 h 379"/>
              <a:gd name="T48" fmla="*/ 543 w 543"/>
              <a:gd name="T49" fmla="*/ 130 h 379"/>
              <a:gd name="T50" fmla="*/ 475 w 543"/>
              <a:gd name="T51" fmla="*/ 6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3" h="379">
                <a:moveTo>
                  <a:pt x="68" y="0"/>
                </a:moveTo>
                <a:cubicBezTo>
                  <a:pt x="327" y="0"/>
                  <a:pt x="327" y="0"/>
                  <a:pt x="327" y="0"/>
                </a:cubicBezTo>
                <a:cubicBezTo>
                  <a:pt x="364" y="0"/>
                  <a:pt x="395" y="31"/>
                  <a:pt x="395" y="68"/>
                </a:cubicBezTo>
                <a:cubicBezTo>
                  <a:pt x="395" y="194"/>
                  <a:pt x="395" y="194"/>
                  <a:pt x="395" y="194"/>
                </a:cubicBezTo>
                <a:cubicBezTo>
                  <a:pt x="395" y="231"/>
                  <a:pt x="364" y="262"/>
                  <a:pt x="327" y="262"/>
                </a:cubicBezTo>
                <a:cubicBezTo>
                  <a:pt x="133" y="262"/>
                  <a:pt x="133" y="262"/>
                  <a:pt x="133" y="262"/>
                </a:cubicBezTo>
                <a:cubicBezTo>
                  <a:pt x="77" y="317"/>
                  <a:pt x="77" y="317"/>
                  <a:pt x="77" y="317"/>
                </a:cubicBezTo>
                <a:cubicBezTo>
                  <a:pt x="77" y="262"/>
                  <a:pt x="77" y="262"/>
                  <a:pt x="77" y="262"/>
                </a:cubicBezTo>
                <a:cubicBezTo>
                  <a:pt x="68" y="262"/>
                  <a:pt x="68" y="262"/>
                  <a:pt x="68" y="262"/>
                </a:cubicBezTo>
                <a:cubicBezTo>
                  <a:pt x="31" y="262"/>
                  <a:pt x="0" y="231"/>
                  <a:pt x="0" y="194"/>
                </a:cubicBezTo>
                <a:cubicBezTo>
                  <a:pt x="0" y="68"/>
                  <a:pt x="0" y="68"/>
                  <a:pt x="0" y="68"/>
                </a:cubicBezTo>
                <a:cubicBezTo>
                  <a:pt x="0" y="31"/>
                  <a:pt x="31" y="0"/>
                  <a:pt x="68" y="0"/>
                </a:cubicBezTo>
                <a:close/>
                <a:moveTo>
                  <a:pt x="475" y="62"/>
                </a:moveTo>
                <a:cubicBezTo>
                  <a:pt x="424" y="62"/>
                  <a:pt x="424" y="62"/>
                  <a:pt x="424" y="62"/>
                </a:cubicBezTo>
                <a:cubicBezTo>
                  <a:pt x="425" y="68"/>
                  <a:pt x="426" y="74"/>
                  <a:pt x="426" y="81"/>
                </a:cubicBezTo>
                <a:cubicBezTo>
                  <a:pt x="426" y="206"/>
                  <a:pt x="426" y="206"/>
                  <a:pt x="426" y="206"/>
                </a:cubicBezTo>
                <a:cubicBezTo>
                  <a:pt x="426" y="257"/>
                  <a:pt x="384" y="298"/>
                  <a:pt x="333" y="298"/>
                </a:cubicBezTo>
                <a:cubicBezTo>
                  <a:pt x="164" y="298"/>
                  <a:pt x="164" y="298"/>
                  <a:pt x="164" y="298"/>
                </a:cubicBezTo>
                <a:cubicBezTo>
                  <a:pt x="176" y="314"/>
                  <a:pt x="195" y="323"/>
                  <a:pt x="216" y="323"/>
                </a:cubicBezTo>
                <a:cubicBezTo>
                  <a:pt x="410" y="323"/>
                  <a:pt x="410" y="323"/>
                  <a:pt x="410" y="323"/>
                </a:cubicBezTo>
                <a:cubicBezTo>
                  <a:pt x="466" y="379"/>
                  <a:pt x="466" y="379"/>
                  <a:pt x="466" y="379"/>
                </a:cubicBezTo>
                <a:cubicBezTo>
                  <a:pt x="466" y="323"/>
                  <a:pt x="466" y="323"/>
                  <a:pt x="466" y="323"/>
                </a:cubicBezTo>
                <a:cubicBezTo>
                  <a:pt x="475" y="323"/>
                  <a:pt x="475" y="323"/>
                  <a:pt x="475" y="323"/>
                </a:cubicBezTo>
                <a:cubicBezTo>
                  <a:pt x="513" y="323"/>
                  <a:pt x="543" y="293"/>
                  <a:pt x="543" y="255"/>
                </a:cubicBezTo>
                <a:cubicBezTo>
                  <a:pt x="543" y="130"/>
                  <a:pt x="543" y="130"/>
                  <a:pt x="543" y="130"/>
                </a:cubicBezTo>
                <a:cubicBezTo>
                  <a:pt x="543" y="93"/>
                  <a:pt x="513" y="62"/>
                  <a:pt x="475" y="62"/>
                </a:cubicBezTo>
                <a:close/>
              </a:path>
            </a:pathLst>
          </a:custGeom>
          <a:solidFill>
            <a:schemeClr val="bg1"/>
          </a:solidFill>
          <a:ln>
            <a:noFill/>
          </a:ln>
          <a:effectLst/>
        </p:spPr>
        <p:txBody>
          <a:bodyPr anchor="ctr">
            <a:scene3d>
              <a:camera prst="orthographicFront"/>
              <a:lightRig rig="threePt" dir="t"/>
            </a:scene3d>
            <a:sp3d contourW="12700">
              <a:contourClr>
                <a:srgbClr val="FFFFFF"/>
              </a:contourClr>
            </a:sp3d>
          </a:bodyPr>
          <a:lstStyle/>
          <a:p>
            <a:pPr algn="ctr"/>
            <a:endParaRPr lang="zh-CN" altLang="en-US" sz="2400">
              <a:solidFill>
                <a:srgbClr val="FFFFFF"/>
              </a:solidFill>
              <a:cs typeface="+mn-ea"/>
              <a:sym typeface="+mn-lt"/>
            </a:endParaRPr>
          </a:p>
        </p:txBody>
      </p:sp>
      <p:sp>
        <p:nvSpPr>
          <p:cNvPr id="65" name="Freeform 24"/>
          <p:cNvSpPr>
            <a:spLocks noEditPoints="1"/>
          </p:cNvSpPr>
          <p:nvPr/>
        </p:nvSpPr>
        <p:spPr bwMode="auto">
          <a:xfrm flipH="1">
            <a:off x="4354781" y="3322360"/>
            <a:ext cx="572819" cy="610061"/>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a:effectLst/>
        </p:spPr>
        <p:txBody>
          <a:bodyPr anchor="ctr">
            <a:scene3d>
              <a:camera prst="orthographicFront"/>
              <a:lightRig rig="threePt" dir="t"/>
            </a:scene3d>
            <a:sp3d contourW="12700">
              <a:contourClr>
                <a:srgbClr val="FFFFFF"/>
              </a:contourClr>
            </a:sp3d>
          </a:bodyPr>
          <a:lstStyle/>
          <a:p>
            <a:pPr algn="ctr"/>
            <a:endParaRPr lang="zh-CN" altLang="en-US" sz="2400">
              <a:solidFill>
                <a:srgbClr val="FFFFF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 calcmode="lin" valueType="num">
                                      <p:cBhvr>
                                        <p:cTn id="18" dur="500" fill="hold"/>
                                        <p:tgtEl>
                                          <p:spTgt spid="57"/>
                                        </p:tgtEl>
                                        <p:attrNameLst>
                                          <p:attrName>ppt_w</p:attrName>
                                        </p:attrNameLst>
                                      </p:cBhvr>
                                      <p:tavLst>
                                        <p:tav tm="0">
                                          <p:val>
                                            <p:fltVal val="0"/>
                                          </p:val>
                                        </p:tav>
                                        <p:tav tm="100000">
                                          <p:val>
                                            <p:strVal val="#ppt_w"/>
                                          </p:val>
                                        </p:tav>
                                      </p:tavLst>
                                    </p:anim>
                                    <p:anim calcmode="lin" valueType="num">
                                      <p:cBhvr>
                                        <p:cTn id="19" dur="500" fill="hold"/>
                                        <p:tgtEl>
                                          <p:spTgt spid="57"/>
                                        </p:tgtEl>
                                        <p:attrNameLst>
                                          <p:attrName>ppt_h</p:attrName>
                                        </p:attrNameLst>
                                      </p:cBhvr>
                                      <p:tavLst>
                                        <p:tav tm="0">
                                          <p:val>
                                            <p:fltVal val="0"/>
                                          </p:val>
                                        </p:tav>
                                        <p:tav tm="100000">
                                          <p:val>
                                            <p:strVal val="#ppt_h"/>
                                          </p:val>
                                        </p:tav>
                                      </p:tavLst>
                                    </p:anim>
                                    <p:animEffect transition="in" filter="fade">
                                      <p:cBhvr>
                                        <p:cTn id="20" dur="500"/>
                                        <p:tgtEl>
                                          <p:spTgt spid="5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animEffect transition="in" filter="fade">
                                      <p:cBhvr>
                                        <p:cTn id="25" dur="500"/>
                                        <p:tgtEl>
                                          <p:spTgt spid="61"/>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63"/>
                                        </p:tgtEl>
                                        <p:attrNameLst>
                                          <p:attrName>style.visibility</p:attrName>
                                        </p:attrNameLst>
                                      </p:cBhvr>
                                      <p:to>
                                        <p:strVal val="visible"/>
                                      </p:to>
                                    </p:set>
                                    <p:anim calcmode="lin" valueType="num">
                                      <p:cBhvr>
                                        <p:cTn id="28" dur="500" fill="hold"/>
                                        <p:tgtEl>
                                          <p:spTgt spid="63"/>
                                        </p:tgtEl>
                                        <p:attrNameLst>
                                          <p:attrName>ppt_w</p:attrName>
                                        </p:attrNameLst>
                                      </p:cBhvr>
                                      <p:tavLst>
                                        <p:tav tm="0">
                                          <p:val>
                                            <p:fltVal val="0"/>
                                          </p:val>
                                        </p:tav>
                                        <p:tav tm="100000">
                                          <p:val>
                                            <p:strVal val="#ppt_w"/>
                                          </p:val>
                                        </p:tav>
                                      </p:tavLst>
                                    </p:anim>
                                    <p:anim calcmode="lin" valueType="num">
                                      <p:cBhvr>
                                        <p:cTn id="29" dur="500" fill="hold"/>
                                        <p:tgtEl>
                                          <p:spTgt spid="63"/>
                                        </p:tgtEl>
                                        <p:attrNameLst>
                                          <p:attrName>ppt_h</p:attrName>
                                        </p:attrNameLst>
                                      </p:cBhvr>
                                      <p:tavLst>
                                        <p:tav tm="0">
                                          <p:val>
                                            <p:fltVal val="0"/>
                                          </p:val>
                                        </p:tav>
                                        <p:tav tm="100000">
                                          <p:val>
                                            <p:strVal val="#ppt_h"/>
                                          </p:val>
                                        </p:tav>
                                      </p:tavLst>
                                    </p:anim>
                                    <p:animEffect transition="in" filter="fade">
                                      <p:cBhvr>
                                        <p:cTn id="30" dur="500"/>
                                        <p:tgtEl>
                                          <p:spTgt spid="63"/>
                                        </p:tgtEl>
                                      </p:cBhvr>
                                    </p:animEffect>
                                  </p:childTnLst>
                                </p:cTn>
                              </p:par>
                              <p:par>
                                <p:cTn id="31" presetID="53" presetClass="entr" presetSubtype="16" fill="hold" grpId="0" nodeType="withEffect">
                                  <p:stCondLst>
                                    <p:cond delay="200"/>
                                  </p:stCondLst>
                                  <p:childTnLst>
                                    <p:set>
                                      <p:cBhvr>
                                        <p:cTn id="32" dur="1" fill="hold">
                                          <p:stCondLst>
                                            <p:cond delay="0"/>
                                          </p:stCondLst>
                                        </p:cTn>
                                        <p:tgtEl>
                                          <p:spTgt spid="60"/>
                                        </p:tgtEl>
                                        <p:attrNameLst>
                                          <p:attrName>style.visibility</p:attrName>
                                        </p:attrNameLst>
                                      </p:cBhvr>
                                      <p:to>
                                        <p:strVal val="visible"/>
                                      </p:to>
                                    </p:set>
                                    <p:anim calcmode="lin" valueType="num">
                                      <p:cBhvr>
                                        <p:cTn id="33" dur="500" fill="hold"/>
                                        <p:tgtEl>
                                          <p:spTgt spid="60"/>
                                        </p:tgtEl>
                                        <p:attrNameLst>
                                          <p:attrName>ppt_w</p:attrName>
                                        </p:attrNameLst>
                                      </p:cBhvr>
                                      <p:tavLst>
                                        <p:tav tm="0">
                                          <p:val>
                                            <p:fltVal val="0"/>
                                          </p:val>
                                        </p:tav>
                                        <p:tav tm="100000">
                                          <p:val>
                                            <p:strVal val="#ppt_w"/>
                                          </p:val>
                                        </p:tav>
                                      </p:tavLst>
                                    </p:anim>
                                    <p:anim calcmode="lin" valueType="num">
                                      <p:cBhvr>
                                        <p:cTn id="34" dur="500" fill="hold"/>
                                        <p:tgtEl>
                                          <p:spTgt spid="60"/>
                                        </p:tgtEl>
                                        <p:attrNameLst>
                                          <p:attrName>ppt_h</p:attrName>
                                        </p:attrNameLst>
                                      </p:cBhvr>
                                      <p:tavLst>
                                        <p:tav tm="0">
                                          <p:val>
                                            <p:fltVal val="0"/>
                                          </p:val>
                                        </p:tav>
                                        <p:tav tm="100000">
                                          <p:val>
                                            <p:strVal val="#ppt_h"/>
                                          </p:val>
                                        </p:tav>
                                      </p:tavLst>
                                    </p:anim>
                                    <p:animEffect transition="in" filter="fade">
                                      <p:cBhvr>
                                        <p:cTn id="35" dur="500"/>
                                        <p:tgtEl>
                                          <p:spTgt spid="60"/>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64"/>
                                        </p:tgtEl>
                                        <p:attrNameLst>
                                          <p:attrName>style.visibility</p:attrName>
                                        </p:attrNameLst>
                                      </p:cBhvr>
                                      <p:to>
                                        <p:strVal val="visible"/>
                                      </p:to>
                                    </p:set>
                                    <p:anim calcmode="lin" valueType="num">
                                      <p:cBhvr>
                                        <p:cTn id="38" dur="500" fill="hold"/>
                                        <p:tgtEl>
                                          <p:spTgt spid="64"/>
                                        </p:tgtEl>
                                        <p:attrNameLst>
                                          <p:attrName>ppt_w</p:attrName>
                                        </p:attrNameLst>
                                      </p:cBhvr>
                                      <p:tavLst>
                                        <p:tav tm="0">
                                          <p:val>
                                            <p:fltVal val="0"/>
                                          </p:val>
                                        </p:tav>
                                        <p:tav tm="100000">
                                          <p:val>
                                            <p:strVal val="#ppt_w"/>
                                          </p:val>
                                        </p:tav>
                                      </p:tavLst>
                                    </p:anim>
                                    <p:anim calcmode="lin" valueType="num">
                                      <p:cBhvr>
                                        <p:cTn id="39" dur="500" fill="hold"/>
                                        <p:tgtEl>
                                          <p:spTgt spid="64"/>
                                        </p:tgtEl>
                                        <p:attrNameLst>
                                          <p:attrName>ppt_h</p:attrName>
                                        </p:attrNameLst>
                                      </p:cBhvr>
                                      <p:tavLst>
                                        <p:tav tm="0">
                                          <p:val>
                                            <p:fltVal val="0"/>
                                          </p:val>
                                        </p:tav>
                                        <p:tav tm="100000">
                                          <p:val>
                                            <p:strVal val="#ppt_h"/>
                                          </p:val>
                                        </p:tav>
                                      </p:tavLst>
                                    </p:anim>
                                    <p:animEffect transition="in" filter="fade">
                                      <p:cBhvr>
                                        <p:cTn id="40" dur="500"/>
                                        <p:tgtEl>
                                          <p:spTgt spid="64"/>
                                        </p:tgtEl>
                                      </p:cBhvr>
                                    </p:animEffect>
                                  </p:childTnLst>
                                </p:cTn>
                              </p:par>
                              <p:par>
                                <p:cTn id="41" presetID="53" presetClass="entr" presetSubtype="16" fill="hold" grpId="0" nodeType="withEffect">
                                  <p:stCondLst>
                                    <p:cond delay="400"/>
                                  </p:stCondLst>
                                  <p:childTnLst>
                                    <p:set>
                                      <p:cBhvr>
                                        <p:cTn id="42" dur="1" fill="hold">
                                          <p:stCondLst>
                                            <p:cond delay="0"/>
                                          </p:stCondLst>
                                        </p:cTn>
                                        <p:tgtEl>
                                          <p:spTgt spid="58"/>
                                        </p:tgtEl>
                                        <p:attrNameLst>
                                          <p:attrName>style.visibility</p:attrName>
                                        </p:attrNameLst>
                                      </p:cBhvr>
                                      <p:to>
                                        <p:strVal val="visible"/>
                                      </p:to>
                                    </p:set>
                                    <p:anim calcmode="lin" valueType="num">
                                      <p:cBhvr>
                                        <p:cTn id="43" dur="500" fill="hold"/>
                                        <p:tgtEl>
                                          <p:spTgt spid="58"/>
                                        </p:tgtEl>
                                        <p:attrNameLst>
                                          <p:attrName>ppt_w</p:attrName>
                                        </p:attrNameLst>
                                      </p:cBhvr>
                                      <p:tavLst>
                                        <p:tav tm="0">
                                          <p:val>
                                            <p:fltVal val="0"/>
                                          </p:val>
                                        </p:tav>
                                        <p:tav tm="100000">
                                          <p:val>
                                            <p:strVal val="#ppt_w"/>
                                          </p:val>
                                        </p:tav>
                                      </p:tavLst>
                                    </p:anim>
                                    <p:anim calcmode="lin" valueType="num">
                                      <p:cBhvr>
                                        <p:cTn id="44" dur="500" fill="hold"/>
                                        <p:tgtEl>
                                          <p:spTgt spid="58"/>
                                        </p:tgtEl>
                                        <p:attrNameLst>
                                          <p:attrName>ppt_h</p:attrName>
                                        </p:attrNameLst>
                                      </p:cBhvr>
                                      <p:tavLst>
                                        <p:tav tm="0">
                                          <p:val>
                                            <p:fltVal val="0"/>
                                          </p:val>
                                        </p:tav>
                                        <p:tav tm="100000">
                                          <p:val>
                                            <p:strVal val="#ppt_h"/>
                                          </p:val>
                                        </p:tav>
                                      </p:tavLst>
                                    </p:anim>
                                    <p:animEffect transition="in" filter="fade">
                                      <p:cBhvr>
                                        <p:cTn id="45" dur="500"/>
                                        <p:tgtEl>
                                          <p:spTgt spid="58"/>
                                        </p:tgtEl>
                                      </p:cBhvr>
                                    </p:animEffect>
                                  </p:childTnLst>
                                </p:cTn>
                              </p:par>
                              <p:par>
                                <p:cTn id="46" presetID="53" presetClass="entr" presetSubtype="16" fill="hold" grpId="0" nodeType="withEffect">
                                  <p:stCondLst>
                                    <p:cond delay="600"/>
                                  </p:stCondLst>
                                  <p:childTnLst>
                                    <p:set>
                                      <p:cBhvr>
                                        <p:cTn id="47" dur="1" fill="hold">
                                          <p:stCondLst>
                                            <p:cond delay="0"/>
                                          </p:stCondLst>
                                        </p:cTn>
                                        <p:tgtEl>
                                          <p:spTgt spid="65"/>
                                        </p:tgtEl>
                                        <p:attrNameLst>
                                          <p:attrName>style.visibility</p:attrName>
                                        </p:attrNameLst>
                                      </p:cBhvr>
                                      <p:to>
                                        <p:strVal val="visible"/>
                                      </p:to>
                                    </p:set>
                                    <p:anim calcmode="lin" valueType="num">
                                      <p:cBhvr>
                                        <p:cTn id="48" dur="500" fill="hold"/>
                                        <p:tgtEl>
                                          <p:spTgt spid="65"/>
                                        </p:tgtEl>
                                        <p:attrNameLst>
                                          <p:attrName>ppt_w</p:attrName>
                                        </p:attrNameLst>
                                      </p:cBhvr>
                                      <p:tavLst>
                                        <p:tav tm="0">
                                          <p:val>
                                            <p:fltVal val="0"/>
                                          </p:val>
                                        </p:tav>
                                        <p:tav tm="100000">
                                          <p:val>
                                            <p:strVal val="#ppt_w"/>
                                          </p:val>
                                        </p:tav>
                                      </p:tavLst>
                                    </p:anim>
                                    <p:anim calcmode="lin" valueType="num">
                                      <p:cBhvr>
                                        <p:cTn id="49" dur="500" fill="hold"/>
                                        <p:tgtEl>
                                          <p:spTgt spid="65"/>
                                        </p:tgtEl>
                                        <p:attrNameLst>
                                          <p:attrName>ppt_h</p:attrName>
                                        </p:attrNameLst>
                                      </p:cBhvr>
                                      <p:tavLst>
                                        <p:tav tm="0">
                                          <p:val>
                                            <p:fltVal val="0"/>
                                          </p:val>
                                        </p:tav>
                                        <p:tav tm="100000">
                                          <p:val>
                                            <p:strVal val="#ppt_h"/>
                                          </p:val>
                                        </p:tav>
                                      </p:tavLst>
                                    </p:anim>
                                    <p:animEffect transition="in" filter="fade">
                                      <p:cBhvr>
                                        <p:cTn id="50" dur="500"/>
                                        <p:tgtEl>
                                          <p:spTgt spid="65"/>
                                        </p:tgtEl>
                                      </p:cBhvr>
                                    </p:animEffect>
                                  </p:childTnLst>
                                </p:cTn>
                              </p:par>
                              <p:par>
                                <p:cTn id="51" presetID="53" presetClass="entr" presetSubtype="16" fill="hold" grpId="0" nodeType="withEffect">
                                  <p:stCondLst>
                                    <p:cond delay="600"/>
                                  </p:stCondLst>
                                  <p:childTnLst>
                                    <p:set>
                                      <p:cBhvr>
                                        <p:cTn id="52" dur="1" fill="hold">
                                          <p:stCondLst>
                                            <p:cond delay="0"/>
                                          </p:stCondLst>
                                        </p:cTn>
                                        <p:tgtEl>
                                          <p:spTgt spid="59"/>
                                        </p:tgtEl>
                                        <p:attrNameLst>
                                          <p:attrName>style.visibility</p:attrName>
                                        </p:attrNameLst>
                                      </p:cBhvr>
                                      <p:to>
                                        <p:strVal val="visible"/>
                                      </p:to>
                                    </p:set>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fltVal val="0"/>
                                          </p:val>
                                        </p:tav>
                                        <p:tav tm="100000">
                                          <p:val>
                                            <p:strVal val="#ppt_h"/>
                                          </p:val>
                                        </p:tav>
                                      </p:tavLst>
                                    </p:anim>
                                    <p:animEffect transition="in" filter="fade">
                                      <p:cBhvr>
                                        <p:cTn id="55" dur="500"/>
                                        <p:tgtEl>
                                          <p:spTgt spid="59"/>
                                        </p:tgtEl>
                                      </p:cBhvr>
                                    </p:animEffect>
                                  </p:childTnLst>
                                </p:cTn>
                              </p:par>
                            </p:childTnLst>
                          </p:cTn>
                        </p:par>
                        <p:par>
                          <p:cTn id="56" fill="hold">
                            <p:stCondLst>
                              <p:cond delay="1000"/>
                            </p:stCondLst>
                            <p:childTnLst>
                              <p:par>
                                <p:cTn id="57" presetID="22" presetClass="entr" presetSubtype="4"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down)">
                                      <p:cBhvr>
                                        <p:cTn id="59" dur="300"/>
                                        <p:tgtEl>
                                          <p:spTgt spid="53"/>
                                        </p:tgtEl>
                                      </p:cBhvr>
                                    </p:animEffect>
                                  </p:childTnLst>
                                </p:cTn>
                              </p:par>
                            </p:childTnLst>
                          </p:cTn>
                        </p:par>
                        <p:par>
                          <p:cTn id="60" fill="hold">
                            <p:stCondLst>
                              <p:cond delay="1500"/>
                            </p:stCondLst>
                            <p:childTnLst>
                              <p:par>
                                <p:cTn id="61" presetID="22" presetClass="entr" presetSubtype="2" fill="hold" nodeType="after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wipe(right)">
                                      <p:cBhvr>
                                        <p:cTn id="63" dur="300"/>
                                        <p:tgtEl>
                                          <p:spTgt spid="52"/>
                                        </p:tgtEl>
                                      </p:cBhvr>
                                    </p:animEffect>
                                  </p:childTnLst>
                                </p:cTn>
                              </p:par>
                            </p:childTnLst>
                          </p:cTn>
                        </p:par>
                        <p:par>
                          <p:cTn id="64" fill="hold">
                            <p:stCondLst>
                              <p:cond delay="2000"/>
                            </p:stCondLst>
                            <p:childTnLst>
                              <p:par>
                                <p:cTn id="65" presetID="22" presetClass="entr" presetSubtype="2"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right)">
                                      <p:cBhvr>
                                        <p:cTn id="67" dur="500"/>
                                        <p:tgtEl>
                                          <p:spTgt spid="50"/>
                                        </p:tgtEl>
                                      </p:cBhvr>
                                    </p:animEffect>
                                  </p:childTnLst>
                                </p:cTn>
                              </p:par>
                            </p:childTnLst>
                          </p:cTn>
                        </p:par>
                        <p:par>
                          <p:cTn id="68" fill="hold">
                            <p:stCondLst>
                              <p:cond delay="2500"/>
                            </p:stCondLst>
                            <p:childTnLst>
                              <p:par>
                                <p:cTn id="69" presetID="22" presetClass="entr" presetSubtype="8" fill="hold"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left)">
                                      <p:cBhvr>
                                        <p:cTn id="71" dur="300"/>
                                        <p:tgtEl>
                                          <p:spTgt spid="46"/>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left)">
                                      <p:cBhvr>
                                        <p:cTn id="75" dur="500"/>
                                        <p:tgtEl>
                                          <p:spTgt spid="44"/>
                                        </p:tgtEl>
                                      </p:cBhvr>
                                    </p:animEffect>
                                  </p:childTnLst>
                                </p:cTn>
                              </p:par>
                            </p:childTnLst>
                          </p:cTn>
                        </p:par>
                        <p:par>
                          <p:cTn id="76" fill="hold">
                            <p:stCondLst>
                              <p:cond delay="3500"/>
                            </p:stCondLst>
                            <p:childTnLst>
                              <p:par>
                                <p:cTn id="77" presetID="22" presetClass="entr" presetSubtype="2" fill="hold"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right)">
                                      <p:cBhvr>
                                        <p:cTn id="79" dur="300"/>
                                        <p:tgtEl>
                                          <p:spTgt spid="56"/>
                                        </p:tgtEl>
                                      </p:cBhvr>
                                    </p:animEffect>
                                  </p:childTnLst>
                                </p:cTn>
                              </p:par>
                            </p:childTnLst>
                          </p:cTn>
                        </p:par>
                        <p:par>
                          <p:cTn id="80" fill="hold">
                            <p:stCondLst>
                              <p:cond delay="4000"/>
                            </p:stCondLst>
                            <p:childTnLst>
                              <p:par>
                                <p:cTn id="81" presetID="22" presetClass="entr" presetSubtype="4" fill="hold" nodeType="after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wipe(down)">
                                      <p:cBhvr>
                                        <p:cTn id="83" dur="300"/>
                                        <p:tgtEl>
                                          <p:spTgt spid="55"/>
                                        </p:tgtEl>
                                      </p:cBhvr>
                                    </p:animEffect>
                                  </p:childTnLst>
                                </p:cTn>
                              </p:par>
                            </p:childTnLst>
                          </p:cTn>
                        </p:par>
                        <p:par>
                          <p:cTn id="84" fill="hold">
                            <p:stCondLst>
                              <p:cond delay="4500"/>
                            </p:stCondLst>
                            <p:childTnLst>
                              <p:par>
                                <p:cTn id="85" presetID="22" presetClass="entr" presetSubtype="2" fill="hold"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right)">
                                      <p:cBhvr>
                                        <p:cTn id="87" dur="300"/>
                                        <p:tgtEl>
                                          <p:spTgt spid="54"/>
                                        </p:tgtEl>
                                      </p:cBhvr>
                                    </p:animEffect>
                                  </p:childTnLst>
                                </p:cTn>
                              </p:par>
                            </p:childTnLst>
                          </p:cTn>
                        </p:par>
                        <p:par>
                          <p:cTn id="88" fill="hold">
                            <p:stCondLst>
                              <p:cond delay="5000"/>
                            </p:stCondLst>
                            <p:childTnLst>
                              <p:par>
                                <p:cTn id="89" presetID="22" presetClass="entr" presetSubtype="2"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right)">
                                      <p:cBhvr>
                                        <p:cTn id="91" dur="500"/>
                                        <p:tgtEl>
                                          <p:spTgt spid="48"/>
                                        </p:tgtEl>
                                      </p:cBhvr>
                                    </p:animEffect>
                                  </p:childTnLst>
                                </p:cTn>
                              </p:par>
                            </p:childTnLst>
                          </p:cTn>
                        </p:par>
                        <p:par>
                          <p:cTn id="92" fill="hold">
                            <p:stCondLst>
                              <p:cond delay="5500"/>
                            </p:stCondLst>
                            <p:childTnLst>
                              <p:par>
                                <p:cTn id="93" presetID="22" presetClass="entr" presetSubtype="1"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up)">
                                      <p:cBhvr>
                                        <p:cTn id="95" dur="300"/>
                                        <p:tgtEl>
                                          <p:spTgt spid="62"/>
                                        </p:tgtEl>
                                      </p:cBhvr>
                                    </p:animEffect>
                                  </p:childTnLst>
                                </p:cTn>
                              </p:par>
                            </p:childTnLst>
                          </p:cTn>
                        </p:par>
                        <p:par>
                          <p:cTn id="96" fill="hold">
                            <p:stCondLst>
                              <p:cond delay="6000"/>
                            </p:stCondLst>
                            <p:childTnLst>
                              <p:par>
                                <p:cTn id="97" presetID="22" presetClass="entr" presetSubtype="8" fill="hold"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300"/>
                                        <p:tgtEl>
                                          <p:spTgt spid="47"/>
                                        </p:tgtEl>
                                      </p:cBhvr>
                                    </p:animEffect>
                                  </p:childTnLst>
                                </p:cTn>
                              </p:par>
                            </p:childTnLst>
                          </p:cTn>
                        </p:par>
                        <p:par>
                          <p:cTn id="100" fill="hold">
                            <p:stCondLst>
                              <p:cond delay="6500"/>
                            </p:stCondLst>
                            <p:childTnLst>
                              <p:par>
                                <p:cTn id="101" presetID="22" presetClass="entr" presetSubtype="8" fill="hold" grpId="0" nodeType="after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wipe(left)">
                                      <p:cBhvr>
                                        <p:cTn id="103" dur="500"/>
                                        <p:tgtEl>
                                          <p:spTgt spid="42"/>
                                        </p:tgtEl>
                                      </p:cBhvr>
                                    </p:animEffect>
                                  </p:childTnLst>
                                </p:cTn>
                              </p:par>
                            </p:childTnLst>
                          </p:cTn>
                        </p:par>
                        <p:par>
                          <p:cTn id="104" fill="hold">
                            <p:stCondLst>
                              <p:cond delay="7000"/>
                            </p:stCondLst>
                            <p:childTnLst>
                              <p:par>
                                <p:cTn id="105" presetID="10" presetClass="entr" presetSubtype="0" fill="hold" grpId="0" nodeType="after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fade">
                                      <p:cBhvr>
                                        <p:cTn id="113" dur="500"/>
                                        <p:tgtEl>
                                          <p:spTgt spid="4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fade">
                                      <p:cBhvr>
                                        <p:cTn id="1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p:bldP spid="43" grpId="0"/>
      <p:bldP spid="44" grpId="0"/>
      <p:bldP spid="45" grpId="0"/>
      <p:bldP spid="48" grpId="0"/>
      <p:bldP spid="49" grpId="0"/>
      <p:bldP spid="50" grpId="0"/>
      <p:bldP spid="51" grpId="0"/>
      <p:bldP spid="57" grpId="0" animBg="1"/>
      <p:bldP spid="58" grpId="0" animBg="1"/>
      <p:bldP spid="59" grpId="0" animBg="1"/>
      <p:bldP spid="60" grpId="0" animBg="1"/>
      <p:bldP spid="61" grpId="0" animBg="1"/>
      <p:bldP spid="63" grpId="0" animBg="1"/>
      <p:bldP spid="64" grpId="0" animBg="1"/>
      <p:bldP spid="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论文概述</a:t>
            </a:r>
            <a:endParaRPr lang="zh-CN" altLang="en-US" sz="2000" b="1" dirty="0">
              <a:solidFill>
                <a:schemeClr val="tx1">
                  <a:lumMod val="75000"/>
                  <a:lumOff val="25000"/>
                </a:schemeClr>
              </a:solidFill>
              <a:cs typeface="+mn-ea"/>
              <a:sym typeface="+mn-lt"/>
            </a:endParaRPr>
          </a:p>
        </p:txBody>
      </p:sp>
      <p:sp>
        <p:nvSpPr>
          <p:cNvPr id="5" name="Freeform 5"/>
          <p:cNvSpPr>
            <a:spLocks noEditPoints="1"/>
          </p:cNvSpPr>
          <p:nvPr/>
        </p:nvSpPr>
        <p:spPr bwMode="auto">
          <a:xfrm>
            <a:off x="3622907" y="3209357"/>
            <a:ext cx="1996871" cy="1291402"/>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rgbClr val="26262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5"/>
          <p:cNvSpPr>
            <a:spLocks noEditPoints="1"/>
          </p:cNvSpPr>
          <p:nvPr/>
        </p:nvSpPr>
        <p:spPr bwMode="auto">
          <a:xfrm>
            <a:off x="996815" y="1917955"/>
            <a:ext cx="1996871" cy="1291402"/>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rgbClr val="26262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5"/>
          <p:cNvSpPr>
            <a:spLocks noEditPoints="1"/>
          </p:cNvSpPr>
          <p:nvPr/>
        </p:nvSpPr>
        <p:spPr bwMode="auto">
          <a:xfrm>
            <a:off x="6251292" y="1917955"/>
            <a:ext cx="1996871" cy="1291402"/>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rgbClr val="26262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Freeform 5"/>
          <p:cNvSpPr>
            <a:spLocks noEditPoints="1"/>
          </p:cNvSpPr>
          <p:nvPr/>
        </p:nvSpPr>
        <p:spPr bwMode="auto">
          <a:xfrm>
            <a:off x="8909526" y="3225801"/>
            <a:ext cx="1996871" cy="1291402"/>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rgbClr val="26262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文本框 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56695" y="3519434"/>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cs typeface="+mn-ea"/>
                <a:sym typeface="+mn-lt"/>
              </a:rPr>
              <a:t>单击此处输入标题</a:t>
            </a:r>
            <a:endParaRPr lang="en-US" altLang="zh-CN" sz="2000" dirty="0">
              <a:solidFill>
                <a:schemeClr val="tx1">
                  <a:lumMod val="65000"/>
                  <a:lumOff val="35000"/>
                </a:schemeClr>
              </a:solidFill>
              <a:cs typeface="+mn-ea"/>
              <a:sym typeface="+mn-lt"/>
            </a:endParaRPr>
          </a:p>
          <a:p>
            <a:r>
              <a:rPr lang="zh-CN" altLang="en-US" sz="1200" dirty="0">
                <a:solidFill>
                  <a:schemeClr val="tx1">
                    <a:lumMod val="65000"/>
                    <a:lumOff val="35000"/>
                  </a:schemeClr>
                </a:solidFill>
                <a:cs typeface="+mn-ea"/>
                <a:sym typeface="+mn-lt"/>
              </a:rPr>
              <a:t>请在这里输入您的主要叙述内容</a:t>
            </a:r>
            <a:endParaRPr lang="en-US" altLang="zh-CN" sz="1200" dirty="0">
              <a:solidFill>
                <a:schemeClr val="tx1">
                  <a:lumMod val="65000"/>
                  <a:lumOff val="35000"/>
                </a:schemeClr>
              </a:solidFill>
              <a:cs typeface="+mn-ea"/>
              <a:sym typeface="+mn-lt"/>
            </a:endParaRPr>
          </a:p>
          <a:p>
            <a:r>
              <a:rPr lang="zh-CN" altLang="en-US" sz="1200" dirty="0">
                <a:solidFill>
                  <a:schemeClr val="tx1">
                    <a:lumMod val="65000"/>
                    <a:lumOff val="35000"/>
                  </a:schemeClr>
                </a:solidFill>
                <a:cs typeface="+mn-ea"/>
                <a:sym typeface="+mn-lt"/>
              </a:rPr>
              <a:t>请在这里输入您的主要叙述内容</a:t>
            </a:r>
            <a:endParaRPr lang="en-US" altLang="zh-CN" sz="1200" dirty="0">
              <a:solidFill>
                <a:schemeClr val="tx1">
                  <a:lumMod val="65000"/>
                  <a:lumOff val="35000"/>
                </a:schemeClr>
              </a:solidFill>
              <a:cs typeface="+mn-ea"/>
              <a:sym typeface="+mn-lt"/>
            </a:endParaRPr>
          </a:p>
          <a:p>
            <a:endParaRPr lang="en-US" altLang="zh-CN" sz="3200" dirty="0">
              <a:solidFill>
                <a:schemeClr val="tx1">
                  <a:lumMod val="65000"/>
                  <a:lumOff val="35000"/>
                </a:schemeClr>
              </a:solidFill>
              <a:cs typeface="+mn-ea"/>
              <a:sym typeface="+mn-lt"/>
            </a:endParaRPr>
          </a:p>
        </p:txBody>
      </p:sp>
      <p:sp>
        <p:nvSpPr>
          <p:cNvPr id="11" name="文本框 1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111172" y="3498229"/>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cs typeface="+mn-ea"/>
                <a:sym typeface="+mn-lt"/>
              </a:rPr>
              <a:t>单击此处输入标题</a:t>
            </a:r>
            <a:endParaRPr lang="en-US" altLang="zh-CN" sz="2000" dirty="0">
              <a:solidFill>
                <a:schemeClr val="tx1">
                  <a:lumMod val="65000"/>
                  <a:lumOff val="35000"/>
                </a:schemeClr>
              </a:solidFill>
              <a:cs typeface="+mn-ea"/>
              <a:sym typeface="+mn-lt"/>
            </a:endParaRPr>
          </a:p>
          <a:p>
            <a:r>
              <a:rPr lang="zh-CN" altLang="en-US" sz="1200" dirty="0">
                <a:solidFill>
                  <a:schemeClr val="tx1">
                    <a:lumMod val="65000"/>
                    <a:lumOff val="35000"/>
                  </a:schemeClr>
                </a:solidFill>
                <a:cs typeface="+mn-ea"/>
                <a:sym typeface="+mn-lt"/>
              </a:rPr>
              <a:t>请在这里输入您的主要叙述内容</a:t>
            </a:r>
            <a:endParaRPr lang="en-US" altLang="zh-CN" sz="1200" dirty="0">
              <a:solidFill>
                <a:schemeClr val="tx1">
                  <a:lumMod val="65000"/>
                  <a:lumOff val="35000"/>
                </a:schemeClr>
              </a:solidFill>
              <a:cs typeface="+mn-ea"/>
              <a:sym typeface="+mn-lt"/>
            </a:endParaRPr>
          </a:p>
          <a:p>
            <a:r>
              <a:rPr lang="zh-CN" altLang="en-US" sz="1200" dirty="0">
                <a:solidFill>
                  <a:schemeClr val="tx1">
                    <a:lumMod val="65000"/>
                    <a:lumOff val="35000"/>
                  </a:schemeClr>
                </a:solidFill>
                <a:cs typeface="+mn-ea"/>
                <a:sym typeface="+mn-lt"/>
              </a:rPr>
              <a:t>请在这里输入您的主要叙述内容</a:t>
            </a:r>
            <a:endParaRPr lang="en-US" altLang="zh-CN" sz="1200" dirty="0">
              <a:solidFill>
                <a:schemeClr val="tx1">
                  <a:lumMod val="65000"/>
                  <a:lumOff val="35000"/>
                </a:schemeClr>
              </a:solidFill>
              <a:cs typeface="+mn-ea"/>
              <a:sym typeface="+mn-lt"/>
            </a:endParaRPr>
          </a:p>
          <a:p>
            <a:endParaRPr lang="en-US" altLang="zh-CN" sz="3200" dirty="0">
              <a:solidFill>
                <a:schemeClr val="tx1">
                  <a:lumMod val="65000"/>
                  <a:lumOff val="35000"/>
                </a:schemeClr>
              </a:solidFill>
              <a:cs typeface="+mn-ea"/>
              <a:sym typeface="+mn-lt"/>
            </a:endParaRPr>
          </a:p>
        </p:txBody>
      </p:sp>
      <p:sp>
        <p:nvSpPr>
          <p:cNvPr id="12" name="文本框 1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738410" y="4843310"/>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cs typeface="+mn-ea"/>
                <a:sym typeface="+mn-lt"/>
              </a:rPr>
              <a:t>单击此处输入标题</a:t>
            </a:r>
            <a:endParaRPr lang="en-US" altLang="zh-CN" sz="2000" dirty="0">
              <a:solidFill>
                <a:schemeClr val="tx1">
                  <a:lumMod val="65000"/>
                  <a:lumOff val="35000"/>
                </a:schemeClr>
              </a:solidFill>
              <a:cs typeface="+mn-ea"/>
              <a:sym typeface="+mn-lt"/>
            </a:endParaRPr>
          </a:p>
          <a:p>
            <a:r>
              <a:rPr lang="zh-CN" altLang="en-US" sz="1200" dirty="0">
                <a:solidFill>
                  <a:schemeClr val="tx1">
                    <a:lumMod val="65000"/>
                    <a:lumOff val="35000"/>
                  </a:schemeClr>
                </a:solidFill>
                <a:cs typeface="+mn-ea"/>
                <a:sym typeface="+mn-lt"/>
              </a:rPr>
              <a:t>请在这里输入您的主要叙述内容</a:t>
            </a:r>
            <a:endParaRPr lang="en-US" altLang="zh-CN" sz="1200" dirty="0">
              <a:solidFill>
                <a:schemeClr val="tx1">
                  <a:lumMod val="65000"/>
                  <a:lumOff val="35000"/>
                </a:schemeClr>
              </a:solidFill>
              <a:cs typeface="+mn-ea"/>
              <a:sym typeface="+mn-lt"/>
            </a:endParaRPr>
          </a:p>
          <a:p>
            <a:r>
              <a:rPr lang="zh-CN" altLang="en-US" sz="1200" dirty="0">
                <a:solidFill>
                  <a:schemeClr val="tx1">
                    <a:lumMod val="65000"/>
                    <a:lumOff val="35000"/>
                  </a:schemeClr>
                </a:solidFill>
                <a:cs typeface="+mn-ea"/>
                <a:sym typeface="+mn-lt"/>
              </a:rPr>
              <a:t>请在这里输入您的主要叙述内容</a:t>
            </a:r>
            <a:endParaRPr lang="en-US" altLang="zh-CN" sz="1200" dirty="0">
              <a:solidFill>
                <a:schemeClr val="tx1">
                  <a:lumMod val="65000"/>
                  <a:lumOff val="35000"/>
                </a:schemeClr>
              </a:solidFill>
              <a:cs typeface="+mn-ea"/>
              <a:sym typeface="+mn-lt"/>
            </a:endParaRPr>
          </a:p>
          <a:p>
            <a:endParaRPr lang="en-US" altLang="zh-CN" sz="3200" dirty="0">
              <a:solidFill>
                <a:schemeClr val="tx1">
                  <a:lumMod val="65000"/>
                  <a:lumOff val="35000"/>
                </a:schemeClr>
              </a:solidFill>
              <a:cs typeface="+mn-ea"/>
              <a:sym typeface="+mn-lt"/>
            </a:endParaRPr>
          </a:p>
        </p:txBody>
      </p:sp>
      <p:sp>
        <p:nvSpPr>
          <p:cNvPr id="13" name="文本框 1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3483933" y="4854972"/>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cs typeface="+mn-ea"/>
                <a:sym typeface="+mn-lt"/>
              </a:rPr>
              <a:t>单击此处输入标题</a:t>
            </a:r>
            <a:endParaRPr lang="en-US" altLang="zh-CN" sz="2000" dirty="0">
              <a:solidFill>
                <a:schemeClr val="tx1">
                  <a:lumMod val="65000"/>
                  <a:lumOff val="35000"/>
                </a:schemeClr>
              </a:solidFill>
              <a:cs typeface="+mn-ea"/>
              <a:sym typeface="+mn-lt"/>
            </a:endParaRPr>
          </a:p>
          <a:p>
            <a:r>
              <a:rPr lang="zh-CN" altLang="en-US" sz="1200" dirty="0">
                <a:solidFill>
                  <a:schemeClr val="tx1">
                    <a:lumMod val="65000"/>
                    <a:lumOff val="35000"/>
                  </a:schemeClr>
                </a:solidFill>
                <a:cs typeface="+mn-ea"/>
                <a:sym typeface="+mn-lt"/>
              </a:rPr>
              <a:t>请在这里输入您的主要叙述内容</a:t>
            </a:r>
            <a:endParaRPr lang="en-US" altLang="zh-CN" sz="1200" dirty="0">
              <a:solidFill>
                <a:schemeClr val="tx1">
                  <a:lumMod val="65000"/>
                  <a:lumOff val="35000"/>
                </a:schemeClr>
              </a:solidFill>
              <a:cs typeface="+mn-ea"/>
              <a:sym typeface="+mn-lt"/>
            </a:endParaRPr>
          </a:p>
          <a:p>
            <a:r>
              <a:rPr lang="zh-CN" altLang="en-US" sz="1200" dirty="0">
                <a:solidFill>
                  <a:schemeClr val="tx1">
                    <a:lumMod val="65000"/>
                    <a:lumOff val="35000"/>
                  </a:schemeClr>
                </a:solidFill>
                <a:cs typeface="+mn-ea"/>
                <a:sym typeface="+mn-lt"/>
              </a:rPr>
              <a:t>请在这里输入您的主要叙述内容</a:t>
            </a:r>
            <a:endParaRPr lang="en-US" altLang="zh-CN" sz="1200" dirty="0">
              <a:solidFill>
                <a:schemeClr val="tx1">
                  <a:lumMod val="65000"/>
                  <a:lumOff val="35000"/>
                </a:schemeClr>
              </a:solidFill>
              <a:cs typeface="+mn-ea"/>
              <a:sym typeface="+mn-lt"/>
            </a:endParaRPr>
          </a:p>
          <a:p>
            <a:endParaRPr lang="en-US" altLang="zh-CN" sz="32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75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2" presetClass="entr" presetSubtype="4" decel="36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ppt_x"/>
                                          </p:val>
                                        </p:tav>
                                        <p:tav tm="100000">
                                          <p:val>
                                            <p:strVal val="#ppt_x"/>
                                          </p:val>
                                        </p:tav>
                                      </p:tavLst>
                                    </p:anim>
                                    <p:anim calcmode="lin" valueType="num">
                                      <p:cBhvr additive="base">
                                        <p:cTn id="20" dur="75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36000" fill="hold" grpId="0" nodeType="withEffect">
                                  <p:stCondLst>
                                    <p:cond delay="5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750" fill="hold"/>
                                        <p:tgtEl>
                                          <p:spTgt spid="13"/>
                                        </p:tgtEl>
                                        <p:attrNameLst>
                                          <p:attrName>ppt_x</p:attrName>
                                        </p:attrNameLst>
                                      </p:cBhvr>
                                      <p:tavLst>
                                        <p:tav tm="0">
                                          <p:val>
                                            <p:strVal val="#ppt_x"/>
                                          </p:val>
                                        </p:tav>
                                        <p:tav tm="100000">
                                          <p:val>
                                            <p:strVal val="#ppt_x"/>
                                          </p:val>
                                        </p:tav>
                                      </p:tavLst>
                                    </p:anim>
                                    <p:anim calcmode="lin" valueType="num">
                                      <p:cBhvr additive="base">
                                        <p:cTn id="24" dur="75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decel="36000" fill="hold" grpId="0" nodeType="withEffect">
                                  <p:stCondLst>
                                    <p:cond delay="75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decel="36000" fill="hold" grpId="0" nodeType="withEffect">
                                  <p:stCondLst>
                                    <p:cond delay="10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ppt_x"/>
                                          </p:val>
                                        </p:tav>
                                        <p:tav tm="100000">
                                          <p:val>
                                            <p:strVal val="#ppt_x"/>
                                          </p:val>
                                        </p:tav>
                                      </p:tavLst>
                                    </p:anim>
                                    <p:anim calcmode="lin" valueType="num">
                                      <p:cBhvr additive="base">
                                        <p:cTn id="32"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论文概述</a:t>
            </a:r>
            <a:endParaRPr lang="zh-CN" altLang="en-US" sz="2000" b="1" dirty="0">
              <a:solidFill>
                <a:schemeClr val="tx1">
                  <a:lumMod val="75000"/>
                  <a:lumOff val="25000"/>
                </a:schemeClr>
              </a:solidFill>
              <a:cs typeface="+mn-ea"/>
              <a:sym typeface="+mn-lt"/>
            </a:endParaRPr>
          </a:p>
        </p:txBody>
      </p:sp>
      <p:grpSp>
        <p:nvGrpSpPr>
          <p:cNvPr id="4" name="组合 3"/>
          <p:cNvGrpSpPr/>
          <p:nvPr/>
        </p:nvGrpSpPr>
        <p:grpSpPr>
          <a:xfrm>
            <a:off x="4229101" y="1998949"/>
            <a:ext cx="3729567" cy="3740151"/>
            <a:chOff x="3171825" y="1577975"/>
            <a:chExt cx="2797175" cy="2805113"/>
          </a:xfrm>
        </p:grpSpPr>
        <p:sp>
          <p:nvSpPr>
            <p:cNvPr id="5" name="Freeform 5"/>
            <p:cNvSpPr/>
            <p:nvPr/>
          </p:nvSpPr>
          <p:spPr bwMode="auto">
            <a:xfrm>
              <a:off x="3171825" y="2600325"/>
              <a:ext cx="1084263" cy="1087438"/>
            </a:xfrm>
            <a:custGeom>
              <a:avLst/>
              <a:gdLst>
                <a:gd name="T0" fmla="*/ 3046 w 4022"/>
                <a:gd name="T1" fmla="*/ 440 h 4020"/>
                <a:gd name="T2" fmla="*/ 2838 w 4022"/>
                <a:gd name="T3" fmla="*/ 1408 h 4020"/>
                <a:gd name="T4" fmla="*/ 4022 w 4022"/>
                <a:gd name="T5" fmla="*/ 3449 h 4020"/>
                <a:gd name="T6" fmla="*/ 4022 w 4022"/>
                <a:gd name="T7" fmla="*/ 4020 h 4020"/>
                <a:gd name="T8" fmla="*/ 2499 w 4022"/>
                <a:gd name="T9" fmla="*/ 2382 h 4020"/>
                <a:gd name="T10" fmla="*/ 1572 w 4022"/>
                <a:gd name="T11" fmla="*/ 2382 h 4020"/>
                <a:gd name="T12" fmla="*/ 1571 w 4022"/>
                <a:gd name="T13" fmla="*/ 2382 h 4020"/>
                <a:gd name="T14" fmla="*/ 1531 w 4022"/>
                <a:gd name="T15" fmla="*/ 2423 h 4020"/>
                <a:gd name="T16" fmla="*/ 1531 w 4022"/>
                <a:gd name="T17" fmla="*/ 2423 h 4020"/>
                <a:gd name="T18" fmla="*/ 1531 w 4022"/>
                <a:gd name="T19" fmla="*/ 2424 h 4020"/>
                <a:gd name="T20" fmla="*/ 1530 w 4022"/>
                <a:gd name="T21" fmla="*/ 2647 h 4020"/>
                <a:gd name="T22" fmla="*/ 1531 w 4022"/>
                <a:gd name="T23" fmla="*/ 2658 h 4020"/>
                <a:gd name="T24" fmla="*/ 1373 w 4022"/>
                <a:gd name="T25" fmla="*/ 2816 h 4020"/>
                <a:gd name="T26" fmla="*/ 1255 w 4022"/>
                <a:gd name="T27" fmla="*/ 2763 h 4020"/>
                <a:gd name="T28" fmla="*/ 80 w 4022"/>
                <a:gd name="T29" fmla="*/ 1587 h 4020"/>
                <a:gd name="T30" fmla="*/ 0 w 4022"/>
                <a:gd name="T31" fmla="*/ 1407 h 4020"/>
                <a:gd name="T32" fmla="*/ 71 w 4022"/>
                <a:gd name="T33" fmla="*/ 1236 h 4020"/>
                <a:gd name="T34" fmla="*/ 71 w 4022"/>
                <a:gd name="T35" fmla="*/ 1236 h 4020"/>
                <a:gd name="T36" fmla="*/ 1260 w 4022"/>
                <a:gd name="T37" fmla="*/ 47 h 4020"/>
                <a:gd name="T38" fmla="*/ 1260 w 4022"/>
                <a:gd name="T39" fmla="*/ 47 h 4020"/>
                <a:gd name="T40" fmla="*/ 1373 w 4022"/>
                <a:gd name="T41" fmla="*/ 0 h 4020"/>
                <a:gd name="T42" fmla="*/ 1531 w 4022"/>
                <a:gd name="T43" fmla="*/ 158 h 4020"/>
                <a:gd name="T44" fmla="*/ 1531 w 4022"/>
                <a:gd name="T45" fmla="*/ 162 h 4020"/>
                <a:gd name="T46" fmla="*/ 1531 w 4022"/>
                <a:gd name="T47" fmla="*/ 397 h 4020"/>
                <a:gd name="T48" fmla="*/ 1531 w 4022"/>
                <a:gd name="T49" fmla="*/ 398 h 4020"/>
                <a:gd name="T50" fmla="*/ 1531 w 4022"/>
                <a:gd name="T51" fmla="*/ 399 h 4020"/>
                <a:gd name="T52" fmla="*/ 1572 w 4022"/>
                <a:gd name="T53" fmla="*/ 440 h 4020"/>
                <a:gd name="T54" fmla="*/ 1573 w 4022"/>
                <a:gd name="T55" fmla="*/ 440 h 4020"/>
                <a:gd name="T56" fmla="*/ 3046 w 4022"/>
                <a:gd name="T57" fmla="*/ 440 h 4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22" h="4020">
                  <a:moveTo>
                    <a:pt x="3046" y="440"/>
                  </a:moveTo>
                  <a:cubicBezTo>
                    <a:pt x="2912" y="735"/>
                    <a:pt x="2838" y="1063"/>
                    <a:pt x="2838" y="1408"/>
                  </a:cubicBezTo>
                  <a:cubicBezTo>
                    <a:pt x="2838" y="2281"/>
                    <a:pt x="3314" y="3044"/>
                    <a:pt x="4022" y="3449"/>
                  </a:cubicBezTo>
                  <a:lnTo>
                    <a:pt x="4022" y="4020"/>
                  </a:lnTo>
                  <a:cubicBezTo>
                    <a:pt x="3317" y="3704"/>
                    <a:pt x="2763" y="3112"/>
                    <a:pt x="2499" y="2382"/>
                  </a:cubicBezTo>
                  <a:lnTo>
                    <a:pt x="1572" y="2382"/>
                  </a:lnTo>
                  <a:lnTo>
                    <a:pt x="1571" y="2382"/>
                  </a:lnTo>
                  <a:cubicBezTo>
                    <a:pt x="1549" y="2382"/>
                    <a:pt x="1531" y="2400"/>
                    <a:pt x="1531" y="2423"/>
                  </a:cubicBezTo>
                  <a:lnTo>
                    <a:pt x="1531" y="2423"/>
                  </a:lnTo>
                  <a:lnTo>
                    <a:pt x="1531" y="2424"/>
                  </a:lnTo>
                  <a:lnTo>
                    <a:pt x="1530" y="2647"/>
                  </a:lnTo>
                  <a:cubicBezTo>
                    <a:pt x="1531" y="2651"/>
                    <a:pt x="1531" y="2654"/>
                    <a:pt x="1531" y="2658"/>
                  </a:cubicBezTo>
                  <a:cubicBezTo>
                    <a:pt x="1531" y="2745"/>
                    <a:pt x="1460" y="2816"/>
                    <a:pt x="1373" y="2816"/>
                  </a:cubicBezTo>
                  <a:cubicBezTo>
                    <a:pt x="1326" y="2816"/>
                    <a:pt x="1284" y="2795"/>
                    <a:pt x="1255" y="2763"/>
                  </a:cubicBezTo>
                  <a:lnTo>
                    <a:pt x="80" y="1587"/>
                  </a:lnTo>
                  <a:cubicBezTo>
                    <a:pt x="31" y="1543"/>
                    <a:pt x="0" y="1479"/>
                    <a:pt x="0" y="1407"/>
                  </a:cubicBezTo>
                  <a:cubicBezTo>
                    <a:pt x="0" y="1341"/>
                    <a:pt x="27" y="1280"/>
                    <a:pt x="71" y="1236"/>
                  </a:cubicBezTo>
                  <a:lnTo>
                    <a:pt x="71" y="1236"/>
                  </a:lnTo>
                  <a:lnTo>
                    <a:pt x="1260" y="47"/>
                  </a:lnTo>
                  <a:lnTo>
                    <a:pt x="1260" y="47"/>
                  </a:lnTo>
                  <a:cubicBezTo>
                    <a:pt x="1289" y="18"/>
                    <a:pt x="1329" y="0"/>
                    <a:pt x="1373" y="0"/>
                  </a:cubicBezTo>
                  <a:cubicBezTo>
                    <a:pt x="1460" y="0"/>
                    <a:pt x="1531" y="70"/>
                    <a:pt x="1531" y="158"/>
                  </a:cubicBezTo>
                  <a:lnTo>
                    <a:pt x="1531" y="162"/>
                  </a:lnTo>
                  <a:lnTo>
                    <a:pt x="1531" y="397"/>
                  </a:lnTo>
                  <a:lnTo>
                    <a:pt x="1531" y="398"/>
                  </a:lnTo>
                  <a:lnTo>
                    <a:pt x="1531" y="399"/>
                  </a:lnTo>
                  <a:cubicBezTo>
                    <a:pt x="1531" y="421"/>
                    <a:pt x="1549" y="440"/>
                    <a:pt x="1572" y="440"/>
                  </a:cubicBezTo>
                  <a:lnTo>
                    <a:pt x="1573" y="440"/>
                  </a:lnTo>
                  <a:cubicBezTo>
                    <a:pt x="2064" y="440"/>
                    <a:pt x="2555" y="440"/>
                    <a:pt x="3046" y="440"/>
                  </a:cubicBezTo>
                  <a:close/>
                </a:path>
              </a:pathLst>
            </a:custGeom>
            <a:blipFill dpi="0" rotWithShape="1">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 name="Freeform 6"/>
            <p:cNvSpPr/>
            <p:nvPr/>
          </p:nvSpPr>
          <p:spPr bwMode="auto">
            <a:xfrm>
              <a:off x="3865563" y="1577975"/>
              <a:ext cx="1084263" cy="1087438"/>
            </a:xfrm>
            <a:custGeom>
              <a:avLst/>
              <a:gdLst>
                <a:gd name="T0" fmla="*/ 1645 w 4021"/>
                <a:gd name="T1" fmla="*/ 2497 h 4022"/>
                <a:gd name="T2" fmla="*/ 1645 w 4021"/>
                <a:gd name="T3" fmla="*/ 1573 h 4022"/>
                <a:gd name="T4" fmla="*/ 1645 w 4021"/>
                <a:gd name="T5" fmla="*/ 1572 h 4022"/>
                <a:gd name="T6" fmla="*/ 1604 w 4021"/>
                <a:gd name="T7" fmla="*/ 1531 h 4022"/>
                <a:gd name="T8" fmla="*/ 1603 w 4021"/>
                <a:gd name="T9" fmla="*/ 1531 h 4022"/>
                <a:gd name="T10" fmla="*/ 1602 w 4021"/>
                <a:gd name="T11" fmla="*/ 1531 h 4022"/>
                <a:gd name="T12" fmla="*/ 1367 w 4021"/>
                <a:gd name="T13" fmla="*/ 1531 h 4022"/>
                <a:gd name="T14" fmla="*/ 1363 w 4021"/>
                <a:gd name="T15" fmla="*/ 1531 h 4022"/>
                <a:gd name="T16" fmla="*/ 1205 w 4021"/>
                <a:gd name="T17" fmla="*/ 1373 h 4022"/>
                <a:gd name="T18" fmla="*/ 1252 w 4021"/>
                <a:gd name="T19" fmla="*/ 1260 h 4022"/>
                <a:gd name="T20" fmla="*/ 1252 w 4021"/>
                <a:gd name="T21" fmla="*/ 1260 h 4022"/>
                <a:gd name="T22" fmla="*/ 2441 w 4021"/>
                <a:gd name="T23" fmla="*/ 71 h 4022"/>
                <a:gd name="T24" fmla="*/ 2441 w 4021"/>
                <a:gd name="T25" fmla="*/ 71 h 4022"/>
                <a:gd name="T26" fmla="*/ 2612 w 4021"/>
                <a:gd name="T27" fmla="*/ 0 h 4022"/>
                <a:gd name="T28" fmla="*/ 2792 w 4021"/>
                <a:gd name="T29" fmla="*/ 80 h 4022"/>
                <a:gd name="T30" fmla="*/ 3968 w 4021"/>
                <a:gd name="T31" fmla="*/ 1255 h 4022"/>
                <a:gd name="T32" fmla="*/ 4021 w 4021"/>
                <a:gd name="T33" fmla="*/ 1373 h 4022"/>
                <a:gd name="T34" fmla="*/ 3863 w 4021"/>
                <a:gd name="T35" fmla="*/ 1531 h 4022"/>
                <a:gd name="T36" fmla="*/ 3852 w 4021"/>
                <a:gd name="T37" fmla="*/ 1530 h 4022"/>
                <a:gd name="T38" fmla="*/ 3629 w 4021"/>
                <a:gd name="T39" fmla="*/ 1531 h 4022"/>
                <a:gd name="T40" fmla="*/ 3628 w 4021"/>
                <a:gd name="T41" fmla="*/ 1531 h 4022"/>
                <a:gd name="T42" fmla="*/ 3628 w 4021"/>
                <a:gd name="T43" fmla="*/ 1531 h 4022"/>
                <a:gd name="T44" fmla="*/ 3587 w 4021"/>
                <a:gd name="T45" fmla="*/ 1571 h 4022"/>
                <a:gd name="T46" fmla="*/ 3587 w 4021"/>
                <a:gd name="T47" fmla="*/ 1572 h 4022"/>
                <a:gd name="T48" fmla="*/ 3587 w 4021"/>
                <a:gd name="T49" fmla="*/ 3049 h 4022"/>
                <a:gd name="T50" fmla="*/ 2613 w 4021"/>
                <a:gd name="T51" fmla="*/ 2838 h 4022"/>
                <a:gd name="T52" fmla="*/ 571 w 4021"/>
                <a:gd name="T53" fmla="*/ 4022 h 4022"/>
                <a:gd name="T54" fmla="*/ 0 w 4021"/>
                <a:gd name="T55" fmla="*/ 4022 h 4022"/>
                <a:gd name="T56" fmla="*/ 1645 w 4021"/>
                <a:gd name="T57" fmla="*/ 2497 h 4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21" h="4022">
                  <a:moveTo>
                    <a:pt x="1645" y="2497"/>
                  </a:moveTo>
                  <a:lnTo>
                    <a:pt x="1645" y="1573"/>
                  </a:lnTo>
                  <a:lnTo>
                    <a:pt x="1645" y="1572"/>
                  </a:lnTo>
                  <a:cubicBezTo>
                    <a:pt x="1645" y="1549"/>
                    <a:pt x="1626" y="1531"/>
                    <a:pt x="1604" y="1531"/>
                  </a:cubicBezTo>
                  <a:lnTo>
                    <a:pt x="1603" y="1531"/>
                  </a:lnTo>
                  <a:lnTo>
                    <a:pt x="1602" y="1531"/>
                  </a:lnTo>
                  <a:lnTo>
                    <a:pt x="1367" y="1531"/>
                  </a:lnTo>
                  <a:lnTo>
                    <a:pt x="1363" y="1531"/>
                  </a:lnTo>
                  <a:cubicBezTo>
                    <a:pt x="1275" y="1531"/>
                    <a:pt x="1205" y="1460"/>
                    <a:pt x="1205" y="1373"/>
                  </a:cubicBezTo>
                  <a:cubicBezTo>
                    <a:pt x="1205" y="1329"/>
                    <a:pt x="1223" y="1289"/>
                    <a:pt x="1252" y="1260"/>
                  </a:cubicBezTo>
                  <a:lnTo>
                    <a:pt x="1252" y="1260"/>
                  </a:lnTo>
                  <a:lnTo>
                    <a:pt x="2441" y="71"/>
                  </a:lnTo>
                  <a:lnTo>
                    <a:pt x="2441" y="71"/>
                  </a:lnTo>
                  <a:cubicBezTo>
                    <a:pt x="2485" y="27"/>
                    <a:pt x="2546" y="0"/>
                    <a:pt x="2612" y="0"/>
                  </a:cubicBezTo>
                  <a:cubicBezTo>
                    <a:pt x="2684" y="0"/>
                    <a:pt x="2748" y="31"/>
                    <a:pt x="2792" y="80"/>
                  </a:cubicBezTo>
                  <a:lnTo>
                    <a:pt x="3968" y="1255"/>
                  </a:lnTo>
                  <a:cubicBezTo>
                    <a:pt x="4000" y="1284"/>
                    <a:pt x="4021" y="1326"/>
                    <a:pt x="4021" y="1373"/>
                  </a:cubicBezTo>
                  <a:cubicBezTo>
                    <a:pt x="4021" y="1460"/>
                    <a:pt x="3950" y="1531"/>
                    <a:pt x="3863" y="1531"/>
                  </a:cubicBezTo>
                  <a:cubicBezTo>
                    <a:pt x="3859" y="1531"/>
                    <a:pt x="3856" y="1531"/>
                    <a:pt x="3852" y="1530"/>
                  </a:cubicBezTo>
                  <a:lnTo>
                    <a:pt x="3629" y="1531"/>
                  </a:lnTo>
                  <a:lnTo>
                    <a:pt x="3628" y="1531"/>
                  </a:lnTo>
                  <a:lnTo>
                    <a:pt x="3628" y="1531"/>
                  </a:lnTo>
                  <a:cubicBezTo>
                    <a:pt x="3605" y="1531"/>
                    <a:pt x="3587" y="1549"/>
                    <a:pt x="3587" y="1571"/>
                  </a:cubicBezTo>
                  <a:lnTo>
                    <a:pt x="3587" y="1572"/>
                  </a:lnTo>
                  <a:lnTo>
                    <a:pt x="3587" y="3049"/>
                  </a:lnTo>
                  <a:cubicBezTo>
                    <a:pt x="3290" y="2913"/>
                    <a:pt x="2960" y="2838"/>
                    <a:pt x="2613" y="2838"/>
                  </a:cubicBezTo>
                  <a:cubicBezTo>
                    <a:pt x="1739" y="2838"/>
                    <a:pt x="977" y="3314"/>
                    <a:pt x="571" y="4022"/>
                  </a:cubicBezTo>
                  <a:lnTo>
                    <a:pt x="0" y="4022"/>
                  </a:lnTo>
                  <a:cubicBezTo>
                    <a:pt x="317" y="3315"/>
                    <a:pt x="911" y="2760"/>
                    <a:pt x="1645" y="2497"/>
                  </a:cubicBezTo>
                  <a:close/>
                </a:path>
              </a:pathLst>
            </a:custGeom>
            <a:blipFill dpi="0"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Freeform 7"/>
            <p:cNvSpPr/>
            <p:nvPr/>
          </p:nvSpPr>
          <p:spPr bwMode="auto">
            <a:xfrm>
              <a:off x="4191000" y="3298825"/>
              <a:ext cx="1082675" cy="1084263"/>
            </a:xfrm>
            <a:custGeom>
              <a:avLst/>
              <a:gdLst>
                <a:gd name="T0" fmla="*/ 440 w 4017"/>
                <a:gd name="T1" fmla="*/ 2442 h 4015"/>
                <a:gd name="T2" fmla="*/ 440 w 4017"/>
                <a:gd name="T3" fmla="*/ 2443 h 4015"/>
                <a:gd name="T4" fmla="*/ 399 w 4017"/>
                <a:gd name="T5" fmla="*/ 2485 h 4015"/>
                <a:gd name="T6" fmla="*/ 398 w 4017"/>
                <a:gd name="T7" fmla="*/ 2485 h 4015"/>
                <a:gd name="T8" fmla="*/ 397 w 4017"/>
                <a:gd name="T9" fmla="*/ 2485 h 4015"/>
                <a:gd name="T10" fmla="*/ 162 w 4017"/>
                <a:gd name="T11" fmla="*/ 2485 h 4015"/>
                <a:gd name="T12" fmla="*/ 158 w 4017"/>
                <a:gd name="T13" fmla="*/ 2484 h 4015"/>
                <a:gd name="T14" fmla="*/ 0 w 4017"/>
                <a:gd name="T15" fmla="*/ 2642 h 4015"/>
                <a:gd name="T16" fmla="*/ 47 w 4017"/>
                <a:gd name="T17" fmla="*/ 2755 h 4015"/>
                <a:gd name="T18" fmla="*/ 47 w 4017"/>
                <a:gd name="T19" fmla="*/ 2755 h 4015"/>
                <a:gd name="T20" fmla="*/ 1236 w 4017"/>
                <a:gd name="T21" fmla="*/ 3944 h 4015"/>
                <a:gd name="T22" fmla="*/ 1236 w 4017"/>
                <a:gd name="T23" fmla="*/ 3944 h 4015"/>
                <a:gd name="T24" fmla="*/ 1407 w 4017"/>
                <a:gd name="T25" fmla="*/ 4015 h 4015"/>
                <a:gd name="T26" fmla="*/ 1587 w 4017"/>
                <a:gd name="T27" fmla="*/ 3936 h 4015"/>
                <a:gd name="T28" fmla="*/ 2763 w 4017"/>
                <a:gd name="T29" fmla="*/ 2760 h 4015"/>
                <a:gd name="T30" fmla="*/ 2816 w 4017"/>
                <a:gd name="T31" fmla="*/ 2642 h 4015"/>
                <a:gd name="T32" fmla="*/ 2658 w 4017"/>
                <a:gd name="T33" fmla="*/ 2484 h 4015"/>
                <a:gd name="T34" fmla="*/ 2647 w 4017"/>
                <a:gd name="T35" fmla="*/ 2485 h 4015"/>
                <a:gd name="T36" fmla="*/ 2424 w 4017"/>
                <a:gd name="T37" fmla="*/ 2485 h 4015"/>
                <a:gd name="T38" fmla="*/ 2423 w 4017"/>
                <a:gd name="T39" fmla="*/ 2485 h 4015"/>
                <a:gd name="T40" fmla="*/ 2423 w 4017"/>
                <a:gd name="T41" fmla="*/ 2485 h 4015"/>
                <a:gd name="T42" fmla="*/ 2382 w 4017"/>
                <a:gd name="T43" fmla="*/ 2444 h 4015"/>
                <a:gd name="T44" fmla="*/ 2382 w 4017"/>
                <a:gd name="T45" fmla="*/ 2444 h 4015"/>
                <a:gd name="T46" fmla="*/ 2382 w 4017"/>
                <a:gd name="T47" fmla="*/ 1517 h 4015"/>
                <a:gd name="T48" fmla="*/ 4017 w 4017"/>
                <a:gd name="T49" fmla="*/ 0 h 4015"/>
                <a:gd name="T50" fmla="*/ 3446 w 4017"/>
                <a:gd name="T51" fmla="*/ 0 h 4015"/>
                <a:gd name="T52" fmla="*/ 1408 w 4017"/>
                <a:gd name="T53" fmla="*/ 1177 h 4015"/>
                <a:gd name="T54" fmla="*/ 440 w 4017"/>
                <a:gd name="T55" fmla="*/ 969 h 4015"/>
                <a:gd name="T56" fmla="*/ 440 w 4017"/>
                <a:gd name="T57" fmla="*/ 2442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17" h="4015">
                  <a:moveTo>
                    <a:pt x="440" y="2442"/>
                  </a:moveTo>
                  <a:lnTo>
                    <a:pt x="440" y="2443"/>
                  </a:lnTo>
                  <a:cubicBezTo>
                    <a:pt x="440" y="2466"/>
                    <a:pt x="421" y="2484"/>
                    <a:pt x="399" y="2485"/>
                  </a:cubicBezTo>
                  <a:lnTo>
                    <a:pt x="398" y="2485"/>
                  </a:lnTo>
                  <a:lnTo>
                    <a:pt x="397" y="2485"/>
                  </a:lnTo>
                  <a:lnTo>
                    <a:pt x="162" y="2485"/>
                  </a:lnTo>
                  <a:lnTo>
                    <a:pt x="158" y="2484"/>
                  </a:lnTo>
                  <a:cubicBezTo>
                    <a:pt x="70" y="2484"/>
                    <a:pt x="0" y="2555"/>
                    <a:pt x="0" y="2642"/>
                  </a:cubicBezTo>
                  <a:cubicBezTo>
                    <a:pt x="0" y="2686"/>
                    <a:pt x="18" y="2726"/>
                    <a:pt x="47" y="2755"/>
                  </a:cubicBezTo>
                  <a:lnTo>
                    <a:pt x="47" y="2755"/>
                  </a:lnTo>
                  <a:lnTo>
                    <a:pt x="1236" y="3944"/>
                  </a:lnTo>
                  <a:lnTo>
                    <a:pt x="1236" y="3944"/>
                  </a:lnTo>
                  <a:cubicBezTo>
                    <a:pt x="1280" y="3988"/>
                    <a:pt x="1341" y="4015"/>
                    <a:pt x="1407" y="4015"/>
                  </a:cubicBezTo>
                  <a:cubicBezTo>
                    <a:pt x="1479" y="4015"/>
                    <a:pt x="1543" y="3985"/>
                    <a:pt x="1587" y="3936"/>
                  </a:cubicBezTo>
                  <a:lnTo>
                    <a:pt x="2763" y="2760"/>
                  </a:lnTo>
                  <a:cubicBezTo>
                    <a:pt x="2795" y="2731"/>
                    <a:pt x="2816" y="2689"/>
                    <a:pt x="2816" y="2642"/>
                  </a:cubicBezTo>
                  <a:cubicBezTo>
                    <a:pt x="2816" y="2555"/>
                    <a:pt x="2745" y="2484"/>
                    <a:pt x="2658" y="2484"/>
                  </a:cubicBezTo>
                  <a:cubicBezTo>
                    <a:pt x="2654" y="2484"/>
                    <a:pt x="2651" y="2485"/>
                    <a:pt x="2647" y="2485"/>
                  </a:cubicBezTo>
                  <a:lnTo>
                    <a:pt x="2424" y="2485"/>
                  </a:lnTo>
                  <a:lnTo>
                    <a:pt x="2423" y="2485"/>
                  </a:lnTo>
                  <a:lnTo>
                    <a:pt x="2423" y="2485"/>
                  </a:lnTo>
                  <a:cubicBezTo>
                    <a:pt x="2400" y="2485"/>
                    <a:pt x="2382" y="2467"/>
                    <a:pt x="2382" y="2444"/>
                  </a:cubicBezTo>
                  <a:lnTo>
                    <a:pt x="2382" y="2444"/>
                  </a:lnTo>
                  <a:lnTo>
                    <a:pt x="2382" y="1517"/>
                  </a:lnTo>
                  <a:cubicBezTo>
                    <a:pt x="3110" y="1253"/>
                    <a:pt x="3701" y="701"/>
                    <a:pt x="4017" y="0"/>
                  </a:cubicBezTo>
                  <a:lnTo>
                    <a:pt x="3446" y="0"/>
                  </a:lnTo>
                  <a:cubicBezTo>
                    <a:pt x="3039" y="704"/>
                    <a:pt x="2279" y="1177"/>
                    <a:pt x="1408" y="1177"/>
                  </a:cubicBezTo>
                  <a:cubicBezTo>
                    <a:pt x="1063" y="1177"/>
                    <a:pt x="735" y="1103"/>
                    <a:pt x="440" y="969"/>
                  </a:cubicBezTo>
                  <a:cubicBezTo>
                    <a:pt x="440" y="1460"/>
                    <a:pt x="440" y="1951"/>
                    <a:pt x="440" y="2442"/>
                  </a:cubicBezTo>
                  <a:close/>
                </a:path>
              </a:pathLst>
            </a:custGeom>
            <a:blipFill dpi="0"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l="-399" r="-399"/>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Freeform 8"/>
            <p:cNvSpPr/>
            <p:nvPr/>
          </p:nvSpPr>
          <p:spPr bwMode="auto">
            <a:xfrm>
              <a:off x="4886325" y="2274888"/>
              <a:ext cx="1082675" cy="1087438"/>
            </a:xfrm>
            <a:custGeom>
              <a:avLst/>
              <a:gdLst>
                <a:gd name="T0" fmla="*/ 1519 w 4015"/>
                <a:gd name="T1" fmla="*/ 1642 h 4018"/>
                <a:gd name="T2" fmla="*/ 2442 w 4015"/>
                <a:gd name="T3" fmla="*/ 1642 h 4018"/>
                <a:gd name="T4" fmla="*/ 2443 w 4015"/>
                <a:gd name="T5" fmla="*/ 1642 h 4018"/>
                <a:gd name="T6" fmla="*/ 2485 w 4015"/>
                <a:gd name="T7" fmla="*/ 1601 h 4018"/>
                <a:gd name="T8" fmla="*/ 2485 w 4015"/>
                <a:gd name="T9" fmla="*/ 1600 h 4018"/>
                <a:gd name="T10" fmla="*/ 2485 w 4015"/>
                <a:gd name="T11" fmla="*/ 1599 h 4018"/>
                <a:gd name="T12" fmla="*/ 2485 w 4015"/>
                <a:gd name="T13" fmla="*/ 1364 h 4018"/>
                <a:gd name="T14" fmla="*/ 2484 w 4015"/>
                <a:gd name="T15" fmla="*/ 1360 h 4018"/>
                <a:gd name="T16" fmla="*/ 2642 w 4015"/>
                <a:gd name="T17" fmla="*/ 1202 h 4018"/>
                <a:gd name="T18" fmla="*/ 2755 w 4015"/>
                <a:gd name="T19" fmla="*/ 1249 h 4018"/>
                <a:gd name="T20" fmla="*/ 2755 w 4015"/>
                <a:gd name="T21" fmla="*/ 1249 h 4018"/>
                <a:gd name="T22" fmla="*/ 3944 w 4015"/>
                <a:gd name="T23" fmla="*/ 2438 h 4018"/>
                <a:gd name="T24" fmla="*/ 3944 w 4015"/>
                <a:gd name="T25" fmla="*/ 2438 h 4018"/>
                <a:gd name="T26" fmla="*/ 4015 w 4015"/>
                <a:gd name="T27" fmla="*/ 2609 h 4018"/>
                <a:gd name="T28" fmla="*/ 3936 w 4015"/>
                <a:gd name="T29" fmla="*/ 2789 h 4018"/>
                <a:gd name="T30" fmla="*/ 2760 w 4015"/>
                <a:gd name="T31" fmla="*/ 3965 h 4018"/>
                <a:gd name="T32" fmla="*/ 2642 w 4015"/>
                <a:gd name="T33" fmla="*/ 4018 h 4018"/>
                <a:gd name="T34" fmla="*/ 2484 w 4015"/>
                <a:gd name="T35" fmla="*/ 3860 h 4018"/>
                <a:gd name="T36" fmla="*/ 2485 w 4015"/>
                <a:gd name="T37" fmla="*/ 3849 h 4018"/>
                <a:gd name="T38" fmla="*/ 2485 w 4015"/>
                <a:gd name="T39" fmla="*/ 3626 h 4018"/>
                <a:gd name="T40" fmla="*/ 2485 w 4015"/>
                <a:gd name="T41" fmla="*/ 3625 h 4018"/>
                <a:gd name="T42" fmla="*/ 2485 w 4015"/>
                <a:gd name="T43" fmla="*/ 3625 h 4018"/>
                <a:gd name="T44" fmla="*/ 2444 w 4015"/>
                <a:gd name="T45" fmla="*/ 3584 h 4018"/>
                <a:gd name="T46" fmla="*/ 2444 w 4015"/>
                <a:gd name="T47" fmla="*/ 3584 h 4018"/>
                <a:gd name="T48" fmla="*/ 967 w 4015"/>
                <a:gd name="T49" fmla="*/ 3584 h 4018"/>
                <a:gd name="T50" fmla="*/ 1177 w 4015"/>
                <a:gd name="T51" fmla="*/ 2610 h 4018"/>
                <a:gd name="T52" fmla="*/ 0 w 4015"/>
                <a:gd name="T53" fmla="*/ 572 h 4018"/>
                <a:gd name="T54" fmla="*/ 0 w 4015"/>
                <a:gd name="T55" fmla="*/ 0 h 4018"/>
                <a:gd name="T56" fmla="*/ 1519 w 4015"/>
                <a:gd name="T57" fmla="*/ 1642 h 4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15" h="4018">
                  <a:moveTo>
                    <a:pt x="1519" y="1642"/>
                  </a:moveTo>
                  <a:lnTo>
                    <a:pt x="2442" y="1642"/>
                  </a:lnTo>
                  <a:lnTo>
                    <a:pt x="2443" y="1642"/>
                  </a:lnTo>
                  <a:cubicBezTo>
                    <a:pt x="2466" y="1642"/>
                    <a:pt x="2484" y="1623"/>
                    <a:pt x="2485" y="1601"/>
                  </a:cubicBezTo>
                  <a:lnTo>
                    <a:pt x="2485" y="1600"/>
                  </a:lnTo>
                  <a:lnTo>
                    <a:pt x="2485" y="1599"/>
                  </a:lnTo>
                  <a:lnTo>
                    <a:pt x="2485" y="1364"/>
                  </a:lnTo>
                  <a:lnTo>
                    <a:pt x="2484" y="1360"/>
                  </a:lnTo>
                  <a:cubicBezTo>
                    <a:pt x="2484" y="1272"/>
                    <a:pt x="2555" y="1202"/>
                    <a:pt x="2642" y="1202"/>
                  </a:cubicBezTo>
                  <a:cubicBezTo>
                    <a:pt x="2686" y="1202"/>
                    <a:pt x="2726" y="1220"/>
                    <a:pt x="2755" y="1249"/>
                  </a:cubicBezTo>
                  <a:lnTo>
                    <a:pt x="2755" y="1249"/>
                  </a:lnTo>
                  <a:lnTo>
                    <a:pt x="3944" y="2438"/>
                  </a:lnTo>
                  <a:lnTo>
                    <a:pt x="3944" y="2438"/>
                  </a:lnTo>
                  <a:cubicBezTo>
                    <a:pt x="3988" y="2482"/>
                    <a:pt x="4015" y="2543"/>
                    <a:pt x="4015" y="2609"/>
                  </a:cubicBezTo>
                  <a:cubicBezTo>
                    <a:pt x="4015" y="2681"/>
                    <a:pt x="3985" y="2745"/>
                    <a:pt x="3936" y="2789"/>
                  </a:cubicBezTo>
                  <a:lnTo>
                    <a:pt x="2760" y="3965"/>
                  </a:lnTo>
                  <a:cubicBezTo>
                    <a:pt x="2731" y="3997"/>
                    <a:pt x="2689" y="4018"/>
                    <a:pt x="2642" y="4018"/>
                  </a:cubicBezTo>
                  <a:cubicBezTo>
                    <a:pt x="2555" y="4018"/>
                    <a:pt x="2484" y="3947"/>
                    <a:pt x="2484" y="3860"/>
                  </a:cubicBezTo>
                  <a:cubicBezTo>
                    <a:pt x="2484" y="3856"/>
                    <a:pt x="2485" y="3853"/>
                    <a:pt x="2485" y="3849"/>
                  </a:cubicBezTo>
                  <a:lnTo>
                    <a:pt x="2485" y="3626"/>
                  </a:lnTo>
                  <a:lnTo>
                    <a:pt x="2485" y="3625"/>
                  </a:lnTo>
                  <a:lnTo>
                    <a:pt x="2485" y="3625"/>
                  </a:lnTo>
                  <a:cubicBezTo>
                    <a:pt x="2485" y="3602"/>
                    <a:pt x="2467" y="3584"/>
                    <a:pt x="2444" y="3584"/>
                  </a:cubicBezTo>
                  <a:lnTo>
                    <a:pt x="2444" y="3584"/>
                  </a:lnTo>
                  <a:cubicBezTo>
                    <a:pt x="1951" y="3584"/>
                    <a:pt x="1459" y="3584"/>
                    <a:pt x="967" y="3584"/>
                  </a:cubicBezTo>
                  <a:cubicBezTo>
                    <a:pt x="1102" y="3287"/>
                    <a:pt x="1177" y="2957"/>
                    <a:pt x="1177" y="2610"/>
                  </a:cubicBezTo>
                  <a:cubicBezTo>
                    <a:pt x="1177" y="1739"/>
                    <a:pt x="704" y="978"/>
                    <a:pt x="0" y="572"/>
                  </a:cubicBezTo>
                  <a:lnTo>
                    <a:pt x="0" y="0"/>
                  </a:lnTo>
                  <a:cubicBezTo>
                    <a:pt x="703" y="317"/>
                    <a:pt x="1256" y="910"/>
                    <a:pt x="1519" y="1642"/>
                  </a:cubicBezTo>
                  <a:close/>
                </a:path>
              </a:pathLst>
            </a:custGeom>
            <a:blipFill dpi="0" rotWithShape="1">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l="-383" r="-383"/>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
        <p:nvSpPr>
          <p:cNvPr id="9" name="TextBox 5"/>
          <p:cNvSpPr txBox="1"/>
          <p:nvPr/>
        </p:nvSpPr>
        <p:spPr>
          <a:xfrm>
            <a:off x="5857176" y="1393418"/>
            <a:ext cx="531363" cy="574453"/>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CN" sz="3735" dirty="0">
                <a:solidFill>
                  <a:schemeClr val="accent1"/>
                </a:solidFill>
                <a:latin typeface="+mn-lt"/>
                <a:ea typeface="+mn-ea"/>
                <a:cs typeface="+mn-ea"/>
                <a:sym typeface="+mn-lt"/>
              </a:rPr>
              <a:t>01</a:t>
            </a:r>
            <a:endParaRPr lang="en-US" altLang="zh-CN" sz="3735" dirty="0">
              <a:solidFill>
                <a:schemeClr val="accent1"/>
              </a:solidFill>
              <a:latin typeface="+mn-lt"/>
              <a:ea typeface="+mn-ea"/>
              <a:cs typeface="+mn-ea"/>
              <a:sym typeface="+mn-lt"/>
            </a:endParaRPr>
          </a:p>
        </p:txBody>
      </p:sp>
      <p:sp>
        <p:nvSpPr>
          <p:cNvPr id="10" name="TextBox 5"/>
          <p:cNvSpPr txBox="1"/>
          <p:nvPr/>
        </p:nvSpPr>
        <p:spPr>
          <a:xfrm>
            <a:off x="3670188" y="3581766"/>
            <a:ext cx="531363" cy="114890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CN" sz="3735" dirty="0">
                <a:solidFill>
                  <a:schemeClr val="accent4"/>
                </a:solidFill>
                <a:latin typeface="+mn-lt"/>
                <a:ea typeface="+mn-ea"/>
                <a:cs typeface="+mn-ea"/>
                <a:sym typeface="+mn-lt"/>
              </a:rPr>
              <a:t>02</a:t>
            </a:r>
            <a:endParaRPr lang="en-US" altLang="zh-CN" sz="3735" dirty="0">
              <a:solidFill>
                <a:schemeClr val="accent4"/>
              </a:solidFill>
              <a:latin typeface="+mn-lt"/>
              <a:ea typeface="+mn-ea"/>
              <a:cs typeface="+mn-ea"/>
              <a:sym typeface="+mn-lt"/>
            </a:endParaRPr>
          </a:p>
        </p:txBody>
      </p:sp>
      <p:sp>
        <p:nvSpPr>
          <p:cNvPr id="11" name="TextBox 5"/>
          <p:cNvSpPr txBox="1"/>
          <p:nvPr/>
        </p:nvSpPr>
        <p:spPr>
          <a:xfrm>
            <a:off x="5830319" y="5739099"/>
            <a:ext cx="531363" cy="114890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CN" sz="3735" dirty="0">
                <a:solidFill>
                  <a:schemeClr val="accent5"/>
                </a:solidFill>
                <a:latin typeface="+mn-lt"/>
                <a:ea typeface="+mn-ea"/>
                <a:cs typeface="+mn-ea"/>
                <a:sym typeface="+mn-lt"/>
              </a:rPr>
              <a:t>03</a:t>
            </a:r>
            <a:endParaRPr lang="en-US" altLang="zh-CN" sz="3735" dirty="0">
              <a:solidFill>
                <a:schemeClr val="accent5"/>
              </a:solidFill>
              <a:latin typeface="+mn-lt"/>
              <a:ea typeface="+mn-ea"/>
              <a:cs typeface="+mn-ea"/>
              <a:sym typeface="+mn-lt"/>
            </a:endParaRPr>
          </a:p>
        </p:txBody>
      </p:sp>
      <p:sp>
        <p:nvSpPr>
          <p:cNvPr id="12" name="TextBox 5"/>
          <p:cNvSpPr txBox="1"/>
          <p:nvPr/>
        </p:nvSpPr>
        <p:spPr>
          <a:xfrm>
            <a:off x="8014531" y="3581766"/>
            <a:ext cx="531363" cy="114890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CN" sz="3735" dirty="0">
                <a:solidFill>
                  <a:schemeClr val="accent3"/>
                </a:solidFill>
                <a:latin typeface="+mn-lt"/>
                <a:ea typeface="+mn-ea"/>
                <a:cs typeface="+mn-ea"/>
                <a:sym typeface="+mn-lt"/>
              </a:rPr>
              <a:t>04</a:t>
            </a:r>
            <a:endParaRPr lang="en-US" altLang="zh-CN" sz="3735" dirty="0">
              <a:solidFill>
                <a:schemeClr val="accent3"/>
              </a:solidFill>
              <a:latin typeface="+mn-lt"/>
              <a:ea typeface="+mn-ea"/>
              <a:cs typeface="+mn-ea"/>
              <a:sym typeface="+mn-lt"/>
            </a:endParaRPr>
          </a:p>
        </p:txBody>
      </p:sp>
      <p:sp>
        <p:nvSpPr>
          <p:cNvPr id="13" name="Freeform 9"/>
          <p:cNvSpPr/>
          <p:nvPr/>
        </p:nvSpPr>
        <p:spPr bwMode="auto">
          <a:xfrm flipH="1">
            <a:off x="4595489" y="3744986"/>
            <a:ext cx="402552" cy="252173"/>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chemeClr val="bg1"/>
          </a:solidFill>
          <a:ln>
            <a:noFill/>
          </a:ln>
          <a:effec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cs typeface="+mn-ea"/>
              <a:sym typeface="+mn-lt"/>
            </a:endParaRPr>
          </a:p>
        </p:txBody>
      </p:sp>
      <p:sp>
        <p:nvSpPr>
          <p:cNvPr id="14" name="Freeform 41"/>
          <p:cNvSpPr>
            <a:spLocks noEditPoints="1"/>
          </p:cNvSpPr>
          <p:nvPr/>
        </p:nvSpPr>
        <p:spPr bwMode="auto">
          <a:xfrm>
            <a:off x="5909280" y="2347696"/>
            <a:ext cx="352685" cy="352685"/>
          </a:xfrm>
          <a:custGeom>
            <a:avLst/>
            <a:gdLst>
              <a:gd name="T0" fmla="*/ 128 w 256"/>
              <a:gd name="T1" fmla="*/ 0 h 256"/>
              <a:gd name="T2" fmla="*/ 0 w 256"/>
              <a:gd name="T3" fmla="*/ 128 h 256"/>
              <a:gd name="T4" fmla="*/ 128 w 256"/>
              <a:gd name="T5" fmla="*/ 256 h 256"/>
              <a:gd name="T6" fmla="*/ 256 w 256"/>
              <a:gd name="T7" fmla="*/ 128 h 256"/>
              <a:gd name="T8" fmla="*/ 128 w 256"/>
              <a:gd name="T9" fmla="*/ 0 h 256"/>
              <a:gd name="T10" fmla="*/ 135 w 256"/>
              <a:gd name="T11" fmla="*/ 200 h 256"/>
              <a:gd name="T12" fmla="*/ 119 w 256"/>
              <a:gd name="T13" fmla="*/ 200 h 256"/>
              <a:gd name="T14" fmla="*/ 112 w 256"/>
              <a:gd name="T15" fmla="*/ 192 h 256"/>
              <a:gd name="T16" fmla="*/ 111 w 256"/>
              <a:gd name="T17" fmla="*/ 176 h 256"/>
              <a:gd name="T18" fmla="*/ 119 w 256"/>
              <a:gd name="T19" fmla="*/ 168 h 256"/>
              <a:gd name="T20" fmla="*/ 135 w 256"/>
              <a:gd name="T21" fmla="*/ 168 h 256"/>
              <a:gd name="T22" fmla="*/ 143 w 256"/>
              <a:gd name="T23" fmla="*/ 176 h 256"/>
              <a:gd name="T24" fmla="*/ 144 w 256"/>
              <a:gd name="T25" fmla="*/ 192 h 256"/>
              <a:gd name="T26" fmla="*/ 135 w 256"/>
              <a:gd name="T27" fmla="*/ 200 h 256"/>
              <a:gd name="T28" fmla="*/ 170 w 256"/>
              <a:gd name="T29" fmla="*/ 109 h 256"/>
              <a:gd name="T30" fmla="*/ 154 w 256"/>
              <a:gd name="T31" fmla="*/ 125 h 256"/>
              <a:gd name="T32" fmla="*/ 145 w 256"/>
              <a:gd name="T33" fmla="*/ 132 h 256"/>
              <a:gd name="T34" fmla="*/ 144 w 256"/>
              <a:gd name="T35" fmla="*/ 135 h 256"/>
              <a:gd name="T36" fmla="*/ 143 w 256"/>
              <a:gd name="T37" fmla="*/ 144 h 256"/>
              <a:gd name="T38" fmla="*/ 135 w 256"/>
              <a:gd name="T39" fmla="*/ 152 h 256"/>
              <a:gd name="T40" fmla="*/ 120 w 256"/>
              <a:gd name="T41" fmla="*/ 152 h 256"/>
              <a:gd name="T42" fmla="*/ 112 w 256"/>
              <a:gd name="T43" fmla="*/ 144 h 256"/>
              <a:gd name="T44" fmla="*/ 112 w 256"/>
              <a:gd name="T45" fmla="*/ 140 h 256"/>
              <a:gd name="T46" fmla="*/ 115 w 256"/>
              <a:gd name="T47" fmla="*/ 124 h 256"/>
              <a:gd name="T48" fmla="*/ 123 w 256"/>
              <a:gd name="T49" fmla="*/ 113 h 256"/>
              <a:gd name="T50" fmla="*/ 134 w 256"/>
              <a:gd name="T51" fmla="*/ 104 h 256"/>
              <a:gd name="T52" fmla="*/ 143 w 256"/>
              <a:gd name="T53" fmla="*/ 96 h 256"/>
              <a:gd name="T54" fmla="*/ 144 w 256"/>
              <a:gd name="T55" fmla="*/ 93 h 256"/>
              <a:gd name="T56" fmla="*/ 140 w 256"/>
              <a:gd name="T57" fmla="*/ 86 h 256"/>
              <a:gd name="T58" fmla="*/ 128 w 256"/>
              <a:gd name="T59" fmla="*/ 83 h 256"/>
              <a:gd name="T60" fmla="*/ 117 w 256"/>
              <a:gd name="T61" fmla="*/ 86 h 256"/>
              <a:gd name="T62" fmla="*/ 111 w 256"/>
              <a:gd name="T63" fmla="*/ 97 h 256"/>
              <a:gd name="T64" fmla="*/ 103 w 256"/>
              <a:gd name="T65" fmla="*/ 104 h 256"/>
              <a:gd name="T66" fmla="*/ 103 w 256"/>
              <a:gd name="T67" fmla="*/ 104 h 256"/>
              <a:gd name="T68" fmla="*/ 87 w 256"/>
              <a:gd name="T69" fmla="*/ 102 h 256"/>
              <a:gd name="T70" fmla="*/ 81 w 256"/>
              <a:gd name="T71" fmla="*/ 99 h 256"/>
              <a:gd name="T72" fmla="*/ 80 w 256"/>
              <a:gd name="T73" fmla="*/ 93 h 256"/>
              <a:gd name="T74" fmla="*/ 95 w 256"/>
              <a:gd name="T75" fmla="*/ 66 h 256"/>
              <a:gd name="T76" fmla="*/ 128 w 256"/>
              <a:gd name="T77" fmla="*/ 56 h 256"/>
              <a:gd name="T78" fmla="*/ 162 w 256"/>
              <a:gd name="T79" fmla="*/ 66 h 256"/>
              <a:gd name="T80" fmla="*/ 176 w 256"/>
              <a:gd name="T81" fmla="*/ 92 h 256"/>
              <a:gd name="T82" fmla="*/ 170 w 256"/>
              <a:gd name="T83" fmla="*/ 10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chemeClr val="bg1"/>
          </a:solidFill>
          <a:ln>
            <a:noFill/>
          </a:ln>
          <a:effec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cs typeface="+mn-ea"/>
              <a:sym typeface="+mn-lt"/>
            </a:endParaRPr>
          </a:p>
        </p:txBody>
      </p:sp>
      <p:sp>
        <p:nvSpPr>
          <p:cNvPr id="15" name="Freeform 115"/>
          <p:cNvSpPr>
            <a:spLocks noEditPoints="1"/>
          </p:cNvSpPr>
          <p:nvPr/>
        </p:nvSpPr>
        <p:spPr bwMode="auto">
          <a:xfrm flipH="1">
            <a:off x="5927323" y="4997907"/>
            <a:ext cx="355603" cy="35560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32 w 288"/>
              <a:gd name="T11" fmla="*/ 144 h 288"/>
              <a:gd name="T12" fmla="*/ 144 w 288"/>
              <a:gd name="T13" fmla="*/ 32 h 288"/>
              <a:gd name="T14" fmla="*/ 207 w 288"/>
              <a:gd name="T15" fmla="*/ 51 h 288"/>
              <a:gd name="T16" fmla="*/ 158 w 288"/>
              <a:gd name="T17" fmla="*/ 116 h 288"/>
              <a:gd name="T18" fmla="*/ 144 w 288"/>
              <a:gd name="T19" fmla="*/ 112 h 288"/>
              <a:gd name="T20" fmla="*/ 112 w 288"/>
              <a:gd name="T21" fmla="*/ 144 h 288"/>
              <a:gd name="T22" fmla="*/ 116 w 288"/>
              <a:gd name="T23" fmla="*/ 158 h 288"/>
              <a:gd name="T24" fmla="*/ 51 w 288"/>
              <a:gd name="T25" fmla="*/ 207 h 288"/>
              <a:gd name="T26" fmla="*/ 32 w 288"/>
              <a:gd name="T27" fmla="*/ 144 h 288"/>
              <a:gd name="T28" fmla="*/ 160 w 288"/>
              <a:gd name="T29" fmla="*/ 144 h 288"/>
              <a:gd name="T30" fmla="*/ 144 w 288"/>
              <a:gd name="T31" fmla="*/ 160 h 288"/>
              <a:gd name="T32" fmla="*/ 128 w 288"/>
              <a:gd name="T33" fmla="*/ 144 h 288"/>
              <a:gd name="T34" fmla="*/ 144 w 288"/>
              <a:gd name="T35" fmla="*/ 128 h 288"/>
              <a:gd name="T36" fmla="*/ 160 w 288"/>
              <a:gd name="T37" fmla="*/ 144 h 288"/>
              <a:gd name="T38" fmla="*/ 144 w 288"/>
              <a:gd name="T39" fmla="*/ 256 h 288"/>
              <a:gd name="T40" fmla="*/ 81 w 288"/>
              <a:gd name="T41" fmla="*/ 237 h 288"/>
              <a:gd name="T42" fmla="*/ 130 w 288"/>
              <a:gd name="T43" fmla="*/ 172 h 288"/>
              <a:gd name="T44" fmla="*/ 144 w 288"/>
              <a:gd name="T45" fmla="*/ 176 h 288"/>
              <a:gd name="T46" fmla="*/ 176 w 288"/>
              <a:gd name="T47" fmla="*/ 144 h 288"/>
              <a:gd name="T48" fmla="*/ 172 w 288"/>
              <a:gd name="T49" fmla="*/ 130 h 288"/>
              <a:gd name="T50" fmla="*/ 237 w 288"/>
              <a:gd name="T51" fmla="*/ 81 h 288"/>
              <a:gd name="T52" fmla="*/ 256 w 288"/>
              <a:gd name="T53" fmla="*/ 144 h 288"/>
              <a:gd name="T54" fmla="*/ 144 w 288"/>
              <a:gd name="T55"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8" h="288">
                <a:moveTo>
                  <a:pt x="144" y="0"/>
                </a:moveTo>
                <a:cubicBezTo>
                  <a:pt x="64" y="0"/>
                  <a:pt x="0" y="64"/>
                  <a:pt x="0" y="144"/>
                </a:cubicBezTo>
                <a:cubicBezTo>
                  <a:pt x="0" y="224"/>
                  <a:pt x="64" y="288"/>
                  <a:pt x="144" y="288"/>
                </a:cubicBezTo>
                <a:cubicBezTo>
                  <a:pt x="224" y="288"/>
                  <a:pt x="288" y="224"/>
                  <a:pt x="288" y="144"/>
                </a:cubicBezTo>
                <a:cubicBezTo>
                  <a:pt x="288" y="64"/>
                  <a:pt x="224" y="0"/>
                  <a:pt x="144" y="0"/>
                </a:cubicBezTo>
                <a:close/>
                <a:moveTo>
                  <a:pt x="32" y="144"/>
                </a:moveTo>
                <a:cubicBezTo>
                  <a:pt x="32" y="82"/>
                  <a:pt x="82" y="32"/>
                  <a:pt x="144" y="32"/>
                </a:cubicBezTo>
                <a:cubicBezTo>
                  <a:pt x="167" y="32"/>
                  <a:pt x="189" y="39"/>
                  <a:pt x="207" y="51"/>
                </a:cubicBezTo>
                <a:cubicBezTo>
                  <a:pt x="158" y="116"/>
                  <a:pt x="158" y="116"/>
                  <a:pt x="158" y="116"/>
                </a:cubicBezTo>
                <a:cubicBezTo>
                  <a:pt x="154" y="113"/>
                  <a:pt x="149" y="112"/>
                  <a:pt x="144" y="112"/>
                </a:cubicBezTo>
                <a:cubicBezTo>
                  <a:pt x="126" y="112"/>
                  <a:pt x="112" y="126"/>
                  <a:pt x="112" y="144"/>
                </a:cubicBezTo>
                <a:cubicBezTo>
                  <a:pt x="112" y="149"/>
                  <a:pt x="113" y="154"/>
                  <a:pt x="116" y="158"/>
                </a:cubicBezTo>
                <a:cubicBezTo>
                  <a:pt x="51" y="207"/>
                  <a:pt x="51" y="207"/>
                  <a:pt x="51" y="207"/>
                </a:cubicBezTo>
                <a:cubicBezTo>
                  <a:pt x="39" y="189"/>
                  <a:pt x="32" y="167"/>
                  <a:pt x="32" y="144"/>
                </a:cubicBezTo>
                <a:close/>
                <a:moveTo>
                  <a:pt x="160" y="144"/>
                </a:moveTo>
                <a:cubicBezTo>
                  <a:pt x="160" y="153"/>
                  <a:pt x="153" y="160"/>
                  <a:pt x="144" y="160"/>
                </a:cubicBezTo>
                <a:cubicBezTo>
                  <a:pt x="135" y="160"/>
                  <a:pt x="128" y="153"/>
                  <a:pt x="128" y="144"/>
                </a:cubicBezTo>
                <a:cubicBezTo>
                  <a:pt x="128" y="135"/>
                  <a:pt x="135" y="128"/>
                  <a:pt x="144" y="128"/>
                </a:cubicBezTo>
                <a:cubicBezTo>
                  <a:pt x="153" y="128"/>
                  <a:pt x="160" y="135"/>
                  <a:pt x="160" y="144"/>
                </a:cubicBezTo>
                <a:close/>
                <a:moveTo>
                  <a:pt x="144" y="256"/>
                </a:moveTo>
                <a:cubicBezTo>
                  <a:pt x="121" y="256"/>
                  <a:pt x="99" y="249"/>
                  <a:pt x="81" y="237"/>
                </a:cubicBezTo>
                <a:cubicBezTo>
                  <a:pt x="130" y="172"/>
                  <a:pt x="130" y="172"/>
                  <a:pt x="130" y="172"/>
                </a:cubicBezTo>
                <a:cubicBezTo>
                  <a:pt x="134" y="175"/>
                  <a:pt x="139" y="176"/>
                  <a:pt x="144" y="176"/>
                </a:cubicBezTo>
                <a:cubicBezTo>
                  <a:pt x="162" y="176"/>
                  <a:pt x="176" y="162"/>
                  <a:pt x="176" y="144"/>
                </a:cubicBezTo>
                <a:cubicBezTo>
                  <a:pt x="176" y="139"/>
                  <a:pt x="175" y="134"/>
                  <a:pt x="172" y="130"/>
                </a:cubicBezTo>
                <a:cubicBezTo>
                  <a:pt x="237" y="81"/>
                  <a:pt x="237" y="81"/>
                  <a:pt x="237" y="81"/>
                </a:cubicBezTo>
                <a:cubicBezTo>
                  <a:pt x="249" y="99"/>
                  <a:pt x="256" y="121"/>
                  <a:pt x="256" y="144"/>
                </a:cubicBezTo>
                <a:cubicBezTo>
                  <a:pt x="256" y="206"/>
                  <a:pt x="206" y="256"/>
                  <a:pt x="144" y="256"/>
                </a:cubicBezTo>
                <a:close/>
              </a:path>
            </a:pathLst>
          </a:custGeom>
          <a:solidFill>
            <a:schemeClr val="bg1"/>
          </a:solidFill>
          <a:ln>
            <a:noFill/>
          </a:ln>
          <a:effec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cs typeface="+mn-ea"/>
              <a:sym typeface="+mn-lt"/>
            </a:endParaRPr>
          </a:p>
        </p:txBody>
      </p:sp>
      <p:sp>
        <p:nvSpPr>
          <p:cNvPr id="16" name="Freeform 119"/>
          <p:cNvSpPr/>
          <p:nvPr/>
        </p:nvSpPr>
        <p:spPr bwMode="auto">
          <a:xfrm flipH="1">
            <a:off x="7220796" y="3717727"/>
            <a:ext cx="370645" cy="339757"/>
          </a:xfrm>
          <a:custGeom>
            <a:avLst/>
            <a:gdLst>
              <a:gd name="T0" fmla="*/ 195 w 269"/>
              <a:gd name="T1" fmla="*/ 0 h 247"/>
              <a:gd name="T2" fmla="*/ 192 w 269"/>
              <a:gd name="T3" fmla="*/ 0 h 247"/>
              <a:gd name="T4" fmla="*/ 144 w 269"/>
              <a:gd name="T5" fmla="*/ 24 h 247"/>
              <a:gd name="T6" fmla="*/ 21 w 269"/>
              <a:gd name="T7" fmla="*/ 150 h 247"/>
              <a:gd name="T8" fmla="*/ 21 w 269"/>
              <a:gd name="T9" fmla="*/ 230 h 247"/>
              <a:gd name="T10" fmla="*/ 60 w 269"/>
              <a:gd name="T11" fmla="*/ 247 h 247"/>
              <a:gd name="T12" fmla="*/ 99 w 269"/>
              <a:gd name="T13" fmla="*/ 230 h 247"/>
              <a:gd name="T14" fmla="*/ 217 w 269"/>
              <a:gd name="T15" fmla="*/ 111 h 247"/>
              <a:gd name="T16" fmla="*/ 223 w 269"/>
              <a:gd name="T17" fmla="*/ 47 h 247"/>
              <a:gd name="T18" fmla="*/ 197 w 269"/>
              <a:gd name="T19" fmla="*/ 37 h 247"/>
              <a:gd name="T20" fmla="*/ 161 w 269"/>
              <a:gd name="T21" fmla="*/ 53 h 247"/>
              <a:gd name="T22" fmla="*/ 46 w 269"/>
              <a:gd name="T23" fmla="*/ 170 h 247"/>
              <a:gd name="T24" fmla="*/ 46 w 269"/>
              <a:gd name="T25" fmla="*/ 182 h 247"/>
              <a:gd name="T26" fmla="*/ 52 w 269"/>
              <a:gd name="T27" fmla="*/ 184 h 247"/>
              <a:gd name="T28" fmla="*/ 57 w 269"/>
              <a:gd name="T29" fmla="*/ 182 h 247"/>
              <a:gd name="T30" fmla="*/ 172 w 269"/>
              <a:gd name="T31" fmla="*/ 65 h 247"/>
              <a:gd name="T32" fmla="*/ 197 w 269"/>
              <a:gd name="T33" fmla="*/ 53 h 247"/>
              <a:gd name="T34" fmla="*/ 211 w 269"/>
              <a:gd name="T35" fmla="*/ 59 h 247"/>
              <a:gd name="T36" fmla="*/ 205 w 269"/>
              <a:gd name="T37" fmla="*/ 99 h 247"/>
              <a:gd name="T38" fmla="*/ 88 w 269"/>
              <a:gd name="T39" fmla="*/ 219 h 247"/>
              <a:gd name="T40" fmla="*/ 60 w 269"/>
              <a:gd name="T41" fmla="*/ 231 h 247"/>
              <a:gd name="T42" fmla="*/ 32 w 269"/>
              <a:gd name="T43" fmla="*/ 219 h 247"/>
              <a:gd name="T44" fmla="*/ 32 w 269"/>
              <a:gd name="T45" fmla="*/ 162 h 247"/>
              <a:gd name="T46" fmla="*/ 156 w 269"/>
              <a:gd name="T47" fmla="*/ 35 h 247"/>
              <a:gd name="T48" fmla="*/ 193 w 269"/>
              <a:gd name="T49" fmla="*/ 16 h 247"/>
              <a:gd name="T50" fmla="*/ 195 w 269"/>
              <a:gd name="T51" fmla="*/ 16 h 247"/>
              <a:gd name="T52" fmla="*/ 234 w 269"/>
              <a:gd name="T53" fmla="*/ 36 h 247"/>
              <a:gd name="T54" fmla="*/ 253 w 269"/>
              <a:gd name="T55" fmla="*/ 77 h 247"/>
              <a:gd name="T56" fmla="*/ 234 w 269"/>
              <a:gd name="T57" fmla="*/ 116 h 247"/>
              <a:gd name="T58" fmla="*/ 165 w 269"/>
              <a:gd name="T59" fmla="*/ 186 h 247"/>
              <a:gd name="T60" fmla="*/ 165 w 269"/>
              <a:gd name="T61" fmla="*/ 198 h 247"/>
              <a:gd name="T62" fmla="*/ 171 w 269"/>
              <a:gd name="T63" fmla="*/ 200 h 247"/>
              <a:gd name="T64" fmla="*/ 176 w 269"/>
              <a:gd name="T65" fmla="*/ 198 h 247"/>
              <a:gd name="T66" fmla="*/ 244 w 269"/>
              <a:gd name="T67" fmla="*/ 128 h 247"/>
              <a:gd name="T68" fmla="*/ 269 w 269"/>
              <a:gd name="T69" fmla="*/ 78 h 247"/>
              <a:gd name="T70" fmla="*/ 245 w 269"/>
              <a:gd name="T71" fmla="*/ 24 h 247"/>
              <a:gd name="T72" fmla="*/ 195 w 269"/>
              <a:gd name="T7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solidFill>
            <a:schemeClr val="bg1"/>
          </a:solidFill>
          <a:ln>
            <a:noFill/>
          </a:ln>
          <a:effec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cs typeface="+mn-ea"/>
              <a:sym typeface="+mn-lt"/>
            </a:endParaRPr>
          </a:p>
        </p:txBody>
      </p:sp>
      <p:sp>
        <p:nvSpPr>
          <p:cNvPr id="17" name="矩形 16"/>
          <p:cNvSpPr>
            <a:spLocks noChangeArrowheads="1"/>
          </p:cNvSpPr>
          <p:nvPr/>
        </p:nvSpPr>
        <p:spPr bwMode="auto">
          <a:xfrm>
            <a:off x="2594971" y="1438668"/>
            <a:ext cx="1990261" cy="4244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sz="2665" cap="all" dirty="0">
                <a:solidFill>
                  <a:schemeClr val="tx1">
                    <a:lumMod val="65000"/>
                    <a:lumOff val="35000"/>
                  </a:schemeClr>
                </a:solidFill>
                <a:cs typeface="+mn-ea"/>
                <a:sym typeface="+mn-lt"/>
              </a:rPr>
              <a:t>添加标题</a:t>
            </a:r>
            <a:endParaRPr lang="en-US" altLang="zh-CN" sz="2665" cap="all" dirty="0">
              <a:solidFill>
                <a:schemeClr val="tx1">
                  <a:lumMod val="65000"/>
                  <a:lumOff val="35000"/>
                </a:schemeClr>
              </a:solidFill>
              <a:cs typeface="+mn-ea"/>
              <a:sym typeface="+mn-lt"/>
            </a:endParaRPr>
          </a:p>
        </p:txBody>
      </p:sp>
      <p:sp>
        <p:nvSpPr>
          <p:cNvPr id="18" name="TextBox 5"/>
          <p:cNvSpPr txBox="1"/>
          <p:nvPr/>
        </p:nvSpPr>
        <p:spPr>
          <a:xfrm>
            <a:off x="2594971" y="2014052"/>
            <a:ext cx="2878469"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19" name="矩形 18"/>
          <p:cNvSpPr>
            <a:spLocks noChangeArrowheads="1"/>
          </p:cNvSpPr>
          <p:nvPr/>
        </p:nvSpPr>
        <p:spPr bwMode="auto">
          <a:xfrm>
            <a:off x="1213895" y="3653132"/>
            <a:ext cx="1990261" cy="4244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sz="2665" cap="all" dirty="0">
                <a:solidFill>
                  <a:schemeClr val="tx1">
                    <a:lumMod val="65000"/>
                    <a:lumOff val="35000"/>
                  </a:schemeClr>
                </a:solidFill>
                <a:cs typeface="+mn-ea"/>
                <a:sym typeface="+mn-lt"/>
              </a:rPr>
              <a:t>添加标题</a:t>
            </a:r>
            <a:endParaRPr lang="en-US" altLang="zh-CN" sz="2665" cap="all" dirty="0">
              <a:solidFill>
                <a:schemeClr val="tx1">
                  <a:lumMod val="65000"/>
                  <a:lumOff val="35000"/>
                </a:schemeClr>
              </a:solidFill>
              <a:cs typeface="+mn-ea"/>
              <a:sym typeface="+mn-lt"/>
            </a:endParaRPr>
          </a:p>
        </p:txBody>
      </p:sp>
      <p:sp>
        <p:nvSpPr>
          <p:cNvPr id="20" name="TextBox 5"/>
          <p:cNvSpPr txBox="1"/>
          <p:nvPr/>
        </p:nvSpPr>
        <p:spPr>
          <a:xfrm>
            <a:off x="1213895" y="4228516"/>
            <a:ext cx="2878469"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21" name="矩形 20"/>
          <p:cNvSpPr>
            <a:spLocks noChangeArrowheads="1"/>
          </p:cNvSpPr>
          <p:nvPr/>
        </p:nvSpPr>
        <p:spPr bwMode="auto">
          <a:xfrm>
            <a:off x="8093287" y="2340710"/>
            <a:ext cx="1990261" cy="4244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sz="2665" cap="all" dirty="0">
                <a:solidFill>
                  <a:schemeClr val="tx1">
                    <a:lumMod val="65000"/>
                    <a:lumOff val="35000"/>
                  </a:schemeClr>
                </a:solidFill>
                <a:cs typeface="+mn-ea"/>
                <a:sym typeface="+mn-lt"/>
              </a:rPr>
              <a:t>添加标题</a:t>
            </a:r>
            <a:endParaRPr lang="en-US" altLang="zh-CN" sz="2665" cap="all" dirty="0">
              <a:solidFill>
                <a:schemeClr val="tx1">
                  <a:lumMod val="65000"/>
                  <a:lumOff val="35000"/>
                </a:schemeClr>
              </a:solidFill>
              <a:cs typeface="+mn-ea"/>
              <a:sym typeface="+mn-lt"/>
            </a:endParaRPr>
          </a:p>
        </p:txBody>
      </p:sp>
      <p:sp>
        <p:nvSpPr>
          <p:cNvPr id="22" name="TextBox 5"/>
          <p:cNvSpPr txBox="1"/>
          <p:nvPr/>
        </p:nvSpPr>
        <p:spPr>
          <a:xfrm>
            <a:off x="8093287" y="2916093"/>
            <a:ext cx="2878469"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23" name="矩形 22"/>
          <p:cNvSpPr>
            <a:spLocks noChangeArrowheads="1"/>
          </p:cNvSpPr>
          <p:nvPr/>
        </p:nvSpPr>
        <p:spPr bwMode="auto">
          <a:xfrm>
            <a:off x="6768075" y="5119212"/>
            <a:ext cx="1990261" cy="4244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sz="2665" cap="all" dirty="0">
                <a:solidFill>
                  <a:schemeClr val="tx1">
                    <a:lumMod val="65000"/>
                    <a:lumOff val="35000"/>
                  </a:schemeClr>
                </a:solidFill>
                <a:cs typeface="+mn-ea"/>
                <a:sym typeface="+mn-lt"/>
              </a:rPr>
              <a:t>添加标题</a:t>
            </a:r>
            <a:endParaRPr lang="en-US" altLang="zh-CN" sz="2665" cap="all" dirty="0">
              <a:solidFill>
                <a:schemeClr val="tx1">
                  <a:lumMod val="65000"/>
                  <a:lumOff val="35000"/>
                </a:schemeClr>
              </a:solidFill>
              <a:cs typeface="+mn-ea"/>
              <a:sym typeface="+mn-lt"/>
            </a:endParaRPr>
          </a:p>
        </p:txBody>
      </p:sp>
      <p:sp>
        <p:nvSpPr>
          <p:cNvPr id="24" name="TextBox 5"/>
          <p:cNvSpPr txBox="1"/>
          <p:nvPr/>
        </p:nvSpPr>
        <p:spPr>
          <a:xfrm>
            <a:off x="6768075" y="5694596"/>
            <a:ext cx="2878469" cy="6153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25" name="Freeform 5"/>
          <p:cNvSpPr/>
          <p:nvPr/>
        </p:nvSpPr>
        <p:spPr bwMode="auto">
          <a:xfrm>
            <a:off x="5348816" y="3124873"/>
            <a:ext cx="1490133" cy="1488299"/>
          </a:xfrm>
          <a:prstGeom prst="ellipse">
            <a:avLst/>
          </a:prstGeom>
          <a:blipFill dpi="0"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6" name="Freeform 151"/>
          <p:cNvSpPr>
            <a:spLocks noEditPoints="1"/>
          </p:cNvSpPr>
          <p:nvPr/>
        </p:nvSpPr>
        <p:spPr bwMode="auto">
          <a:xfrm>
            <a:off x="5809403" y="3443145"/>
            <a:ext cx="568960" cy="851755"/>
          </a:xfrm>
          <a:custGeom>
            <a:avLst/>
            <a:gdLst>
              <a:gd name="T0" fmla="*/ 72 w 143"/>
              <a:gd name="T1" fmla="*/ 214 h 214"/>
              <a:gd name="T2" fmla="*/ 96 w 143"/>
              <a:gd name="T3" fmla="*/ 204 h 214"/>
              <a:gd name="T4" fmla="*/ 48 w 143"/>
              <a:gd name="T5" fmla="*/ 204 h 214"/>
              <a:gd name="T6" fmla="*/ 72 w 143"/>
              <a:gd name="T7" fmla="*/ 214 h 214"/>
              <a:gd name="T8" fmla="*/ 105 w 143"/>
              <a:gd name="T9" fmla="*/ 183 h 214"/>
              <a:gd name="T10" fmla="*/ 39 w 143"/>
              <a:gd name="T11" fmla="*/ 183 h 214"/>
              <a:gd name="T12" fmla="*/ 33 w 143"/>
              <a:gd name="T13" fmla="*/ 190 h 214"/>
              <a:gd name="T14" fmla="*/ 39 w 143"/>
              <a:gd name="T15" fmla="*/ 196 h 214"/>
              <a:gd name="T16" fmla="*/ 105 w 143"/>
              <a:gd name="T17" fmla="*/ 196 h 214"/>
              <a:gd name="T18" fmla="*/ 111 w 143"/>
              <a:gd name="T19" fmla="*/ 190 h 214"/>
              <a:gd name="T20" fmla="*/ 105 w 143"/>
              <a:gd name="T21" fmla="*/ 183 h 214"/>
              <a:gd name="T22" fmla="*/ 105 w 143"/>
              <a:gd name="T23" fmla="*/ 164 h 214"/>
              <a:gd name="T24" fmla="*/ 39 w 143"/>
              <a:gd name="T25" fmla="*/ 164 h 214"/>
              <a:gd name="T26" fmla="*/ 33 w 143"/>
              <a:gd name="T27" fmla="*/ 171 h 214"/>
              <a:gd name="T28" fmla="*/ 39 w 143"/>
              <a:gd name="T29" fmla="*/ 177 h 214"/>
              <a:gd name="T30" fmla="*/ 105 w 143"/>
              <a:gd name="T31" fmla="*/ 177 h 214"/>
              <a:gd name="T32" fmla="*/ 111 w 143"/>
              <a:gd name="T33" fmla="*/ 171 h 214"/>
              <a:gd name="T34" fmla="*/ 105 w 143"/>
              <a:gd name="T35" fmla="*/ 164 h 214"/>
              <a:gd name="T36" fmla="*/ 72 w 143"/>
              <a:gd name="T37" fmla="*/ 0 h 214"/>
              <a:gd name="T38" fmla="*/ 0 w 143"/>
              <a:gd name="T39" fmla="*/ 71 h 214"/>
              <a:gd name="T40" fmla="*/ 32 w 143"/>
              <a:gd name="T41" fmla="*/ 138 h 214"/>
              <a:gd name="T42" fmla="*/ 37 w 143"/>
              <a:gd name="T43" fmla="*/ 158 h 214"/>
              <a:gd name="T44" fmla="*/ 107 w 143"/>
              <a:gd name="T45" fmla="*/ 158 h 214"/>
              <a:gd name="T46" fmla="*/ 112 w 143"/>
              <a:gd name="T47" fmla="*/ 138 h 214"/>
              <a:gd name="T48" fmla="*/ 143 w 143"/>
              <a:gd name="T49" fmla="*/ 71 h 214"/>
              <a:gd name="T50" fmla="*/ 72 w 143"/>
              <a:gd name="T51" fmla="*/ 0 h 214"/>
              <a:gd name="T52" fmla="*/ 115 w 143"/>
              <a:gd name="T53" fmla="*/ 84 h 214"/>
              <a:gd name="T54" fmla="*/ 93 w 143"/>
              <a:gd name="T55" fmla="*/ 144 h 214"/>
              <a:gd name="T56" fmla="*/ 92 w 143"/>
              <a:gd name="T57" fmla="*/ 146 h 214"/>
              <a:gd name="T58" fmla="*/ 83 w 143"/>
              <a:gd name="T59" fmla="*/ 146 h 214"/>
              <a:gd name="T60" fmla="*/ 83 w 143"/>
              <a:gd name="T61" fmla="*/ 143 h 214"/>
              <a:gd name="T62" fmla="*/ 98 w 143"/>
              <a:gd name="T63" fmla="*/ 93 h 214"/>
              <a:gd name="T64" fmla="*/ 97 w 143"/>
              <a:gd name="T65" fmla="*/ 93 h 214"/>
              <a:gd name="T66" fmla="*/ 96 w 143"/>
              <a:gd name="T67" fmla="*/ 93 h 214"/>
              <a:gd name="T68" fmla="*/ 85 w 143"/>
              <a:gd name="T69" fmla="*/ 88 h 214"/>
              <a:gd name="T70" fmla="*/ 73 w 143"/>
              <a:gd name="T71" fmla="*/ 93 h 214"/>
              <a:gd name="T72" fmla="*/ 59 w 143"/>
              <a:gd name="T73" fmla="*/ 87 h 214"/>
              <a:gd name="T74" fmla="*/ 45 w 143"/>
              <a:gd name="T75" fmla="*/ 92 h 214"/>
              <a:gd name="T76" fmla="*/ 59 w 143"/>
              <a:gd name="T77" fmla="*/ 143 h 214"/>
              <a:gd name="T78" fmla="*/ 60 w 143"/>
              <a:gd name="T79" fmla="*/ 146 h 214"/>
              <a:gd name="T80" fmla="*/ 50 w 143"/>
              <a:gd name="T81" fmla="*/ 146 h 214"/>
              <a:gd name="T82" fmla="*/ 50 w 143"/>
              <a:gd name="T83" fmla="*/ 144 h 214"/>
              <a:gd name="T84" fmla="*/ 30 w 143"/>
              <a:gd name="T85" fmla="*/ 84 h 214"/>
              <a:gd name="T86" fmla="*/ 29 w 143"/>
              <a:gd name="T87" fmla="*/ 84 h 214"/>
              <a:gd name="T88" fmla="*/ 29 w 143"/>
              <a:gd name="T89" fmla="*/ 83 h 214"/>
              <a:gd name="T90" fmla="*/ 29 w 143"/>
              <a:gd name="T91" fmla="*/ 82 h 214"/>
              <a:gd name="T92" fmla="*/ 29 w 143"/>
              <a:gd name="T93" fmla="*/ 82 h 214"/>
              <a:gd name="T94" fmla="*/ 30 w 143"/>
              <a:gd name="T95" fmla="*/ 76 h 214"/>
              <a:gd name="T96" fmla="*/ 37 w 143"/>
              <a:gd name="T97" fmla="*/ 77 h 214"/>
              <a:gd name="T98" fmla="*/ 37 w 143"/>
              <a:gd name="T99" fmla="*/ 77 h 214"/>
              <a:gd name="T100" fmla="*/ 45 w 143"/>
              <a:gd name="T101" fmla="*/ 82 h 214"/>
              <a:gd name="T102" fmla="*/ 56 w 143"/>
              <a:gd name="T103" fmla="*/ 77 h 214"/>
              <a:gd name="T104" fmla="*/ 60 w 143"/>
              <a:gd name="T105" fmla="*/ 75 h 214"/>
              <a:gd name="T106" fmla="*/ 63 w 143"/>
              <a:gd name="T107" fmla="*/ 77 h 214"/>
              <a:gd name="T108" fmla="*/ 73 w 143"/>
              <a:gd name="T109" fmla="*/ 83 h 214"/>
              <a:gd name="T110" fmla="*/ 82 w 143"/>
              <a:gd name="T111" fmla="*/ 78 h 214"/>
              <a:gd name="T112" fmla="*/ 86 w 143"/>
              <a:gd name="T113" fmla="*/ 76 h 214"/>
              <a:gd name="T114" fmla="*/ 90 w 143"/>
              <a:gd name="T115" fmla="*/ 78 h 214"/>
              <a:gd name="T116" fmla="*/ 97 w 143"/>
              <a:gd name="T117" fmla="*/ 83 h 214"/>
              <a:gd name="T118" fmla="*/ 97 w 143"/>
              <a:gd name="T119" fmla="*/ 83 h 214"/>
              <a:gd name="T120" fmla="*/ 107 w 143"/>
              <a:gd name="T121" fmla="*/ 78 h 214"/>
              <a:gd name="T122" fmla="*/ 114 w 143"/>
              <a:gd name="T123" fmla="*/ 77 h 214"/>
              <a:gd name="T124" fmla="*/ 115 w 143"/>
              <a:gd name="T125" fmla="*/ 8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 h="214">
                <a:moveTo>
                  <a:pt x="72" y="214"/>
                </a:moveTo>
                <a:cubicBezTo>
                  <a:pt x="82" y="214"/>
                  <a:pt x="91" y="210"/>
                  <a:pt x="96" y="204"/>
                </a:cubicBezTo>
                <a:cubicBezTo>
                  <a:pt x="48" y="204"/>
                  <a:pt x="48" y="204"/>
                  <a:pt x="48" y="204"/>
                </a:cubicBezTo>
                <a:cubicBezTo>
                  <a:pt x="53" y="210"/>
                  <a:pt x="62" y="214"/>
                  <a:pt x="72" y="214"/>
                </a:cubicBezTo>
                <a:close/>
                <a:moveTo>
                  <a:pt x="105" y="183"/>
                </a:moveTo>
                <a:cubicBezTo>
                  <a:pt x="39" y="183"/>
                  <a:pt x="39" y="183"/>
                  <a:pt x="39" y="183"/>
                </a:cubicBezTo>
                <a:cubicBezTo>
                  <a:pt x="35" y="183"/>
                  <a:pt x="33" y="186"/>
                  <a:pt x="33" y="190"/>
                </a:cubicBezTo>
                <a:cubicBezTo>
                  <a:pt x="33" y="193"/>
                  <a:pt x="35" y="196"/>
                  <a:pt x="39" y="196"/>
                </a:cubicBezTo>
                <a:cubicBezTo>
                  <a:pt x="105" y="196"/>
                  <a:pt x="105" y="196"/>
                  <a:pt x="105" y="196"/>
                </a:cubicBezTo>
                <a:cubicBezTo>
                  <a:pt x="108" y="196"/>
                  <a:pt x="111" y="193"/>
                  <a:pt x="111" y="190"/>
                </a:cubicBezTo>
                <a:cubicBezTo>
                  <a:pt x="111" y="186"/>
                  <a:pt x="108" y="183"/>
                  <a:pt x="105" y="183"/>
                </a:cubicBezTo>
                <a:close/>
                <a:moveTo>
                  <a:pt x="105" y="164"/>
                </a:moveTo>
                <a:cubicBezTo>
                  <a:pt x="39" y="164"/>
                  <a:pt x="39" y="164"/>
                  <a:pt x="39" y="164"/>
                </a:cubicBezTo>
                <a:cubicBezTo>
                  <a:pt x="35" y="164"/>
                  <a:pt x="33" y="167"/>
                  <a:pt x="33" y="171"/>
                </a:cubicBezTo>
                <a:cubicBezTo>
                  <a:pt x="33" y="174"/>
                  <a:pt x="35" y="177"/>
                  <a:pt x="39" y="177"/>
                </a:cubicBezTo>
                <a:cubicBezTo>
                  <a:pt x="105" y="177"/>
                  <a:pt x="105" y="177"/>
                  <a:pt x="105" y="177"/>
                </a:cubicBezTo>
                <a:cubicBezTo>
                  <a:pt x="108" y="177"/>
                  <a:pt x="111" y="174"/>
                  <a:pt x="111" y="171"/>
                </a:cubicBezTo>
                <a:cubicBezTo>
                  <a:pt x="111" y="167"/>
                  <a:pt x="108" y="164"/>
                  <a:pt x="105" y="164"/>
                </a:cubicBezTo>
                <a:close/>
                <a:moveTo>
                  <a:pt x="72" y="0"/>
                </a:moveTo>
                <a:cubicBezTo>
                  <a:pt x="32" y="0"/>
                  <a:pt x="0" y="32"/>
                  <a:pt x="0" y="71"/>
                </a:cubicBezTo>
                <a:cubicBezTo>
                  <a:pt x="0" y="98"/>
                  <a:pt x="19" y="117"/>
                  <a:pt x="32" y="138"/>
                </a:cubicBezTo>
                <a:cubicBezTo>
                  <a:pt x="35" y="144"/>
                  <a:pt x="37" y="158"/>
                  <a:pt x="37" y="158"/>
                </a:cubicBezTo>
                <a:cubicBezTo>
                  <a:pt x="107" y="158"/>
                  <a:pt x="107" y="158"/>
                  <a:pt x="107" y="158"/>
                </a:cubicBezTo>
                <a:cubicBezTo>
                  <a:pt x="107" y="158"/>
                  <a:pt x="109" y="144"/>
                  <a:pt x="112" y="138"/>
                </a:cubicBezTo>
                <a:cubicBezTo>
                  <a:pt x="125" y="117"/>
                  <a:pt x="143" y="98"/>
                  <a:pt x="143" y="71"/>
                </a:cubicBezTo>
                <a:cubicBezTo>
                  <a:pt x="143" y="32"/>
                  <a:pt x="111" y="0"/>
                  <a:pt x="72" y="0"/>
                </a:cubicBezTo>
                <a:close/>
                <a:moveTo>
                  <a:pt x="115" y="84"/>
                </a:moveTo>
                <a:cubicBezTo>
                  <a:pt x="102" y="100"/>
                  <a:pt x="95" y="120"/>
                  <a:pt x="93" y="144"/>
                </a:cubicBezTo>
                <a:cubicBezTo>
                  <a:pt x="92" y="146"/>
                  <a:pt x="92" y="146"/>
                  <a:pt x="92" y="146"/>
                </a:cubicBezTo>
                <a:cubicBezTo>
                  <a:pt x="83" y="146"/>
                  <a:pt x="83" y="146"/>
                  <a:pt x="83" y="146"/>
                </a:cubicBezTo>
                <a:cubicBezTo>
                  <a:pt x="83" y="143"/>
                  <a:pt x="83" y="143"/>
                  <a:pt x="83" y="143"/>
                </a:cubicBezTo>
                <a:cubicBezTo>
                  <a:pt x="85" y="124"/>
                  <a:pt x="90" y="107"/>
                  <a:pt x="98" y="93"/>
                </a:cubicBezTo>
                <a:cubicBezTo>
                  <a:pt x="97" y="93"/>
                  <a:pt x="97" y="93"/>
                  <a:pt x="97" y="93"/>
                </a:cubicBezTo>
                <a:cubicBezTo>
                  <a:pt x="96" y="93"/>
                  <a:pt x="96" y="93"/>
                  <a:pt x="96" y="93"/>
                </a:cubicBezTo>
                <a:cubicBezTo>
                  <a:pt x="93" y="92"/>
                  <a:pt x="89" y="92"/>
                  <a:pt x="85" y="88"/>
                </a:cubicBezTo>
                <a:cubicBezTo>
                  <a:pt x="82" y="91"/>
                  <a:pt x="77" y="93"/>
                  <a:pt x="73" y="93"/>
                </a:cubicBezTo>
                <a:cubicBezTo>
                  <a:pt x="68" y="93"/>
                  <a:pt x="63" y="91"/>
                  <a:pt x="59" y="87"/>
                </a:cubicBezTo>
                <a:cubicBezTo>
                  <a:pt x="55" y="90"/>
                  <a:pt x="50" y="92"/>
                  <a:pt x="45" y="92"/>
                </a:cubicBezTo>
                <a:cubicBezTo>
                  <a:pt x="57" y="114"/>
                  <a:pt x="59" y="137"/>
                  <a:pt x="59" y="143"/>
                </a:cubicBezTo>
                <a:cubicBezTo>
                  <a:pt x="60" y="146"/>
                  <a:pt x="60" y="146"/>
                  <a:pt x="60" y="146"/>
                </a:cubicBezTo>
                <a:cubicBezTo>
                  <a:pt x="50" y="146"/>
                  <a:pt x="50" y="146"/>
                  <a:pt x="50" y="146"/>
                </a:cubicBezTo>
                <a:cubicBezTo>
                  <a:pt x="50" y="144"/>
                  <a:pt x="50" y="144"/>
                  <a:pt x="50" y="144"/>
                </a:cubicBezTo>
                <a:cubicBezTo>
                  <a:pt x="49" y="135"/>
                  <a:pt x="46" y="107"/>
                  <a:pt x="30" y="84"/>
                </a:cubicBezTo>
                <a:cubicBezTo>
                  <a:pt x="29" y="84"/>
                  <a:pt x="29" y="84"/>
                  <a:pt x="29" y="84"/>
                </a:cubicBezTo>
                <a:cubicBezTo>
                  <a:pt x="29" y="83"/>
                  <a:pt x="29" y="83"/>
                  <a:pt x="29" y="83"/>
                </a:cubicBezTo>
                <a:cubicBezTo>
                  <a:pt x="29" y="83"/>
                  <a:pt x="29" y="83"/>
                  <a:pt x="29" y="82"/>
                </a:cubicBezTo>
                <a:cubicBezTo>
                  <a:pt x="29" y="82"/>
                  <a:pt x="29" y="82"/>
                  <a:pt x="29" y="82"/>
                </a:cubicBezTo>
                <a:cubicBezTo>
                  <a:pt x="27" y="80"/>
                  <a:pt x="28" y="77"/>
                  <a:pt x="30" y="76"/>
                </a:cubicBezTo>
                <a:cubicBezTo>
                  <a:pt x="32" y="74"/>
                  <a:pt x="35" y="75"/>
                  <a:pt x="37" y="77"/>
                </a:cubicBezTo>
                <a:cubicBezTo>
                  <a:pt x="37" y="77"/>
                  <a:pt x="37" y="77"/>
                  <a:pt x="37" y="77"/>
                </a:cubicBezTo>
                <a:cubicBezTo>
                  <a:pt x="39" y="80"/>
                  <a:pt x="42" y="82"/>
                  <a:pt x="45" y="82"/>
                </a:cubicBezTo>
                <a:cubicBezTo>
                  <a:pt x="48" y="82"/>
                  <a:pt x="52" y="81"/>
                  <a:pt x="56" y="77"/>
                </a:cubicBezTo>
                <a:cubicBezTo>
                  <a:pt x="57" y="76"/>
                  <a:pt x="58" y="75"/>
                  <a:pt x="60" y="75"/>
                </a:cubicBezTo>
                <a:cubicBezTo>
                  <a:pt x="61" y="76"/>
                  <a:pt x="62" y="76"/>
                  <a:pt x="63" y="77"/>
                </a:cubicBezTo>
                <a:cubicBezTo>
                  <a:pt x="67" y="81"/>
                  <a:pt x="70" y="83"/>
                  <a:pt x="73" y="83"/>
                </a:cubicBezTo>
                <a:cubicBezTo>
                  <a:pt x="77" y="83"/>
                  <a:pt x="80" y="80"/>
                  <a:pt x="82" y="78"/>
                </a:cubicBezTo>
                <a:cubicBezTo>
                  <a:pt x="83" y="77"/>
                  <a:pt x="84" y="76"/>
                  <a:pt x="86" y="76"/>
                </a:cubicBezTo>
                <a:cubicBezTo>
                  <a:pt x="87" y="76"/>
                  <a:pt x="89" y="77"/>
                  <a:pt x="90" y="78"/>
                </a:cubicBezTo>
                <a:cubicBezTo>
                  <a:pt x="91" y="80"/>
                  <a:pt x="93" y="83"/>
                  <a:pt x="97" y="83"/>
                </a:cubicBezTo>
                <a:cubicBezTo>
                  <a:pt x="97" y="83"/>
                  <a:pt x="97" y="83"/>
                  <a:pt x="97" y="83"/>
                </a:cubicBezTo>
                <a:cubicBezTo>
                  <a:pt x="101" y="83"/>
                  <a:pt x="104" y="81"/>
                  <a:pt x="107" y="78"/>
                </a:cubicBezTo>
                <a:cubicBezTo>
                  <a:pt x="109" y="76"/>
                  <a:pt x="112" y="75"/>
                  <a:pt x="114" y="77"/>
                </a:cubicBezTo>
                <a:cubicBezTo>
                  <a:pt x="116" y="79"/>
                  <a:pt x="116" y="82"/>
                  <a:pt x="115" y="84"/>
                </a:cubicBezTo>
                <a:close/>
              </a:path>
            </a:pathLst>
          </a:custGeom>
          <a:solidFill>
            <a:schemeClr val="bg1"/>
          </a:solidFill>
          <a:ln>
            <a:noFill/>
          </a:ln>
          <a:effectLst/>
        </p:spPr>
        <p:txBody>
          <a:bodyPr anchor="ctr">
            <a:scene3d>
              <a:camera prst="orthographicFront"/>
              <a:lightRig rig="threePt" dir="t"/>
            </a:scene3d>
            <a:sp3d contourW="12700">
              <a:contourClr>
                <a:srgbClr val="FFFFFF"/>
              </a:contourClr>
            </a:sp3d>
          </a:bodyPr>
          <a:lstStyle/>
          <a:p>
            <a:pPr algn="ctr"/>
            <a:endParaRPr lang="zh-CN" altLang="en-US" sz="2400">
              <a:solidFill>
                <a:srgbClr val="FFFFF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par>
                          <p:cTn id="15" fill="hold">
                            <p:stCondLst>
                              <p:cond delay="500"/>
                            </p:stCondLst>
                            <p:childTnLst>
                              <p:par>
                                <p:cTn id="16" presetID="6" presetClass="entr" presetSubtype="3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out)">
                                      <p:cBhvr>
                                        <p:cTn id="18" dur="1200"/>
                                        <p:tgtEl>
                                          <p:spTgt spid="4"/>
                                        </p:tgtEl>
                                      </p:cBhvr>
                                    </p:animEffect>
                                  </p:childTnLst>
                                </p:cTn>
                              </p:par>
                            </p:childTnLst>
                          </p:cTn>
                        </p:par>
                        <p:par>
                          <p:cTn id="19" fill="hold">
                            <p:stCondLst>
                              <p:cond delay="2000"/>
                            </p:stCondLst>
                            <p:childTnLst>
                              <p:par>
                                <p:cTn id="20" presetID="53" presetClass="entr" presetSubtype="52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anim calcmode="lin" valueType="num">
                                      <p:cBhvr>
                                        <p:cTn id="25" dur="500" fill="hold"/>
                                        <p:tgtEl>
                                          <p:spTgt spid="14"/>
                                        </p:tgtEl>
                                        <p:attrNameLst>
                                          <p:attrName>ppt_x</p:attrName>
                                        </p:attrNameLst>
                                      </p:cBhvr>
                                      <p:tavLst>
                                        <p:tav tm="0">
                                          <p:val>
                                            <p:fltVal val="0.5"/>
                                          </p:val>
                                        </p:tav>
                                        <p:tav tm="100000">
                                          <p:val>
                                            <p:strVal val="#ppt_x"/>
                                          </p:val>
                                        </p:tav>
                                      </p:tavLst>
                                    </p:anim>
                                    <p:anim calcmode="lin" valueType="num">
                                      <p:cBhvr>
                                        <p:cTn id="26" dur="500" fill="hold"/>
                                        <p:tgtEl>
                                          <p:spTgt spid="14"/>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20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anim calcmode="lin" valueType="num">
                                      <p:cBhvr>
                                        <p:cTn id="32" dur="500" fill="hold"/>
                                        <p:tgtEl>
                                          <p:spTgt spid="16"/>
                                        </p:tgtEl>
                                        <p:attrNameLst>
                                          <p:attrName>ppt_x</p:attrName>
                                        </p:attrNameLst>
                                      </p:cBhvr>
                                      <p:tavLst>
                                        <p:tav tm="0">
                                          <p:val>
                                            <p:fltVal val="0.5"/>
                                          </p:val>
                                        </p:tav>
                                        <p:tav tm="100000">
                                          <p:val>
                                            <p:strVal val="#ppt_x"/>
                                          </p:val>
                                        </p:tav>
                                      </p:tavLst>
                                    </p:anim>
                                    <p:anim calcmode="lin" valueType="num">
                                      <p:cBhvr>
                                        <p:cTn id="33" dur="500" fill="hold"/>
                                        <p:tgtEl>
                                          <p:spTgt spid="16"/>
                                        </p:tgtEl>
                                        <p:attrNameLst>
                                          <p:attrName>ppt_y</p:attrName>
                                        </p:attrNameLst>
                                      </p:cBhvr>
                                      <p:tavLst>
                                        <p:tav tm="0">
                                          <p:val>
                                            <p:fltVal val="0.5"/>
                                          </p:val>
                                        </p:tav>
                                        <p:tav tm="100000">
                                          <p:val>
                                            <p:strVal val="#ppt_y"/>
                                          </p:val>
                                        </p:tav>
                                      </p:tavLst>
                                    </p:anim>
                                  </p:childTnLst>
                                </p:cTn>
                              </p:par>
                              <p:par>
                                <p:cTn id="34" presetID="53" presetClass="entr" presetSubtype="528" fill="hold" grpId="0" nodeType="withEffect">
                                  <p:stCondLst>
                                    <p:cond delay="4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anim calcmode="lin" valueType="num">
                                      <p:cBhvr>
                                        <p:cTn id="39" dur="500" fill="hold"/>
                                        <p:tgtEl>
                                          <p:spTgt spid="15"/>
                                        </p:tgtEl>
                                        <p:attrNameLst>
                                          <p:attrName>ppt_x</p:attrName>
                                        </p:attrNameLst>
                                      </p:cBhvr>
                                      <p:tavLst>
                                        <p:tav tm="0">
                                          <p:val>
                                            <p:fltVal val="0.5"/>
                                          </p:val>
                                        </p:tav>
                                        <p:tav tm="100000">
                                          <p:val>
                                            <p:strVal val="#ppt_x"/>
                                          </p:val>
                                        </p:tav>
                                      </p:tavLst>
                                    </p:anim>
                                    <p:anim calcmode="lin" valueType="num">
                                      <p:cBhvr>
                                        <p:cTn id="40" dur="500" fill="hold"/>
                                        <p:tgtEl>
                                          <p:spTgt spid="15"/>
                                        </p:tgtEl>
                                        <p:attrNameLst>
                                          <p:attrName>ppt_y</p:attrName>
                                        </p:attrNameLst>
                                      </p:cBhvr>
                                      <p:tavLst>
                                        <p:tav tm="0">
                                          <p:val>
                                            <p:fltVal val="0.5"/>
                                          </p:val>
                                        </p:tav>
                                        <p:tav tm="100000">
                                          <p:val>
                                            <p:strVal val="#ppt_y"/>
                                          </p:val>
                                        </p:tav>
                                      </p:tavLst>
                                    </p:anim>
                                  </p:childTnLst>
                                </p:cTn>
                              </p:par>
                              <p:par>
                                <p:cTn id="41" presetID="53" presetClass="entr" presetSubtype="528" fill="hold" grpId="0" nodeType="withEffect">
                                  <p:stCondLst>
                                    <p:cond delay="60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anim calcmode="lin" valueType="num">
                                      <p:cBhvr>
                                        <p:cTn id="46" dur="500" fill="hold"/>
                                        <p:tgtEl>
                                          <p:spTgt spid="13"/>
                                        </p:tgtEl>
                                        <p:attrNameLst>
                                          <p:attrName>ppt_x</p:attrName>
                                        </p:attrNameLst>
                                      </p:cBhvr>
                                      <p:tavLst>
                                        <p:tav tm="0">
                                          <p:val>
                                            <p:fltVal val="0.5"/>
                                          </p:val>
                                        </p:tav>
                                        <p:tav tm="100000">
                                          <p:val>
                                            <p:strVal val="#ppt_x"/>
                                          </p:val>
                                        </p:tav>
                                      </p:tavLst>
                                    </p:anim>
                                    <p:anim calcmode="lin" valueType="num">
                                      <p:cBhvr>
                                        <p:cTn id="47" dur="500" fill="hold"/>
                                        <p:tgtEl>
                                          <p:spTgt spid="13"/>
                                        </p:tgtEl>
                                        <p:attrNameLst>
                                          <p:attrName>ppt_y</p:attrName>
                                        </p:attrNameLst>
                                      </p:cBhvr>
                                      <p:tavLst>
                                        <p:tav tm="0">
                                          <p:val>
                                            <p:fltVal val="0.5"/>
                                          </p:val>
                                        </p:tav>
                                        <p:tav tm="100000">
                                          <p:val>
                                            <p:strVal val="#ppt_y"/>
                                          </p:val>
                                        </p:tav>
                                      </p:tavLst>
                                    </p:anim>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400"/>
                                        <p:tgtEl>
                                          <p:spTgt spid="9"/>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p:stCondLst>
                              <p:cond delay="3500"/>
                            </p:stCondLst>
                            <p:childTnLst>
                              <p:par>
                                <p:cTn id="60" presetID="10" presetClass="entr" presetSubtype="0"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400"/>
                                        <p:tgtEl>
                                          <p:spTgt spid="10"/>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4500"/>
                            </p:stCondLst>
                            <p:childTnLst>
                              <p:par>
                                <p:cTn id="71" presetID="10" presetClass="entr" presetSubtype="0" fill="hold" grpId="0"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400"/>
                                        <p:tgtEl>
                                          <p:spTgt spid="11"/>
                                        </p:tgtEl>
                                      </p:cBhvr>
                                    </p:animEffect>
                                  </p:childTnLst>
                                </p:cTn>
                              </p:par>
                            </p:childTnLst>
                          </p:cTn>
                        </p:par>
                        <p:par>
                          <p:cTn id="74" fill="hold">
                            <p:stCondLst>
                              <p:cond delay="5000"/>
                            </p:stCondLst>
                            <p:childTnLst>
                              <p:par>
                                <p:cTn id="75" presetID="22" presetClass="entr" presetSubtype="8"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par>
                          <p:cTn id="81" fill="hold">
                            <p:stCondLst>
                              <p:cond delay="5500"/>
                            </p:stCondLst>
                            <p:childTnLst>
                              <p:par>
                                <p:cTn id="82" presetID="10" presetClass="entr" presetSubtype="0" fill="hold" grpId="0" nodeType="after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400"/>
                                        <p:tgtEl>
                                          <p:spTgt spid="12"/>
                                        </p:tgtEl>
                                      </p:cBhvr>
                                    </p:animEffect>
                                  </p:childTnLst>
                                </p:cTn>
                              </p:par>
                            </p:childTnLst>
                          </p:cTn>
                        </p:par>
                        <p:par>
                          <p:cTn id="85" fill="hold">
                            <p:stCondLst>
                              <p:cond delay="6000"/>
                            </p:stCondLst>
                            <p:childTnLst>
                              <p:par>
                                <p:cTn id="86" presetID="22" presetClass="entr" presetSubtype="8"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left)">
                                      <p:cBhvr>
                                        <p:cTn id="88" dur="500"/>
                                        <p:tgtEl>
                                          <p:spTgt spid="2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3654" y="1657399"/>
            <a:ext cx="2880554" cy="553366"/>
          </a:xfrm>
          <a:prstGeom prst="rect">
            <a:avLst/>
          </a:prstGeom>
        </p:spPr>
      </p:pic>
      <p:sp>
        <p:nvSpPr>
          <p:cNvPr id="5" name="Freeform 34"/>
          <p:cNvSpPr>
            <a:spLocks noEditPoints="1"/>
          </p:cNvSpPr>
          <p:nvPr/>
        </p:nvSpPr>
        <p:spPr bwMode="auto">
          <a:xfrm>
            <a:off x="9999080" y="1585848"/>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任意多边形 5"/>
          <p:cNvSpPr/>
          <p:nvPr/>
        </p:nvSpPr>
        <p:spPr>
          <a:xfrm>
            <a:off x="5954667" y="1768024"/>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6491115" y="1506414"/>
            <a:ext cx="3134775" cy="523220"/>
          </a:xfrm>
          <a:prstGeom prst="rect">
            <a:avLst/>
          </a:prstGeom>
          <a:noFill/>
        </p:spPr>
        <p:txBody>
          <a:bodyPr wrap="square" rtlCol="0">
            <a:spAutoFit/>
          </a:bodyPr>
          <a:lstStyle/>
          <a:p>
            <a:pPr algn="dist"/>
            <a:r>
              <a:rPr lang="en-US" altLang="zh-CN" sz="2800" dirty="0">
                <a:cs typeface="+mn-ea"/>
                <a:sym typeface="+mn-lt"/>
              </a:rPr>
              <a:t>1.</a:t>
            </a:r>
            <a:r>
              <a:rPr lang="zh-CN" altLang="en-US" sz="2800" dirty="0">
                <a:cs typeface="+mn-ea"/>
                <a:sym typeface="+mn-lt"/>
              </a:rPr>
              <a:t>研究背景</a:t>
            </a:r>
            <a:endParaRPr lang="zh-CN" altLang="en-US" sz="2800" dirty="0">
              <a:cs typeface="+mn-ea"/>
              <a:sym typeface="+mn-lt"/>
            </a:endParaRPr>
          </a:p>
        </p:txBody>
      </p:sp>
      <p:sp>
        <p:nvSpPr>
          <p:cNvPr id="8" name="Freeform 34"/>
          <p:cNvSpPr>
            <a:spLocks noEditPoints="1"/>
          </p:cNvSpPr>
          <p:nvPr/>
        </p:nvSpPr>
        <p:spPr bwMode="auto">
          <a:xfrm>
            <a:off x="10030117" y="3015108"/>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任意多边形 8"/>
          <p:cNvSpPr/>
          <p:nvPr/>
        </p:nvSpPr>
        <p:spPr>
          <a:xfrm>
            <a:off x="5985704" y="3197284"/>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522152" y="2935674"/>
            <a:ext cx="3134775" cy="523220"/>
          </a:xfrm>
          <a:prstGeom prst="rect">
            <a:avLst/>
          </a:prstGeom>
          <a:noFill/>
        </p:spPr>
        <p:txBody>
          <a:bodyPr wrap="square" rtlCol="0">
            <a:spAutoFit/>
          </a:bodyPr>
          <a:lstStyle/>
          <a:p>
            <a:pPr algn="dist"/>
            <a:r>
              <a:rPr lang="en-US" altLang="zh-CN" sz="2800" dirty="0">
                <a:cs typeface="+mn-ea"/>
                <a:sym typeface="+mn-lt"/>
              </a:rPr>
              <a:t>2.</a:t>
            </a:r>
            <a:r>
              <a:rPr lang="zh-CN" altLang="en-US" sz="2800" dirty="0">
                <a:cs typeface="+mn-ea"/>
                <a:sym typeface="+mn-lt"/>
              </a:rPr>
              <a:t>研究意义</a:t>
            </a:r>
            <a:endParaRPr lang="zh-CN" altLang="en-US" sz="2800" dirty="0">
              <a:cs typeface="+mn-ea"/>
              <a:sym typeface="+mn-lt"/>
            </a:endParaRPr>
          </a:p>
        </p:txBody>
      </p:sp>
      <p:sp>
        <p:nvSpPr>
          <p:cNvPr id="11" name="Freeform 34"/>
          <p:cNvSpPr>
            <a:spLocks noEditPoints="1"/>
          </p:cNvSpPr>
          <p:nvPr/>
        </p:nvSpPr>
        <p:spPr bwMode="auto">
          <a:xfrm>
            <a:off x="10019128" y="4433743"/>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任意多边形 11"/>
          <p:cNvSpPr/>
          <p:nvPr/>
        </p:nvSpPr>
        <p:spPr>
          <a:xfrm>
            <a:off x="5974715" y="4615919"/>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511163" y="4354309"/>
            <a:ext cx="3134775" cy="523220"/>
          </a:xfrm>
          <a:prstGeom prst="rect">
            <a:avLst/>
          </a:prstGeom>
          <a:noFill/>
        </p:spPr>
        <p:txBody>
          <a:bodyPr wrap="square" rtlCol="0">
            <a:spAutoFit/>
          </a:bodyPr>
          <a:lstStyle/>
          <a:p>
            <a:pPr algn="dist"/>
            <a:r>
              <a:rPr lang="en-US" altLang="zh-CN" sz="2800" dirty="0">
                <a:cs typeface="+mn-ea"/>
                <a:sym typeface="+mn-lt"/>
              </a:rPr>
              <a:t>3.</a:t>
            </a:r>
            <a:r>
              <a:rPr lang="zh-CN" altLang="en-US" sz="2800" dirty="0">
                <a:cs typeface="+mn-ea"/>
                <a:sym typeface="+mn-lt"/>
              </a:rPr>
              <a:t>论文概述</a:t>
            </a:r>
            <a:endParaRPr lang="zh-CN" altLang="en-US" sz="2800" dirty="0">
              <a:cs typeface="+mn-ea"/>
              <a:sym typeface="+mn-lt"/>
            </a:endParaRPr>
          </a:p>
        </p:txBody>
      </p:sp>
      <p:sp>
        <p:nvSpPr>
          <p:cNvPr id="14" name="Freeform 34"/>
          <p:cNvSpPr>
            <a:spLocks noEditPoints="1"/>
          </p:cNvSpPr>
          <p:nvPr/>
        </p:nvSpPr>
        <p:spPr bwMode="auto">
          <a:xfrm>
            <a:off x="10011352" y="5916235"/>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任意多边形 14"/>
          <p:cNvSpPr/>
          <p:nvPr/>
        </p:nvSpPr>
        <p:spPr>
          <a:xfrm>
            <a:off x="5966939" y="6098411"/>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6503387" y="5836801"/>
            <a:ext cx="3134775" cy="523220"/>
          </a:xfrm>
          <a:prstGeom prst="rect">
            <a:avLst/>
          </a:prstGeom>
          <a:noFill/>
        </p:spPr>
        <p:txBody>
          <a:bodyPr wrap="square" rtlCol="0">
            <a:spAutoFit/>
          </a:bodyPr>
          <a:lstStyle/>
          <a:p>
            <a:pPr algn="dist"/>
            <a:r>
              <a:rPr lang="en-US" altLang="zh-CN" sz="2800" dirty="0">
                <a:cs typeface="+mn-ea"/>
                <a:sym typeface="+mn-lt"/>
              </a:rPr>
              <a:t>4.</a:t>
            </a:r>
            <a:r>
              <a:rPr lang="zh-CN" altLang="en-US" sz="2800" dirty="0">
                <a:cs typeface="+mn-ea"/>
                <a:sym typeface="+mn-lt"/>
              </a:rPr>
              <a:t>结   论</a:t>
            </a:r>
            <a:endParaRPr lang="zh-CN" altLang="en-US" sz="2800" dirty="0">
              <a:cs typeface="+mn-ea"/>
              <a:sym typeface="+mn-lt"/>
            </a:endParaRPr>
          </a:p>
        </p:txBody>
      </p:sp>
      <p:grpSp>
        <p:nvGrpSpPr>
          <p:cNvPr id="17" name="Group 4"/>
          <p:cNvGrpSpPr>
            <a:grpSpLocks noChangeAspect="1"/>
          </p:cNvGrpSpPr>
          <p:nvPr/>
        </p:nvGrpSpPr>
        <p:grpSpPr bwMode="auto">
          <a:xfrm flipV="1">
            <a:off x="5892505" y="2420598"/>
            <a:ext cx="739929" cy="763583"/>
            <a:chOff x="1308" y="1009"/>
            <a:chExt cx="1001" cy="1033"/>
          </a:xfrm>
        </p:grpSpPr>
        <p:sp>
          <p:nvSpPr>
            <p:cNvPr id="18" name="Freeform 5"/>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9" name="Freeform 6"/>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0" name="Freeform 7"/>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Freeform 8"/>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Freeform 9"/>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Freeform 10"/>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Freeform 11"/>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Freeform 12"/>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13"/>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grpSp>
        <p:nvGrpSpPr>
          <p:cNvPr id="27" name="Group 4"/>
          <p:cNvGrpSpPr>
            <a:grpSpLocks noChangeAspect="1"/>
          </p:cNvGrpSpPr>
          <p:nvPr/>
        </p:nvGrpSpPr>
        <p:grpSpPr bwMode="auto">
          <a:xfrm flipV="1">
            <a:off x="5905515" y="3845362"/>
            <a:ext cx="739929" cy="763583"/>
            <a:chOff x="1308" y="1009"/>
            <a:chExt cx="1001" cy="1033"/>
          </a:xfrm>
        </p:grpSpPr>
        <p:sp>
          <p:nvSpPr>
            <p:cNvPr id="28" name="Freeform 5"/>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9" name="Freeform 6"/>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0" name="Freeform 7"/>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1" name="Freeform 8"/>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2" name="Freeform 9"/>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3" name="Freeform 10"/>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4" name="Freeform 11"/>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5" name="Freeform 12"/>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6" name="Freeform 13"/>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grpSp>
        <p:nvGrpSpPr>
          <p:cNvPr id="37" name="Group 4"/>
          <p:cNvGrpSpPr>
            <a:grpSpLocks noChangeAspect="1"/>
          </p:cNvGrpSpPr>
          <p:nvPr/>
        </p:nvGrpSpPr>
        <p:grpSpPr bwMode="auto">
          <a:xfrm flipV="1">
            <a:off x="5852749" y="996445"/>
            <a:ext cx="739929" cy="763583"/>
            <a:chOff x="1308" y="1009"/>
            <a:chExt cx="1001" cy="1033"/>
          </a:xfrm>
        </p:grpSpPr>
        <p:sp>
          <p:nvSpPr>
            <p:cNvPr id="38" name="Freeform 5"/>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9" name="Freeform 6"/>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0" name="Freeform 7"/>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1" name="Freeform 8"/>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2" name="Freeform 9"/>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3" name="Freeform 10"/>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4" name="Freeform 11"/>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5" name="Freeform 12"/>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6" name="Freeform 13"/>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grpSp>
        <p:nvGrpSpPr>
          <p:cNvPr id="47" name="Group 4"/>
          <p:cNvGrpSpPr>
            <a:grpSpLocks noChangeAspect="1"/>
          </p:cNvGrpSpPr>
          <p:nvPr/>
        </p:nvGrpSpPr>
        <p:grpSpPr bwMode="auto">
          <a:xfrm flipV="1">
            <a:off x="5905515" y="5336830"/>
            <a:ext cx="732153" cy="755559"/>
            <a:chOff x="1308" y="1009"/>
            <a:chExt cx="1001" cy="1033"/>
          </a:xfrm>
        </p:grpSpPr>
        <p:sp>
          <p:nvSpPr>
            <p:cNvPr id="48" name="Freeform 5"/>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49" name="Freeform 6"/>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50" name="Freeform 7"/>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51" name="Freeform 8"/>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52" name="Freeform 9"/>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53" name="Freeform 10"/>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54" name="Freeform 11"/>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55" name="Freeform 12"/>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56" name="Freeform 13"/>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57" name="文本框 56"/>
          <p:cNvSpPr txBox="1"/>
          <p:nvPr/>
        </p:nvSpPr>
        <p:spPr>
          <a:xfrm>
            <a:off x="1227246" y="754385"/>
            <a:ext cx="3612251" cy="1107996"/>
          </a:xfrm>
          <a:prstGeom prst="rect">
            <a:avLst/>
          </a:prstGeom>
          <a:noFill/>
        </p:spPr>
        <p:txBody>
          <a:bodyPr wrap="square" rtlCol="0">
            <a:spAutoFit/>
          </a:bodyPr>
          <a:lstStyle/>
          <a:p>
            <a:r>
              <a:rPr lang="zh-CN" altLang="en-US" sz="6600" dirty="0">
                <a:solidFill>
                  <a:srgbClr val="2E2E2E"/>
                </a:solidFill>
                <a:cs typeface="+mn-ea"/>
                <a:sym typeface="+mn-lt"/>
              </a:rPr>
              <a:t>目 录</a:t>
            </a:r>
            <a:r>
              <a:rPr lang="en-US" altLang="zh-CN" sz="2400" b="1" dirty="0">
                <a:solidFill>
                  <a:srgbClr val="2E2E2E"/>
                </a:solidFill>
                <a:cs typeface="+mn-ea"/>
                <a:sym typeface="+mn-lt"/>
              </a:rPr>
              <a:t>/contents</a:t>
            </a:r>
            <a:endParaRPr lang="zh-CN" altLang="en-US" sz="13800" b="1" dirty="0">
              <a:solidFill>
                <a:srgbClr val="2E2E2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0-#ppt_w/2"/>
                                          </p:val>
                                        </p:tav>
                                        <p:tav tm="100000">
                                          <p:val>
                                            <p:strVal val="#ppt_x"/>
                                          </p:val>
                                        </p:tav>
                                      </p:tavLst>
                                    </p:anim>
                                    <p:anim calcmode="lin" valueType="num">
                                      <p:cBhvr additive="base">
                                        <p:cTn id="16" dur="10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0-#ppt_w/2"/>
                                          </p:val>
                                        </p:tav>
                                        <p:tav tm="100000">
                                          <p:val>
                                            <p:strVal val="#ppt_x"/>
                                          </p:val>
                                        </p:tav>
                                      </p:tavLst>
                                    </p:anim>
                                    <p:anim calcmode="lin" valueType="num">
                                      <p:cBhvr additive="base">
                                        <p:cTn id="20" dur="1000" fill="hold"/>
                                        <p:tgtEl>
                                          <p:spTgt spid="14"/>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nodeType="withEffect">
                                  <p:stCondLst>
                                    <p:cond delay="25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nodeType="withEffect">
                                  <p:stCondLst>
                                    <p:cond delay="75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par>
                          <p:cTn id="46" fill="hold">
                            <p:stCondLst>
                              <p:cond delay="1500"/>
                            </p:stCondLst>
                            <p:childTnLst>
                              <p:par>
                                <p:cTn id="47" presetID="50" presetClass="entr" presetSubtype="0" decel="10000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1000" fill="hold"/>
                                        <p:tgtEl>
                                          <p:spTgt spid="7"/>
                                        </p:tgtEl>
                                        <p:attrNameLst>
                                          <p:attrName>ppt_w</p:attrName>
                                        </p:attrNameLst>
                                      </p:cBhvr>
                                      <p:tavLst>
                                        <p:tav tm="0">
                                          <p:val>
                                            <p:strVal val="#ppt_w+.3"/>
                                          </p:val>
                                        </p:tav>
                                        <p:tav tm="100000">
                                          <p:val>
                                            <p:strVal val="#ppt_w"/>
                                          </p:val>
                                        </p:tav>
                                      </p:tavLst>
                                    </p:anim>
                                    <p:anim calcmode="lin" valueType="num">
                                      <p:cBhvr>
                                        <p:cTn id="50" dur="1000" fill="hold"/>
                                        <p:tgtEl>
                                          <p:spTgt spid="7"/>
                                        </p:tgtEl>
                                        <p:attrNameLst>
                                          <p:attrName>ppt_h</p:attrName>
                                        </p:attrNameLst>
                                      </p:cBhvr>
                                      <p:tavLst>
                                        <p:tav tm="0">
                                          <p:val>
                                            <p:strVal val="#ppt_h"/>
                                          </p:val>
                                        </p:tav>
                                        <p:tav tm="100000">
                                          <p:val>
                                            <p:strVal val="#ppt_h"/>
                                          </p:val>
                                        </p:tav>
                                      </p:tavLst>
                                    </p:anim>
                                    <p:animEffect transition="in" filter="fade">
                                      <p:cBhvr>
                                        <p:cTn id="51" dur="1000"/>
                                        <p:tgtEl>
                                          <p:spTgt spid="7"/>
                                        </p:tgtEl>
                                      </p:cBhvr>
                                    </p:animEffect>
                                  </p:childTnLst>
                                </p:cTn>
                              </p:par>
                              <p:par>
                                <p:cTn id="52" presetID="50" presetClass="entr" presetSubtype="0" decel="100000" fill="hold" grpId="0" nodeType="withEffect">
                                  <p:stCondLst>
                                    <p:cond delay="250"/>
                                  </p:stCondLst>
                                  <p:childTnLst>
                                    <p:set>
                                      <p:cBhvr>
                                        <p:cTn id="53" dur="1" fill="hold">
                                          <p:stCondLst>
                                            <p:cond delay="0"/>
                                          </p:stCondLst>
                                        </p:cTn>
                                        <p:tgtEl>
                                          <p:spTgt spid="10"/>
                                        </p:tgtEl>
                                        <p:attrNameLst>
                                          <p:attrName>style.visibility</p:attrName>
                                        </p:attrNameLst>
                                      </p:cBhvr>
                                      <p:to>
                                        <p:strVal val="visible"/>
                                      </p:to>
                                    </p:set>
                                    <p:anim calcmode="lin" valueType="num">
                                      <p:cBhvr>
                                        <p:cTn id="54" dur="1000" fill="hold"/>
                                        <p:tgtEl>
                                          <p:spTgt spid="10"/>
                                        </p:tgtEl>
                                        <p:attrNameLst>
                                          <p:attrName>ppt_w</p:attrName>
                                        </p:attrNameLst>
                                      </p:cBhvr>
                                      <p:tavLst>
                                        <p:tav tm="0">
                                          <p:val>
                                            <p:strVal val="#ppt_w+.3"/>
                                          </p:val>
                                        </p:tav>
                                        <p:tav tm="100000">
                                          <p:val>
                                            <p:strVal val="#ppt_w"/>
                                          </p:val>
                                        </p:tav>
                                      </p:tavLst>
                                    </p:anim>
                                    <p:anim calcmode="lin" valueType="num">
                                      <p:cBhvr>
                                        <p:cTn id="55" dur="1000" fill="hold"/>
                                        <p:tgtEl>
                                          <p:spTgt spid="10"/>
                                        </p:tgtEl>
                                        <p:attrNameLst>
                                          <p:attrName>ppt_h</p:attrName>
                                        </p:attrNameLst>
                                      </p:cBhvr>
                                      <p:tavLst>
                                        <p:tav tm="0">
                                          <p:val>
                                            <p:strVal val="#ppt_h"/>
                                          </p:val>
                                        </p:tav>
                                        <p:tav tm="100000">
                                          <p:val>
                                            <p:strVal val="#ppt_h"/>
                                          </p:val>
                                        </p:tav>
                                      </p:tavLst>
                                    </p:anim>
                                    <p:animEffect transition="in" filter="fade">
                                      <p:cBhvr>
                                        <p:cTn id="56" dur="1000"/>
                                        <p:tgtEl>
                                          <p:spTgt spid="10"/>
                                        </p:tgtEl>
                                      </p:cBhvr>
                                    </p:animEffect>
                                  </p:childTnLst>
                                </p:cTn>
                              </p:par>
                              <p:par>
                                <p:cTn id="57" presetID="50" presetClass="entr" presetSubtype="0" decel="100000" fill="hold" grpId="0" nodeType="withEffect">
                                  <p:stCondLst>
                                    <p:cond delay="500"/>
                                  </p:stCondLst>
                                  <p:childTnLst>
                                    <p:set>
                                      <p:cBhvr>
                                        <p:cTn id="58" dur="1" fill="hold">
                                          <p:stCondLst>
                                            <p:cond delay="0"/>
                                          </p:stCondLst>
                                        </p:cTn>
                                        <p:tgtEl>
                                          <p:spTgt spid="13"/>
                                        </p:tgtEl>
                                        <p:attrNameLst>
                                          <p:attrName>style.visibility</p:attrName>
                                        </p:attrNameLst>
                                      </p:cBhvr>
                                      <p:to>
                                        <p:strVal val="visible"/>
                                      </p:to>
                                    </p:set>
                                    <p:anim calcmode="lin" valueType="num">
                                      <p:cBhvr>
                                        <p:cTn id="59" dur="1000" fill="hold"/>
                                        <p:tgtEl>
                                          <p:spTgt spid="13"/>
                                        </p:tgtEl>
                                        <p:attrNameLst>
                                          <p:attrName>ppt_w</p:attrName>
                                        </p:attrNameLst>
                                      </p:cBhvr>
                                      <p:tavLst>
                                        <p:tav tm="0">
                                          <p:val>
                                            <p:strVal val="#ppt_w+.3"/>
                                          </p:val>
                                        </p:tav>
                                        <p:tav tm="100000">
                                          <p:val>
                                            <p:strVal val="#ppt_w"/>
                                          </p:val>
                                        </p:tav>
                                      </p:tavLst>
                                    </p:anim>
                                    <p:anim calcmode="lin" valueType="num">
                                      <p:cBhvr>
                                        <p:cTn id="60" dur="1000" fill="hold"/>
                                        <p:tgtEl>
                                          <p:spTgt spid="13"/>
                                        </p:tgtEl>
                                        <p:attrNameLst>
                                          <p:attrName>ppt_h</p:attrName>
                                        </p:attrNameLst>
                                      </p:cBhvr>
                                      <p:tavLst>
                                        <p:tav tm="0">
                                          <p:val>
                                            <p:strVal val="#ppt_h"/>
                                          </p:val>
                                        </p:tav>
                                        <p:tav tm="100000">
                                          <p:val>
                                            <p:strVal val="#ppt_h"/>
                                          </p:val>
                                        </p:tav>
                                      </p:tavLst>
                                    </p:anim>
                                    <p:animEffect transition="in" filter="fade">
                                      <p:cBhvr>
                                        <p:cTn id="61" dur="1000"/>
                                        <p:tgtEl>
                                          <p:spTgt spid="13"/>
                                        </p:tgtEl>
                                      </p:cBhvr>
                                    </p:animEffect>
                                  </p:childTnLst>
                                </p:cTn>
                              </p:par>
                              <p:par>
                                <p:cTn id="62" presetID="50" presetClass="entr" presetSubtype="0" decel="100000" fill="hold" grpId="0" nodeType="withEffect">
                                  <p:stCondLst>
                                    <p:cond delay="7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strVal val="#ppt_w+.3"/>
                                          </p:val>
                                        </p:tav>
                                        <p:tav tm="100000">
                                          <p:val>
                                            <p:strVal val="#ppt_w"/>
                                          </p:val>
                                        </p:tav>
                                      </p:tavLst>
                                    </p:anim>
                                    <p:anim calcmode="lin" valueType="num">
                                      <p:cBhvr>
                                        <p:cTn id="65" dur="1000" fill="hold"/>
                                        <p:tgtEl>
                                          <p:spTgt spid="16"/>
                                        </p:tgtEl>
                                        <p:attrNameLst>
                                          <p:attrName>ppt_h</p:attrName>
                                        </p:attrNameLst>
                                      </p:cBhvr>
                                      <p:tavLst>
                                        <p:tav tm="0">
                                          <p:val>
                                            <p:strVal val="#ppt_h"/>
                                          </p:val>
                                        </p:tav>
                                        <p:tav tm="100000">
                                          <p:val>
                                            <p:strVal val="#ppt_h"/>
                                          </p:val>
                                        </p:tav>
                                      </p:tavLst>
                                    </p:anim>
                                    <p:animEffect transition="in" filter="fade">
                                      <p:cBhvr>
                                        <p:cTn id="66" dur="1000"/>
                                        <p:tgtEl>
                                          <p:spTgt spid="16"/>
                                        </p:tgtEl>
                                      </p:cBhvr>
                                    </p:animEffect>
                                  </p:childTnLst>
                                </p:cTn>
                              </p:par>
                            </p:childTnLst>
                          </p:cTn>
                        </p:par>
                        <p:par>
                          <p:cTn id="67" fill="hold">
                            <p:stCondLst>
                              <p:cond delay="2500"/>
                            </p:stCondLst>
                            <p:childTnLst>
                              <p:par>
                                <p:cTn id="68" presetID="25" presetClass="entr" presetSubtype="0" fill="hold" grpId="0" nodeType="afterEffect">
                                  <p:stCondLst>
                                    <p:cond delay="0"/>
                                  </p:stCondLst>
                                  <p:childTnLst>
                                    <p:set>
                                      <p:cBhvr>
                                        <p:cTn id="69" dur="1" fill="hold">
                                          <p:stCondLst>
                                            <p:cond delay="0"/>
                                          </p:stCondLst>
                                        </p:cTn>
                                        <p:tgtEl>
                                          <p:spTgt spid="57"/>
                                        </p:tgtEl>
                                        <p:attrNameLst>
                                          <p:attrName>style.visibility</p:attrName>
                                        </p:attrNameLst>
                                      </p:cBhvr>
                                      <p:to>
                                        <p:strVal val="visible"/>
                                      </p:to>
                                    </p:set>
                                    <p:anim calcmode="lin" valueType="num">
                                      <p:cBhvr>
                                        <p:cTn id="70" dur="500" decel="50000" fill="hold">
                                          <p:stCondLst>
                                            <p:cond delay="0"/>
                                          </p:stCondLst>
                                        </p:cTn>
                                        <p:tgtEl>
                                          <p:spTgt spid="57"/>
                                        </p:tgtEl>
                                        <p:attrNameLst>
                                          <p:attrName>style.rotation</p:attrName>
                                        </p:attrNameLst>
                                      </p:cBhvr>
                                      <p:tavLst>
                                        <p:tav tm="0">
                                          <p:val>
                                            <p:fltVal val="-90"/>
                                          </p:val>
                                        </p:tav>
                                        <p:tav tm="100000">
                                          <p:val>
                                            <p:fltVal val="0"/>
                                          </p:val>
                                        </p:tav>
                                      </p:tavLst>
                                    </p:anim>
                                    <p:anim calcmode="lin" valueType="num">
                                      <p:cBhvr>
                                        <p:cTn id="71" dur="500" decel="50000" fill="hold">
                                          <p:stCondLst>
                                            <p:cond delay="0"/>
                                          </p:stCondLst>
                                        </p:cTn>
                                        <p:tgtEl>
                                          <p:spTgt spid="57"/>
                                        </p:tgtEl>
                                        <p:attrNameLst>
                                          <p:attrName>ppt_w</p:attrName>
                                        </p:attrNameLst>
                                      </p:cBhvr>
                                      <p:tavLst>
                                        <p:tav tm="0">
                                          <p:val>
                                            <p:strVal val="#ppt_w"/>
                                          </p:val>
                                        </p:tav>
                                        <p:tav tm="100000">
                                          <p:val>
                                            <p:strVal val="#ppt_w*.05"/>
                                          </p:val>
                                        </p:tav>
                                      </p:tavLst>
                                    </p:anim>
                                    <p:anim calcmode="lin" valueType="num">
                                      <p:cBhvr>
                                        <p:cTn id="72" dur="500" accel="50000" fill="hold">
                                          <p:stCondLst>
                                            <p:cond delay="500"/>
                                          </p:stCondLst>
                                        </p:cTn>
                                        <p:tgtEl>
                                          <p:spTgt spid="57"/>
                                        </p:tgtEl>
                                        <p:attrNameLst>
                                          <p:attrName>ppt_w</p:attrName>
                                        </p:attrNameLst>
                                      </p:cBhvr>
                                      <p:tavLst>
                                        <p:tav tm="0">
                                          <p:val>
                                            <p:strVal val="#ppt_w*.05"/>
                                          </p:val>
                                        </p:tav>
                                        <p:tav tm="100000">
                                          <p:val>
                                            <p:strVal val="#ppt_w"/>
                                          </p:val>
                                        </p:tav>
                                      </p:tavLst>
                                    </p:anim>
                                    <p:anim calcmode="lin" valueType="num">
                                      <p:cBhvr>
                                        <p:cTn id="73" dur="1000" fill="hold"/>
                                        <p:tgtEl>
                                          <p:spTgt spid="57"/>
                                        </p:tgtEl>
                                        <p:attrNameLst>
                                          <p:attrName>ppt_h</p:attrName>
                                        </p:attrNameLst>
                                      </p:cBhvr>
                                      <p:tavLst>
                                        <p:tav tm="0">
                                          <p:val>
                                            <p:strVal val="#ppt_h"/>
                                          </p:val>
                                        </p:tav>
                                        <p:tav tm="100000">
                                          <p:val>
                                            <p:strVal val="#ppt_h"/>
                                          </p:val>
                                        </p:tav>
                                      </p:tavLst>
                                    </p:anim>
                                    <p:anim calcmode="lin" valueType="num">
                                      <p:cBhvr>
                                        <p:cTn id="74" dur="500" decel="50000" fill="hold">
                                          <p:stCondLst>
                                            <p:cond delay="0"/>
                                          </p:stCondLst>
                                        </p:cTn>
                                        <p:tgtEl>
                                          <p:spTgt spid="57"/>
                                        </p:tgtEl>
                                        <p:attrNameLst>
                                          <p:attrName>ppt_x</p:attrName>
                                        </p:attrNameLst>
                                      </p:cBhvr>
                                      <p:tavLst>
                                        <p:tav tm="0">
                                          <p:val>
                                            <p:strVal val="#ppt_x+.4"/>
                                          </p:val>
                                        </p:tav>
                                        <p:tav tm="100000">
                                          <p:val>
                                            <p:strVal val="#ppt_x"/>
                                          </p:val>
                                        </p:tav>
                                      </p:tavLst>
                                    </p:anim>
                                    <p:anim calcmode="lin" valueType="num">
                                      <p:cBhvr>
                                        <p:cTn id="75" dur="500" decel="50000" fill="hold">
                                          <p:stCondLst>
                                            <p:cond delay="0"/>
                                          </p:stCondLst>
                                        </p:cTn>
                                        <p:tgtEl>
                                          <p:spTgt spid="57"/>
                                        </p:tgtEl>
                                        <p:attrNameLst>
                                          <p:attrName>ppt_y</p:attrName>
                                        </p:attrNameLst>
                                      </p:cBhvr>
                                      <p:tavLst>
                                        <p:tav tm="0">
                                          <p:val>
                                            <p:strVal val="#ppt_y-.2"/>
                                          </p:val>
                                        </p:tav>
                                        <p:tav tm="100000">
                                          <p:val>
                                            <p:strVal val="#ppt_y+.1"/>
                                          </p:val>
                                        </p:tav>
                                      </p:tavLst>
                                    </p:anim>
                                    <p:anim calcmode="lin" valueType="num">
                                      <p:cBhvr>
                                        <p:cTn id="76" dur="500" accel="50000" fill="hold">
                                          <p:stCondLst>
                                            <p:cond delay="500"/>
                                          </p:stCondLst>
                                        </p:cTn>
                                        <p:tgtEl>
                                          <p:spTgt spid="57"/>
                                        </p:tgtEl>
                                        <p:attrNameLst>
                                          <p:attrName>ppt_y</p:attrName>
                                        </p:attrNameLst>
                                      </p:cBhvr>
                                      <p:tavLst>
                                        <p:tav tm="0">
                                          <p:val>
                                            <p:strVal val="#ppt_y+.1"/>
                                          </p:val>
                                        </p:tav>
                                        <p:tav tm="100000">
                                          <p:val>
                                            <p:strVal val="#ppt_y"/>
                                          </p:val>
                                        </p:tav>
                                      </p:tavLst>
                                    </p:anim>
                                    <p:animEffect transition="in" filter="fade">
                                      <p:cBhvr>
                                        <p:cTn id="77" dur="1000" decel="50000">
                                          <p:stCondLst>
                                            <p:cond delay="0"/>
                                          </p:stCondLst>
                                        </p:cTn>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p:bldP spid="11" grpId="0" animBg="1"/>
      <p:bldP spid="12" grpId="0" animBg="1"/>
      <p:bldP spid="13" grpId="0"/>
      <p:bldP spid="14" grpId="0" animBg="1"/>
      <p:bldP spid="15" grpId="0" animBg="1"/>
      <p:bldP spid="16" grpId="0"/>
      <p:bldP spid="5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数据分析</a:t>
            </a:r>
            <a:endParaRPr lang="zh-CN" altLang="en-US" sz="2000" b="1" dirty="0">
              <a:solidFill>
                <a:schemeClr val="tx1">
                  <a:lumMod val="75000"/>
                  <a:lumOff val="25000"/>
                </a:schemeClr>
              </a:solidFill>
              <a:cs typeface="+mn-ea"/>
              <a:sym typeface="+mn-lt"/>
            </a:endParaRPr>
          </a:p>
        </p:txBody>
      </p:sp>
      <p:grpSp>
        <p:nvGrpSpPr>
          <p:cNvPr id="4" name="组合 3"/>
          <p:cNvGrpSpPr/>
          <p:nvPr/>
        </p:nvGrpSpPr>
        <p:grpSpPr>
          <a:xfrm>
            <a:off x="564925" y="1554176"/>
            <a:ext cx="2908610" cy="3011981"/>
            <a:chOff x="645948" y="2040312"/>
            <a:chExt cx="2908610" cy="3011981"/>
          </a:xfrm>
        </p:grpSpPr>
        <p:sp>
          <p:nvSpPr>
            <p:cNvPr id="5" name="Freeform 5"/>
            <p:cNvSpPr>
              <a:spLocks noEditPoints="1"/>
            </p:cNvSpPr>
            <p:nvPr/>
          </p:nvSpPr>
          <p:spPr bwMode="auto">
            <a:xfrm rot="169628">
              <a:off x="645948" y="2040312"/>
              <a:ext cx="2908610" cy="3011981"/>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rgbClr val="26262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p:cNvSpPr/>
            <p:nvPr/>
          </p:nvSpPr>
          <p:spPr>
            <a:xfrm>
              <a:off x="1151107" y="3207015"/>
              <a:ext cx="2121093" cy="1107996"/>
            </a:xfrm>
            <a:prstGeom prst="rect">
              <a:avLst/>
            </a:prstGeom>
          </p:spPr>
          <p:txBody>
            <a:bodyPr wrap="none">
              <a:spAutoFit/>
            </a:bodyPr>
            <a:lstStyle/>
            <a:p>
              <a:r>
                <a:rPr lang="en-US" altLang="zh-CN" sz="6600" b="1" dirty="0">
                  <a:solidFill>
                    <a:srgbClr val="392F2F"/>
                  </a:solidFill>
                  <a:cs typeface="+mn-ea"/>
                  <a:sym typeface="+mn-lt"/>
                </a:rPr>
                <a:t>37%</a:t>
              </a:r>
              <a:endParaRPr lang="zh-CN" altLang="en-US" sz="6600" dirty="0">
                <a:solidFill>
                  <a:srgbClr val="392F2F"/>
                </a:solidFill>
                <a:cs typeface="+mn-ea"/>
                <a:sym typeface="+mn-lt"/>
              </a:endParaRPr>
            </a:p>
          </p:txBody>
        </p:sp>
      </p:grpSp>
      <p:grpSp>
        <p:nvGrpSpPr>
          <p:cNvPr id="7" name="组合 6"/>
          <p:cNvGrpSpPr/>
          <p:nvPr/>
        </p:nvGrpSpPr>
        <p:grpSpPr>
          <a:xfrm>
            <a:off x="4514410" y="1554173"/>
            <a:ext cx="2908610" cy="3011981"/>
            <a:chOff x="4595433" y="2040309"/>
            <a:chExt cx="2908610" cy="3011981"/>
          </a:xfrm>
        </p:grpSpPr>
        <p:sp>
          <p:nvSpPr>
            <p:cNvPr id="8" name="Freeform 5"/>
            <p:cNvSpPr>
              <a:spLocks noEditPoints="1"/>
            </p:cNvSpPr>
            <p:nvPr/>
          </p:nvSpPr>
          <p:spPr bwMode="auto">
            <a:xfrm rot="169628">
              <a:off x="4595433" y="2040309"/>
              <a:ext cx="2908610" cy="3011981"/>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rgbClr val="26262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矩形 8"/>
            <p:cNvSpPr/>
            <p:nvPr/>
          </p:nvSpPr>
          <p:spPr>
            <a:xfrm>
              <a:off x="5183154" y="3207015"/>
              <a:ext cx="2154757" cy="1107996"/>
            </a:xfrm>
            <a:prstGeom prst="rect">
              <a:avLst/>
            </a:prstGeom>
          </p:spPr>
          <p:txBody>
            <a:bodyPr wrap="none">
              <a:spAutoFit/>
            </a:bodyPr>
            <a:lstStyle/>
            <a:p>
              <a:r>
                <a:rPr lang="en-US" altLang="zh-CN" sz="6600" b="1" dirty="0">
                  <a:solidFill>
                    <a:srgbClr val="392F2F"/>
                  </a:solidFill>
                  <a:cs typeface="+mn-ea"/>
                  <a:sym typeface="+mn-lt"/>
                </a:rPr>
                <a:t>25%</a:t>
              </a:r>
              <a:endParaRPr lang="zh-CN" altLang="en-US" sz="6600" dirty="0">
                <a:solidFill>
                  <a:srgbClr val="392F2F"/>
                </a:solidFill>
                <a:cs typeface="+mn-ea"/>
                <a:sym typeface="+mn-lt"/>
              </a:endParaRPr>
            </a:p>
          </p:txBody>
        </p:sp>
      </p:grpSp>
      <p:grpSp>
        <p:nvGrpSpPr>
          <p:cNvPr id="10" name="组合 9"/>
          <p:cNvGrpSpPr/>
          <p:nvPr/>
        </p:nvGrpSpPr>
        <p:grpSpPr>
          <a:xfrm>
            <a:off x="8463895" y="1554175"/>
            <a:ext cx="2908610" cy="3011981"/>
            <a:chOff x="8544918" y="2040311"/>
            <a:chExt cx="2908610" cy="3011981"/>
          </a:xfrm>
        </p:grpSpPr>
        <p:sp>
          <p:nvSpPr>
            <p:cNvPr id="11" name="Freeform 5"/>
            <p:cNvSpPr>
              <a:spLocks noEditPoints="1"/>
            </p:cNvSpPr>
            <p:nvPr/>
          </p:nvSpPr>
          <p:spPr bwMode="auto">
            <a:xfrm rot="169628">
              <a:off x="8544918" y="2040311"/>
              <a:ext cx="2908610" cy="3011981"/>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rgbClr val="26262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矩形 11"/>
            <p:cNvSpPr/>
            <p:nvPr/>
          </p:nvSpPr>
          <p:spPr>
            <a:xfrm>
              <a:off x="9150272" y="3207015"/>
              <a:ext cx="1866217" cy="1107996"/>
            </a:xfrm>
            <a:prstGeom prst="rect">
              <a:avLst/>
            </a:prstGeom>
          </p:spPr>
          <p:txBody>
            <a:bodyPr wrap="none">
              <a:spAutoFit/>
            </a:bodyPr>
            <a:lstStyle/>
            <a:p>
              <a:r>
                <a:rPr lang="en-US" altLang="zh-CN" sz="6600" b="1" dirty="0">
                  <a:solidFill>
                    <a:srgbClr val="392F2F"/>
                  </a:solidFill>
                  <a:cs typeface="+mn-ea"/>
                  <a:sym typeface="+mn-lt"/>
                </a:rPr>
                <a:t>61%</a:t>
              </a:r>
              <a:endParaRPr lang="zh-CN" altLang="en-US" sz="6600" dirty="0">
                <a:solidFill>
                  <a:srgbClr val="392F2F"/>
                </a:solidFill>
                <a:cs typeface="+mn-ea"/>
                <a:sym typeface="+mn-lt"/>
              </a:endParaRPr>
            </a:p>
          </p:txBody>
        </p:sp>
      </p:grpSp>
      <p:sp>
        <p:nvSpPr>
          <p:cNvPr id="13" name="文本框 1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47870" y="4953305"/>
            <a:ext cx="2698175" cy="1446550"/>
          </a:xfrm>
          <a:prstGeom prst="rect">
            <a:avLst/>
          </a:prstGeom>
          <a:noFill/>
          <a:effectLst/>
        </p:spPr>
        <p:txBody>
          <a:bodyPr wrap="none" rtlCol="0">
            <a:spAutoFit/>
          </a:bodyPr>
          <a:lstStyle/>
          <a:p>
            <a:r>
              <a:rPr lang="zh-CN" altLang="en-US" sz="2400" dirty="0">
                <a:solidFill>
                  <a:srgbClr val="392F2F"/>
                </a:solidFill>
                <a:cs typeface="+mn-ea"/>
                <a:sym typeface="+mn-lt"/>
              </a:rPr>
              <a:t>单击此处输入标题</a:t>
            </a:r>
            <a:endParaRPr lang="en-US" altLang="zh-CN" sz="2400" dirty="0">
              <a:solidFill>
                <a:srgbClr val="392F2F"/>
              </a:solidFill>
              <a:cs typeface="+mn-ea"/>
              <a:sym typeface="+mn-lt"/>
            </a:endParaRPr>
          </a:p>
          <a:p>
            <a:r>
              <a:rPr lang="zh-CN" altLang="en-US" sz="1400" dirty="0">
                <a:solidFill>
                  <a:schemeClr val="tx1">
                    <a:lumMod val="85000"/>
                    <a:lumOff val="15000"/>
                  </a:schemeClr>
                </a:solidFill>
                <a:cs typeface="+mn-ea"/>
                <a:sym typeface="+mn-lt"/>
              </a:rPr>
              <a:t>请在这里输入您的主要叙述内容</a:t>
            </a:r>
            <a:endParaRPr lang="en-US" altLang="zh-CN" sz="1400" dirty="0">
              <a:solidFill>
                <a:schemeClr val="tx1">
                  <a:lumMod val="85000"/>
                  <a:lumOff val="15000"/>
                </a:schemeClr>
              </a:solidFill>
              <a:cs typeface="+mn-ea"/>
              <a:sym typeface="+mn-lt"/>
            </a:endParaRPr>
          </a:p>
          <a:p>
            <a:r>
              <a:rPr lang="zh-CN" altLang="en-US" sz="1400" dirty="0">
                <a:solidFill>
                  <a:schemeClr val="tx1">
                    <a:lumMod val="85000"/>
                    <a:lumOff val="15000"/>
                  </a:schemeClr>
                </a:solidFill>
                <a:cs typeface="+mn-ea"/>
                <a:sym typeface="+mn-lt"/>
              </a:rPr>
              <a:t>请在这里输入您的主要叙述内容</a:t>
            </a:r>
            <a:endParaRPr lang="en-US" altLang="zh-CN" sz="1400" dirty="0">
              <a:solidFill>
                <a:schemeClr val="tx1">
                  <a:lumMod val="85000"/>
                  <a:lumOff val="15000"/>
                </a:schemeClr>
              </a:solidFill>
              <a:cs typeface="+mn-ea"/>
              <a:sym typeface="+mn-lt"/>
            </a:endParaRPr>
          </a:p>
          <a:p>
            <a:endParaRPr lang="en-US" altLang="zh-CN" sz="3600" dirty="0">
              <a:solidFill>
                <a:schemeClr val="tx1">
                  <a:lumMod val="85000"/>
                  <a:lumOff val="15000"/>
                </a:schemeClr>
              </a:solidFill>
              <a:cs typeface="+mn-ea"/>
              <a:sym typeface="+mn-lt"/>
            </a:endParaRPr>
          </a:p>
        </p:txBody>
      </p:sp>
      <p:sp>
        <p:nvSpPr>
          <p:cNvPr id="14" name="文本框 1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4797355" y="4953305"/>
            <a:ext cx="2698175" cy="1446550"/>
          </a:xfrm>
          <a:prstGeom prst="rect">
            <a:avLst/>
          </a:prstGeom>
          <a:noFill/>
          <a:effectLst/>
        </p:spPr>
        <p:txBody>
          <a:bodyPr wrap="none" rtlCol="0">
            <a:spAutoFit/>
          </a:bodyPr>
          <a:lstStyle/>
          <a:p>
            <a:r>
              <a:rPr lang="zh-CN" altLang="en-US" sz="2400" dirty="0">
                <a:solidFill>
                  <a:srgbClr val="392F2F"/>
                </a:solidFill>
                <a:cs typeface="+mn-ea"/>
                <a:sym typeface="+mn-lt"/>
              </a:rPr>
              <a:t>单击此处输入标题</a:t>
            </a:r>
            <a:endParaRPr lang="en-US" altLang="zh-CN" sz="2400" dirty="0">
              <a:solidFill>
                <a:srgbClr val="392F2F"/>
              </a:solidFill>
              <a:cs typeface="+mn-ea"/>
              <a:sym typeface="+mn-lt"/>
            </a:endParaRPr>
          </a:p>
          <a:p>
            <a:r>
              <a:rPr lang="zh-CN" altLang="en-US" sz="1400" dirty="0">
                <a:solidFill>
                  <a:schemeClr val="tx1">
                    <a:lumMod val="85000"/>
                    <a:lumOff val="15000"/>
                  </a:schemeClr>
                </a:solidFill>
                <a:cs typeface="+mn-ea"/>
                <a:sym typeface="+mn-lt"/>
              </a:rPr>
              <a:t>请在这里输入您的主要叙述内容</a:t>
            </a:r>
            <a:endParaRPr lang="en-US" altLang="zh-CN" sz="1400" dirty="0">
              <a:solidFill>
                <a:schemeClr val="tx1">
                  <a:lumMod val="85000"/>
                  <a:lumOff val="15000"/>
                </a:schemeClr>
              </a:solidFill>
              <a:cs typeface="+mn-ea"/>
              <a:sym typeface="+mn-lt"/>
            </a:endParaRPr>
          </a:p>
          <a:p>
            <a:r>
              <a:rPr lang="zh-CN" altLang="en-US" sz="1400" dirty="0">
                <a:solidFill>
                  <a:schemeClr val="tx1">
                    <a:lumMod val="85000"/>
                    <a:lumOff val="15000"/>
                  </a:schemeClr>
                </a:solidFill>
                <a:cs typeface="+mn-ea"/>
                <a:sym typeface="+mn-lt"/>
              </a:rPr>
              <a:t>请在这里输入您的主要叙述内容</a:t>
            </a:r>
            <a:endParaRPr lang="en-US" altLang="zh-CN" sz="1400" dirty="0">
              <a:solidFill>
                <a:schemeClr val="tx1">
                  <a:lumMod val="85000"/>
                  <a:lumOff val="15000"/>
                </a:schemeClr>
              </a:solidFill>
              <a:cs typeface="+mn-ea"/>
              <a:sym typeface="+mn-lt"/>
            </a:endParaRPr>
          </a:p>
          <a:p>
            <a:endParaRPr lang="en-US" altLang="zh-CN" sz="3600" dirty="0">
              <a:solidFill>
                <a:schemeClr val="tx1">
                  <a:lumMod val="85000"/>
                  <a:lumOff val="15000"/>
                </a:schemeClr>
              </a:solidFill>
              <a:cs typeface="+mn-ea"/>
              <a:sym typeface="+mn-lt"/>
            </a:endParaRPr>
          </a:p>
        </p:txBody>
      </p:sp>
      <p:sp>
        <p:nvSpPr>
          <p:cNvPr id="15" name="文本框 1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714225" y="4953305"/>
            <a:ext cx="2698175" cy="1446550"/>
          </a:xfrm>
          <a:prstGeom prst="rect">
            <a:avLst/>
          </a:prstGeom>
          <a:noFill/>
          <a:effectLst/>
        </p:spPr>
        <p:txBody>
          <a:bodyPr wrap="none" rtlCol="0">
            <a:spAutoFit/>
          </a:bodyPr>
          <a:lstStyle/>
          <a:p>
            <a:r>
              <a:rPr lang="zh-CN" altLang="en-US" sz="2400" dirty="0">
                <a:solidFill>
                  <a:srgbClr val="392F2F"/>
                </a:solidFill>
                <a:cs typeface="+mn-ea"/>
                <a:sym typeface="+mn-lt"/>
              </a:rPr>
              <a:t>单击此处输入标题</a:t>
            </a:r>
            <a:endParaRPr lang="en-US" altLang="zh-CN" sz="2400" dirty="0">
              <a:solidFill>
                <a:srgbClr val="392F2F"/>
              </a:solidFill>
              <a:cs typeface="+mn-ea"/>
              <a:sym typeface="+mn-lt"/>
            </a:endParaRPr>
          </a:p>
          <a:p>
            <a:r>
              <a:rPr lang="zh-CN" altLang="en-US" sz="1400" dirty="0">
                <a:solidFill>
                  <a:schemeClr val="tx1">
                    <a:lumMod val="85000"/>
                    <a:lumOff val="15000"/>
                  </a:schemeClr>
                </a:solidFill>
                <a:cs typeface="+mn-ea"/>
                <a:sym typeface="+mn-lt"/>
              </a:rPr>
              <a:t>请在这里输入您的主要叙述内容</a:t>
            </a:r>
            <a:endParaRPr lang="en-US" altLang="zh-CN" sz="1400" dirty="0">
              <a:solidFill>
                <a:schemeClr val="tx1">
                  <a:lumMod val="85000"/>
                  <a:lumOff val="15000"/>
                </a:schemeClr>
              </a:solidFill>
              <a:cs typeface="+mn-ea"/>
              <a:sym typeface="+mn-lt"/>
            </a:endParaRPr>
          </a:p>
          <a:p>
            <a:r>
              <a:rPr lang="zh-CN" altLang="en-US" sz="1400" dirty="0">
                <a:solidFill>
                  <a:schemeClr val="tx1">
                    <a:lumMod val="85000"/>
                    <a:lumOff val="15000"/>
                  </a:schemeClr>
                </a:solidFill>
                <a:cs typeface="+mn-ea"/>
                <a:sym typeface="+mn-lt"/>
              </a:rPr>
              <a:t>请在这里输入您的主要叙述内容</a:t>
            </a:r>
            <a:endParaRPr lang="en-US" altLang="zh-CN" sz="1400" dirty="0">
              <a:solidFill>
                <a:schemeClr val="tx1">
                  <a:lumMod val="85000"/>
                  <a:lumOff val="15000"/>
                </a:schemeClr>
              </a:solidFill>
              <a:cs typeface="+mn-ea"/>
              <a:sym typeface="+mn-lt"/>
            </a:endParaRPr>
          </a:p>
          <a:p>
            <a:endParaRPr lang="en-US" altLang="zh-CN" sz="36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6391" y="115746"/>
            <a:ext cx="3164804" cy="2488827"/>
          </a:xfrm>
          <a:prstGeom prst="rect">
            <a:avLst/>
          </a:prstGeom>
        </p:spPr>
      </p:pic>
      <p:sp>
        <p:nvSpPr>
          <p:cNvPr id="3" name="文本框 2"/>
          <p:cNvSpPr txBox="1"/>
          <p:nvPr/>
        </p:nvSpPr>
        <p:spPr bwMode="auto">
          <a:xfrm>
            <a:off x="1014944" y="1036993"/>
            <a:ext cx="2159765" cy="646331"/>
          </a:xfrm>
          <a:prstGeom prst="rect">
            <a:avLst/>
          </a:prstGeom>
          <a:noFill/>
        </p:spPr>
        <p:txBody>
          <a:bodyPr>
            <a:spAutoFit/>
          </a:bodyPr>
          <a:lstStyle/>
          <a:p>
            <a:pPr eaLnBrk="1" fontAlgn="auto" hangingPunct="1">
              <a:spcBef>
                <a:spcPts val="0"/>
              </a:spcBef>
              <a:spcAft>
                <a:spcPts val="0"/>
              </a:spcAft>
              <a:defRPr/>
            </a:pPr>
            <a:r>
              <a:rPr lang="zh-CN" altLang="en-US" sz="3600" b="1" dirty="0">
                <a:solidFill>
                  <a:schemeClr val="tx1">
                    <a:lumMod val="65000"/>
                    <a:lumOff val="35000"/>
                  </a:schemeClr>
                </a:solidFill>
                <a:cs typeface="+mn-ea"/>
                <a:sym typeface="+mn-lt"/>
              </a:rPr>
              <a:t>第四章</a:t>
            </a:r>
            <a:endParaRPr lang="zh-CN" altLang="en-US" sz="3600" b="1" dirty="0">
              <a:solidFill>
                <a:schemeClr val="tx1">
                  <a:lumMod val="65000"/>
                  <a:lumOff val="35000"/>
                </a:schemeClr>
              </a:solidFill>
              <a:cs typeface="+mn-ea"/>
              <a:sym typeface="+mn-lt"/>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5757" y="3275903"/>
            <a:ext cx="5123048" cy="867832"/>
          </a:xfrm>
          <a:prstGeom prst="rect">
            <a:avLst/>
          </a:prstGeom>
        </p:spPr>
      </p:pic>
      <p:grpSp>
        <p:nvGrpSpPr>
          <p:cNvPr id="5" name="组合 4"/>
          <p:cNvGrpSpPr>
            <a:grpSpLocks noChangeAspect="1"/>
          </p:cNvGrpSpPr>
          <p:nvPr/>
        </p:nvGrpSpPr>
        <p:grpSpPr bwMode="auto">
          <a:xfrm>
            <a:off x="4149564" y="2340304"/>
            <a:ext cx="1079500" cy="913007"/>
            <a:chOff x="2202212" y="1702183"/>
            <a:chExt cx="661189" cy="559957"/>
          </a:xfrm>
        </p:grpSpPr>
        <p:grpSp>
          <p:nvGrpSpPr>
            <p:cNvPr id="6" name="组合 49"/>
            <p:cNvGrpSpPr/>
            <p:nvPr/>
          </p:nvGrpSpPr>
          <p:grpSpPr bwMode="auto">
            <a:xfrm>
              <a:off x="2257678" y="1707420"/>
              <a:ext cx="550258" cy="550258"/>
              <a:chOff x="3827533" y="704007"/>
              <a:chExt cx="550258" cy="550258"/>
            </a:xfrm>
          </p:grpSpPr>
          <p:sp>
            <p:nvSpPr>
              <p:cNvPr id="8" name="矩形 7"/>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9" name="直接连接符 8"/>
              <p:cNvCxnSpPr>
                <a:stCxn id="8" idx="1"/>
                <a:endCxn id="8"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0"/>
                <a:endCxn id="8"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文本框 1"/>
            <p:cNvSpPr txBox="1">
              <a:spLocks noChangeArrowheads="1"/>
            </p:cNvSpPr>
            <p:nvPr/>
          </p:nvSpPr>
          <p:spPr bwMode="auto">
            <a:xfrm>
              <a:off x="2202212" y="1702183"/>
              <a:ext cx="661189" cy="55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论</a:t>
              </a:r>
              <a:endParaRPr lang="zh-CN" altLang="en-US" sz="5335" dirty="0">
                <a:solidFill>
                  <a:schemeClr val="tx1">
                    <a:lumMod val="75000"/>
                    <a:lumOff val="25000"/>
                  </a:schemeClr>
                </a:solidFill>
                <a:latin typeface="+mn-lt"/>
                <a:ea typeface="+mn-ea"/>
                <a:cs typeface="+mn-ea"/>
                <a:sym typeface="+mn-lt"/>
              </a:endParaRPr>
            </a:p>
          </p:txBody>
        </p:sp>
      </p:grpSp>
      <p:grpSp>
        <p:nvGrpSpPr>
          <p:cNvPr id="11" name="组合 10"/>
          <p:cNvGrpSpPr>
            <a:grpSpLocks noChangeAspect="1"/>
          </p:cNvGrpSpPr>
          <p:nvPr/>
        </p:nvGrpSpPr>
        <p:grpSpPr bwMode="auto">
          <a:xfrm>
            <a:off x="5284098" y="2340305"/>
            <a:ext cx="1081617" cy="913006"/>
            <a:chOff x="3054233" y="1702183"/>
            <a:chExt cx="661189" cy="559956"/>
          </a:xfrm>
        </p:grpSpPr>
        <p:grpSp>
          <p:nvGrpSpPr>
            <p:cNvPr id="12" name="组合 13"/>
            <p:cNvGrpSpPr/>
            <p:nvPr/>
          </p:nvGrpSpPr>
          <p:grpSpPr bwMode="auto">
            <a:xfrm>
              <a:off x="3083065" y="1707420"/>
              <a:ext cx="550258" cy="550258"/>
              <a:chOff x="3827533" y="704007"/>
              <a:chExt cx="550258" cy="550258"/>
            </a:xfrm>
          </p:grpSpPr>
          <p:sp>
            <p:nvSpPr>
              <p:cNvPr id="14" name="矩形 13"/>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15" name="直接连接符 14"/>
              <p:cNvCxnSpPr>
                <a:stCxn id="14" idx="1"/>
                <a:endCxn id="14"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4" idx="0"/>
                <a:endCxn id="14"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文本框 41"/>
            <p:cNvSpPr txBox="1">
              <a:spLocks noChangeArrowheads="1"/>
            </p:cNvSpPr>
            <p:nvPr/>
          </p:nvSpPr>
          <p:spPr bwMode="auto">
            <a:xfrm>
              <a:off x="3054233" y="1702183"/>
              <a:ext cx="661189" cy="55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文</a:t>
              </a:r>
              <a:endParaRPr lang="zh-CN" altLang="en-US" sz="5335" dirty="0">
                <a:solidFill>
                  <a:schemeClr val="tx1">
                    <a:lumMod val="75000"/>
                    <a:lumOff val="25000"/>
                  </a:schemeClr>
                </a:solidFill>
                <a:latin typeface="+mn-lt"/>
                <a:ea typeface="+mn-ea"/>
                <a:cs typeface="+mn-ea"/>
                <a:sym typeface="+mn-lt"/>
              </a:endParaRPr>
            </a:p>
          </p:txBody>
        </p:sp>
      </p:grpSp>
      <p:grpSp>
        <p:nvGrpSpPr>
          <p:cNvPr id="17" name="组合 16"/>
          <p:cNvGrpSpPr>
            <a:grpSpLocks noChangeAspect="1"/>
          </p:cNvGrpSpPr>
          <p:nvPr/>
        </p:nvGrpSpPr>
        <p:grpSpPr bwMode="auto">
          <a:xfrm>
            <a:off x="6399581" y="2340305"/>
            <a:ext cx="1079500" cy="913006"/>
            <a:chOff x="3890374" y="1702183"/>
            <a:chExt cx="661189" cy="559956"/>
          </a:xfrm>
        </p:grpSpPr>
        <p:grpSp>
          <p:nvGrpSpPr>
            <p:cNvPr id="18" name="组合 18"/>
            <p:cNvGrpSpPr/>
            <p:nvPr/>
          </p:nvGrpSpPr>
          <p:grpSpPr bwMode="auto">
            <a:xfrm>
              <a:off x="3908452" y="1707420"/>
              <a:ext cx="550258" cy="550258"/>
              <a:chOff x="3827533" y="704007"/>
              <a:chExt cx="550258" cy="550258"/>
            </a:xfrm>
          </p:grpSpPr>
          <p:sp>
            <p:nvSpPr>
              <p:cNvPr id="20" name="矩形 19"/>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21" name="直接连接符 20"/>
              <p:cNvCxnSpPr>
                <a:stCxn id="20" idx="1"/>
                <a:endCxn id="20"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0"/>
                <a:endCxn id="20"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42"/>
            <p:cNvSpPr txBox="1">
              <a:spLocks noChangeArrowheads="1"/>
            </p:cNvSpPr>
            <p:nvPr/>
          </p:nvSpPr>
          <p:spPr bwMode="auto">
            <a:xfrm>
              <a:off x="3890374" y="1702183"/>
              <a:ext cx="661189" cy="55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结</a:t>
              </a:r>
              <a:endParaRPr lang="zh-CN" altLang="en-US" sz="5335" dirty="0">
                <a:solidFill>
                  <a:schemeClr val="tx1">
                    <a:lumMod val="75000"/>
                    <a:lumOff val="25000"/>
                  </a:schemeClr>
                </a:solidFill>
                <a:latin typeface="+mn-lt"/>
                <a:ea typeface="+mn-ea"/>
                <a:cs typeface="+mn-ea"/>
                <a:sym typeface="+mn-lt"/>
              </a:endParaRPr>
            </a:p>
          </p:txBody>
        </p:sp>
      </p:grpSp>
      <p:grpSp>
        <p:nvGrpSpPr>
          <p:cNvPr id="23" name="组合 22"/>
          <p:cNvGrpSpPr>
            <a:grpSpLocks noChangeAspect="1"/>
          </p:cNvGrpSpPr>
          <p:nvPr/>
        </p:nvGrpSpPr>
        <p:grpSpPr bwMode="auto">
          <a:xfrm>
            <a:off x="7485431" y="2340307"/>
            <a:ext cx="1079500" cy="913008"/>
            <a:chOff x="4705007" y="1702183"/>
            <a:chExt cx="661189" cy="559957"/>
          </a:xfrm>
        </p:grpSpPr>
        <p:grpSp>
          <p:nvGrpSpPr>
            <p:cNvPr id="24" name="组合 23"/>
            <p:cNvGrpSpPr/>
            <p:nvPr/>
          </p:nvGrpSpPr>
          <p:grpSpPr bwMode="auto">
            <a:xfrm>
              <a:off x="4733839" y="1707420"/>
              <a:ext cx="550258" cy="550258"/>
              <a:chOff x="3827533" y="704007"/>
              <a:chExt cx="550258" cy="550258"/>
            </a:xfrm>
          </p:grpSpPr>
          <p:sp>
            <p:nvSpPr>
              <p:cNvPr id="26" name="矩形 25"/>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27" name="直接连接符 26"/>
              <p:cNvCxnSpPr>
                <a:stCxn id="26" idx="1"/>
                <a:endCxn id="2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0"/>
                <a:endCxn id="2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文本框 43"/>
            <p:cNvSpPr txBox="1">
              <a:spLocks noChangeArrowheads="1"/>
            </p:cNvSpPr>
            <p:nvPr/>
          </p:nvSpPr>
          <p:spPr bwMode="auto">
            <a:xfrm>
              <a:off x="4705007" y="1702183"/>
              <a:ext cx="661189" cy="55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论</a:t>
              </a:r>
              <a:endParaRPr lang="zh-CN" altLang="en-US" sz="5335" dirty="0">
                <a:solidFill>
                  <a:schemeClr val="tx1">
                    <a:lumMod val="75000"/>
                    <a:lumOff val="2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7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论文结论</a:t>
            </a:r>
            <a:endParaRPr lang="zh-CN" altLang="en-US" sz="2000" b="1" dirty="0">
              <a:solidFill>
                <a:schemeClr val="tx1">
                  <a:lumMod val="75000"/>
                  <a:lumOff val="25000"/>
                </a:schemeClr>
              </a:solidFill>
              <a:cs typeface="+mn-ea"/>
              <a:sym typeface="+mn-lt"/>
            </a:endParaRPr>
          </a:p>
        </p:txBody>
      </p:sp>
      <p:sp>
        <p:nvSpPr>
          <p:cNvPr id="16" name="Freeform 5"/>
          <p:cNvSpPr/>
          <p:nvPr/>
        </p:nvSpPr>
        <p:spPr bwMode="auto">
          <a:xfrm flipH="1">
            <a:off x="1138704" y="1752957"/>
            <a:ext cx="3153037" cy="3488315"/>
          </a:xfrm>
          <a:custGeom>
            <a:avLst/>
            <a:gdLst>
              <a:gd name="T0" fmla="*/ 245 w 248"/>
              <a:gd name="T1" fmla="*/ 16 h 274"/>
              <a:gd name="T2" fmla="*/ 230 w 248"/>
              <a:gd name="T3" fmla="*/ 20 h 274"/>
              <a:gd name="T4" fmla="*/ 227 w 248"/>
              <a:gd name="T5" fmla="*/ 18 h 274"/>
              <a:gd name="T6" fmla="*/ 228 w 248"/>
              <a:gd name="T7" fmla="*/ 3 h 274"/>
              <a:gd name="T8" fmla="*/ 225 w 248"/>
              <a:gd name="T9" fmla="*/ 1 h 274"/>
              <a:gd name="T10" fmla="*/ 198 w 248"/>
              <a:gd name="T11" fmla="*/ 34 h 274"/>
              <a:gd name="T12" fmla="*/ 197 w 248"/>
              <a:gd name="T13" fmla="*/ 47 h 274"/>
              <a:gd name="T14" fmla="*/ 188 w 248"/>
              <a:gd name="T15" fmla="*/ 57 h 274"/>
              <a:gd name="T16" fmla="*/ 119 w 248"/>
              <a:gd name="T17" fmla="*/ 35 h 274"/>
              <a:gd name="T18" fmla="*/ 0 w 248"/>
              <a:gd name="T19" fmla="*/ 154 h 274"/>
              <a:gd name="T20" fmla="*/ 119 w 248"/>
              <a:gd name="T21" fmla="*/ 274 h 274"/>
              <a:gd name="T22" fmla="*/ 239 w 248"/>
              <a:gd name="T23" fmla="*/ 154 h 274"/>
              <a:gd name="T24" fmla="*/ 204 w 248"/>
              <a:gd name="T25" fmla="*/ 70 h 274"/>
              <a:gd name="T26" fmla="*/ 182 w 248"/>
              <a:gd name="T27" fmla="*/ 96 h 274"/>
              <a:gd name="T28" fmla="*/ 205 w 248"/>
              <a:gd name="T29" fmla="*/ 154 h 274"/>
              <a:gd name="T30" fmla="*/ 180 w 248"/>
              <a:gd name="T31" fmla="*/ 215 h 274"/>
              <a:gd name="T32" fmla="*/ 119 w 248"/>
              <a:gd name="T33" fmla="*/ 240 h 274"/>
              <a:gd name="T34" fmla="*/ 58 w 248"/>
              <a:gd name="T35" fmla="*/ 215 h 274"/>
              <a:gd name="T36" fmla="*/ 33 w 248"/>
              <a:gd name="T37" fmla="*/ 154 h 274"/>
              <a:gd name="T38" fmla="*/ 58 w 248"/>
              <a:gd name="T39" fmla="*/ 93 h 274"/>
              <a:gd name="T40" fmla="*/ 119 w 248"/>
              <a:gd name="T41" fmla="*/ 68 h 274"/>
              <a:gd name="T42" fmla="*/ 167 w 248"/>
              <a:gd name="T43" fmla="*/ 83 h 274"/>
              <a:gd name="T44" fmla="*/ 150 w 248"/>
              <a:gd name="T45" fmla="*/ 104 h 274"/>
              <a:gd name="T46" fmla="*/ 119 w 248"/>
              <a:gd name="T47" fmla="*/ 95 h 274"/>
              <a:gd name="T48" fmla="*/ 60 w 248"/>
              <a:gd name="T49" fmla="*/ 154 h 274"/>
              <a:gd name="T50" fmla="*/ 119 w 248"/>
              <a:gd name="T51" fmla="*/ 213 h 274"/>
              <a:gd name="T52" fmla="*/ 178 w 248"/>
              <a:gd name="T53" fmla="*/ 154 h 274"/>
              <a:gd name="T54" fmla="*/ 165 w 248"/>
              <a:gd name="T55" fmla="*/ 117 h 274"/>
              <a:gd name="T56" fmla="*/ 143 w 248"/>
              <a:gd name="T57" fmla="*/ 144 h 274"/>
              <a:gd name="T58" fmla="*/ 145 w 248"/>
              <a:gd name="T59" fmla="*/ 154 h 274"/>
              <a:gd name="T60" fmla="*/ 119 w 248"/>
              <a:gd name="T61" fmla="*/ 180 h 274"/>
              <a:gd name="T62" fmla="*/ 93 w 248"/>
              <a:gd name="T63" fmla="*/ 154 h 274"/>
              <a:gd name="T64" fmla="*/ 119 w 248"/>
              <a:gd name="T65" fmla="*/ 128 h 274"/>
              <a:gd name="T66" fmla="*/ 129 w 248"/>
              <a:gd name="T67" fmla="*/ 130 h 274"/>
              <a:gd name="T68" fmla="*/ 114 w 248"/>
              <a:gd name="T69" fmla="*/ 148 h 274"/>
              <a:gd name="T70" fmla="*/ 115 w 248"/>
              <a:gd name="T71" fmla="*/ 157 h 274"/>
              <a:gd name="T72" fmla="*/ 116 w 248"/>
              <a:gd name="T73" fmla="*/ 158 h 274"/>
              <a:gd name="T74" fmla="*/ 120 w 248"/>
              <a:gd name="T75" fmla="*/ 159 h 274"/>
              <a:gd name="T76" fmla="*/ 125 w 248"/>
              <a:gd name="T77" fmla="*/ 156 h 274"/>
              <a:gd name="T78" fmla="*/ 139 w 248"/>
              <a:gd name="T79" fmla="*/ 138 h 274"/>
              <a:gd name="T80" fmla="*/ 161 w 248"/>
              <a:gd name="T81" fmla="*/ 112 h 274"/>
              <a:gd name="T82" fmla="*/ 178 w 248"/>
              <a:gd name="T83" fmla="*/ 91 h 274"/>
              <a:gd name="T84" fmla="*/ 199 w 248"/>
              <a:gd name="T85" fmla="*/ 65 h 274"/>
              <a:gd name="T86" fmla="*/ 207 w 248"/>
              <a:gd name="T87" fmla="*/ 56 h 274"/>
              <a:gd name="T88" fmla="*/ 216 w 248"/>
              <a:gd name="T89" fmla="*/ 55 h 274"/>
              <a:gd name="T90" fmla="*/ 220 w 248"/>
              <a:gd name="T91" fmla="*/ 52 h 274"/>
              <a:gd name="T92" fmla="*/ 246 w 248"/>
              <a:gd name="T93" fmla="*/ 19 h 274"/>
              <a:gd name="T94" fmla="*/ 245 w 248"/>
              <a:gd name="T95" fmla="*/ 1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274">
                <a:moveTo>
                  <a:pt x="245" y="16"/>
                </a:moveTo>
                <a:cubicBezTo>
                  <a:pt x="230" y="20"/>
                  <a:pt x="230" y="20"/>
                  <a:pt x="230" y="20"/>
                </a:cubicBezTo>
                <a:cubicBezTo>
                  <a:pt x="228" y="20"/>
                  <a:pt x="227" y="19"/>
                  <a:pt x="227" y="18"/>
                </a:cubicBezTo>
                <a:cubicBezTo>
                  <a:pt x="228" y="3"/>
                  <a:pt x="228" y="3"/>
                  <a:pt x="228" y="3"/>
                </a:cubicBezTo>
                <a:cubicBezTo>
                  <a:pt x="228" y="1"/>
                  <a:pt x="226" y="0"/>
                  <a:pt x="225" y="1"/>
                </a:cubicBezTo>
                <a:cubicBezTo>
                  <a:pt x="198" y="34"/>
                  <a:pt x="198" y="34"/>
                  <a:pt x="198" y="34"/>
                </a:cubicBezTo>
                <a:cubicBezTo>
                  <a:pt x="195" y="38"/>
                  <a:pt x="195" y="43"/>
                  <a:pt x="197" y="47"/>
                </a:cubicBezTo>
                <a:cubicBezTo>
                  <a:pt x="188" y="57"/>
                  <a:pt x="188" y="57"/>
                  <a:pt x="188" y="57"/>
                </a:cubicBezTo>
                <a:cubicBezTo>
                  <a:pt x="169" y="43"/>
                  <a:pt x="145" y="35"/>
                  <a:pt x="119" y="35"/>
                </a:cubicBezTo>
                <a:cubicBezTo>
                  <a:pt x="53" y="35"/>
                  <a:pt x="0" y="88"/>
                  <a:pt x="0" y="154"/>
                </a:cubicBezTo>
                <a:cubicBezTo>
                  <a:pt x="0" y="220"/>
                  <a:pt x="53" y="274"/>
                  <a:pt x="119" y="274"/>
                </a:cubicBezTo>
                <a:cubicBezTo>
                  <a:pt x="185" y="274"/>
                  <a:pt x="239" y="220"/>
                  <a:pt x="239" y="154"/>
                </a:cubicBezTo>
                <a:cubicBezTo>
                  <a:pt x="239" y="121"/>
                  <a:pt x="225" y="92"/>
                  <a:pt x="204" y="70"/>
                </a:cubicBezTo>
                <a:cubicBezTo>
                  <a:pt x="182" y="96"/>
                  <a:pt x="182" y="96"/>
                  <a:pt x="182" y="96"/>
                </a:cubicBezTo>
                <a:cubicBezTo>
                  <a:pt x="197" y="112"/>
                  <a:pt x="205" y="132"/>
                  <a:pt x="205" y="154"/>
                </a:cubicBezTo>
                <a:cubicBezTo>
                  <a:pt x="205" y="177"/>
                  <a:pt x="196" y="199"/>
                  <a:pt x="180" y="215"/>
                </a:cubicBezTo>
                <a:cubicBezTo>
                  <a:pt x="164" y="231"/>
                  <a:pt x="142" y="240"/>
                  <a:pt x="119" y="240"/>
                </a:cubicBezTo>
                <a:cubicBezTo>
                  <a:pt x="96" y="240"/>
                  <a:pt x="74" y="231"/>
                  <a:pt x="58" y="215"/>
                </a:cubicBezTo>
                <a:cubicBezTo>
                  <a:pt x="42" y="199"/>
                  <a:pt x="33" y="177"/>
                  <a:pt x="33" y="154"/>
                </a:cubicBezTo>
                <a:cubicBezTo>
                  <a:pt x="33" y="131"/>
                  <a:pt x="42" y="110"/>
                  <a:pt x="58" y="93"/>
                </a:cubicBezTo>
                <a:cubicBezTo>
                  <a:pt x="74" y="77"/>
                  <a:pt x="96" y="68"/>
                  <a:pt x="119" y="68"/>
                </a:cubicBezTo>
                <a:cubicBezTo>
                  <a:pt x="137" y="68"/>
                  <a:pt x="153" y="73"/>
                  <a:pt x="167" y="83"/>
                </a:cubicBezTo>
                <a:cubicBezTo>
                  <a:pt x="150" y="104"/>
                  <a:pt x="150" y="104"/>
                  <a:pt x="150" y="104"/>
                </a:cubicBezTo>
                <a:cubicBezTo>
                  <a:pt x="141" y="98"/>
                  <a:pt x="130" y="95"/>
                  <a:pt x="119" y="95"/>
                </a:cubicBezTo>
                <a:cubicBezTo>
                  <a:pt x="86" y="95"/>
                  <a:pt x="60" y="122"/>
                  <a:pt x="60" y="154"/>
                </a:cubicBezTo>
                <a:cubicBezTo>
                  <a:pt x="60" y="187"/>
                  <a:pt x="86" y="213"/>
                  <a:pt x="119" y="213"/>
                </a:cubicBezTo>
                <a:cubicBezTo>
                  <a:pt x="152" y="213"/>
                  <a:pt x="178" y="187"/>
                  <a:pt x="178" y="154"/>
                </a:cubicBezTo>
                <a:cubicBezTo>
                  <a:pt x="178" y="140"/>
                  <a:pt x="173" y="127"/>
                  <a:pt x="165" y="117"/>
                </a:cubicBezTo>
                <a:cubicBezTo>
                  <a:pt x="143" y="144"/>
                  <a:pt x="143" y="144"/>
                  <a:pt x="143" y="144"/>
                </a:cubicBezTo>
                <a:cubicBezTo>
                  <a:pt x="144" y="147"/>
                  <a:pt x="145" y="151"/>
                  <a:pt x="145" y="154"/>
                </a:cubicBezTo>
                <a:cubicBezTo>
                  <a:pt x="145" y="169"/>
                  <a:pt x="133" y="180"/>
                  <a:pt x="119" y="180"/>
                </a:cubicBezTo>
                <a:cubicBezTo>
                  <a:pt x="105" y="180"/>
                  <a:pt x="93" y="169"/>
                  <a:pt x="93" y="154"/>
                </a:cubicBezTo>
                <a:cubicBezTo>
                  <a:pt x="93" y="140"/>
                  <a:pt x="105" y="128"/>
                  <a:pt x="119" y="128"/>
                </a:cubicBezTo>
                <a:cubicBezTo>
                  <a:pt x="122" y="128"/>
                  <a:pt x="126" y="129"/>
                  <a:pt x="129" y="130"/>
                </a:cubicBezTo>
                <a:cubicBezTo>
                  <a:pt x="114" y="148"/>
                  <a:pt x="114" y="148"/>
                  <a:pt x="114" y="148"/>
                </a:cubicBezTo>
                <a:cubicBezTo>
                  <a:pt x="112" y="151"/>
                  <a:pt x="112" y="155"/>
                  <a:pt x="115" y="157"/>
                </a:cubicBezTo>
                <a:cubicBezTo>
                  <a:pt x="116" y="157"/>
                  <a:pt x="116" y="158"/>
                  <a:pt x="116" y="158"/>
                </a:cubicBezTo>
                <a:cubicBezTo>
                  <a:pt x="117" y="158"/>
                  <a:pt x="118" y="159"/>
                  <a:pt x="120" y="159"/>
                </a:cubicBezTo>
                <a:cubicBezTo>
                  <a:pt x="122" y="159"/>
                  <a:pt x="124" y="158"/>
                  <a:pt x="125" y="156"/>
                </a:cubicBezTo>
                <a:cubicBezTo>
                  <a:pt x="139" y="138"/>
                  <a:pt x="139" y="138"/>
                  <a:pt x="139" y="138"/>
                </a:cubicBezTo>
                <a:cubicBezTo>
                  <a:pt x="161" y="112"/>
                  <a:pt x="161" y="112"/>
                  <a:pt x="161" y="112"/>
                </a:cubicBezTo>
                <a:cubicBezTo>
                  <a:pt x="178" y="91"/>
                  <a:pt x="178" y="91"/>
                  <a:pt x="178" y="91"/>
                </a:cubicBezTo>
                <a:cubicBezTo>
                  <a:pt x="199" y="65"/>
                  <a:pt x="199" y="65"/>
                  <a:pt x="199" y="65"/>
                </a:cubicBezTo>
                <a:cubicBezTo>
                  <a:pt x="207" y="56"/>
                  <a:pt x="207" y="56"/>
                  <a:pt x="207" y="56"/>
                </a:cubicBezTo>
                <a:cubicBezTo>
                  <a:pt x="210" y="56"/>
                  <a:pt x="213" y="56"/>
                  <a:pt x="216" y="55"/>
                </a:cubicBezTo>
                <a:cubicBezTo>
                  <a:pt x="218" y="54"/>
                  <a:pt x="219" y="53"/>
                  <a:pt x="220" y="52"/>
                </a:cubicBezTo>
                <a:cubicBezTo>
                  <a:pt x="246" y="19"/>
                  <a:pt x="246" y="19"/>
                  <a:pt x="246" y="19"/>
                </a:cubicBezTo>
                <a:cubicBezTo>
                  <a:pt x="248" y="18"/>
                  <a:pt x="246" y="16"/>
                  <a:pt x="245" y="16"/>
                </a:cubicBezTo>
              </a:path>
            </a:pathLst>
          </a:custGeom>
          <a:blipFill dpi="0"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cxnSp>
        <p:nvCxnSpPr>
          <p:cNvPr id="17" name="直接连接符 16"/>
          <p:cNvCxnSpPr/>
          <p:nvPr/>
        </p:nvCxnSpPr>
        <p:spPr>
          <a:xfrm>
            <a:off x="3862388" y="2003651"/>
            <a:ext cx="1475792" cy="0"/>
          </a:xfrm>
          <a:prstGeom prst="line">
            <a:avLst/>
          </a:prstGeom>
          <a:ln w="3175">
            <a:solidFill>
              <a:schemeClr val="accent6"/>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弧形 17"/>
          <p:cNvSpPr/>
          <p:nvPr/>
        </p:nvSpPr>
        <p:spPr>
          <a:xfrm>
            <a:off x="791678" y="1760969"/>
            <a:ext cx="3929045" cy="3929045"/>
          </a:xfrm>
          <a:prstGeom prst="arc">
            <a:avLst>
              <a:gd name="adj1" fmla="val 17690544"/>
              <a:gd name="adj2" fmla="val 3934197"/>
            </a:avLst>
          </a:prstGeom>
          <a:ln w="6350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cs typeface="+mn-ea"/>
              <a:sym typeface="+mn-lt"/>
            </a:endParaRPr>
          </a:p>
        </p:txBody>
      </p:sp>
      <p:sp>
        <p:nvSpPr>
          <p:cNvPr id="19" name="椭圆 18"/>
          <p:cNvSpPr/>
          <p:nvPr/>
        </p:nvSpPr>
        <p:spPr>
          <a:xfrm>
            <a:off x="3533226" y="1833658"/>
            <a:ext cx="339989" cy="339987"/>
          </a:xfrm>
          <a:prstGeom prst="ellipse">
            <a:avLst/>
          </a:prstGeom>
          <a:blipFill dpi="0"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椭圆 19"/>
          <p:cNvSpPr/>
          <p:nvPr/>
        </p:nvSpPr>
        <p:spPr>
          <a:xfrm>
            <a:off x="4282467" y="2615089"/>
            <a:ext cx="339989" cy="339987"/>
          </a:xfrm>
          <a:prstGeom prst="ellipse">
            <a:avLst/>
          </a:prstGeom>
          <a:blipFill dpi="0" rotWithShape="1">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椭圆 20"/>
          <p:cNvSpPr/>
          <p:nvPr/>
        </p:nvSpPr>
        <p:spPr>
          <a:xfrm>
            <a:off x="4519794" y="3555498"/>
            <a:ext cx="339989" cy="339987"/>
          </a:xfrm>
          <a:prstGeom prst="ellipse">
            <a:avLst/>
          </a:prstGeom>
          <a:blipFill dpi="0" rotWithShape="1">
            <a:blip r:embed="rId5"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椭圆 21"/>
          <p:cNvSpPr/>
          <p:nvPr/>
        </p:nvSpPr>
        <p:spPr>
          <a:xfrm>
            <a:off x="4282467" y="4544729"/>
            <a:ext cx="339989" cy="339987"/>
          </a:xfrm>
          <a:prstGeom prst="ellipse">
            <a:avLst/>
          </a:prstGeom>
          <a:blipFill dpi="0" rotWithShape="1">
            <a:blip r:embed="rId6"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3" name="椭圆 22"/>
          <p:cNvSpPr/>
          <p:nvPr/>
        </p:nvSpPr>
        <p:spPr>
          <a:xfrm>
            <a:off x="3533226" y="5317258"/>
            <a:ext cx="339989" cy="339987"/>
          </a:xfrm>
          <a:prstGeom prst="ellipse">
            <a:avLst/>
          </a:prstGeom>
          <a:blipFill dpi="0" rotWithShape="1">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4" name="椭圆 23"/>
          <p:cNvSpPr/>
          <p:nvPr/>
        </p:nvSpPr>
        <p:spPr>
          <a:xfrm>
            <a:off x="5054375" y="1658141"/>
            <a:ext cx="674624" cy="675512"/>
          </a:xfrm>
          <a:prstGeom prst="ellipse">
            <a:avLst/>
          </a:prstGeom>
          <a:blipFill dpi="0" rotWithShape="1">
            <a:blip r:embed="rId8"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5" name="TextBox 5"/>
          <p:cNvSpPr txBox="1"/>
          <p:nvPr/>
        </p:nvSpPr>
        <p:spPr>
          <a:xfrm>
            <a:off x="5204761" y="1749676"/>
            <a:ext cx="373851" cy="492443"/>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CN" sz="3200" b="1" dirty="0">
                <a:solidFill>
                  <a:schemeClr val="bg1"/>
                </a:solidFill>
                <a:latin typeface="+mn-lt"/>
                <a:ea typeface="+mn-ea"/>
                <a:cs typeface="+mn-ea"/>
                <a:sym typeface="+mn-lt"/>
              </a:rPr>
              <a:t>01</a:t>
            </a:r>
            <a:endParaRPr lang="en-US" altLang="zh-CN" sz="3200" b="1" dirty="0">
              <a:solidFill>
                <a:schemeClr val="bg1"/>
              </a:solidFill>
              <a:latin typeface="+mn-lt"/>
              <a:ea typeface="+mn-ea"/>
              <a:cs typeface="+mn-ea"/>
              <a:sym typeface="+mn-lt"/>
            </a:endParaRPr>
          </a:p>
        </p:txBody>
      </p:sp>
      <p:cxnSp>
        <p:nvCxnSpPr>
          <p:cNvPr id="26" name="直接连接符 25"/>
          <p:cNvCxnSpPr/>
          <p:nvPr/>
        </p:nvCxnSpPr>
        <p:spPr>
          <a:xfrm>
            <a:off x="4635595" y="2773122"/>
            <a:ext cx="1475792" cy="0"/>
          </a:xfrm>
          <a:prstGeom prst="line">
            <a:avLst/>
          </a:prstGeom>
          <a:ln w="3175">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827581" y="2427611"/>
            <a:ext cx="674624" cy="675512"/>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8" name="TextBox 5"/>
          <p:cNvSpPr txBox="1"/>
          <p:nvPr/>
        </p:nvSpPr>
        <p:spPr>
          <a:xfrm>
            <a:off x="5944169" y="2519147"/>
            <a:ext cx="441448" cy="984885"/>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CN" sz="3200" b="1" dirty="0">
                <a:solidFill>
                  <a:schemeClr val="bg1"/>
                </a:solidFill>
                <a:latin typeface="+mn-lt"/>
                <a:ea typeface="+mn-ea"/>
                <a:cs typeface="+mn-ea"/>
                <a:sym typeface="+mn-lt"/>
              </a:rPr>
              <a:t>02</a:t>
            </a:r>
            <a:endParaRPr lang="en-US" altLang="zh-CN" sz="3200" b="1" dirty="0">
              <a:solidFill>
                <a:schemeClr val="bg1"/>
              </a:solidFill>
              <a:latin typeface="+mn-lt"/>
              <a:ea typeface="+mn-ea"/>
              <a:cs typeface="+mn-ea"/>
              <a:sym typeface="+mn-lt"/>
            </a:endParaRPr>
          </a:p>
        </p:txBody>
      </p:sp>
      <p:cxnSp>
        <p:nvCxnSpPr>
          <p:cNvPr id="29" name="直接连接符 28"/>
          <p:cNvCxnSpPr/>
          <p:nvPr/>
        </p:nvCxnSpPr>
        <p:spPr>
          <a:xfrm>
            <a:off x="4865688" y="3718151"/>
            <a:ext cx="1475792" cy="0"/>
          </a:xfrm>
          <a:prstGeom prst="line">
            <a:avLst/>
          </a:prstGeom>
          <a:ln w="3175">
            <a:solidFill>
              <a:schemeClr val="accent3"/>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6057675" y="3372641"/>
            <a:ext cx="674624" cy="675512"/>
          </a:xfrm>
          <a:prstGeom prst="ellipse">
            <a:avLst/>
          </a:prstGeom>
          <a:blipFill dpi="0" rotWithShape="1">
            <a:blip r:embed="rId10"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1" name="TextBox 5"/>
          <p:cNvSpPr txBox="1"/>
          <p:nvPr/>
        </p:nvSpPr>
        <p:spPr>
          <a:xfrm>
            <a:off x="6174263" y="3464176"/>
            <a:ext cx="441448" cy="984885"/>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CN" sz="3200" b="1" dirty="0">
                <a:solidFill>
                  <a:schemeClr val="bg1"/>
                </a:solidFill>
                <a:latin typeface="+mn-lt"/>
                <a:ea typeface="+mn-ea"/>
                <a:cs typeface="+mn-ea"/>
                <a:sym typeface="+mn-lt"/>
              </a:rPr>
              <a:t>03</a:t>
            </a:r>
            <a:endParaRPr lang="en-US" altLang="zh-CN" sz="3200" b="1" dirty="0">
              <a:solidFill>
                <a:schemeClr val="bg1"/>
              </a:solidFill>
              <a:latin typeface="+mn-lt"/>
              <a:ea typeface="+mn-ea"/>
              <a:cs typeface="+mn-ea"/>
              <a:sym typeface="+mn-lt"/>
            </a:endParaRPr>
          </a:p>
        </p:txBody>
      </p:sp>
      <p:cxnSp>
        <p:nvCxnSpPr>
          <p:cNvPr id="32" name="直接连接符 31"/>
          <p:cNvCxnSpPr/>
          <p:nvPr/>
        </p:nvCxnSpPr>
        <p:spPr>
          <a:xfrm>
            <a:off x="4622895" y="4740875"/>
            <a:ext cx="1475792" cy="0"/>
          </a:xfrm>
          <a:prstGeom prst="line">
            <a:avLst/>
          </a:prstGeom>
          <a:ln w="3175">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814881" y="4395365"/>
            <a:ext cx="674624" cy="675512"/>
          </a:xfrm>
          <a:prstGeom prst="ellipse">
            <a:avLst/>
          </a:prstGeom>
          <a:blipFill dpi="0" rotWithShape="1">
            <a:blip r:embed="rId11"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4" name="TextBox 5"/>
          <p:cNvSpPr txBox="1"/>
          <p:nvPr/>
        </p:nvSpPr>
        <p:spPr>
          <a:xfrm>
            <a:off x="5931469" y="4486900"/>
            <a:ext cx="441448" cy="984885"/>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CN" sz="3200" b="1" dirty="0">
                <a:solidFill>
                  <a:schemeClr val="bg1"/>
                </a:solidFill>
                <a:latin typeface="+mn-lt"/>
                <a:ea typeface="+mn-ea"/>
                <a:cs typeface="+mn-ea"/>
                <a:sym typeface="+mn-lt"/>
              </a:rPr>
              <a:t>04</a:t>
            </a:r>
            <a:endParaRPr lang="en-US" altLang="zh-CN" sz="3200" b="1" dirty="0">
              <a:solidFill>
                <a:schemeClr val="bg1"/>
              </a:solidFill>
              <a:latin typeface="+mn-lt"/>
              <a:ea typeface="+mn-ea"/>
              <a:cs typeface="+mn-ea"/>
              <a:sym typeface="+mn-lt"/>
            </a:endParaRPr>
          </a:p>
        </p:txBody>
      </p:sp>
      <p:cxnSp>
        <p:nvCxnSpPr>
          <p:cNvPr id="35" name="直接连接符 34"/>
          <p:cNvCxnSpPr/>
          <p:nvPr/>
        </p:nvCxnSpPr>
        <p:spPr>
          <a:xfrm>
            <a:off x="3868739" y="5496151"/>
            <a:ext cx="1475792" cy="0"/>
          </a:xfrm>
          <a:prstGeom prst="line">
            <a:avLst/>
          </a:prstGeom>
          <a:ln w="3175">
            <a:solidFill>
              <a:schemeClr val="accent5"/>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060725" y="5150641"/>
            <a:ext cx="674624" cy="675512"/>
          </a:xfrm>
          <a:prstGeom prst="ellipse">
            <a:avLst/>
          </a:prstGeom>
          <a:blipFill dpi="0" rotWithShape="1">
            <a:blip r:embed="rId12"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a:bli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7" name="TextBox 5"/>
          <p:cNvSpPr txBox="1"/>
          <p:nvPr/>
        </p:nvSpPr>
        <p:spPr>
          <a:xfrm>
            <a:off x="5177313" y="5242176"/>
            <a:ext cx="441448" cy="984885"/>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CN" sz="3200" b="1" dirty="0">
                <a:solidFill>
                  <a:schemeClr val="bg1"/>
                </a:solidFill>
                <a:latin typeface="+mn-lt"/>
                <a:ea typeface="+mn-ea"/>
                <a:cs typeface="+mn-ea"/>
                <a:sym typeface="+mn-lt"/>
              </a:rPr>
              <a:t>05</a:t>
            </a:r>
            <a:endParaRPr lang="en-US" altLang="zh-CN" sz="3200" b="1" dirty="0">
              <a:solidFill>
                <a:schemeClr val="bg1"/>
              </a:solidFill>
              <a:latin typeface="+mn-lt"/>
              <a:ea typeface="+mn-ea"/>
              <a:cs typeface="+mn-ea"/>
              <a:sym typeface="+mn-lt"/>
            </a:endParaRPr>
          </a:p>
        </p:txBody>
      </p:sp>
      <p:sp>
        <p:nvSpPr>
          <p:cNvPr id="38" name="TextBox 5"/>
          <p:cNvSpPr txBox="1"/>
          <p:nvPr/>
        </p:nvSpPr>
        <p:spPr>
          <a:xfrm>
            <a:off x="6084193" y="1790713"/>
            <a:ext cx="3609121" cy="41024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输入简要文字内容，言简意赅的说明分项内容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39" name="TextBox 5"/>
          <p:cNvSpPr txBox="1"/>
          <p:nvPr/>
        </p:nvSpPr>
        <p:spPr>
          <a:xfrm>
            <a:off x="6835858" y="2576404"/>
            <a:ext cx="3609121" cy="41024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输入简要文字内容，言简意赅的说明分项内容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40" name="TextBox 5"/>
          <p:cNvSpPr txBox="1"/>
          <p:nvPr/>
        </p:nvSpPr>
        <p:spPr>
          <a:xfrm>
            <a:off x="7074509" y="3520307"/>
            <a:ext cx="3609121" cy="41024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输入简要文字内容，言简意赅的说明分项内容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41" name="TextBox 5"/>
          <p:cNvSpPr txBox="1"/>
          <p:nvPr/>
        </p:nvSpPr>
        <p:spPr>
          <a:xfrm>
            <a:off x="6835858" y="4542423"/>
            <a:ext cx="3609121" cy="41024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输入简要文字内容，言简意赅的说明分项内容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42" name="TextBox 5"/>
          <p:cNvSpPr txBox="1"/>
          <p:nvPr/>
        </p:nvSpPr>
        <p:spPr>
          <a:xfrm>
            <a:off x="6084193" y="5331901"/>
            <a:ext cx="3609121" cy="41024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输入简要文字内容，言简意赅的说明分项内容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outHorizontal)">
                                      <p:cBhvr>
                                        <p:cTn id="12" dur="500"/>
                                        <p:tgtEl>
                                          <p:spTgt spid="18"/>
                                        </p:tgtEl>
                                      </p:cBhvr>
                                    </p:animEffect>
                                  </p:childTnLst>
                                </p:cTn>
                              </p:par>
                            </p:childTnLst>
                          </p:cTn>
                        </p:par>
                        <p:par>
                          <p:cTn id="13" fill="hold">
                            <p:stCondLst>
                              <p:cond delay="1000"/>
                            </p:stCondLst>
                            <p:childTnLst>
                              <p:par>
                                <p:cTn id="14" presetID="53" presetClass="entr" presetSubtype="52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anim calcmode="lin" valueType="num">
                                      <p:cBhvr>
                                        <p:cTn id="19" dur="500" fill="hold"/>
                                        <p:tgtEl>
                                          <p:spTgt spid="19"/>
                                        </p:tgtEl>
                                        <p:attrNameLst>
                                          <p:attrName>ppt_x</p:attrName>
                                        </p:attrNameLst>
                                      </p:cBhvr>
                                      <p:tavLst>
                                        <p:tav tm="0">
                                          <p:val>
                                            <p:fltVal val="0.5"/>
                                          </p:val>
                                        </p:tav>
                                        <p:tav tm="100000">
                                          <p:val>
                                            <p:strVal val="#ppt_x"/>
                                          </p:val>
                                        </p:tav>
                                      </p:tavLst>
                                    </p:anim>
                                    <p:anim calcmode="lin" valueType="num">
                                      <p:cBhvr>
                                        <p:cTn id="20" dur="500" fill="hold"/>
                                        <p:tgtEl>
                                          <p:spTgt spid="19"/>
                                        </p:tgtEl>
                                        <p:attrNameLst>
                                          <p:attrName>ppt_y</p:attrName>
                                        </p:attrNameLst>
                                      </p:cBhvr>
                                      <p:tavLst>
                                        <p:tav tm="0">
                                          <p:val>
                                            <p:fltVal val="0.5"/>
                                          </p:val>
                                        </p:tav>
                                        <p:tav tm="100000">
                                          <p:val>
                                            <p:strVal val="#ppt_y"/>
                                          </p:val>
                                        </p:tav>
                                      </p:tavLst>
                                    </p:anim>
                                  </p:childTnLst>
                                </p:cTn>
                              </p:par>
                              <p:par>
                                <p:cTn id="21" presetID="53" presetClass="entr" presetSubtype="528" fill="hold" grpId="0" nodeType="withEffect">
                                  <p:stCondLst>
                                    <p:cond delay="20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anim calcmode="lin" valueType="num">
                                      <p:cBhvr>
                                        <p:cTn id="26" dur="500" fill="hold"/>
                                        <p:tgtEl>
                                          <p:spTgt spid="20"/>
                                        </p:tgtEl>
                                        <p:attrNameLst>
                                          <p:attrName>ppt_x</p:attrName>
                                        </p:attrNameLst>
                                      </p:cBhvr>
                                      <p:tavLst>
                                        <p:tav tm="0">
                                          <p:val>
                                            <p:fltVal val="0.5"/>
                                          </p:val>
                                        </p:tav>
                                        <p:tav tm="100000">
                                          <p:val>
                                            <p:strVal val="#ppt_x"/>
                                          </p:val>
                                        </p:tav>
                                      </p:tavLst>
                                    </p:anim>
                                    <p:anim calcmode="lin" valueType="num">
                                      <p:cBhvr>
                                        <p:cTn id="27" dur="500" fill="hold"/>
                                        <p:tgtEl>
                                          <p:spTgt spid="20"/>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40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anim calcmode="lin" valueType="num">
                                      <p:cBhvr>
                                        <p:cTn id="33" dur="500" fill="hold"/>
                                        <p:tgtEl>
                                          <p:spTgt spid="21"/>
                                        </p:tgtEl>
                                        <p:attrNameLst>
                                          <p:attrName>ppt_x</p:attrName>
                                        </p:attrNameLst>
                                      </p:cBhvr>
                                      <p:tavLst>
                                        <p:tav tm="0">
                                          <p:val>
                                            <p:fltVal val="0.5"/>
                                          </p:val>
                                        </p:tav>
                                        <p:tav tm="100000">
                                          <p:val>
                                            <p:strVal val="#ppt_x"/>
                                          </p:val>
                                        </p:tav>
                                      </p:tavLst>
                                    </p:anim>
                                    <p:anim calcmode="lin" valueType="num">
                                      <p:cBhvr>
                                        <p:cTn id="34" dur="500" fill="hold"/>
                                        <p:tgtEl>
                                          <p:spTgt spid="2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60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anim calcmode="lin" valueType="num">
                                      <p:cBhvr>
                                        <p:cTn id="40" dur="500" fill="hold"/>
                                        <p:tgtEl>
                                          <p:spTgt spid="22"/>
                                        </p:tgtEl>
                                        <p:attrNameLst>
                                          <p:attrName>ppt_x</p:attrName>
                                        </p:attrNameLst>
                                      </p:cBhvr>
                                      <p:tavLst>
                                        <p:tav tm="0">
                                          <p:val>
                                            <p:fltVal val="0.5"/>
                                          </p:val>
                                        </p:tav>
                                        <p:tav tm="100000">
                                          <p:val>
                                            <p:strVal val="#ppt_x"/>
                                          </p:val>
                                        </p:tav>
                                      </p:tavLst>
                                    </p:anim>
                                    <p:anim calcmode="lin" valueType="num">
                                      <p:cBhvr>
                                        <p:cTn id="41" dur="500" fill="hold"/>
                                        <p:tgtEl>
                                          <p:spTgt spid="22"/>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80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anim calcmode="lin" valueType="num">
                                      <p:cBhvr>
                                        <p:cTn id="47" dur="500" fill="hold"/>
                                        <p:tgtEl>
                                          <p:spTgt spid="23"/>
                                        </p:tgtEl>
                                        <p:attrNameLst>
                                          <p:attrName>ppt_x</p:attrName>
                                        </p:attrNameLst>
                                      </p:cBhvr>
                                      <p:tavLst>
                                        <p:tav tm="0">
                                          <p:val>
                                            <p:fltVal val="0.5"/>
                                          </p:val>
                                        </p:tav>
                                        <p:tav tm="100000">
                                          <p:val>
                                            <p:strVal val="#ppt_x"/>
                                          </p:val>
                                        </p:tav>
                                      </p:tavLst>
                                    </p:anim>
                                    <p:anim calcmode="lin" valueType="num">
                                      <p:cBhvr>
                                        <p:cTn id="48" dur="500" fill="hold"/>
                                        <p:tgtEl>
                                          <p:spTgt spid="23"/>
                                        </p:tgtEl>
                                        <p:attrNameLst>
                                          <p:attrName>ppt_y</p:attrName>
                                        </p:attrNameLst>
                                      </p:cBhvr>
                                      <p:tavLst>
                                        <p:tav tm="0">
                                          <p:val>
                                            <p:fltVal val="0.5"/>
                                          </p:val>
                                        </p:tav>
                                        <p:tav tm="100000">
                                          <p:val>
                                            <p:strVal val="#ppt_y"/>
                                          </p:val>
                                        </p:tav>
                                      </p:tavLst>
                                    </p:anim>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400"/>
                                        <p:tgtEl>
                                          <p:spTgt spid="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400"/>
                                        <p:tgtEl>
                                          <p:spTgt spid="24"/>
                                        </p:tgtEl>
                                      </p:cBhvr>
                                    </p:animEffect>
                                  </p:childTnLst>
                                </p:cTn>
                              </p:par>
                            </p:childTnLst>
                          </p:cTn>
                        </p:par>
                        <p:par>
                          <p:cTn id="60" fill="hold">
                            <p:stCondLst>
                              <p:cond delay="2500"/>
                            </p:stCondLst>
                            <p:childTnLst>
                              <p:par>
                                <p:cTn id="61" presetID="22" presetClass="entr" presetSubtype="8"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par>
                          <p:cTn id="64" fill="hold">
                            <p:stCondLst>
                              <p:cond delay="3000"/>
                            </p:stCondLst>
                            <p:childTnLst>
                              <p:par>
                                <p:cTn id="65" presetID="22" presetClass="entr" presetSubtype="8"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childTnLst>
                          </p:cTn>
                        </p:par>
                        <p:par>
                          <p:cTn id="68" fill="hold">
                            <p:stCondLst>
                              <p:cond delay="3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4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400"/>
                                        <p:tgtEl>
                                          <p:spTgt spid="27"/>
                                        </p:tgtEl>
                                      </p:cBhvr>
                                    </p:animEffect>
                                  </p:childTnLst>
                                </p:cTn>
                              </p:par>
                            </p:childTnLst>
                          </p:cTn>
                        </p:par>
                        <p:par>
                          <p:cTn id="75" fill="hold">
                            <p:stCondLst>
                              <p:cond delay="4000"/>
                            </p:stCondLst>
                            <p:childTnLst>
                              <p:par>
                                <p:cTn id="76" presetID="22" presetClass="entr" presetSubtype="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left)">
                                      <p:cBhvr>
                                        <p:cTn id="78" dur="500"/>
                                        <p:tgtEl>
                                          <p:spTgt spid="39"/>
                                        </p:tgtEl>
                                      </p:cBhvr>
                                    </p:animEffect>
                                  </p:childTnLst>
                                </p:cTn>
                              </p:par>
                            </p:childTnLst>
                          </p:cTn>
                        </p:par>
                        <p:par>
                          <p:cTn id="79" fill="hold">
                            <p:stCondLst>
                              <p:cond delay="4500"/>
                            </p:stCondLst>
                            <p:childTnLst>
                              <p:par>
                                <p:cTn id="80" presetID="22" presetClass="entr" presetSubtype="8" fill="hold"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par>
                          <p:cTn id="83" fill="hold">
                            <p:stCondLst>
                              <p:cond delay="5000"/>
                            </p:stCondLst>
                            <p:childTnLst>
                              <p:par>
                                <p:cTn id="84" presetID="10" presetClass="entr" presetSubtype="0" fill="hold" grpId="0"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400"/>
                                        <p:tgtEl>
                                          <p:spTgt spid="3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400"/>
                                        <p:tgtEl>
                                          <p:spTgt spid="30"/>
                                        </p:tgtEl>
                                      </p:cBhvr>
                                    </p:animEffect>
                                  </p:childTnLst>
                                </p:cTn>
                              </p:par>
                            </p:childTnLst>
                          </p:cTn>
                        </p:par>
                        <p:par>
                          <p:cTn id="90" fill="hold">
                            <p:stCondLst>
                              <p:cond delay="5500"/>
                            </p:stCondLst>
                            <p:childTnLst>
                              <p:par>
                                <p:cTn id="91" presetID="22" presetClass="entr" presetSubtype="8"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left)">
                                      <p:cBhvr>
                                        <p:cTn id="93" dur="500"/>
                                        <p:tgtEl>
                                          <p:spTgt spid="40"/>
                                        </p:tgtEl>
                                      </p:cBhvr>
                                    </p:animEffect>
                                  </p:childTnLst>
                                </p:cTn>
                              </p:par>
                            </p:childTnLst>
                          </p:cTn>
                        </p:par>
                        <p:par>
                          <p:cTn id="94" fill="hold">
                            <p:stCondLst>
                              <p:cond delay="6000"/>
                            </p:stCondLst>
                            <p:childTnLst>
                              <p:par>
                                <p:cTn id="95" presetID="22" presetClass="entr" presetSubtype="8" fill="hold" nodeType="after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wipe(left)">
                                      <p:cBhvr>
                                        <p:cTn id="97" dur="500"/>
                                        <p:tgtEl>
                                          <p:spTgt spid="32"/>
                                        </p:tgtEl>
                                      </p:cBhvr>
                                    </p:animEffect>
                                  </p:childTnLst>
                                </p:cTn>
                              </p:par>
                            </p:childTnLst>
                          </p:cTn>
                        </p:par>
                        <p:par>
                          <p:cTn id="98" fill="hold">
                            <p:stCondLst>
                              <p:cond delay="6500"/>
                            </p:stCondLst>
                            <p:childTnLst>
                              <p:par>
                                <p:cTn id="99" presetID="10" presetClass="entr" presetSubtype="0" fill="hold" grpId="0" nodeType="after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400"/>
                                        <p:tgtEl>
                                          <p:spTgt spid="3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400"/>
                                        <p:tgtEl>
                                          <p:spTgt spid="33"/>
                                        </p:tgtEl>
                                      </p:cBhvr>
                                    </p:animEffect>
                                  </p:childTnLst>
                                </p:cTn>
                              </p:par>
                            </p:childTnLst>
                          </p:cTn>
                        </p:par>
                        <p:par>
                          <p:cTn id="105" fill="hold">
                            <p:stCondLst>
                              <p:cond delay="7000"/>
                            </p:stCondLst>
                            <p:childTnLst>
                              <p:par>
                                <p:cTn id="106" presetID="22" presetClass="entr" presetSubtype="8" fill="hold" grpId="0" nodeType="after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wipe(left)">
                                      <p:cBhvr>
                                        <p:cTn id="108" dur="500"/>
                                        <p:tgtEl>
                                          <p:spTgt spid="41"/>
                                        </p:tgtEl>
                                      </p:cBhvr>
                                    </p:animEffect>
                                  </p:childTnLst>
                                </p:cTn>
                              </p:par>
                            </p:childTnLst>
                          </p:cTn>
                        </p:par>
                        <p:par>
                          <p:cTn id="109" fill="hold">
                            <p:stCondLst>
                              <p:cond delay="7500"/>
                            </p:stCondLst>
                            <p:childTnLst>
                              <p:par>
                                <p:cTn id="110" presetID="22" presetClass="entr" presetSubtype="8" fill="hold" nodeType="after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wipe(left)">
                                      <p:cBhvr>
                                        <p:cTn id="112" dur="500"/>
                                        <p:tgtEl>
                                          <p:spTgt spid="35"/>
                                        </p:tgtEl>
                                      </p:cBhvr>
                                    </p:animEffect>
                                  </p:childTnLst>
                                </p:cTn>
                              </p:par>
                            </p:childTnLst>
                          </p:cTn>
                        </p:par>
                        <p:par>
                          <p:cTn id="113" fill="hold">
                            <p:stCondLst>
                              <p:cond delay="8000"/>
                            </p:stCondLst>
                            <p:childTnLst>
                              <p:par>
                                <p:cTn id="114" presetID="10" presetClass="entr" presetSubtype="0" fill="hold" grpId="0" nodeType="after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400"/>
                                        <p:tgtEl>
                                          <p:spTgt spid="37"/>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fade">
                                      <p:cBhvr>
                                        <p:cTn id="119" dur="400"/>
                                        <p:tgtEl>
                                          <p:spTgt spid="36"/>
                                        </p:tgtEl>
                                      </p:cBhvr>
                                    </p:animEffect>
                                  </p:childTnLst>
                                </p:cTn>
                              </p:par>
                            </p:childTnLst>
                          </p:cTn>
                        </p:par>
                        <p:par>
                          <p:cTn id="120" fill="hold">
                            <p:stCondLst>
                              <p:cond delay="8500"/>
                            </p:stCondLst>
                            <p:childTnLst>
                              <p:par>
                                <p:cTn id="121" presetID="22" presetClass="entr" presetSubtype="8"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left)">
                                      <p:cBhvr>
                                        <p:cTn id="1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animBg="1"/>
      <p:bldP spid="24" grpId="0" animBg="1"/>
      <p:bldP spid="25" grpId="0"/>
      <p:bldP spid="27" grpId="0" animBg="1"/>
      <p:bldP spid="28" grpId="0"/>
      <p:bldP spid="30" grpId="0" animBg="1"/>
      <p:bldP spid="31" grpId="0"/>
      <p:bldP spid="33" grpId="0" animBg="1"/>
      <p:bldP spid="34" grpId="0"/>
      <p:bldP spid="36" grpId="0" animBg="1"/>
      <p:bldP spid="37" grpId="0"/>
      <p:bldP spid="38" grpId="0"/>
      <p:bldP spid="39" grpId="0"/>
      <p:bldP spid="40" grpId="0"/>
      <p:bldP spid="41"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论文结论</a:t>
            </a:r>
            <a:endParaRPr lang="zh-CN" altLang="en-US" sz="2000" b="1" dirty="0">
              <a:solidFill>
                <a:schemeClr val="tx1">
                  <a:lumMod val="75000"/>
                  <a:lumOff val="25000"/>
                </a:schemeClr>
              </a:solidFill>
              <a:cs typeface="+mn-ea"/>
              <a:sym typeface="+mn-lt"/>
            </a:endParaRPr>
          </a:p>
        </p:txBody>
      </p:sp>
      <p:grpSp>
        <p:nvGrpSpPr>
          <p:cNvPr id="4" name="组合 3"/>
          <p:cNvGrpSpPr/>
          <p:nvPr/>
        </p:nvGrpSpPr>
        <p:grpSpPr>
          <a:xfrm flipH="1">
            <a:off x="9573251" y="2212888"/>
            <a:ext cx="1140764" cy="2174633"/>
            <a:chOff x="7313614" y="5424488"/>
            <a:chExt cx="363538" cy="641350"/>
          </a:xfrm>
          <a:solidFill>
            <a:schemeClr val="tx1">
              <a:lumMod val="75000"/>
              <a:lumOff val="25000"/>
            </a:schemeClr>
          </a:solidFill>
        </p:grpSpPr>
        <p:sp>
          <p:nvSpPr>
            <p:cNvPr id="5" name="Freeform 1842"/>
            <p:cNvSpPr>
              <a:spLocks noEditPoints="1"/>
            </p:cNvSpPr>
            <p:nvPr/>
          </p:nvSpPr>
          <p:spPr bwMode="auto">
            <a:xfrm>
              <a:off x="7394577" y="5473701"/>
              <a:ext cx="217488" cy="217488"/>
            </a:xfrm>
            <a:custGeom>
              <a:avLst/>
              <a:gdLst>
                <a:gd name="T0" fmla="*/ 0 w 125"/>
                <a:gd name="T1" fmla="*/ 62 h 125"/>
                <a:gd name="T2" fmla="*/ 63 w 125"/>
                <a:gd name="T3" fmla="*/ 0 h 125"/>
                <a:gd name="T4" fmla="*/ 63 w 125"/>
                <a:gd name="T5" fmla="*/ 0 h 125"/>
                <a:gd name="T6" fmla="*/ 125 w 125"/>
                <a:gd name="T7" fmla="*/ 62 h 125"/>
                <a:gd name="T8" fmla="*/ 125 w 125"/>
                <a:gd name="T9" fmla="*/ 62 h 125"/>
                <a:gd name="T10" fmla="*/ 63 w 125"/>
                <a:gd name="T11" fmla="*/ 125 h 125"/>
                <a:gd name="T12" fmla="*/ 63 w 125"/>
                <a:gd name="T13" fmla="*/ 125 h 125"/>
                <a:gd name="T14" fmla="*/ 0 w 125"/>
                <a:gd name="T15" fmla="*/ 62 h 125"/>
                <a:gd name="T16" fmla="*/ 4 w 125"/>
                <a:gd name="T17" fmla="*/ 62 h 125"/>
                <a:gd name="T18" fmla="*/ 63 w 125"/>
                <a:gd name="T19" fmla="*/ 121 h 125"/>
                <a:gd name="T20" fmla="*/ 63 w 125"/>
                <a:gd name="T21" fmla="*/ 121 h 125"/>
                <a:gd name="T22" fmla="*/ 121 w 125"/>
                <a:gd name="T23" fmla="*/ 62 h 125"/>
                <a:gd name="T24" fmla="*/ 121 w 125"/>
                <a:gd name="T25" fmla="*/ 62 h 125"/>
                <a:gd name="T26" fmla="*/ 63 w 125"/>
                <a:gd name="T27" fmla="*/ 4 h 125"/>
                <a:gd name="T28" fmla="*/ 63 w 125"/>
                <a:gd name="T29" fmla="*/ 4 h 125"/>
                <a:gd name="T30" fmla="*/ 4 w 125"/>
                <a:gd name="T31"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25">
                  <a:moveTo>
                    <a:pt x="0" y="62"/>
                  </a:moveTo>
                  <a:cubicBezTo>
                    <a:pt x="0" y="28"/>
                    <a:pt x="28" y="0"/>
                    <a:pt x="63" y="0"/>
                  </a:cubicBezTo>
                  <a:cubicBezTo>
                    <a:pt x="63" y="0"/>
                    <a:pt x="63" y="0"/>
                    <a:pt x="63" y="0"/>
                  </a:cubicBezTo>
                  <a:cubicBezTo>
                    <a:pt x="97" y="0"/>
                    <a:pt x="125" y="28"/>
                    <a:pt x="125" y="62"/>
                  </a:cubicBezTo>
                  <a:cubicBezTo>
                    <a:pt x="125" y="62"/>
                    <a:pt x="125" y="62"/>
                    <a:pt x="125" y="62"/>
                  </a:cubicBezTo>
                  <a:cubicBezTo>
                    <a:pt x="125" y="97"/>
                    <a:pt x="97" y="125"/>
                    <a:pt x="63" y="125"/>
                  </a:cubicBezTo>
                  <a:cubicBezTo>
                    <a:pt x="63" y="125"/>
                    <a:pt x="63" y="125"/>
                    <a:pt x="63" y="125"/>
                  </a:cubicBezTo>
                  <a:cubicBezTo>
                    <a:pt x="28" y="125"/>
                    <a:pt x="0" y="97"/>
                    <a:pt x="0" y="62"/>
                  </a:cubicBezTo>
                  <a:close/>
                  <a:moveTo>
                    <a:pt x="4" y="62"/>
                  </a:moveTo>
                  <a:cubicBezTo>
                    <a:pt x="4" y="95"/>
                    <a:pt x="30" y="121"/>
                    <a:pt x="63" y="121"/>
                  </a:cubicBezTo>
                  <a:cubicBezTo>
                    <a:pt x="63" y="121"/>
                    <a:pt x="63" y="121"/>
                    <a:pt x="63" y="121"/>
                  </a:cubicBezTo>
                  <a:cubicBezTo>
                    <a:pt x="95" y="121"/>
                    <a:pt x="121" y="95"/>
                    <a:pt x="121" y="62"/>
                  </a:cubicBezTo>
                  <a:cubicBezTo>
                    <a:pt x="121" y="62"/>
                    <a:pt x="121" y="62"/>
                    <a:pt x="121" y="62"/>
                  </a:cubicBezTo>
                  <a:cubicBezTo>
                    <a:pt x="121" y="30"/>
                    <a:pt x="95" y="4"/>
                    <a:pt x="63" y="4"/>
                  </a:cubicBezTo>
                  <a:cubicBezTo>
                    <a:pt x="63" y="4"/>
                    <a:pt x="63" y="4"/>
                    <a:pt x="63" y="4"/>
                  </a:cubicBezTo>
                  <a:cubicBezTo>
                    <a:pt x="30" y="4"/>
                    <a:pt x="4" y="30"/>
                    <a:pt x="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1843"/>
            <p:cNvSpPr>
              <a:spLocks noEditPoints="1"/>
            </p:cNvSpPr>
            <p:nvPr/>
          </p:nvSpPr>
          <p:spPr bwMode="auto">
            <a:xfrm>
              <a:off x="7391402" y="5470526"/>
              <a:ext cx="225425" cy="223838"/>
            </a:xfrm>
            <a:custGeom>
              <a:avLst/>
              <a:gdLst>
                <a:gd name="T0" fmla="*/ 0 w 129"/>
                <a:gd name="T1" fmla="*/ 64 h 129"/>
                <a:gd name="T2" fmla="*/ 65 w 129"/>
                <a:gd name="T3" fmla="*/ 0 h 129"/>
                <a:gd name="T4" fmla="*/ 65 w 129"/>
                <a:gd name="T5" fmla="*/ 0 h 129"/>
                <a:gd name="T6" fmla="*/ 129 w 129"/>
                <a:gd name="T7" fmla="*/ 64 h 129"/>
                <a:gd name="T8" fmla="*/ 129 w 129"/>
                <a:gd name="T9" fmla="*/ 64 h 129"/>
                <a:gd name="T10" fmla="*/ 65 w 129"/>
                <a:gd name="T11" fmla="*/ 129 h 129"/>
                <a:gd name="T12" fmla="*/ 65 w 129"/>
                <a:gd name="T13" fmla="*/ 129 h 129"/>
                <a:gd name="T14" fmla="*/ 0 w 129"/>
                <a:gd name="T15" fmla="*/ 64 h 129"/>
                <a:gd name="T16" fmla="*/ 125 w 129"/>
                <a:gd name="T17" fmla="*/ 64 h 129"/>
                <a:gd name="T18" fmla="*/ 69 w 129"/>
                <a:gd name="T19" fmla="*/ 125 h 129"/>
                <a:gd name="T20" fmla="*/ 69 w 129"/>
                <a:gd name="T21" fmla="*/ 125 h 129"/>
                <a:gd name="T22" fmla="*/ 125 w 129"/>
                <a:gd name="T23" fmla="*/ 64 h 129"/>
                <a:gd name="T24" fmla="*/ 125 w 129"/>
                <a:gd name="T25" fmla="*/ 64 h 129"/>
                <a:gd name="T26" fmla="*/ 65 w 129"/>
                <a:gd name="T27" fmla="*/ 4 h 129"/>
                <a:gd name="T28" fmla="*/ 65 w 129"/>
                <a:gd name="T29" fmla="*/ 4 h 129"/>
                <a:gd name="T30" fmla="*/ 125 w 129"/>
                <a:gd name="T31" fmla="*/ 64 h 129"/>
                <a:gd name="T32" fmla="*/ 65 w 129"/>
                <a:gd name="T33" fmla="*/ 121 h 129"/>
                <a:gd name="T34" fmla="*/ 121 w 129"/>
                <a:gd name="T35" fmla="*/ 64 h 129"/>
                <a:gd name="T36" fmla="*/ 121 w 129"/>
                <a:gd name="T37" fmla="*/ 64 h 129"/>
                <a:gd name="T38" fmla="*/ 65 w 129"/>
                <a:gd name="T39" fmla="*/ 8 h 129"/>
                <a:gd name="T40" fmla="*/ 65 w 129"/>
                <a:gd name="T41" fmla="*/ 8 h 129"/>
                <a:gd name="T42" fmla="*/ 8 w 129"/>
                <a:gd name="T43" fmla="*/ 64 h 129"/>
                <a:gd name="T44" fmla="*/ 8 w 129"/>
                <a:gd name="T45" fmla="*/ 64 h 129"/>
                <a:gd name="T46" fmla="*/ 65 w 129"/>
                <a:gd name="T47" fmla="*/ 121 h 129"/>
                <a:gd name="T48" fmla="*/ 22 w 129"/>
                <a:gd name="T49" fmla="*/ 22 h 129"/>
                <a:gd name="T50" fmla="*/ 63 w 129"/>
                <a:gd name="T51" fmla="*/ 4 h 129"/>
                <a:gd name="T52" fmla="*/ 63 w 129"/>
                <a:gd name="T53" fmla="*/ 4 h 129"/>
                <a:gd name="T54" fmla="*/ 22 w 129"/>
                <a:gd name="T5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129">
                  <a:moveTo>
                    <a:pt x="0" y="64"/>
                  </a:moveTo>
                  <a:cubicBezTo>
                    <a:pt x="0" y="29"/>
                    <a:pt x="29" y="0"/>
                    <a:pt x="65" y="0"/>
                  </a:cubicBezTo>
                  <a:cubicBezTo>
                    <a:pt x="65" y="0"/>
                    <a:pt x="65" y="0"/>
                    <a:pt x="65" y="0"/>
                  </a:cubicBezTo>
                  <a:cubicBezTo>
                    <a:pt x="100" y="0"/>
                    <a:pt x="129" y="29"/>
                    <a:pt x="129" y="64"/>
                  </a:cubicBezTo>
                  <a:cubicBezTo>
                    <a:pt x="129" y="64"/>
                    <a:pt x="129" y="64"/>
                    <a:pt x="129" y="64"/>
                  </a:cubicBezTo>
                  <a:cubicBezTo>
                    <a:pt x="129" y="100"/>
                    <a:pt x="100" y="129"/>
                    <a:pt x="65" y="129"/>
                  </a:cubicBezTo>
                  <a:cubicBezTo>
                    <a:pt x="65" y="129"/>
                    <a:pt x="65" y="129"/>
                    <a:pt x="65" y="129"/>
                  </a:cubicBezTo>
                  <a:cubicBezTo>
                    <a:pt x="29" y="129"/>
                    <a:pt x="0" y="100"/>
                    <a:pt x="0" y="64"/>
                  </a:cubicBezTo>
                  <a:close/>
                  <a:moveTo>
                    <a:pt x="125" y="64"/>
                  </a:moveTo>
                  <a:cubicBezTo>
                    <a:pt x="125" y="96"/>
                    <a:pt x="100" y="122"/>
                    <a:pt x="69" y="125"/>
                  </a:cubicBezTo>
                  <a:cubicBezTo>
                    <a:pt x="69" y="125"/>
                    <a:pt x="69" y="125"/>
                    <a:pt x="69" y="125"/>
                  </a:cubicBezTo>
                  <a:cubicBezTo>
                    <a:pt x="100" y="122"/>
                    <a:pt x="125" y="96"/>
                    <a:pt x="125" y="64"/>
                  </a:cubicBezTo>
                  <a:cubicBezTo>
                    <a:pt x="125" y="64"/>
                    <a:pt x="125" y="64"/>
                    <a:pt x="125" y="64"/>
                  </a:cubicBezTo>
                  <a:cubicBezTo>
                    <a:pt x="125" y="31"/>
                    <a:pt x="98" y="4"/>
                    <a:pt x="65" y="4"/>
                  </a:cubicBezTo>
                  <a:cubicBezTo>
                    <a:pt x="65" y="4"/>
                    <a:pt x="65" y="4"/>
                    <a:pt x="65" y="4"/>
                  </a:cubicBezTo>
                  <a:cubicBezTo>
                    <a:pt x="98" y="4"/>
                    <a:pt x="125" y="31"/>
                    <a:pt x="125" y="64"/>
                  </a:cubicBezTo>
                  <a:close/>
                  <a:moveTo>
                    <a:pt x="65" y="121"/>
                  </a:moveTo>
                  <a:cubicBezTo>
                    <a:pt x="96" y="121"/>
                    <a:pt x="121" y="95"/>
                    <a:pt x="121" y="64"/>
                  </a:cubicBezTo>
                  <a:cubicBezTo>
                    <a:pt x="121" y="64"/>
                    <a:pt x="121" y="64"/>
                    <a:pt x="121" y="64"/>
                  </a:cubicBezTo>
                  <a:cubicBezTo>
                    <a:pt x="121" y="33"/>
                    <a:pt x="96" y="8"/>
                    <a:pt x="65" y="8"/>
                  </a:cubicBezTo>
                  <a:cubicBezTo>
                    <a:pt x="65" y="8"/>
                    <a:pt x="65" y="8"/>
                    <a:pt x="65" y="8"/>
                  </a:cubicBezTo>
                  <a:cubicBezTo>
                    <a:pt x="33" y="8"/>
                    <a:pt x="8" y="33"/>
                    <a:pt x="8" y="64"/>
                  </a:cubicBezTo>
                  <a:cubicBezTo>
                    <a:pt x="8" y="64"/>
                    <a:pt x="8" y="64"/>
                    <a:pt x="8" y="64"/>
                  </a:cubicBezTo>
                  <a:cubicBezTo>
                    <a:pt x="8" y="95"/>
                    <a:pt x="33" y="121"/>
                    <a:pt x="65" y="121"/>
                  </a:cubicBezTo>
                  <a:close/>
                  <a:moveTo>
                    <a:pt x="22" y="22"/>
                  </a:moveTo>
                  <a:cubicBezTo>
                    <a:pt x="33" y="11"/>
                    <a:pt x="47" y="4"/>
                    <a:pt x="63" y="4"/>
                  </a:cubicBezTo>
                  <a:cubicBezTo>
                    <a:pt x="63" y="4"/>
                    <a:pt x="63" y="4"/>
                    <a:pt x="63" y="4"/>
                  </a:cubicBezTo>
                  <a:cubicBezTo>
                    <a:pt x="47" y="4"/>
                    <a:pt x="33" y="11"/>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1844"/>
            <p:cNvSpPr/>
            <p:nvPr/>
          </p:nvSpPr>
          <p:spPr bwMode="auto">
            <a:xfrm>
              <a:off x="7377114" y="5583238"/>
              <a:ext cx="22225" cy="19050"/>
            </a:xfrm>
            <a:custGeom>
              <a:avLst/>
              <a:gdLst>
                <a:gd name="T0" fmla="*/ 0 w 14"/>
                <a:gd name="T1" fmla="*/ 8 h 12"/>
                <a:gd name="T2" fmla="*/ 12 w 14"/>
                <a:gd name="T3" fmla="*/ 0 h 12"/>
                <a:gd name="T4" fmla="*/ 14 w 14"/>
                <a:gd name="T5" fmla="*/ 4 h 12"/>
                <a:gd name="T6" fmla="*/ 2 w 14"/>
                <a:gd name="T7" fmla="*/ 12 h 12"/>
                <a:gd name="T8" fmla="*/ 0 w 14"/>
                <a:gd name="T9" fmla="*/ 8 h 12"/>
                <a:gd name="T10" fmla="*/ 0 w 14"/>
                <a:gd name="T11" fmla="*/ 8 h 12"/>
              </a:gdLst>
              <a:ahLst/>
              <a:cxnLst>
                <a:cxn ang="0">
                  <a:pos x="T0" y="T1"/>
                </a:cxn>
                <a:cxn ang="0">
                  <a:pos x="T2" y="T3"/>
                </a:cxn>
                <a:cxn ang="0">
                  <a:pos x="T4" y="T5"/>
                </a:cxn>
                <a:cxn ang="0">
                  <a:pos x="T6" y="T7"/>
                </a:cxn>
                <a:cxn ang="0">
                  <a:pos x="T8" y="T9"/>
                </a:cxn>
                <a:cxn ang="0">
                  <a:pos x="T10" y="T11"/>
                </a:cxn>
              </a:cxnLst>
              <a:rect l="0" t="0" r="r" b="b"/>
              <a:pathLst>
                <a:path w="14" h="12">
                  <a:moveTo>
                    <a:pt x="0" y="8"/>
                  </a:moveTo>
                  <a:lnTo>
                    <a:pt x="12" y="0"/>
                  </a:lnTo>
                  <a:lnTo>
                    <a:pt x="14" y="4"/>
                  </a:lnTo>
                  <a:lnTo>
                    <a:pt x="2" y="12"/>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1845"/>
            <p:cNvSpPr/>
            <p:nvPr/>
          </p:nvSpPr>
          <p:spPr bwMode="auto">
            <a:xfrm>
              <a:off x="7372352" y="5580063"/>
              <a:ext cx="33338" cy="25400"/>
            </a:xfrm>
            <a:custGeom>
              <a:avLst/>
              <a:gdLst>
                <a:gd name="T0" fmla="*/ 1 w 21"/>
                <a:gd name="T1" fmla="*/ 11 h 16"/>
                <a:gd name="T2" fmla="*/ 3 w 21"/>
                <a:gd name="T3" fmla="*/ 10 h 16"/>
                <a:gd name="T4" fmla="*/ 4 w 21"/>
                <a:gd name="T5" fmla="*/ 12 h 16"/>
                <a:gd name="T6" fmla="*/ 3 w 21"/>
                <a:gd name="T7" fmla="*/ 10 h 16"/>
                <a:gd name="T8" fmla="*/ 1 w 21"/>
                <a:gd name="T9" fmla="*/ 11 h 16"/>
                <a:gd name="T10" fmla="*/ 0 w 21"/>
                <a:gd name="T11" fmla="*/ 9 h 16"/>
                <a:gd name="T12" fmla="*/ 16 w 21"/>
                <a:gd name="T13" fmla="*/ 0 h 16"/>
                <a:gd name="T14" fmla="*/ 21 w 21"/>
                <a:gd name="T15" fmla="*/ 8 h 16"/>
                <a:gd name="T16" fmla="*/ 4 w 21"/>
                <a:gd name="T17" fmla="*/ 16 h 16"/>
                <a:gd name="T18" fmla="*/ 1 w 21"/>
                <a:gd name="T19" fmla="*/ 11 h 16"/>
                <a:gd name="T20" fmla="*/ 1 w 21"/>
                <a:gd name="T21"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 y="11"/>
                  </a:moveTo>
                  <a:lnTo>
                    <a:pt x="3" y="10"/>
                  </a:lnTo>
                  <a:lnTo>
                    <a:pt x="4" y="12"/>
                  </a:lnTo>
                  <a:lnTo>
                    <a:pt x="3" y="10"/>
                  </a:lnTo>
                  <a:lnTo>
                    <a:pt x="1" y="11"/>
                  </a:lnTo>
                  <a:lnTo>
                    <a:pt x="0" y="9"/>
                  </a:lnTo>
                  <a:lnTo>
                    <a:pt x="16" y="0"/>
                  </a:lnTo>
                  <a:lnTo>
                    <a:pt x="21" y="8"/>
                  </a:lnTo>
                  <a:lnTo>
                    <a:pt x="4" y="16"/>
                  </a:lnTo>
                  <a:lnTo>
                    <a:pt x="1" y="11"/>
                  </a:lnTo>
                  <a:lnTo>
                    <a:pt x="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1846"/>
            <p:cNvSpPr/>
            <p:nvPr/>
          </p:nvSpPr>
          <p:spPr bwMode="auto">
            <a:xfrm>
              <a:off x="7413627" y="5589588"/>
              <a:ext cx="84138" cy="58738"/>
            </a:xfrm>
            <a:custGeom>
              <a:avLst/>
              <a:gdLst>
                <a:gd name="T0" fmla="*/ 0 w 48"/>
                <a:gd name="T1" fmla="*/ 30 h 33"/>
                <a:gd name="T2" fmla="*/ 0 w 48"/>
                <a:gd name="T3" fmla="*/ 30 h 33"/>
                <a:gd name="T4" fmla="*/ 2 w 48"/>
                <a:gd name="T5" fmla="*/ 26 h 33"/>
                <a:gd name="T6" fmla="*/ 5 w 48"/>
                <a:gd name="T7" fmla="*/ 28 h 33"/>
                <a:gd name="T8" fmla="*/ 5 w 48"/>
                <a:gd name="T9" fmla="*/ 28 h 33"/>
                <a:gd name="T10" fmla="*/ 13 w 48"/>
                <a:gd name="T11" fmla="*/ 29 h 33"/>
                <a:gd name="T12" fmla="*/ 13 w 48"/>
                <a:gd name="T13" fmla="*/ 29 h 33"/>
                <a:gd name="T14" fmla="*/ 23 w 48"/>
                <a:gd name="T15" fmla="*/ 26 h 33"/>
                <a:gd name="T16" fmla="*/ 23 w 48"/>
                <a:gd name="T17" fmla="*/ 26 h 33"/>
                <a:gd name="T18" fmla="*/ 37 w 48"/>
                <a:gd name="T19" fmla="*/ 11 h 33"/>
                <a:gd name="T20" fmla="*/ 37 w 48"/>
                <a:gd name="T21" fmla="*/ 11 h 33"/>
                <a:gd name="T22" fmla="*/ 44 w 48"/>
                <a:gd name="T23" fmla="*/ 0 h 33"/>
                <a:gd name="T24" fmla="*/ 44 w 48"/>
                <a:gd name="T25" fmla="*/ 0 h 33"/>
                <a:gd name="T26" fmla="*/ 48 w 48"/>
                <a:gd name="T27" fmla="*/ 3 h 33"/>
                <a:gd name="T28" fmla="*/ 25 w 48"/>
                <a:gd name="T29" fmla="*/ 30 h 33"/>
                <a:gd name="T30" fmla="*/ 25 w 48"/>
                <a:gd name="T31" fmla="*/ 30 h 33"/>
                <a:gd name="T32" fmla="*/ 13 w 48"/>
                <a:gd name="T33" fmla="*/ 33 h 33"/>
                <a:gd name="T34" fmla="*/ 13 w 48"/>
                <a:gd name="T35" fmla="*/ 33 h 33"/>
                <a:gd name="T36" fmla="*/ 0 w 48"/>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33">
                  <a:moveTo>
                    <a:pt x="0" y="30"/>
                  </a:moveTo>
                  <a:cubicBezTo>
                    <a:pt x="0" y="30"/>
                    <a:pt x="0" y="30"/>
                    <a:pt x="0" y="30"/>
                  </a:cubicBezTo>
                  <a:cubicBezTo>
                    <a:pt x="2" y="26"/>
                    <a:pt x="2" y="26"/>
                    <a:pt x="2" y="26"/>
                  </a:cubicBezTo>
                  <a:cubicBezTo>
                    <a:pt x="2" y="26"/>
                    <a:pt x="3" y="27"/>
                    <a:pt x="5" y="28"/>
                  </a:cubicBezTo>
                  <a:cubicBezTo>
                    <a:pt x="5" y="28"/>
                    <a:pt x="5" y="28"/>
                    <a:pt x="5" y="28"/>
                  </a:cubicBezTo>
                  <a:cubicBezTo>
                    <a:pt x="7" y="28"/>
                    <a:pt x="10" y="29"/>
                    <a:pt x="13" y="29"/>
                  </a:cubicBezTo>
                  <a:cubicBezTo>
                    <a:pt x="13" y="29"/>
                    <a:pt x="13" y="29"/>
                    <a:pt x="13" y="29"/>
                  </a:cubicBezTo>
                  <a:cubicBezTo>
                    <a:pt x="17" y="29"/>
                    <a:pt x="20" y="28"/>
                    <a:pt x="23" y="26"/>
                  </a:cubicBezTo>
                  <a:cubicBezTo>
                    <a:pt x="23" y="26"/>
                    <a:pt x="23" y="26"/>
                    <a:pt x="23" y="26"/>
                  </a:cubicBezTo>
                  <a:cubicBezTo>
                    <a:pt x="27" y="23"/>
                    <a:pt x="33" y="17"/>
                    <a:pt x="37" y="11"/>
                  </a:cubicBezTo>
                  <a:cubicBezTo>
                    <a:pt x="37" y="11"/>
                    <a:pt x="37" y="11"/>
                    <a:pt x="37" y="11"/>
                  </a:cubicBezTo>
                  <a:cubicBezTo>
                    <a:pt x="41" y="5"/>
                    <a:pt x="44" y="0"/>
                    <a:pt x="44" y="0"/>
                  </a:cubicBezTo>
                  <a:cubicBezTo>
                    <a:pt x="44" y="0"/>
                    <a:pt x="44" y="0"/>
                    <a:pt x="44" y="0"/>
                  </a:cubicBezTo>
                  <a:cubicBezTo>
                    <a:pt x="48" y="3"/>
                    <a:pt x="48" y="3"/>
                    <a:pt x="48" y="3"/>
                  </a:cubicBezTo>
                  <a:cubicBezTo>
                    <a:pt x="48" y="3"/>
                    <a:pt x="35" y="22"/>
                    <a:pt x="25" y="30"/>
                  </a:cubicBezTo>
                  <a:cubicBezTo>
                    <a:pt x="25" y="30"/>
                    <a:pt x="25" y="30"/>
                    <a:pt x="25" y="30"/>
                  </a:cubicBezTo>
                  <a:cubicBezTo>
                    <a:pt x="21" y="32"/>
                    <a:pt x="17" y="33"/>
                    <a:pt x="13" y="33"/>
                  </a:cubicBezTo>
                  <a:cubicBezTo>
                    <a:pt x="13" y="33"/>
                    <a:pt x="13" y="33"/>
                    <a:pt x="13" y="33"/>
                  </a:cubicBezTo>
                  <a:cubicBezTo>
                    <a:pt x="6" y="33"/>
                    <a:pt x="0" y="30"/>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847"/>
            <p:cNvSpPr>
              <a:spLocks noEditPoints="1"/>
            </p:cNvSpPr>
            <p:nvPr/>
          </p:nvSpPr>
          <p:spPr bwMode="auto">
            <a:xfrm>
              <a:off x="7410452" y="5586413"/>
              <a:ext cx="92075" cy="65088"/>
            </a:xfrm>
            <a:custGeom>
              <a:avLst/>
              <a:gdLst>
                <a:gd name="T0" fmla="*/ 1 w 53"/>
                <a:gd name="T1" fmla="*/ 33 h 37"/>
                <a:gd name="T2" fmla="*/ 0 w 53"/>
                <a:gd name="T3" fmla="*/ 31 h 37"/>
                <a:gd name="T4" fmla="*/ 2 w 53"/>
                <a:gd name="T5" fmla="*/ 27 h 37"/>
                <a:gd name="T6" fmla="*/ 4 w 53"/>
                <a:gd name="T7" fmla="*/ 26 h 37"/>
                <a:gd name="T8" fmla="*/ 4 w 53"/>
                <a:gd name="T9" fmla="*/ 26 h 37"/>
                <a:gd name="T10" fmla="*/ 4 w 53"/>
                <a:gd name="T11" fmla="*/ 26 h 37"/>
                <a:gd name="T12" fmla="*/ 4 w 53"/>
                <a:gd name="T13" fmla="*/ 26 h 37"/>
                <a:gd name="T14" fmla="*/ 5 w 53"/>
                <a:gd name="T15" fmla="*/ 26 h 37"/>
                <a:gd name="T16" fmla="*/ 5 w 53"/>
                <a:gd name="T17" fmla="*/ 26 h 37"/>
                <a:gd name="T18" fmla="*/ 5 w 53"/>
                <a:gd name="T19" fmla="*/ 27 h 37"/>
                <a:gd name="T20" fmla="*/ 8 w 53"/>
                <a:gd name="T21" fmla="*/ 28 h 37"/>
                <a:gd name="T22" fmla="*/ 15 w 53"/>
                <a:gd name="T23" fmla="*/ 29 h 37"/>
                <a:gd name="T24" fmla="*/ 15 w 53"/>
                <a:gd name="T25" fmla="*/ 29 h 37"/>
                <a:gd name="T26" fmla="*/ 16 w 53"/>
                <a:gd name="T27" fmla="*/ 29 h 37"/>
                <a:gd name="T28" fmla="*/ 24 w 53"/>
                <a:gd name="T29" fmla="*/ 27 h 37"/>
                <a:gd name="T30" fmla="*/ 37 w 53"/>
                <a:gd name="T31" fmla="*/ 12 h 37"/>
                <a:gd name="T32" fmla="*/ 45 w 53"/>
                <a:gd name="T33" fmla="*/ 1 h 37"/>
                <a:gd name="T34" fmla="*/ 45 w 53"/>
                <a:gd name="T35" fmla="*/ 1 h 37"/>
                <a:gd name="T36" fmla="*/ 53 w 53"/>
                <a:gd name="T37" fmla="*/ 4 h 37"/>
                <a:gd name="T38" fmla="*/ 51 w 53"/>
                <a:gd name="T39" fmla="*/ 6 h 37"/>
                <a:gd name="T40" fmla="*/ 51 w 53"/>
                <a:gd name="T41" fmla="*/ 7 h 37"/>
                <a:gd name="T42" fmla="*/ 49 w 53"/>
                <a:gd name="T43" fmla="*/ 9 h 37"/>
                <a:gd name="T44" fmla="*/ 44 w 53"/>
                <a:gd name="T45" fmla="*/ 17 h 37"/>
                <a:gd name="T46" fmla="*/ 28 w 53"/>
                <a:gd name="T47" fmla="*/ 33 h 37"/>
                <a:gd name="T48" fmla="*/ 15 w 53"/>
                <a:gd name="T49" fmla="*/ 37 h 37"/>
                <a:gd name="T50" fmla="*/ 1 w 53"/>
                <a:gd name="T51" fmla="*/ 34 h 37"/>
                <a:gd name="T52" fmla="*/ 2 w 53"/>
                <a:gd name="T53" fmla="*/ 32 h 37"/>
                <a:gd name="T54" fmla="*/ 15 w 53"/>
                <a:gd name="T55" fmla="*/ 33 h 37"/>
                <a:gd name="T56" fmla="*/ 22 w 53"/>
                <a:gd name="T57" fmla="*/ 32 h 37"/>
                <a:gd name="T58" fmla="*/ 15 w 53"/>
                <a:gd name="T59" fmla="*/ 33 h 37"/>
                <a:gd name="T60" fmla="*/ 15 w 53"/>
                <a:gd name="T61" fmla="*/ 33 h 37"/>
                <a:gd name="T62" fmla="*/ 14 w 53"/>
                <a:gd name="T63" fmla="*/ 33 h 37"/>
                <a:gd name="T64" fmla="*/ 11 w 53"/>
                <a:gd name="T65" fmla="*/ 32 h 37"/>
                <a:gd name="T66" fmla="*/ 7 w 53"/>
                <a:gd name="T67" fmla="*/ 31 h 37"/>
                <a:gd name="T68" fmla="*/ 5 w 53"/>
                <a:gd name="T69" fmla="*/ 31 h 37"/>
                <a:gd name="T70" fmla="*/ 11 w 53"/>
                <a:gd name="T71" fmla="*/ 32 h 37"/>
                <a:gd name="T72" fmla="*/ 22 w 53"/>
                <a:gd name="T73" fmla="*/ 32 h 37"/>
                <a:gd name="T74" fmla="*/ 22 w 53"/>
                <a:gd name="T75" fmla="*/ 32 h 37"/>
                <a:gd name="T76" fmla="*/ 3 w 53"/>
                <a:gd name="T77" fmla="*/ 30 h 37"/>
                <a:gd name="T78" fmla="*/ 3 w 53"/>
                <a:gd name="T79" fmla="*/ 30 h 37"/>
                <a:gd name="T80" fmla="*/ 3 w 53"/>
                <a:gd name="T81" fmla="*/ 30 h 37"/>
                <a:gd name="T82" fmla="*/ 3 w 53"/>
                <a:gd name="T83" fmla="*/ 30 h 37"/>
                <a:gd name="T84" fmla="*/ 2 w 53"/>
                <a:gd name="T85" fmla="*/ 29 h 37"/>
                <a:gd name="T86" fmla="*/ 2 w 53"/>
                <a:gd name="T87" fmla="*/ 29 h 37"/>
                <a:gd name="T88" fmla="*/ 41 w 53"/>
                <a:gd name="T89" fmla="*/ 14 h 37"/>
                <a:gd name="T90" fmla="*/ 39 w 53"/>
                <a:gd name="T91" fmla="*/ 17 h 37"/>
                <a:gd name="T92" fmla="*/ 46 w 53"/>
                <a:gd name="T93"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 h="37">
                  <a:moveTo>
                    <a:pt x="1" y="34"/>
                  </a:moveTo>
                  <a:cubicBezTo>
                    <a:pt x="1" y="33"/>
                    <a:pt x="1" y="33"/>
                    <a:pt x="1" y="33"/>
                  </a:cubicBezTo>
                  <a:cubicBezTo>
                    <a:pt x="1" y="31"/>
                    <a:pt x="1" y="31"/>
                    <a:pt x="1" y="31"/>
                  </a:cubicBezTo>
                  <a:cubicBezTo>
                    <a:pt x="0" y="31"/>
                    <a:pt x="0" y="31"/>
                    <a:pt x="0" y="31"/>
                  </a:cubicBezTo>
                  <a:cubicBezTo>
                    <a:pt x="2" y="27"/>
                    <a:pt x="2" y="27"/>
                    <a:pt x="2" y="27"/>
                  </a:cubicBezTo>
                  <a:cubicBezTo>
                    <a:pt x="2" y="27"/>
                    <a:pt x="2" y="27"/>
                    <a:pt x="2" y="27"/>
                  </a:cubicBezTo>
                  <a:cubicBezTo>
                    <a:pt x="2" y="27"/>
                    <a:pt x="2" y="27"/>
                    <a:pt x="2" y="27"/>
                  </a:cubicBezTo>
                  <a:cubicBezTo>
                    <a:pt x="3" y="26"/>
                    <a:pt x="3"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5" y="26"/>
                  </a:cubicBezTo>
                  <a:cubicBezTo>
                    <a:pt x="5" y="26"/>
                    <a:pt x="5" y="26"/>
                    <a:pt x="5" y="26"/>
                  </a:cubicBezTo>
                  <a:cubicBezTo>
                    <a:pt x="5" y="26"/>
                    <a:pt x="5" y="26"/>
                    <a:pt x="5" y="26"/>
                  </a:cubicBezTo>
                  <a:cubicBezTo>
                    <a:pt x="5" y="26"/>
                    <a:pt x="5" y="26"/>
                    <a:pt x="5" y="26"/>
                  </a:cubicBezTo>
                  <a:cubicBezTo>
                    <a:pt x="5" y="26"/>
                    <a:pt x="5" y="27"/>
                    <a:pt x="5" y="27"/>
                  </a:cubicBezTo>
                  <a:cubicBezTo>
                    <a:pt x="5" y="27"/>
                    <a:pt x="5" y="27"/>
                    <a:pt x="5" y="27"/>
                  </a:cubicBezTo>
                  <a:cubicBezTo>
                    <a:pt x="6" y="27"/>
                    <a:pt x="7" y="27"/>
                    <a:pt x="8" y="28"/>
                  </a:cubicBezTo>
                  <a:cubicBezTo>
                    <a:pt x="8" y="28"/>
                    <a:pt x="8" y="28"/>
                    <a:pt x="8" y="28"/>
                  </a:cubicBezTo>
                  <a:cubicBezTo>
                    <a:pt x="10" y="28"/>
                    <a:pt x="13" y="29"/>
                    <a:pt x="15" y="29"/>
                  </a:cubicBezTo>
                  <a:cubicBezTo>
                    <a:pt x="15" y="29"/>
                    <a:pt x="15" y="29"/>
                    <a:pt x="15" y="29"/>
                  </a:cubicBezTo>
                  <a:cubicBezTo>
                    <a:pt x="15" y="29"/>
                    <a:pt x="15" y="29"/>
                    <a:pt x="15" y="29"/>
                  </a:cubicBezTo>
                  <a:cubicBezTo>
                    <a:pt x="15" y="29"/>
                    <a:pt x="16" y="29"/>
                    <a:pt x="16" y="29"/>
                  </a:cubicBezTo>
                  <a:cubicBezTo>
                    <a:pt x="16" y="29"/>
                    <a:pt x="16" y="29"/>
                    <a:pt x="16" y="29"/>
                  </a:cubicBezTo>
                  <a:cubicBezTo>
                    <a:pt x="18" y="29"/>
                    <a:pt x="21" y="28"/>
                    <a:pt x="24" y="27"/>
                  </a:cubicBezTo>
                  <a:cubicBezTo>
                    <a:pt x="24" y="27"/>
                    <a:pt x="24" y="27"/>
                    <a:pt x="24" y="27"/>
                  </a:cubicBezTo>
                  <a:cubicBezTo>
                    <a:pt x="28" y="24"/>
                    <a:pt x="33" y="17"/>
                    <a:pt x="37" y="12"/>
                  </a:cubicBezTo>
                  <a:cubicBezTo>
                    <a:pt x="37" y="12"/>
                    <a:pt x="37" y="12"/>
                    <a:pt x="37" y="12"/>
                  </a:cubicBezTo>
                  <a:cubicBezTo>
                    <a:pt x="42" y="6"/>
                    <a:pt x="45" y="1"/>
                    <a:pt x="45" y="1"/>
                  </a:cubicBezTo>
                  <a:cubicBezTo>
                    <a:pt x="45" y="1"/>
                    <a:pt x="45" y="1"/>
                    <a:pt x="45" y="1"/>
                  </a:cubicBezTo>
                  <a:cubicBezTo>
                    <a:pt x="45" y="1"/>
                    <a:pt x="45" y="1"/>
                    <a:pt x="45" y="1"/>
                  </a:cubicBezTo>
                  <a:cubicBezTo>
                    <a:pt x="45" y="1"/>
                    <a:pt x="45" y="1"/>
                    <a:pt x="45" y="1"/>
                  </a:cubicBezTo>
                  <a:cubicBezTo>
                    <a:pt x="46" y="0"/>
                    <a:pt x="46" y="0"/>
                    <a:pt x="46" y="0"/>
                  </a:cubicBezTo>
                  <a:cubicBezTo>
                    <a:pt x="53" y="4"/>
                    <a:pt x="53" y="4"/>
                    <a:pt x="53" y="4"/>
                  </a:cubicBezTo>
                  <a:cubicBezTo>
                    <a:pt x="51" y="6"/>
                    <a:pt x="51" y="6"/>
                    <a:pt x="51" y="6"/>
                  </a:cubicBezTo>
                  <a:cubicBezTo>
                    <a:pt x="51" y="6"/>
                    <a:pt x="51" y="6"/>
                    <a:pt x="51" y="6"/>
                  </a:cubicBezTo>
                  <a:cubicBezTo>
                    <a:pt x="51" y="6"/>
                    <a:pt x="51" y="6"/>
                    <a:pt x="51" y="6"/>
                  </a:cubicBezTo>
                  <a:cubicBezTo>
                    <a:pt x="51" y="6"/>
                    <a:pt x="51" y="6"/>
                    <a:pt x="51" y="7"/>
                  </a:cubicBezTo>
                  <a:cubicBezTo>
                    <a:pt x="51" y="7"/>
                    <a:pt x="51" y="7"/>
                    <a:pt x="51" y="7"/>
                  </a:cubicBezTo>
                  <a:cubicBezTo>
                    <a:pt x="50" y="7"/>
                    <a:pt x="50" y="8"/>
                    <a:pt x="49" y="9"/>
                  </a:cubicBezTo>
                  <a:cubicBezTo>
                    <a:pt x="49" y="9"/>
                    <a:pt x="49" y="9"/>
                    <a:pt x="49" y="9"/>
                  </a:cubicBezTo>
                  <a:cubicBezTo>
                    <a:pt x="48" y="11"/>
                    <a:pt x="46" y="14"/>
                    <a:pt x="44" y="17"/>
                  </a:cubicBezTo>
                  <a:cubicBezTo>
                    <a:pt x="44" y="17"/>
                    <a:pt x="44" y="17"/>
                    <a:pt x="44" y="17"/>
                  </a:cubicBezTo>
                  <a:cubicBezTo>
                    <a:pt x="39" y="22"/>
                    <a:pt x="34" y="29"/>
                    <a:pt x="28" y="33"/>
                  </a:cubicBezTo>
                  <a:cubicBezTo>
                    <a:pt x="28" y="33"/>
                    <a:pt x="28" y="33"/>
                    <a:pt x="28" y="33"/>
                  </a:cubicBezTo>
                  <a:cubicBezTo>
                    <a:pt x="24" y="36"/>
                    <a:pt x="19" y="37"/>
                    <a:pt x="15" y="37"/>
                  </a:cubicBezTo>
                  <a:cubicBezTo>
                    <a:pt x="15" y="37"/>
                    <a:pt x="15" y="37"/>
                    <a:pt x="15" y="37"/>
                  </a:cubicBezTo>
                  <a:cubicBezTo>
                    <a:pt x="8" y="37"/>
                    <a:pt x="2" y="34"/>
                    <a:pt x="1" y="34"/>
                  </a:cubicBezTo>
                  <a:close/>
                  <a:moveTo>
                    <a:pt x="1" y="34"/>
                  </a:moveTo>
                  <a:cubicBezTo>
                    <a:pt x="2" y="32"/>
                    <a:pt x="2" y="32"/>
                    <a:pt x="2" y="32"/>
                  </a:cubicBezTo>
                  <a:cubicBezTo>
                    <a:pt x="1" y="34"/>
                    <a:pt x="1" y="34"/>
                    <a:pt x="1" y="34"/>
                  </a:cubicBezTo>
                  <a:close/>
                  <a:moveTo>
                    <a:pt x="15" y="33"/>
                  </a:moveTo>
                  <a:cubicBezTo>
                    <a:pt x="17" y="33"/>
                    <a:pt x="20" y="33"/>
                    <a:pt x="22" y="32"/>
                  </a:cubicBezTo>
                  <a:cubicBezTo>
                    <a:pt x="22" y="32"/>
                    <a:pt x="22" y="32"/>
                    <a:pt x="22" y="32"/>
                  </a:cubicBezTo>
                  <a:cubicBezTo>
                    <a:pt x="20" y="33"/>
                    <a:pt x="17" y="33"/>
                    <a:pt x="15" y="33"/>
                  </a:cubicBezTo>
                  <a:cubicBezTo>
                    <a:pt x="15" y="33"/>
                    <a:pt x="15" y="33"/>
                    <a:pt x="15" y="33"/>
                  </a:cubicBezTo>
                  <a:cubicBezTo>
                    <a:pt x="15" y="33"/>
                    <a:pt x="15" y="33"/>
                    <a:pt x="15" y="33"/>
                  </a:cubicBezTo>
                  <a:cubicBezTo>
                    <a:pt x="15" y="33"/>
                    <a:pt x="15" y="33"/>
                    <a:pt x="15" y="33"/>
                  </a:cubicBezTo>
                  <a:cubicBezTo>
                    <a:pt x="15" y="33"/>
                    <a:pt x="15" y="33"/>
                    <a:pt x="14" y="33"/>
                  </a:cubicBezTo>
                  <a:cubicBezTo>
                    <a:pt x="14" y="33"/>
                    <a:pt x="14" y="33"/>
                    <a:pt x="14" y="33"/>
                  </a:cubicBezTo>
                  <a:cubicBezTo>
                    <a:pt x="15" y="33"/>
                    <a:pt x="15" y="33"/>
                    <a:pt x="15" y="33"/>
                  </a:cubicBezTo>
                  <a:close/>
                  <a:moveTo>
                    <a:pt x="11" y="32"/>
                  </a:moveTo>
                  <a:cubicBezTo>
                    <a:pt x="9" y="32"/>
                    <a:pt x="8" y="32"/>
                    <a:pt x="7" y="31"/>
                  </a:cubicBezTo>
                  <a:cubicBezTo>
                    <a:pt x="7" y="31"/>
                    <a:pt x="7" y="31"/>
                    <a:pt x="7" y="31"/>
                  </a:cubicBezTo>
                  <a:cubicBezTo>
                    <a:pt x="6" y="31"/>
                    <a:pt x="5" y="31"/>
                    <a:pt x="5" y="31"/>
                  </a:cubicBezTo>
                  <a:cubicBezTo>
                    <a:pt x="5" y="31"/>
                    <a:pt x="5" y="31"/>
                    <a:pt x="5" y="31"/>
                  </a:cubicBezTo>
                  <a:cubicBezTo>
                    <a:pt x="5" y="31"/>
                    <a:pt x="5" y="31"/>
                    <a:pt x="5" y="31"/>
                  </a:cubicBezTo>
                  <a:cubicBezTo>
                    <a:pt x="6" y="31"/>
                    <a:pt x="8" y="32"/>
                    <a:pt x="11" y="32"/>
                  </a:cubicBezTo>
                  <a:close/>
                  <a:moveTo>
                    <a:pt x="22" y="32"/>
                  </a:moveTo>
                  <a:cubicBezTo>
                    <a:pt x="22" y="32"/>
                    <a:pt x="22" y="32"/>
                    <a:pt x="22" y="32"/>
                  </a:cubicBezTo>
                  <a:cubicBezTo>
                    <a:pt x="22" y="32"/>
                    <a:pt x="22" y="32"/>
                    <a:pt x="22" y="32"/>
                  </a:cubicBezTo>
                  <a:cubicBezTo>
                    <a:pt x="22" y="32"/>
                    <a:pt x="22" y="32"/>
                    <a:pt x="22" y="32"/>
                  </a:cubicBezTo>
                  <a:close/>
                  <a:moveTo>
                    <a:pt x="3" y="30"/>
                  </a:move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lose/>
                  <a:moveTo>
                    <a:pt x="2" y="29"/>
                  </a:moveTo>
                  <a:cubicBezTo>
                    <a:pt x="2" y="29"/>
                    <a:pt x="2" y="29"/>
                    <a:pt x="2" y="29"/>
                  </a:cubicBezTo>
                  <a:cubicBezTo>
                    <a:pt x="2" y="29"/>
                    <a:pt x="2" y="29"/>
                    <a:pt x="2" y="29"/>
                  </a:cubicBezTo>
                  <a:cubicBezTo>
                    <a:pt x="2" y="29"/>
                    <a:pt x="2" y="29"/>
                    <a:pt x="2" y="29"/>
                  </a:cubicBezTo>
                  <a:close/>
                  <a:moveTo>
                    <a:pt x="41" y="14"/>
                  </a:moveTo>
                  <a:cubicBezTo>
                    <a:pt x="40" y="15"/>
                    <a:pt x="39" y="16"/>
                    <a:pt x="39" y="17"/>
                  </a:cubicBezTo>
                  <a:cubicBezTo>
                    <a:pt x="39" y="17"/>
                    <a:pt x="39" y="17"/>
                    <a:pt x="39" y="17"/>
                  </a:cubicBezTo>
                  <a:cubicBezTo>
                    <a:pt x="41" y="13"/>
                    <a:pt x="44" y="10"/>
                    <a:pt x="46" y="7"/>
                  </a:cubicBezTo>
                  <a:cubicBezTo>
                    <a:pt x="46" y="7"/>
                    <a:pt x="46" y="7"/>
                    <a:pt x="46" y="7"/>
                  </a:cubicBezTo>
                  <a:cubicBezTo>
                    <a:pt x="44" y="9"/>
                    <a:pt x="43" y="11"/>
                    <a:pt x="4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848"/>
            <p:cNvSpPr/>
            <p:nvPr/>
          </p:nvSpPr>
          <p:spPr bwMode="auto">
            <a:xfrm>
              <a:off x="7483477" y="5580063"/>
              <a:ext cx="17463" cy="15875"/>
            </a:xfrm>
            <a:custGeom>
              <a:avLst/>
              <a:gdLst>
                <a:gd name="T0" fmla="*/ 0 w 11"/>
                <a:gd name="T1" fmla="*/ 3 h 10"/>
                <a:gd name="T2" fmla="*/ 3 w 11"/>
                <a:gd name="T3" fmla="*/ 0 h 10"/>
                <a:gd name="T4" fmla="*/ 11 w 11"/>
                <a:gd name="T5" fmla="*/ 6 h 10"/>
                <a:gd name="T6" fmla="*/ 8 w 11"/>
                <a:gd name="T7" fmla="*/ 10 h 10"/>
                <a:gd name="T8" fmla="*/ 0 w 11"/>
                <a:gd name="T9" fmla="*/ 3 h 10"/>
                <a:gd name="T10" fmla="*/ 0 w 11"/>
                <a:gd name="T11" fmla="*/ 3 h 10"/>
              </a:gdLst>
              <a:ahLst/>
              <a:cxnLst>
                <a:cxn ang="0">
                  <a:pos x="T0" y="T1"/>
                </a:cxn>
                <a:cxn ang="0">
                  <a:pos x="T2" y="T3"/>
                </a:cxn>
                <a:cxn ang="0">
                  <a:pos x="T4" y="T5"/>
                </a:cxn>
                <a:cxn ang="0">
                  <a:pos x="T6" y="T7"/>
                </a:cxn>
                <a:cxn ang="0">
                  <a:pos x="T8" y="T9"/>
                </a:cxn>
                <a:cxn ang="0">
                  <a:pos x="T10" y="T11"/>
                </a:cxn>
              </a:cxnLst>
              <a:rect l="0" t="0" r="r" b="b"/>
              <a:pathLst>
                <a:path w="11" h="10">
                  <a:moveTo>
                    <a:pt x="0" y="3"/>
                  </a:moveTo>
                  <a:lnTo>
                    <a:pt x="3" y="0"/>
                  </a:lnTo>
                  <a:lnTo>
                    <a:pt x="11" y="6"/>
                  </a:lnTo>
                  <a:lnTo>
                    <a:pt x="8" y="1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849"/>
            <p:cNvSpPr>
              <a:spLocks noEditPoints="1"/>
            </p:cNvSpPr>
            <p:nvPr/>
          </p:nvSpPr>
          <p:spPr bwMode="auto">
            <a:xfrm>
              <a:off x="7478714" y="5575301"/>
              <a:ext cx="26988" cy="25400"/>
            </a:xfrm>
            <a:custGeom>
              <a:avLst/>
              <a:gdLst>
                <a:gd name="T0" fmla="*/ 2 w 17"/>
                <a:gd name="T1" fmla="*/ 7 h 16"/>
                <a:gd name="T2" fmla="*/ 3 w 17"/>
                <a:gd name="T3" fmla="*/ 6 h 16"/>
                <a:gd name="T4" fmla="*/ 5 w 17"/>
                <a:gd name="T5" fmla="*/ 7 h 16"/>
                <a:gd name="T6" fmla="*/ 3 w 17"/>
                <a:gd name="T7" fmla="*/ 6 h 16"/>
                <a:gd name="T8" fmla="*/ 2 w 17"/>
                <a:gd name="T9" fmla="*/ 7 h 16"/>
                <a:gd name="T10" fmla="*/ 0 w 17"/>
                <a:gd name="T11" fmla="*/ 6 h 16"/>
                <a:gd name="T12" fmla="*/ 6 w 17"/>
                <a:gd name="T13" fmla="*/ 0 h 16"/>
                <a:gd name="T14" fmla="*/ 17 w 17"/>
                <a:gd name="T15" fmla="*/ 9 h 16"/>
                <a:gd name="T16" fmla="*/ 11 w 17"/>
                <a:gd name="T17" fmla="*/ 16 h 16"/>
                <a:gd name="T18" fmla="*/ 2 w 17"/>
                <a:gd name="T19" fmla="*/ 7 h 16"/>
                <a:gd name="T20" fmla="*/ 2 w 17"/>
                <a:gd name="T21" fmla="*/ 7 h 16"/>
                <a:gd name="T22" fmla="*/ 11 w 17"/>
                <a:gd name="T23" fmla="*/ 11 h 16"/>
                <a:gd name="T24" fmla="*/ 11 w 17"/>
                <a:gd name="T25" fmla="*/ 11 h 16"/>
                <a:gd name="T26" fmla="*/ 8 w 17"/>
                <a:gd name="T27" fmla="*/ 6 h 16"/>
                <a:gd name="T28" fmla="*/ 11 w 17"/>
                <a:gd name="T29" fmla="*/ 11 h 16"/>
                <a:gd name="T30" fmla="*/ 11 w 17"/>
                <a:gd name="T31"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6">
                  <a:moveTo>
                    <a:pt x="2" y="7"/>
                  </a:moveTo>
                  <a:lnTo>
                    <a:pt x="3" y="6"/>
                  </a:lnTo>
                  <a:lnTo>
                    <a:pt x="5" y="7"/>
                  </a:lnTo>
                  <a:lnTo>
                    <a:pt x="3" y="6"/>
                  </a:lnTo>
                  <a:lnTo>
                    <a:pt x="2" y="7"/>
                  </a:lnTo>
                  <a:lnTo>
                    <a:pt x="0" y="6"/>
                  </a:lnTo>
                  <a:lnTo>
                    <a:pt x="6" y="0"/>
                  </a:lnTo>
                  <a:lnTo>
                    <a:pt x="17" y="9"/>
                  </a:lnTo>
                  <a:lnTo>
                    <a:pt x="11" y="16"/>
                  </a:lnTo>
                  <a:lnTo>
                    <a:pt x="2" y="7"/>
                  </a:lnTo>
                  <a:lnTo>
                    <a:pt x="2" y="7"/>
                  </a:lnTo>
                  <a:close/>
                  <a:moveTo>
                    <a:pt x="11" y="11"/>
                  </a:moveTo>
                  <a:lnTo>
                    <a:pt x="11" y="11"/>
                  </a:lnTo>
                  <a:lnTo>
                    <a:pt x="8" y="6"/>
                  </a:lnTo>
                  <a:lnTo>
                    <a:pt x="11" y="11"/>
                  </a:ln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850"/>
            <p:cNvSpPr/>
            <p:nvPr/>
          </p:nvSpPr>
          <p:spPr bwMode="auto">
            <a:xfrm>
              <a:off x="7410452" y="5438776"/>
              <a:ext cx="36513" cy="58738"/>
            </a:xfrm>
            <a:custGeom>
              <a:avLst/>
              <a:gdLst>
                <a:gd name="T0" fmla="*/ 10 w 21"/>
                <a:gd name="T1" fmla="*/ 29 h 34"/>
                <a:gd name="T2" fmla="*/ 0 w 21"/>
                <a:gd name="T3" fmla="*/ 15 h 34"/>
                <a:gd name="T4" fmla="*/ 0 w 21"/>
                <a:gd name="T5" fmla="*/ 15 h 34"/>
                <a:gd name="T6" fmla="*/ 1 w 21"/>
                <a:gd name="T7" fmla="*/ 9 h 34"/>
                <a:gd name="T8" fmla="*/ 1 w 21"/>
                <a:gd name="T9" fmla="*/ 9 h 34"/>
                <a:gd name="T10" fmla="*/ 5 w 21"/>
                <a:gd name="T11" fmla="*/ 2 h 34"/>
                <a:gd name="T12" fmla="*/ 5 w 21"/>
                <a:gd name="T13" fmla="*/ 2 h 34"/>
                <a:gd name="T14" fmla="*/ 7 w 21"/>
                <a:gd name="T15" fmla="*/ 0 h 34"/>
                <a:gd name="T16" fmla="*/ 7 w 21"/>
                <a:gd name="T17" fmla="*/ 0 h 34"/>
                <a:gd name="T18" fmla="*/ 9 w 21"/>
                <a:gd name="T19" fmla="*/ 0 h 34"/>
                <a:gd name="T20" fmla="*/ 9 w 21"/>
                <a:gd name="T21" fmla="*/ 0 h 34"/>
                <a:gd name="T22" fmla="*/ 10 w 21"/>
                <a:gd name="T23" fmla="*/ 0 h 34"/>
                <a:gd name="T24" fmla="*/ 10 w 21"/>
                <a:gd name="T25" fmla="*/ 0 h 34"/>
                <a:gd name="T26" fmla="*/ 11 w 21"/>
                <a:gd name="T27" fmla="*/ 0 h 34"/>
                <a:gd name="T28" fmla="*/ 11 w 21"/>
                <a:gd name="T29" fmla="*/ 0 h 34"/>
                <a:gd name="T30" fmla="*/ 17 w 21"/>
                <a:gd name="T31" fmla="*/ 0 h 34"/>
                <a:gd name="T32" fmla="*/ 17 w 21"/>
                <a:gd name="T33" fmla="*/ 4 h 34"/>
                <a:gd name="T34" fmla="*/ 11 w 21"/>
                <a:gd name="T35" fmla="*/ 4 h 34"/>
                <a:gd name="T36" fmla="*/ 10 w 21"/>
                <a:gd name="T37" fmla="*/ 4 h 34"/>
                <a:gd name="T38" fmla="*/ 10 w 21"/>
                <a:gd name="T39" fmla="*/ 4 h 34"/>
                <a:gd name="T40" fmla="*/ 8 w 21"/>
                <a:gd name="T41" fmla="*/ 4 h 34"/>
                <a:gd name="T42" fmla="*/ 8 w 21"/>
                <a:gd name="T43" fmla="*/ 4 h 34"/>
                <a:gd name="T44" fmla="*/ 8 w 21"/>
                <a:gd name="T45" fmla="*/ 4 h 34"/>
                <a:gd name="T46" fmla="*/ 8 w 21"/>
                <a:gd name="T47" fmla="*/ 4 h 34"/>
                <a:gd name="T48" fmla="*/ 4 w 21"/>
                <a:gd name="T49" fmla="*/ 11 h 34"/>
                <a:gd name="T50" fmla="*/ 4 w 21"/>
                <a:gd name="T51" fmla="*/ 11 h 34"/>
                <a:gd name="T52" fmla="*/ 4 w 21"/>
                <a:gd name="T53" fmla="*/ 15 h 34"/>
                <a:gd name="T54" fmla="*/ 4 w 21"/>
                <a:gd name="T55" fmla="*/ 15 h 34"/>
                <a:gd name="T56" fmla="*/ 12 w 21"/>
                <a:gd name="T57" fmla="*/ 26 h 34"/>
                <a:gd name="T58" fmla="*/ 12 w 21"/>
                <a:gd name="T59" fmla="*/ 26 h 34"/>
                <a:gd name="T60" fmla="*/ 21 w 21"/>
                <a:gd name="T61" fmla="*/ 30 h 34"/>
                <a:gd name="T62" fmla="*/ 21 w 21"/>
                <a:gd name="T63" fmla="*/ 30 h 34"/>
                <a:gd name="T64" fmla="*/ 19 w 21"/>
                <a:gd name="T65" fmla="*/ 34 h 34"/>
                <a:gd name="T66" fmla="*/ 10 w 21"/>
                <a:gd name="T67"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34">
                  <a:moveTo>
                    <a:pt x="10" y="29"/>
                  </a:moveTo>
                  <a:cubicBezTo>
                    <a:pt x="5" y="26"/>
                    <a:pt x="0" y="21"/>
                    <a:pt x="0" y="15"/>
                  </a:cubicBezTo>
                  <a:cubicBezTo>
                    <a:pt x="0" y="15"/>
                    <a:pt x="0" y="15"/>
                    <a:pt x="0" y="15"/>
                  </a:cubicBezTo>
                  <a:cubicBezTo>
                    <a:pt x="0" y="13"/>
                    <a:pt x="0" y="11"/>
                    <a:pt x="1" y="9"/>
                  </a:cubicBezTo>
                  <a:cubicBezTo>
                    <a:pt x="1" y="9"/>
                    <a:pt x="1" y="9"/>
                    <a:pt x="1" y="9"/>
                  </a:cubicBezTo>
                  <a:cubicBezTo>
                    <a:pt x="3" y="6"/>
                    <a:pt x="4" y="4"/>
                    <a:pt x="5" y="2"/>
                  </a:cubicBezTo>
                  <a:cubicBezTo>
                    <a:pt x="5" y="2"/>
                    <a:pt x="5" y="2"/>
                    <a:pt x="5" y="2"/>
                  </a:cubicBezTo>
                  <a:cubicBezTo>
                    <a:pt x="5" y="1"/>
                    <a:pt x="5" y="0"/>
                    <a:pt x="7" y="0"/>
                  </a:cubicBezTo>
                  <a:cubicBezTo>
                    <a:pt x="7" y="0"/>
                    <a:pt x="7" y="0"/>
                    <a:pt x="7" y="0"/>
                  </a:cubicBezTo>
                  <a:cubicBezTo>
                    <a:pt x="9" y="0"/>
                    <a:pt x="9" y="0"/>
                    <a:pt x="9" y="0"/>
                  </a:cubicBezTo>
                  <a:cubicBezTo>
                    <a:pt x="9" y="0"/>
                    <a:pt x="9" y="0"/>
                    <a:pt x="9" y="0"/>
                  </a:cubicBezTo>
                  <a:cubicBezTo>
                    <a:pt x="9" y="0"/>
                    <a:pt x="10" y="0"/>
                    <a:pt x="10" y="0"/>
                  </a:cubicBezTo>
                  <a:cubicBezTo>
                    <a:pt x="10" y="0"/>
                    <a:pt x="10" y="0"/>
                    <a:pt x="10" y="0"/>
                  </a:cubicBezTo>
                  <a:cubicBezTo>
                    <a:pt x="11" y="0"/>
                    <a:pt x="11" y="0"/>
                    <a:pt x="11" y="0"/>
                  </a:cubicBezTo>
                  <a:cubicBezTo>
                    <a:pt x="11" y="0"/>
                    <a:pt x="11" y="0"/>
                    <a:pt x="11" y="0"/>
                  </a:cubicBezTo>
                  <a:cubicBezTo>
                    <a:pt x="17" y="0"/>
                    <a:pt x="17" y="0"/>
                    <a:pt x="17" y="0"/>
                  </a:cubicBezTo>
                  <a:cubicBezTo>
                    <a:pt x="17" y="4"/>
                    <a:pt x="17" y="4"/>
                    <a:pt x="17" y="4"/>
                  </a:cubicBezTo>
                  <a:cubicBezTo>
                    <a:pt x="11" y="4"/>
                    <a:pt x="11" y="4"/>
                    <a:pt x="11" y="4"/>
                  </a:cubicBezTo>
                  <a:cubicBezTo>
                    <a:pt x="11" y="4"/>
                    <a:pt x="11" y="4"/>
                    <a:pt x="10" y="4"/>
                  </a:cubicBezTo>
                  <a:cubicBezTo>
                    <a:pt x="10" y="4"/>
                    <a:pt x="10" y="4"/>
                    <a:pt x="10" y="4"/>
                  </a:cubicBezTo>
                  <a:cubicBezTo>
                    <a:pt x="10" y="4"/>
                    <a:pt x="9" y="4"/>
                    <a:pt x="8" y="4"/>
                  </a:cubicBezTo>
                  <a:cubicBezTo>
                    <a:pt x="8" y="4"/>
                    <a:pt x="8" y="4"/>
                    <a:pt x="8" y="4"/>
                  </a:cubicBezTo>
                  <a:cubicBezTo>
                    <a:pt x="8" y="4"/>
                    <a:pt x="8" y="4"/>
                    <a:pt x="8" y="4"/>
                  </a:cubicBezTo>
                  <a:cubicBezTo>
                    <a:pt x="8" y="4"/>
                    <a:pt x="8" y="4"/>
                    <a:pt x="8" y="4"/>
                  </a:cubicBezTo>
                  <a:cubicBezTo>
                    <a:pt x="7" y="5"/>
                    <a:pt x="6" y="8"/>
                    <a:pt x="4" y="11"/>
                  </a:cubicBezTo>
                  <a:cubicBezTo>
                    <a:pt x="4" y="11"/>
                    <a:pt x="4" y="11"/>
                    <a:pt x="4" y="11"/>
                  </a:cubicBezTo>
                  <a:cubicBezTo>
                    <a:pt x="4" y="12"/>
                    <a:pt x="4" y="13"/>
                    <a:pt x="4" y="15"/>
                  </a:cubicBezTo>
                  <a:cubicBezTo>
                    <a:pt x="4" y="15"/>
                    <a:pt x="4" y="15"/>
                    <a:pt x="4" y="15"/>
                  </a:cubicBezTo>
                  <a:cubicBezTo>
                    <a:pt x="3" y="18"/>
                    <a:pt x="7" y="23"/>
                    <a:pt x="12" y="26"/>
                  </a:cubicBezTo>
                  <a:cubicBezTo>
                    <a:pt x="12" y="26"/>
                    <a:pt x="12" y="26"/>
                    <a:pt x="12" y="26"/>
                  </a:cubicBezTo>
                  <a:cubicBezTo>
                    <a:pt x="16" y="29"/>
                    <a:pt x="21" y="30"/>
                    <a:pt x="21" y="30"/>
                  </a:cubicBezTo>
                  <a:cubicBezTo>
                    <a:pt x="21" y="30"/>
                    <a:pt x="21" y="30"/>
                    <a:pt x="21" y="30"/>
                  </a:cubicBezTo>
                  <a:cubicBezTo>
                    <a:pt x="19" y="34"/>
                    <a:pt x="19" y="34"/>
                    <a:pt x="19" y="34"/>
                  </a:cubicBezTo>
                  <a:cubicBezTo>
                    <a:pt x="19" y="34"/>
                    <a:pt x="14" y="32"/>
                    <a:pt x="1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851"/>
            <p:cNvSpPr>
              <a:spLocks noEditPoints="1"/>
            </p:cNvSpPr>
            <p:nvPr/>
          </p:nvSpPr>
          <p:spPr bwMode="auto">
            <a:xfrm>
              <a:off x="7405689" y="5435601"/>
              <a:ext cx="44450" cy="68263"/>
            </a:xfrm>
            <a:custGeom>
              <a:avLst/>
              <a:gdLst>
                <a:gd name="T0" fmla="*/ 11 w 26"/>
                <a:gd name="T1" fmla="*/ 33 h 39"/>
                <a:gd name="T2" fmla="*/ 13 w 26"/>
                <a:gd name="T3" fmla="*/ 31 h 39"/>
                <a:gd name="T4" fmla="*/ 1 w 26"/>
                <a:gd name="T5" fmla="*/ 17 h 39"/>
                <a:gd name="T6" fmla="*/ 2 w 26"/>
                <a:gd name="T7" fmla="*/ 10 h 39"/>
                <a:gd name="T8" fmla="*/ 6 w 26"/>
                <a:gd name="T9" fmla="*/ 3 h 39"/>
                <a:gd name="T10" fmla="*/ 6 w 26"/>
                <a:gd name="T11" fmla="*/ 3 h 39"/>
                <a:gd name="T12" fmla="*/ 7 w 26"/>
                <a:gd name="T13" fmla="*/ 2 h 39"/>
                <a:gd name="T14" fmla="*/ 10 w 26"/>
                <a:gd name="T15" fmla="*/ 0 h 39"/>
                <a:gd name="T16" fmla="*/ 10 w 26"/>
                <a:gd name="T17" fmla="*/ 0 h 39"/>
                <a:gd name="T18" fmla="*/ 13 w 26"/>
                <a:gd name="T19" fmla="*/ 0 h 39"/>
                <a:gd name="T20" fmla="*/ 13 w 26"/>
                <a:gd name="T21" fmla="*/ 0 h 39"/>
                <a:gd name="T22" fmla="*/ 14 w 26"/>
                <a:gd name="T23" fmla="*/ 0 h 39"/>
                <a:gd name="T24" fmla="*/ 14 w 26"/>
                <a:gd name="T25" fmla="*/ 0 h 39"/>
                <a:gd name="T26" fmla="*/ 22 w 26"/>
                <a:gd name="T27" fmla="*/ 0 h 39"/>
                <a:gd name="T28" fmla="*/ 14 w 26"/>
                <a:gd name="T29" fmla="*/ 8 h 39"/>
                <a:gd name="T30" fmla="*/ 13 w 26"/>
                <a:gd name="T31" fmla="*/ 8 h 39"/>
                <a:gd name="T32" fmla="*/ 13 w 26"/>
                <a:gd name="T33" fmla="*/ 8 h 39"/>
                <a:gd name="T34" fmla="*/ 12 w 26"/>
                <a:gd name="T35" fmla="*/ 8 h 39"/>
                <a:gd name="T36" fmla="*/ 9 w 26"/>
                <a:gd name="T37" fmla="*/ 14 h 39"/>
                <a:gd name="T38" fmla="*/ 8 w 26"/>
                <a:gd name="T39" fmla="*/ 17 h 39"/>
                <a:gd name="T40" fmla="*/ 16 w 26"/>
                <a:gd name="T41" fmla="*/ 26 h 39"/>
                <a:gd name="T42" fmla="*/ 25 w 26"/>
                <a:gd name="T43" fmla="*/ 31 h 39"/>
                <a:gd name="T44" fmla="*/ 25 w 26"/>
                <a:gd name="T45" fmla="*/ 31 h 39"/>
                <a:gd name="T46" fmla="*/ 26 w 26"/>
                <a:gd name="T47" fmla="*/ 32 h 39"/>
                <a:gd name="T48" fmla="*/ 21 w 26"/>
                <a:gd name="T49" fmla="*/ 38 h 39"/>
                <a:gd name="T50" fmla="*/ 12 w 26"/>
                <a:gd name="T51" fmla="*/ 28 h 39"/>
                <a:gd name="T52" fmla="*/ 14 w 26"/>
                <a:gd name="T53" fmla="*/ 29 h 39"/>
                <a:gd name="T54" fmla="*/ 12 w 26"/>
                <a:gd name="T55" fmla="*/ 28 h 39"/>
                <a:gd name="T56" fmla="*/ 12 w 26"/>
                <a:gd name="T57" fmla="*/ 28 h 39"/>
                <a:gd name="T58" fmla="*/ 5 w 26"/>
                <a:gd name="T59" fmla="*/ 13 h 39"/>
                <a:gd name="T60" fmla="*/ 6 w 26"/>
                <a:gd name="T61" fmla="*/ 12 h 39"/>
                <a:gd name="T62" fmla="*/ 9 w 26"/>
                <a:gd name="T63" fmla="*/ 5 h 39"/>
                <a:gd name="T64" fmla="*/ 9 w 26"/>
                <a:gd name="T65" fmla="*/ 5 h 39"/>
                <a:gd name="T66" fmla="*/ 6 w 26"/>
                <a:gd name="T67" fmla="*/ 12 h 39"/>
                <a:gd name="T68" fmla="*/ 18 w 26"/>
                <a:gd name="T69" fmla="*/ 4 h 39"/>
                <a:gd name="T70" fmla="*/ 14 w 26"/>
                <a:gd name="T71" fmla="*/ 4 h 39"/>
                <a:gd name="T72" fmla="*/ 13 w 26"/>
                <a:gd name="T73" fmla="*/ 4 h 39"/>
                <a:gd name="T74" fmla="*/ 12 w 26"/>
                <a:gd name="T75" fmla="*/ 4 h 39"/>
                <a:gd name="T76" fmla="*/ 13 w 26"/>
                <a:gd name="T77" fmla="*/ 4 h 39"/>
                <a:gd name="T78" fmla="*/ 11 w 26"/>
                <a:gd name="T79" fmla="*/ 4 h 39"/>
                <a:gd name="T80" fmla="*/ 11 w 26"/>
                <a:gd name="T81" fmla="*/ 4 h 39"/>
                <a:gd name="T82" fmla="*/ 11 w 26"/>
                <a:gd name="T83" fmla="*/ 4 h 39"/>
                <a:gd name="T84" fmla="*/ 11 w 26"/>
                <a:gd name="T85" fmla="*/ 4 h 39"/>
                <a:gd name="T86" fmla="*/ 11 w 26"/>
                <a:gd name="T87" fmla="*/ 4 h 39"/>
                <a:gd name="T88" fmla="*/ 11 w 26"/>
                <a:gd name="T89" fmla="*/ 4 h 39"/>
                <a:gd name="T90" fmla="*/ 10 w 26"/>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39">
                  <a:moveTo>
                    <a:pt x="21" y="38"/>
                  </a:moveTo>
                  <a:cubicBezTo>
                    <a:pt x="21" y="38"/>
                    <a:pt x="16" y="36"/>
                    <a:pt x="11" y="33"/>
                  </a:cubicBezTo>
                  <a:cubicBezTo>
                    <a:pt x="11" y="33"/>
                    <a:pt x="11" y="33"/>
                    <a:pt x="11" y="33"/>
                  </a:cubicBezTo>
                  <a:cubicBezTo>
                    <a:pt x="13" y="31"/>
                    <a:pt x="13" y="31"/>
                    <a:pt x="13" y="31"/>
                  </a:cubicBezTo>
                  <a:cubicBezTo>
                    <a:pt x="11" y="33"/>
                    <a:pt x="11" y="33"/>
                    <a:pt x="11" y="33"/>
                  </a:cubicBezTo>
                  <a:cubicBezTo>
                    <a:pt x="7" y="29"/>
                    <a:pt x="1" y="24"/>
                    <a:pt x="1" y="17"/>
                  </a:cubicBezTo>
                  <a:cubicBezTo>
                    <a:pt x="1" y="17"/>
                    <a:pt x="1" y="17"/>
                    <a:pt x="1" y="17"/>
                  </a:cubicBezTo>
                  <a:cubicBezTo>
                    <a:pt x="0" y="14"/>
                    <a:pt x="1" y="12"/>
                    <a:pt x="2" y="10"/>
                  </a:cubicBezTo>
                  <a:cubicBezTo>
                    <a:pt x="2" y="10"/>
                    <a:pt x="2" y="10"/>
                    <a:pt x="2" y="10"/>
                  </a:cubicBezTo>
                  <a:cubicBezTo>
                    <a:pt x="4" y="7"/>
                    <a:pt x="5" y="5"/>
                    <a:pt x="6" y="3"/>
                  </a:cubicBezTo>
                  <a:cubicBezTo>
                    <a:pt x="6" y="3"/>
                    <a:pt x="6" y="3"/>
                    <a:pt x="6" y="3"/>
                  </a:cubicBezTo>
                  <a:cubicBezTo>
                    <a:pt x="6" y="3"/>
                    <a:pt x="6" y="3"/>
                    <a:pt x="6" y="3"/>
                  </a:cubicBezTo>
                  <a:cubicBezTo>
                    <a:pt x="6" y="3"/>
                    <a:pt x="6" y="3"/>
                    <a:pt x="6" y="3"/>
                  </a:cubicBezTo>
                  <a:cubicBezTo>
                    <a:pt x="6" y="3"/>
                    <a:pt x="6" y="3"/>
                    <a:pt x="7" y="2"/>
                  </a:cubicBezTo>
                  <a:cubicBezTo>
                    <a:pt x="7" y="2"/>
                    <a:pt x="7" y="2"/>
                    <a:pt x="7" y="2"/>
                  </a:cubicBezTo>
                  <a:cubicBezTo>
                    <a:pt x="7" y="1"/>
                    <a:pt x="8" y="0"/>
                    <a:pt x="10" y="0"/>
                  </a:cubicBezTo>
                  <a:cubicBezTo>
                    <a:pt x="10" y="0"/>
                    <a:pt x="10" y="0"/>
                    <a:pt x="10" y="0"/>
                  </a:cubicBezTo>
                  <a:cubicBezTo>
                    <a:pt x="10" y="0"/>
                    <a:pt x="10" y="0"/>
                    <a:pt x="10" y="0"/>
                  </a:cubicBezTo>
                  <a:cubicBezTo>
                    <a:pt x="11" y="0"/>
                    <a:pt x="11" y="0"/>
                    <a:pt x="11" y="0"/>
                  </a:cubicBezTo>
                  <a:cubicBezTo>
                    <a:pt x="12" y="0"/>
                    <a:pt x="13" y="0"/>
                    <a:pt x="13" y="0"/>
                  </a:cubicBezTo>
                  <a:cubicBezTo>
                    <a:pt x="13" y="0"/>
                    <a:pt x="13" y="0"/>
                    <a:pt x="13" y="0"/>
                  </a:cubicBezTo>
                  <a:cubicBezTo>
                    <a:pt x="13" y="0"/>
                    <a:pt x="13" y="0"/>
                    <a:pt x="13" y="0"/>
                  </a:cubicBezTo>
                  <a:cubicBezTo>
                    <a:pt x="13" y="0"/>
                    <a:pt x="13" y="0"/>
                    <a:pt x="13" y="0"/>
                  </a:cubicBezTo>
                  <a:cubicBezTo>
                    <a:pt x="13" y="0"/>
                    <a:pt x="14" y="0"/>
                    <a:pt x="14" y="0"/>
                  </a:cubicBezTo>
                  <a:cubicBezTo>
                    <a:pt x="14" y="0"/>
                    <a:pt x="14" y="0"/>
                    <a:pt x="14" y="0"/>
                  </a:cubicBezTo>
                  <a:cubicBezTo>
                    <a:pt x="14" y="0"/>
                    <a:pt x="14" y="0"/>
                    <a:pt x="14" y="0"/>
                  </a:cubicBezTo>
                  <a:cubicBezTo>
                    <a:pt x="14" y="0"/>
                    <a:pt x="14" y="0"/>
                    <a:pt x="14" y="0"/>
                  </a:cubicBezTo>
                  <a:cubicBezTo>
                    <a:pt x="22" y="0"/>
                    <a:pt x="22" y="0"/>
                    <a:pt x="22" y="0"/>
                  </a:cubicBezTo>
                  <a:cubicBezTo>
                    <a:pt x="22" y="8"/>
                    <a:pt x="22" y="8"/>
                    <a:pt x="22" y="8"/>
                  </a:cubicBezTo>
                  <a:cubicBezTo>
                    <a:pt x="14" y="8"/>
                    <a:pt x="14" y="8"/>
                    <a:pt x="14" y="8"/>
                  </a:cubicBezTo>
                  <a:cubicBezTo>
                    <a:pt x="14" y="8"/>
                    <a:pt x="14"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10"/>
                    <a:pt x="11" y="12"/>
                    <a:pt x="9" y="14"/>
                  </a:cubicBezTo>
                  <a:cubicBezTo>
                    <a:pt x="9" y="14"/>
                    <a:pt x="9" y="14"/>
                    <a:pt x="9" y="14"/>
                  </a:cubicBezTo>
                  <a:cubicBezTo>
                    <a:pt x="9" y="15"/>
                    <a:pt x="9" y="16"/>
                    <a:pt x="8" y="17"/>
                  </a:cubicBezTo>
                  <a:cubicBezTo>
                    <a:pt x="8" y="17"/>
                    <a:pt x="8" y="17"/>
                    <a:pt x="8" y="17"/>
                  </a:cubicBezTo>
                  <a:cubicBezTo>
                    <a:pt x="8" y="17"/>
                    <a:pt x="8" y="17"/>
                    <a:pt x="8" y="17"/>
                  </a:cubicBezTo>
                  <a:cubicBezTo>
                    <a:pt x="8" y="19"/>
                    <a:pt x="12" y="23"/>
                    <a:pt x="16" y="26"/>
                  </a:cubicBezTo>
                  <a:cubicBezTo>
                    <a:pt x="16" y="26"/>
                    <a:pt x="16" y="26"/>
                    <a:pt x="16" y="26"/>
                  </a:cubicBezTo>
                  <a:cubicBezTo>
                    <a:pt x="20" y="29"/>
                    <a:pt x="24" y="31"/>
                    <a:pt x="25" y="31"/>
                  </a:cubicBezTo>
                  <a:cubicBezTo>
                    <a:pt x="25" y="31"/>
                    <a:pt x="25" y="31"/>
                    <a:pt x="25" y="31"/>
                  </a:cubicBezTo>
                  <a:cubicBezTo>
                    <a:pt x="25" y="31"/>
                    <a:pt x="25" y="31"/>
                    <a:pt x="25" y="31"/>
                  </a:cubicBezTo>
                  <a:cubicBezTo>
                    <a:pt x="25" y="31"/>
                    <a:pt x="25" y="31"/>
                    <a:pt x="25" y="31"/>
                  </a:cubicBezTo>
                  <a:cubicBezTo>
                    <a:pt x="26" y="32"/>
                    <a:pt x="26" y="32"/>
                    <a:pt x="26" y="32"/>
                  </a:cubicBezTo>
                  <a:cubicBezTo>
                    <a:pt x="23" y="39"/>
                    <a:pt x="23" y="39"/>
                    <a:pt x="23" y="39"/>
                  </a:cubicBezTo>
                  <a:cubicBezTo>
                    <a:pt x="21" y="38"/>
                    <a:pt x="21" y="38"/>
                    <a:pt x="21" y="38"/>
                  </a:cubicBezTo>
                  <a:close/>
                  <a:moveTo>
                    <a:pt x="14" y="29"/>
                  </a:moveTo>
                  <a:cubicBezTo>
                    <a:pt x="13" y="29"/>
                    <a:pt x="13" y="29"/>
                    <a:pt x="12" y="28"/>
                  </a:cubicBezTo>
                  <a:cubicBezTo>
                    <a:pt x="12" y="28"/>
                    <a:pt x="12" y="28"/>
                    <a:pt x="12" y="28"/>
                  </a:cubicBezTo>
                  <a:cubicBezTo>
                    <a:pt x="13" y="29"/>
                    <a:pt x="13" y="29"/>
                    <a:pt x="14" y="29"/>
                  </a:cubicBezTo>
                  <a:close/>
                  <a:moveTo>
                    <a:pt x="12" y="28"/>
                  </a:moveTo>
                  <a:cubicBezTo>
                    <a:pt x="12" y="28"/>
                    <a:pt x="12" y="28"/>
                    <a:pt x="12" y="28"/>
                  </a:cubicBezTo>
                  <a:cubicBezTo>
                    <a:pt x="12" y="28"/>
                    <a:pt x="12" y="28"/>
                    <a:pt x="12" y="28"/>
                  </a:cubicBezTo>
                  <a:cubicBezTo>
                    <a:pt x="12" y="28"/>
                    <a:pt x="12" y="28"/>
                    <a:pt x="12" y="28"/>
                  </a:cubicBezTo>
                  <a:close/>
                  <a:moveTo>
                    <a:pt x="6" y="12"/>
                  </a:moveTo>
                  <a:cubicBezTo>
                    <a:pt x="6" y="12"/>
                    <a:pt x="5" y="13"/>
                    <a:pt x="5" y="13"/>
                  </a:cubicBezTo>
                  <a:cubicBezTo>
                    <a:pt x="5" y="13"/>
                    <a:pt x="5" y="13"/>
                    <a:pt x="5" y="13"/>
                  </a:cubicBezTo>
                  <a:cubicBezTo>
                    <a:pt x="5" y="13"/>
                    <a:pt x="6" y="12"/>
                    <a:pt x="6" y="12"/>
                  </a:cubicBezTo>
                  <a:cubicBezTo>
                    <a:pt x="6" y="12"/>
                    <a:pt x="6" y="12"/>
                    <a:pt x="6" y="12"/>
                  </a:cubicBezTo>
                  <a:cubicBezTo>
                    <a:pt x="8" y="9"/>
                    <a:pt x="9" y="7"/>
                    <a:pt x="9" y="5"/>
                  </a:cubicBezTo>
                  <a:cubicBezTo>
                    <a:pt x="9" y="5"/>
                    <a:pt x="9" y="5"/>
                    <a:pt x="9" y="5"/>
                  </a:cubicBezTo>
                  <a:cubicBezTo>
                    <a:pt x="9" y="5"/>
                    <a:pt x="9" y="5"/>
                    <a:pt x="9" y="5"/>
                  </a:cubicBezTo>
                  <a:cubicBezTo>
                    <a:pt x="9" y="5"/>
                    <a:pt x="9" y="5"/>
                    <a:pt x="9" y="5"/>
                  </a:cubicBezTo>
                  <a:cubicBezTo>
                    <a:pt x="9" y="7"/>
                    <a:pt x="8" y="9"/>
                    <a:pt x="6" y="12"/>
                  </a:cubicBezTo>
                  <a:close/>
                  <a:moveTo>
                    <a:pt x="14" y="4"/>
                  </a:moveTo>
                  <a:cubicBezTo>
                    <a:pt x="18" y="4"/>
                    <a:pt x="18" y="4"/>
                    <a:pt x="18" y="4"/>
                  </a:cubicBezTo>
                  <a:cubicBezTo>
                    <a:pt x="14" y="4"/>
                    <a:pt x="14" y="4"/>
                    <a:pt x="14" y="4"/>
                  </a:cubicBezTo>
                  <a:cubicBezTo>
                    <a:pt x="14" y="4"/>
                    <a:pt x="14" y="4"/>
                    <a:pt x="14" y="4"/>
                  </a:cubicBezTo>
                  <a:close/>
                  <a:moveTo>
                    <a:pt x="13" y="4"/>
                  </a:moveTo>
                  <a:cubicBezTo>
                    <a:pt x="13" y="4"/>
                    <a:pt x="13" y="4"/>
                    <a:pt x="13" y="4"/>
                  </a:cubicBezTo>
                  <a:cubicBezTo>
                    <a:pt x="13" y="4"/>
                    <a:pt x="13" y="4"/>
                    <a:pt x="13" y="4"/>
                  </a:cubicBezTo>
                  <a:cubicBezTo>
                    <a:pt x="13" y="4"/>
                    <a:pt x="12" y="4"/>
                    <a:pt x="12" y="4"/>
                  </a:cubicBezTo>
                  <a:cubicBezTo>
                    <a:pt x="12" y="4"/>
                    <a:pt x="12" y="4"/>
                    <a:pt x="12" y="4"/>
                  </a:cubicBezTo>
                  <a:cubicBezTo>
                    <a:pt x="12" y="4"/>
                    <a:pt x="13" y="4"/>
                    <a:pt x="13" y="4"/>
                  </a:cubicBezTo>
                  <a:close/>
                  <a:moveTo>
                    <a:pt x="12" y="4"/>
                  </a:moveTo>
                  <a:cubicBezTo>
                    <a:pt x="12" y="4"/>
                    <a:pt x="12"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0" y="4"/>
                    <a:pt x="10" y="4"/>
                    <a:pt x="10" y="4"/>
                  </a:cubicBezTo>
                  <a:cubicBezTo>
                    <a:pt x="10" y="4"/>
                    <a:pt x="10" y="4"/>
                    <a:pt x="10" y="4"/>
                  </a:cubicBezTo>
                  <a:cubicBezTo>
                    <a:pt x="12" y="4"/>
                    <a:pt x="12"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852"/>
            <p:cNvSpPr/>
            <p:nvPr/>
          </p:nvSpPr>
          <p:spPr bwMode="auto">
            <a:xfrm>
              <a:off x="7446964" y="5427663"/>
              <a:ext cx="44450" cy="52388"/>
            </a:xfrm>
            <a:custGeom>
              <a:avLst/>
              <a:gdLst>
                <a:gd name="T0" fmla="*/ 0 w 25"/>
                <a:gd name="T1" fmla="*/ 14 h 30"/>
                <a:gd name="T2" fmla="*/ 3 w 25"/>
                <a:gd name="T3" fmla="*/ 7 h 30"/>
                <a:gd name="T4" fmla="*/ 3 w 25"/>
                <a:gd name="T5" fmla="*/ 7 h 30"/>
                <a:gd name="T6" fmla="*/ 18 w 25"/>
                <a:gd name="T7" fmla="*/ 0 h 30"/>
                <a:gd name="T8" fmla="*/ 18 w 25"/>
                <a:gd name="T9" fmla="*/ 0 h 30"/>
                <a:gd name="T10" fmla="*/ 25 w 25"/>
                <a:gd name="T11" fmla="*/ 5 h 30"/>
                <a:gd name="T12" fmla="*/ 25 w 25"/>
                <a:gd name="T13" fmla="*/ 5 h 30"/>
                <a:gd name="T14" fmla="*/ 24 w 25"/>
                <a:gd name="T15" fmla="*/ 6 h 30"/>
                <a:gd name="T16" fmla="*/ 24 w 25"/>
                <a:gd name="T17" fmla="*/ 6 h 30"/>
                <a:gd name="T18" fmla="*/ 24 w 25"/>
                <a:gd name="T19" fmla="*/ 10 h 30"/>
                <a:gd name="T20" fmla="*/ 24 w 25"/>
                <a:gd name="T21" fmla="*/ 10 h 30"/>
                <a:gd name="T22" fmla="*/ 24 w 25"/>
                <a:gd name="T23" fmla="*/ 15 h 30"/>
                <a:gd name="T24" fmla="*/ 24 w 25"/>
                <a:gd name="T25" fmla="*/ 15 h 30"/>
                <a:gd name="T26" fmla="*/ 21 w 25"/>
                <a:gd name="T27" fmla="*/ 16 h 30"/>
                <a:gd name="T28" fmla="*/ 20 w 25"/>
                <a:gd name="T29" fmla="*/ 10 h 30"/>
                <a:gd name="T30" fmla="*/ 20 w 25"/>
                <a:gd name="T31" fmla="*/ 10 h 30"/>
                <a:gd name="T32" fmla="*/ 21 w 25"/>
                <a:gd name="T33" fmla="*/ 5 h 30"/>
                <a:gd name="T34" fmla="*/ 21 w 25"/>
                <a:gd name="T35" fmla="*/ 5 h 30"/>
                <a:gd name="T36" fmla="*/ 21 w 25"/>
                <a:gd name="T37" fmla="*/ 5 h 30"/>
                <a:gd name="T38" fmla="*/ 21 w 25"/>
                <a:gd name="T39" fmla="*/ 5 h 30"/>
                <a:gd name="T40" fmla="*/ 20 w 25"/>
                <a:gd name="T41" fmla="*/ 5 h 30"/>
                <a:gd name="T42" fmla="*/ 20 w 25"/>
                <a:gd name="T43" fmla="*/ 5 h 30"/>
                <a:gd name="T44" fmla="*/ 18 w 25"/>
                <a:gd name="T45" fmla="*/ 4 h 30"/>
                <a:gd name="T46" fmla="*/ 18 w 25"/>
                <a:gd name="T47" fmla="*/ 4 h 30"/>
                <a:gd name="T48" fmla="*/ 6 w 25"/>
                <a:gd name="T49" fmla="*/ 10 h 30"/>
                <a:gd name="T50" fmla="*/ 6 w 25"/>
                <a:gd name="T51" fmla="*/ 10 h 30"/>
                <a:gd name="T52" fmla="*/ 4 w 25"/>
                <a:gd name="T53" fmla="*/ 14 h 30"/>
                <a:gd name="T54" fmla="*/ 4 w 25"/>
                <a:gd name="T55" fmla="*/ 14 h 30"/>
                <a:gd name="T56" fmla="*/ 10 w 25"/>
                <a:gd name="T57" fmla="*/ 22 h 30"/>
                <a:gd name="T58" fmla="*/ 10 w 25"/>
                <a:gd name="T59" fmla="*/ 22 h 30"/>
                <a:gd name="T60" fmla="*/ 16 w 25"/>
                <a:gd name="T61" fmla="*/ 26 h 30"/>
                <a:gd name="T62" fmla="*/ 16 w 25"/>
                <a:gd name="T63" fmla="*/ 26 h 30"/>
                <a:gd name="T64" fmla="*/ 16 w 25"/>
                <a:gd name="T65" fmla="*/ 26 h 30"/>
                <a:gd name="T66" fmla="*/ 14 w 25"/>
                <a:gd name="T67" fmla="*/ 30 h 30"/>
                <a:gd name="T68" fmla="*/ 0 w 25"/>
                <a:gd name="T6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30">
                  <a:moveTo>
                    <a:pt x="0" y="14"/>
                  </a:moveTo>
                  <a:cubicBezTo>
                    <a:pt x="0" y="11"/>
                    <a:pt x="1" y="9"/>
                    <a:pt x="3" y="7"/>
                  </a:cubicBezTo>
                  <a:cubicBezTo>
                    <a:pt x="3" y="7"/>
                    <a:pt x="3" y="7"/>
                    <a:pt x="3" y="7"/>
                  </a:cubicBezTo>
                  <a:cubicBezTo>
                    <a:pt x="8" y="2"/>
                    <a:pt x="14" y="0"/>
                    <a:pt x="18" y="0"/>
                  </a:cubicBezTo>
                  <a:cubicBezTo>
                    <a:pt x="18" y="0"/>
                    <a:pt x="18" y="0"/>
                    <a:pt x="18" y="0"/>
                  </a:cubicBezTo>
                  <a:cubicBezTo>
                    <a:pt x="21" y="0"/>
                    <a:pt x="24" y="1"/>
                    <a:pt x="25" y="5"/>
                  </a:cubicBezTo>
                  <a:cubicBezTo>
                    <a:pt x="25" y="5"/>
                    <a:pt x="25" y="5"/>
                    <a:pt x="25" y="5"/>
                  </a:cubicBezTo>
                  <a:cubicBezTo>
                    <a:pt x="25" y="5"/>
                    <a:pt x="24" y="6"/>
                    <a:pt x="24" y="6"/>
                  </a:cubicBezTo>
                  <a:cubicBezTo>
                    <a:pt x="24" y="6"/>
                    <a:pt x="24" y="6"/>
                    <a:pt x="24" y="6"/>
                  </a:cubicBezTo>
                  <a:cubicBezTo>
                    <a:pt x="24" y="7"/>
                    <a:pt x="24" y="9"/>
                    <a:pt x="24" y="10"/>
                  </a:cubicBezTo>
                  <a:cubicBezTo>
                    <a:pt x="24" y="10"/>
                    <a:pt x="24" y="10"/>
                    <a:pt x="24" y="10"/>
                  </a:cubicBezTo>
                  <a:cubicBezTo>
                    <a:pt x="24" y="13"/>
                    <a:pt x="24" y="15"/>
                    <a:pt x="24" y="15"/>
                  </a:cubicBezTo>
                  <a:cubicBezTo>
                    <a:pt x="24" y="15"/>
                    <a:pt x="24" y="15"/>
                    <a:pt x="24" y="15"/>
                  </a:cubicBezTo>
                  <a:cubicBezTo>
                    <a:pt x="21" y="16"/>
                    <a:pt x="21" y="16"/>
                    <a:pt x="21" y="16"/>
                  </a:cubicBezTo>
                  <a:cubicBezTo>
                    <a:pt x="20" y="16"/>
                    <a:pt x="20" y="13"/>
                    <a:pt x="20" y="10"/>
                  </a:cubicBezTo>
                  <a:cubicBezTo>
                    <a:pt x="20" y="10"/>
                    <a:pt x="20" y="10"/>
                    <a:pt x="20" y="10"/>
                  </a:cubicBezTo>
                  <a:cubicBezTo>
                    <a:pt x="20" y="9"/>
                    <a:pt x="20" y="7"/>
                    <a:pt x="21" y="5"/>
                  </a:cubicBezTo>
                  <a:cubicBezTo>
                    <a:pt x="21" y="5"/>
                    <a:pt x="21" y="5"/>
                    <a:pt x="21" y="5"/>
                  </a:cubicBezTo>
                  <a:cubicBezTo>
                    <a:pt x="21" y="5"/>
                    <a:pt x="21" y="5"/>
                    <a:pt x="21" y="5"/>
                  </a:cubicBezTo>
                  <a:cubicBezTo>
                    <a:pt x="21" y="5"/>
                    <a:pt x="21" y="5"/>
                    <a:pt x="21" y="5"/>
                  </a:cubicBezTo>
                  <a:cubicBezTo>
                    <a:pt x="21" y="5"/>
                    <a:pt x="21" y="5"/>
                    <a:pt x="20" y="5"/>
                  </a:cubicBezTo>
                  <a:cubicBezTo>
                    <a:pt x="20" y="5"/>
                    <a:pt x="20" y="5"/>
                    <a:pt x="20" y="5"/>
                  </a:cubicBezTo>
                  <a:cubicBezTo>
                    <a:pt x="20" y="4"/>
                    <a:pt x="19" y="4"/>
                    <a:pt x="18" y="4"/>
                  </a:cubicBezTo>
                  <a:cubicBezTo>
                    <a:pt x="18" y="4"/>
                    <a:pt x="18" y="4"/>
                    <a:pt x="18" y="4"/>
                  </a:cubicBezTo>
                  <a:cubicBezTo>
                    <a:pt x="15" y="4"/>
                    <a:pt x="10" y="6"/>
                    <a:pt x="6" y="10"/>
                  </a:cubicBezTo>
                  <a:cubicBezTo>
                    <a:pt x="6" y="10"/>
                    <a:pt x="6" y="10"/>
                    <a:pt x="6" y="10"/>
                  </a:cubicBezTo>
                  <a:cubicBezTo>
                    <a:pt x="4" y="11"/>
                    <a:pt x="4" y="12"/>
                    <a:pt x="4" y="14"/>
                  </a:cubicBezTo>
                  <a:cubicBezTo>
                    <a:pt x="4" y="14"/>
                    <a:pt x="4" y="14"/>
                    <a:pt x="4" y="14"/>
                  </a:cubicBezTo>
                  <a:cubicBezTo>
                    <a:pt x="4" y="16"/>
                    <a:pt x="7" y="19"/>
                    <a:pt x="10" y="22"/>
                  </a:cubicBezTo>
                  <a:cubicBezTo>
                    <a:pt x="10" y="22"/>
                    <a:pt x="10" y="22"/>
                    <a:pt x="10" y="22"/>
                  </a:cubicBezTo>
                  <a:cubicBezTo>
                    <a:pt x="13" y="25"/>
                    <a:pt x="16" y="26"/>
                    <a:pt x="16" y="26"/>
                  </a:cubicBezTo>
                  <a:cubicBezTo>
                    <a:pt x="16" y="26"/>
                    <a:pt x="16" y="26"/>
                    <a:pt x="16" y="26"/>
                  </a:cubicBezTo>
                  <a:cubicBezTo>
                    <a:pt x="16" y="26"/>
                    <a:pt x="16" y="26"/>
                    <a:pt x="16" y="26"/>
                  </a:cubicBezTo>
                  <a:cubicBezTo>
                    <a:pt x="14" y="30"/>
                    <a:pt x="14" y="30"/>
                    <a:pt x="14" y="30"/>
                  </a:cubicBezTo>
                  <a:cubicBezTo>
                    <a:pt x="14" y="30"/>
                    <a:pt x="0" y="23"/>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853"/>
            <p:cNvSpPr>
              <a:spLocks noEditPoints="1"/>
            </p:cNvSpPr>
            <p:nvPr/>
          </p:nvSpPr>
          <p:spPr bwMode="auto">
            <a:xfrm>
              <a:off x="7443789" y="5424488"/>
              <a:ext cx="50800" cy="66675"/>
            </a:xfrm>
            <a:custGeom>
              <a:avLst/>
              <a:gdLst>
                <a:gd name="T0" fmla="*/ 12 w 29"/>
                <a:gd name="T1" fmla="*/ 32 h 38"/>
                <a:gd name="T2" fmla="*/ 8 w 29"/>
                <a:gd name="T3" fmla="*/ 29 h 38"/>
                <a:gd name="T4" fmla="*/ 0 w 29"/>
                <a:gd name="T5" fmla="*/ 16 h 38"/>
                <a:gd name="T6" fmla="*/ 0 w 29"/>
                <a:gd name="T7" fmla="*/ 16 h 38"/>
                <a:gd name="T8" fmla="*/ 0 w 29"/>
                <a:gd name="T9" fmla="*/ 15 h 38"/>
                <a:gd name="T10" fmla="*/ 4 w 29"/>
                <a:gd name="T11" fmla="*/ 8 h 38"/>
                <a:gd name="T12" fmla="*/ 20 w 29"/>
                <a:gd name="T13" fmla="*/ 0 h 38"/>
                <a:gd name="T14" fmla="*/ 29 w 29"/>
                <a:gd name="T15" fmla="*/ 7 h 38"/>
                <a:gd name="T16" fmla="*/ 28 w 29"/>
                <a:gd name="T17" fmla="*/ 9 h 38"/>
                <a:gd name="T18" fmla="*/ 28 w 29"/>
                <a:gd name="T19" fmla="*/ 12 h 38"/>
                <a:gd name="T20" fmla="*/ 28 w 29"/>
                <a:gd name="T21" fmla="*/ 16 h 38"/>
                <a:gd name="T22" fmla="*/ 28 w 29"/>
                <a:gd name="T23" fmla="*/ 17 h 38"/>
                <a:gd name="T24" fmla="*/ 28 w 29"/>
                <a:gd name="T25" fmla="*/ 18 h 38"/>
                <a:gd name="T26" fmla="*/ 21 w 29"/>
                <a:gd name="T27" fmla="*/ 18 h 38"/>
                <a:gd name="T28" fmla="*/ 20 w 29"/>
                <a:gd name="T29" fmla="*/ 12 h 38"/>
                <a:gd name="T30" fmla="*/ 20 w 29"/>
                <a:gd name="T31" fmla="*/ 8 h 38"/>
                <a:gd name="T32" fmla="*/ 9 w 29"/>
                <a:gd name="T33" fmla="*/ 13 h 38"/>
                <a:gd name="T34" fmla="*/ 8 w 29"/>
                <a:gd name="T35" fmla="*/ 16 h 38"/>
                <a:gd name="T36" fmla="*/ 8 w 29"/>
                <a:gd name="T37" fmla="*/ 16 h 38"/>
                <a:gd name="T38" fmla="*/ 13 w 29"/>
                <a:gd name="T39" fmla="*/ 23 h 38"/>
                <a:gd name="T40" fmla="*/ 18 w 29"/>
                <a:gd name="T41" fmla="*/ 26 h 38"/>
                <a:gd name="T42" fmla="*/ 14 w 29"/>
                <a:gd name="T43" fmla="*/ 38 h 38"/>
                <a:gd name="T44" fmla="*/ 10 w 29"/>
                <a:gd name="T45" fmla="*/ 25 h 38"/>
                <a:gd name="T46" fmla="*/ 13 w 29"/>
                <a:gd name="T47" fmla="*/ 28 h 38"/>
                <a:gd name="T48" fmla="*/ 10 w 29"/>
                <a:gd name="T49" fmla="*/ 26 h 38"/>
                <a:gd name="T50" fmla="*/ 7 w 29"/>
                <a:gd name="T51" fmla="*/ 22 h 38"/>
                <a:gd name="T52" fmla="*/ 24 w 29"/>
                <a:gd name="T53" fmla="*/ 17 h 38"/>
                <a:gd name="T54" fmla="*/ 24 w 29"/>
                <a:gd name="T55" fmla="*/ 17 h 38"/>
                <a:gd name="T56" fmla="*/ 24 w 29"/>
                <a:gd name="T57" fmla="*/ 17 h 38"/>
                <a:gd name="T58" fmla="*/ 4 w 29"/>
                <a:gd name="T59" fmla="*/ 15 h 38"/>
                <a:gd name="T60" fmla="*/ 4 w 29"/>
                <a:gd name="T61" fmla="*/ 15 h 38"/>
                <a:gd name="T62" fmla="*/ 4 w 29"/>
                <a:gd name="T63" fmla="*/ 15 h 38"/>
                <a:gd name="T64" fmla="*/ 4 w 29"/>
                <a:gd name="T65" fmla="*/ 15 h 38"/>
                <a:gd name="T66" fmla="*/ 6 w 29"/>
                <a:gd name="T67" fmla="*/ 11 h 38"/>
                <a:gd name="T68" fmla="*/ 4 w 29"/>
                <a:gd name="T69" fmla="*/ 15 h 38"/>
                <a:gd name="T70" fmla="*/ 24 w 29"/>
                <a:gd name="T71" fmla="*/ 13 h 38"/>
                <a:gd name="T72" fmla="*/ 24 w 29"/>
                <a:gd name="T73" fmla="*/ 13 h 38"/>
                <a:gd name="T74" fmla="*/ 24 w 29"/>
                <a:gd name="T75" fmla="*/ 13 h 38"/>
                <a:gd name="T76" fmla="*/ 24 w 29"/>
                <a:gd name="T77" fmla="*/ 13 h 38"/>
                <a:gd name="T78" fmla="*/ 24 w 29"/>
                <a:gd name="T79" fmla="*/ 13 h 38"/>
                <a:gd name="T80" fmla="*/ 24 w 29"/>
                <a:gd name="T81" fmla="*/ 12 h 38"/>
                <a:gd name="T82" fmla="*/ 24 w 29"/>
                <a:gd name="T83" fmla="*/ 12 h 38"/>
                <a:gd name="T84" fmla="*/ 24 w 29"/>
                <a:gd name="T85" fmla="*/ 12 h 38"/>
                <a:gd name="T86" fmla="*/ 24 w 29"/>
                <a:gd name="T87" fmla="*/ 12 h 38"/>
                <a:gd name="T88" fmla="*/ 25 w 29"/>
                <a:gd name="T89" fmla="*/ 7 h 38"/>
                <a:gd name="T90" fmla="*/ 25 w 29"/>
                <a:gd name="T91" fmla="*/ 7 h 38"/>
                <a:gd name="T92" fmla="*/ 25 w 29"/>
                <a:gd name="T93" fmla="*/ 7 h 38"/>
                <a:gd name="T94" fmla="*/ 25 w 29"/>
                <a:gd name="T95" fmla="*/ 7 h 38"/>
                <a:gd name="T96" fmla="*/ 25 w 29"/>
                <a:gd name="T97" fmla="*/ 7 h 38"/>
                <a:gd name="T98" fmla="*/ 24 w 29"/>
                <a:gd name="T99" fmla="*/ 5 h 38"/>
                <a:gd name="T100" fmla="*/ 24 w 29"/>
                <a:gd name="T101" fmla="*/ 5 h 38"/>
                <a:gd name="T102" fmla="*/ 19 w 29"/>
                <a:gd name="T103" fmla="*/ 4 h 38"/>
                <a:gd name="T104" fmla="*/ 19 w 29"/>
                <a:gd name="T105" fmla="*/ 4 h 38"/>
                <a:gd name="T106" fmla="*/ 20 w 29"/>
                <a:gd name="T107" fmla="*/ 4 h 38"/>
                <a:gd name="T108" fmla="*/ 20 w 29"/>
                <a:gd name="T10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 h="38">
                  <a:moveTo>
                    <a:pt x="14" y="33"/>
                  </a:moveTo>
                  <a:cubicBezTo>
                    <a:pt x="13" y="33"/>
                    <a:pt x="13" y="32"/>
                    <a:pt x="12" y="32"/>
                  </a:cubicBezTo>
                  <a:cubicBezTo>
                    <a:pt x="12" y="32"/>
                    <a:pt x="12" y="32"/>
                    <a:pt x="12" y="32"/>
                  </a:cubicBezTo>
                  <a:cubicBezTo>
                    <a:pt x="11" y="31"/>
                    <a:pt x="9" y="30"/>
                    <a:pt x="8" y="29"/>
                  </a:cubicBezTo>
                  <a:cubicBezTo>
                    <a:pt x="8" y="29"/>
                    <a:pt x="8" y="29"/>
                    <a:pt x="8" y="29"/>
                  </a:cubicBezTo>
                  <a:cubicBezTo>
                    <a:pt x="4" y="26"/>
                    <a:pt x="0" y="21"/>
                    <a:pt x="0" y="16"/>
                  </a:cubicBezTo>
                  <a:cubicBezTo>
                    <a:pt x="0" y="16"/>
                    <a:pt x="0" y="16"/>
                    <a:pt x="0" y="16"/>
                  </a:cubicBezTo>
                  <a:cubicBezTo>
                    <a:pt x="0" y="16"/>
                    <a:pt x="0" y="16"/>
                    <a:pt x="0" y="16"/>
                  </a:cubicBezTo>
                  <a:cubicBezTo>
                    <a:pt x="0" y="16"/>
                    <a:pt x="0" y="15"/>
                    <a:pt x="0" y="15"/>
                  </a:cubicBezTo>
                  <a:cubicBezTo>
                    <a:pt x="0" y="15"/>
                    <a:pt x="0" y="15"/>
                    <a:pt x="0" y="15"/>
                  </a:cubicBezTo>
                  <a:cubicBezTo>
                    <a:pt x="0" y="13"/>
                    <a:pt x="1" y="10"/>
                    <a:pt x="4" y="8"/>
                  </a:cubicBezTo>
                  <a:cubicBezTo>
                    <a:pt x="4" y="8"/>
                    <a:pt x="4" y="8"/>
                    <a:pt x="4" y="8"/>
                  </a:cubicBezTo>
                  <a:cubicBezTo>
                    <a:pt x="9" y="2"/>
                    <a:pt x="15" y="0"/>
                    <a:pt x="20" y="0"/>
                  </a:cubicBezTo>
                  <a:cubicBezTo>
                    <a:pt x="20" y="0"/>
                    <a:pt x="20" y="0"/>
                    <a:pt x="20" y="0"/>
                  </a:cubicBezTo>
                  <a:cubicBezTo>
                    <a:pt x="23" y="0"/>
                    <a:pt x="28" y="2"/>
                    <a:pt x="29" y="7"/>
                  </a:cubicBezTo>
                  <a:cubicBezTo>
                    <a:pt x="29" y="7"/>
                    <a:pt x="29" y="7"/>
                    <a:pt x="29" y="7"/>
                  </a:cubicBezTo>
                  <a:cubicBezTo>
                    <a:pt x="29" y="7"/>
                    <a:pt x="29" y="7"/>
                    <a:pt x="29" y="7"/>
                  </a:cubicBezTo>
                  <a:cubicBezTo>
                    <a:pt x="29" y="8"/>
                    <a:pt x="28" y="8"/>
                    <a:pt x="28" y="9"/>
                  </a:cubicBezTo>
                  <a:cubicBezTo>
                    <a:pt x="28" y="9"/>
                    <a:pt x="28" y="9"/>
                    <a:pt x="28" y="9"/>
                  </a:cubicBezTo>
                  <a:cubicBezTo>
                    <a:pt x="28" y="10"/>
                    <a:pt x="28" y="11"/>
                    <a:pt x="28" y="12"/>
                  </a:cubicBezTo>
                  <a:cubicBezTo>
                    <a:pt x="28" y="12"/>
                    <a:pt x="28" y="12"/>
                    <a:pt x="28" y="12"/>
                  </a:cubicBezTo>
                  <a:cubicBezTo>
                    <a:pt x="28" y="14"/>
                    <a:pt x="28" y="16"/>
                    <a:pt x="28" y="16"/>
                  </a:cubicBezTo>
                  <a:cubicBezTo>
                    <a:pt x="28" y="16"/>
                    <a:pt x="28" y="16"/>
                    <a:pt x="28" y="16"/>
                  </a:cubicBezTo>
                  <a:cubicBezTo>
                    <a:pt x="28" y="16"/>
                    <a:pt x="28" y="16"/>
                    <a:pt x="28" y="17"/>
                  </a:cubicBezTo>
                  <a:cubicBezTo>
                    <a:pt x="28" y="17"/>
                    <a:pt x="28" y="17"/>
                    <a:pt x="28" y="17"/>
                  </a:cubicBezTo>
                  <a:cubicBezTo>
                    <a:pt x="28" y="18"/>
                    <a:pt x="28" y="18"/>
                    <a:pt x="28" y="18"/>
                  </a:cubicBezTo>
                  <a:cubicBezTo>
                    <a:pt x="21" y="20"/>
                    <a:pt x="21" y="20"/>
                    <a:pt x="21" y="20"/>
                  </a:cubicBezTo>
                  <a:cubicBezTo>
                    <a:pt x="21" y="18"/>
                    <a:pt x="21" y="18"/>
                    <a:pt x="21" y="18"/>
                  </a:cubicBezTo>
                  <a:cubicBezTo>
                    <a:pt x="21" y="18"/>
                    <a:pt x="20" y="15"/>
                    <a:pt x="20" y="12"/>
                  </a:cubicBezTo>
                  <a:cubicBezTo>
                    <a:pt x="20" y="12"/>
                    <a:pt x="20" y="12"/>
                    <a:pt x="20" y="12"/>
                  </a:cubicBezTo>
                  <a:cubicBezTo>
                    <a:pt x="20" y="11"/>
                    <a:pt x="20" y="10"/>
                    <a:pt x="20" y="8"/>
                  </a:cubicBezTo>
                  <a:cubicBezTo>
                    <a:pt x="20" y="8"/>
                    <a:pt x="20" y="8"/>
                    <a:pt x="20" y="8"/>
                  </a:cubicBezTo>
                  <a:cubicBezTo>
                    <a:pt x="20" y="8"/>
                    <a:pt x="20" y="8"/>
                    <a:pt x="20" y="8"/>
                  </a:cubicBezTo>
                  <a:cubicBezTo>
                    <a:pt x="17" y="8"/>
                    <a:pt x="13" y="10"/>
                    <a:pt x="9" y="13"/>
                  </a:cubicBezTo>
                  <a:cubicBezTo>
                    <a:pt x="9" y="13"/>
                    <a:pt x="9" y="13"/>
                    <a:pt x="9" y="13"/>
                  </a:cubicBezTo>
                  <a:cubicBezTo>
                    <a:pt x="8" y="14"/>
                    <a:pt x="8" y="15"/>
                    <a:pt x="8" y="16"/>
                  </a:cubicBezTo>
                  <a:cubicBezTo>
                    <a:pt x="8" y="16"/>
                    <a:pt x="8" y="16"/>
                    <a:pt x="8" y="16"/>
                  </a:cubicBezTo>
                  <a:cubicBezTo>
                    <a:pt x="8" y="16"/>
                    <a:pt x="8" y="16"/>
                    <a:pt x="8" y="16"/>
                  </a:cubicBezTo>
                  <a:cubicBezTo>
                    <a:pt x="8" y="17"/>
                    <a:pt x="10" y="20"/>
                    <a:pt x="13" y="23"/>
                  </a:cubicBezTo>
                  <a:cubicBezTo>
                    <a:pt x="13" y="23"/>
                    <a:pt x="13" y="23"/>
                    <a:pt x="13" y="23"/>
                  </a:cubicBezTo>
                  <a:cubicBezTo>
                    <a:pt x="15" y="24"/>
                    <a:pt x="17" y="26"/>
                    <a:pt x="18" y="26"/>
                  </a:cubicBezTo>
                  <a:cubicBezTo>
                    <a:pt x="18" y="26"/>
                    <a:pt x="18" y="26"/>
                    <a:pt x="18" y="26"/>
                  </a:cubicBezTo>
                  <a:cubicBezTo>
                    <a:pt x="21" y="26"/>
                    <a:pt x="21" y="26"/>
                    <a:pt x="21" y="26"/>
                  </a:cubicBezTo>
                  <a:cubicBezTo>
                    <a:pt x="14" y="38"/>
                    <a:pt x="14" y="38"/>
                    <a:pt x="14" y="38"/>
                  </a:cubicBezTo>
                  <a:cubicBezTo>
                    <a:pt x="14" y="33"/>
                    <a:pt x="14" y="33"/>
                    <a:pt x="14" y="33"/>
                  </a:cubicBezTo>
                  <a:close/>
                  <a:moveTo>
                    <a:pt x="10" y="25"/>
                  </a:moveTo>
                  <a:cubicBezTo>
                    <a:pt x="11" y="26"/>
                    <a:pt x="12" y="27"/>
                    <a:pt x="13" y="28"/>
                  </a:cubicBezTo>
                  <a:cubicBezTo>
                    <a:pt x="13" y="28"/>
                    <a:pt x="13" y="28"/>
                    <a:pt x="13" y="28"/>
                  </a:cubicBezTo>
                  <a:cubicBezTo>
                    <a:pt x="12" y="27"/>
                    <a:pt x="11" y="26"/>
                    <a:pt x="10" y="26"/>
                  </a:cubicBezTo>
                  <a:cubicBezTo>
                    <a:pt x="10" y="26"/>
                    <a:pt x="10" y="26"/>
                    <a:pt x="10" y="26"/>
                  </a:cubicBezTo>
                  <a:cubicBezTo>
                    <a:pt x="9" y="24"/>
                    <a:pt x="8" y="23"/>
                    <a:pt x="7" y="22"/>
                  </a:cubicBezTo>
                  <a:cubicBezTo>
                    <a:pt x="7" y="22"/>
                    <a:pt x="7" y="22"/>
                    <a:pt x="7" y="22"/>
                  </a:cubicBezTo>
                  <a:cubicBezTo>
                    <a:pt x="8" y="23"/>
                    <a:pt x="9" y="24"/>
                    <a:pt x="10" y="25"/>
                  </a:cubicBezTo>
                  <a:close/>
                  <a:moveTo>
                    <a:pt x="24" y="17"/>
                  </a:moveTo>
                  <a:cubicBezTo>
                    <a:pt x="24" y="17"/>
                    <a:pt x="24" y="17"/>
                    <a:pt x="24" y="17"/>
                  </a:cubicBezTo>
                  <a:cubicBezTo>
                    <a:pt x="24" y="17"/>
                    <a:pt x="24" y="17"/>
                    <a:pt x="24" y="17"/>
                  </a:cubicBezTo>
                  <a:cubicBezTo>
                    <a:pt x="24" y="17"/>
                    <a:pt x="24" y="17"/>
                    <a:pt x="24" y="17"/>
                  </a:cubicBezTo>
                  <a:cubicBezTo>
                    <a:pt x="24" y="17"/>
                    <a:pt x="24" y="17"/>
                    <a:pt x="24" y="17"/>
                  </a:cubicBezTo>
                  <a:close/>
                  <a:moveTo>
                    <a:pt x="2" y="16"/>
                  </a:moveTo>
                  <a:cubicBezTo>
                    <a:pt x="4" y="15"/>
                    <a:pt x="4" y="15"/>
                    <a:pt x="4" y="15"/>
                  </a:cubicBezTo>
                  <a:cubicBezTo>
                    <a:pt x="3" y="15"/>
                    <a:pt x="3" y="15"/>
                    <a:pt x="3" y="15"/>
                  </a:cubicBezTo>
                  <a:cubicBezTo>
                    <a:pt x="4" y="15"/>
                    <a:pt x="4" y="15"/>
                    <a:pt x="4" y="15"/>
                  </a:cubicBezTo>
                  <a:cubicBezTo>
                    <a:pt x="2" y="16"/>
                    <a:pt x="2" y="16"/>
                    <a:pt x="2" y="16"/>
                  </a:cubicBezTo>
                  <a:close/>
                  <a:moveTo>
                    <a:pt x="4" y="15"/>
                  </a:moveTo>
                  <a:cubicBezTo>
                    <a:pt x="4" y="15"/>
                    <a:pt x="4" y="15"/>
                    <a:pt x="4" y="15"/>
                  </a:cubicBezTo>
                  <a:cubicBezTo>
                    <a:pt x="4" y="15"/>
                    <a:pt x="4" y="15"/>
                    <a:pt x="4" y="15"/>
                  </a:cubicBezTo>
                  <a:cubicBezTo>
                    <a:pt x="4" y="14"/>
                    <a:pt x="5" y="12"/>
                    <a:pt x="6" y="11"/>
                  </a:cubicBezTo>
                  <a:cubicBezTo>
                    <a:pt x="6" y="11"/>
                    <a:pt x="6" y="11"/>
                    <a:pt x="6" y="11"/>
                  </a:cubicBezTo>
                  <a:cubicBezTo>
                    <a:pt x="5" y="12"/>
                    <a:pt x="4" y="14"/>
                    <a:pt x="4" y="15"/>
                  </a:cubicBezTo>
                  <a:cubicBezTo>
                    <a:pt x="4" y="15"/>
                    <a:pt x="4" y="15"/>
                    <a:pt x="4" y="15"/>
                  </a:cubicBezTo>
                  <a:cubicBezTo>
                    <a:pt x="4" y="15"/>
                    <a:pt x="4" y="15"/>
                    <a:pt x="4" y="15"/>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2"/>
                    <a:pt x="24" y="12"/>
                  </a:cubicBezTo>
                  <a:cubicBezTo>
                    <a:pt x="24" y="12"/>
                    <a:pt x="24" y="12"/>
                    <a:pt x="24" y="12"/>
                  </a:cubicBezTo>
                  <a:cubicBezTo>
                    <a:pt x="24" y="12"/>
                    <a:pt x="24" y="13"/>
                    <a:pt x="24" y="13"/>
                  </a:cubicBezTo>
                  <a:close/>
                  <a:moveTo>
                    <a:pt x="24" y="12"/>
                  </a:moveTo>
                  <a:cubicBezTo>
                    <a:pt x="24" y="12"/>
                    <a:pt x="24" y="12"/>
                    <a:pt x="24" y="12"/>
                  </a:cubicBezTo>
                  <a:cubicBezTo>
                    <a:pt x="24" y="12"/>
                    <a:pt x="24" y="12"/>
                    <a:pt x="24" y="12"/>
                  </a:cubicBezTo>
                  <a:cubicBezTo>
                    <a:pt x="24" y="12"/>
                    <a:pt x="24" y="12"/>
                    <a:pt x="24" y="12"/>
                  </a:cubicBezTo>
                  <a:cubicBezTo>
                    <a:pt x="24" y="12"/>
                    <a:pt x="24" y="12"/>
                    <a:pt x="24" y="12"/>
                  </a:cubicBezTo>
                  <a:cubicBezTo>
                    <a:pt x="24" y="12"/>
                    <a:pt x="24" y="12"/>
                    <a:pt x="24" y="12"/>
                  </a:cubicBezTo>
                  <a:close/>
                  <a:moveTo>
                    <a:pt x="25" y="7"/>
                  </a:move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lose/>
                  <a:moveTo>
                    <a:pt x="25" y="7"/>
                  </a:moveTo>
                  <a:cubicBezTo>
                    <a:pt x="25" y="7"/>
                    <a:pt x="25" y="7"/>
                    <a:pt x="25" y="7"/>
                  </a:cubicBezTo>
                  <a:cubicBezTo>
                    <a:pt x="25" y="7"/>
                    <a:pt x="25" y="7"/>
                    <a:pt x="25" y="7"/>
                  </a:cubicBezTo>
                  <a:cubicBezTo>
                    <a:pt x="25" y="7"/>
                    <a:pt x="25" y="7"/>
                    <a:pt x="25" y="7"/>
                  </a:cubicBezTo>
                  <a:close/>
                  <a:moveTo>
                    <a:pt x="24" y="5"/>
                  </a:moveTo>
                  <a:cubicBezTo>
                    <a:pt x="24" y="5"/>
                    <a:pt x="24" y="5"/>
                    <a:pt x="24" y="5"/>
                  </a:cubicBezTo>
                  <a:cubicBezTo>
                    <a:pt x="24" y="5"/>
                    <a:pt x="24" y="5"/>
                    <a:pt x="24" y="5"/>
                  </a:cubicBezTo>
                  <a:cubicBezTo>
                    <a:pt x="24" y="5"/>
                    <a:pt x="24" y="5"/>
                    <a:pt x="24" y="5"/>
                  </a:cubicBezTo>
                  <a:close/>
                  <a:moveTo>
                    <a:pt x="19" y="4"/>
                  </a:moveTo>
                  <a:cubicBezTo>
                    <a:pt x="19" y="4"/>
                    <a:pt x="19" y="4"/>
                    <a:pt x="19" y="4"/>
                  </a:cubicBezTo>
                  <a:cubicBezTo>
                    <a:pt x="19" y="4"/>
                    <a:pt x="19" y="4"/>
                    <a:pt x="19" y="4"/>
                  </a:cubicBezTo>
                  <a:cubicBezTo>
                    <a:pt x="19" y="4"/>
                    <a:pt x="19" y="4"/>
                    <a:pt x="19" y="4"/>
                  </a:cubicBezTo>
                  <a:close/>
                  <a:moveTo>
                    <a:pt x="20" y="4"/>
                  </a:moveTo>
                  <a:cubicBezTo>
                    <a:pt x="20" y="4"/>
                    <a:pt x="20" y="4"/>
                    <a:pt x="20" y="4"/>
                  </a:cubicBezTo>
                  <a:cubicBezTo>
                    <a:pt x="20" y="4"/>
                    <a:pt x="20" y="4"/>
                    <a:pt x="20" y="4"/>
                  </a:cubicBezTo>
                  <a:cubicBezTo>
                    <a:pt x="20" y="4"/>
                    <a:pt x="20"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854"/>
            <p:cNvSpPr/>
            <p:nvPr/>
          </p:nvSpPr>
          <p:spPr bwMode="auto">
            <a:xfrm>
              <a:off x="7429502" y="5559426"/>
              <a:ext cx="9525" cy="6350"/>
            </a:xfrm>
            <a:custGeom>
              <a:avLst/>
              <a:gdLst>
                <a:gd name="T0" fmla="*/ 0 w 6"/>
                <a:gd name="T1" fmla="*/ 4 h 4"/>
                <a:gd name="T2" fmla="*/ 0 w 6"/>
                <a:gd name="T3" fmla="*/ 0 h 4"/>
                <a:gd name="T4" fmla="*/ 6 w 6"/>
                <a:gd name="T5" fmla="*/ 0 h 4"/>
                <a:gd name="T6" fmla="*/ 6 w 6"/>
                <a:gd name="T7" fmla="*/ 4 h 4"/>
                <a:gd name="T8" fmla="*/ 0 w 6"/>
                <a:gd name="T9" fmla="*/ 4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0" y="0"/>
                  </a:lnTo>
                  <a:lnTo>
                    <a:pt x="6" y="0"/>
                  </a:lnTo>
                  <a:lnTo>
                    <a:pt x="6"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55"/>
            <p:cNvSpPr>
              <a:spLocks noEditPoints="1"/>
            </p:cNvSpPr>
            <p:nvPr/>
          </p:nvSpPr>
          <p:spPr bwMode="auto">
            <a:xfrm>
              <a:off x="7426327" y="5556251"/>
              <a:ext cx="15875" cy="12700"/>
            </a:xfrm>
            <a:custGeom>
              <a:avLst/>
              <a:gdLst>
                <a:gd name="T0" fmla="*/ 8 w 10"/>
                <a:gd name="T1" fmla="*/ 8 h 8"/>
                <a:gd name="T2" fmla="*/ 2 w 10"/>
                <a:gd name="T3" fmla="*/ 8 h 8"/>
                <a:gd name="T4" fmla="*/ 2 w 10"/>
                <a:gd name="T5" fmla="*/ 6 h 8"/>
                <a:gd name="T6" fmla="*/ 4 w 10"/>
                <a:gd name="T7" fmla="*/ 6 h 8"/>
                <a:gd name="T8" fmla="*/ 2 w 10"/>
                <a:gd name="T9" fmla="*/ 6 h 8"/>
                <a:gd name="T10" fmla="*/ 2 w 10"/>
                <a:gd name="T11" fmla="*/ 8 h 8"/>
                <a:gd name="T12" fmla="*/ 0 w 10"/>
                <a:gd name="T13" fmla="*/ 8 h 8"/>
                <a:gd name="T14" fmla="*/ 0 w 10"/>
                <a:gd name="T15" fmla="*/ 0 h 8"/>
                <a:gd name="T16" fmla="*/ 10 w 10"/>
                <a:gd name="T17" fmla="*/ 0 h 8"/>
                <a:gd name="T18" fmla="*/ 10 w 10"/>
                <a:gd name="T19" fmla="*/ 8 h 8"/>
                <a:gd name="T20" fmla="*/ 8 w 10"/>
                <a:gd name="T21" fmla="*/ 8 h 8"/>
                <a:gd name="T22" fmla="*/ 8 w 10"/>
                <a:gd name="T23" fmla="*/ 8 h 8"/>
                <a:gd name="T24" fmla="*/ 5 w 10"/>
                <a:gd name="T25" fmla="*/ 4 h 8"/>
                <a:gd name="T26" fmla="*/ 5 w 10"/>
                <a:gd name="T27" fmla="*/ 4 h 8"/>
                <a:gd name="T28" fmla="*/ 4 w 10"/>
                <a:gd name="T29" fmla="*/ 4 h 8"/>
                <a:gd name="T30" fmla="*/ 4 w 10"/>
                <a:gd name="T31" fmla="*/ 4 h 8"/>
                <a:gd name="T32" fmla="*/ 5 w 10"/>
                <a:gd name="T33" fmla="*/ 4 h 8"/>
                <a:gd name="T34" fmla="*/ 5 w 10"/>
                <a:gd name="T3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8" y="8"/>
                  </a:moveTo>
                  <a:lnTo>
                    <a:pt x="2" y="8"/>
                  </a:lnTo>
                  <a:lnTo>
                    <a:pt x="2" y="6"/>
                  </a:lnTo>
                  <a:lnTo>
                    <a:pt x="4" y="6"/>
                  </a:lnTo>
                  <a:lnTo>
                    <a:pt x="2" y="6"/>
                  </a:lnTo>
                  <a:lnTo>
                    <a:pt x="2" y="8"/>
                  </a:lnTo>
                  <a:lnTo>
                    <a:pt x="0" y="8"/>
                  </a:lnTo>
                  <a:lnTo>
                    <a:pt x="0" y="0"/>
                  </a:lnTo>
                  <a:lnTo>
                    <a:pt x="10" y="0"/>
                  </a:lnTo>
                  <a:lnTo>
                    <a:pt x="10" y="8"/>
                  </a:lnTo>
                  <a:lnTo>
                    <a:pt x="8" y="8"/>
                  </a:lnTo>
                  <a:lnTo>
                    <a:pt x="8" y="8"/>
                  </a:lnTo>
                  <a:close/>
                  <a:moveTo>
                    <a:pt x="5" y="4"/>
                  </a:moveTo>
                  <a:lnTo>
                    <a:pt x="5" y="4"/>
                  </a:lnTo>
                  <a:lnTo>
                    <a:pt x="4" y="4"/>
                  </a:lnTo>
                  <a:lnTo>
                    <a:pt x="4" y="4"/>
                  </a:lnTo>
                  <a:lnTo>
                    <a:pt x="5" y="4"/>
                  </a:lnTo>
                  <a:lnTo>
                    <a:pt x="5"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856"/>
            <p:cNvSpPr/>
            <p:nvPr/>
          </p:nvSpPr>
          <p:spPr bwMode="auto">
            <a:xfrm>
              <a:off x="7496177" y="5688013"/>
              <a:ext cx="6350" cy="23813"/>
            </a:xfrm>
            <a:custGeom>
              <a:avLst/>
              <a:gdLst>
                <a:gd name="T0" fmla="*/ 0 w 4"/>
                <a:gd name="T1" fmla="*/ 15 h 15"/>
                <a:gd name="T2" fmla="*/ 0 w 4"/>
                <a:gd name="T3" fmla="*/ 0 h 15"/>
                <a:gd name="T4" fmla="*/ 4 w 4"/>
                <a:gd name="T5" fmla="*/ 0 h 15"/>
                <a:gd name="T6" fmla="*/ 4 w 4"/>
                <a:gd name="T7" fmla="*/ 15 h 15"/>
                <a:gd name="T8" fmla="*/ 0 w 4"/>
                <a:gd name="T9" fmla="*/ 15 h 15"/>
                <a:gd name="T10" fmla="*/ 0 w 4"/>
                <a:gd name="T11" fmla="*/ 15 h 15"/>
              </a:gdLst>
              <a:ahLst/>
              <a:cxnLst>
                <a:cxn ang="0">
                  <a:pos x="T0" y="T1"/>
                </a:cxn>
                <a:cxn ang="0">
                  <a:pos x="T2" y="T3"/>
                </a:cxn>
                <a:cxn ang="0">
                  <a:pos x="T4" y="T5"/>
                </a:cxn>
                <a:cxn ang="0">
                  <a:pos x="T6" y="T7"/>
                </a:cxn>
                <a:cxn ang="0">
                  <a:pos x="T8" y="T9"/>
                </a:cxn>
                <a:cxn ang="0">
                  <a:pos x="T10" y="T11"/>
                </a:cxn>
              </a:cxnLst>
              <a:rect l="0" t="0" r="r" b="b"/>
              <a:pathLst>
                <a:path w="4" h="15">
                  <a:moveTo>
                    <a:pt x="0" y="15"/>
                  </a:moveTo>
                  <a:lnTo>
                    <a:pt x="0" y="0"/>
                  </a:lnTo>
                  <a:lnTo>
                    <a:pt x="4" y="0"/>
                  </a:lnTo>
                  <a:lnTo>
                    <a:pt x="4" y="15"/>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1857"/>
            <p:cNvSpPr>
              <a:spLocks noEditPoints="1"/>
            </p:cNvSpPr>
            <p:nvPr/>
          </p:nvSpPr>
          <p:spPr bwMode="auto">
            <a:xfrm>
              <a:off x="7493002" y="5684838"/>
              <a:ext cx="12700" cy="30163"/>
            </a:xfrm>
            <a:custGeom>
              <a:avLst/>
              <a:gdLst>
                <a:gd name="T0" fmla="*/ 6 w 8"/>
                <a:gd name="T1" fmla="*/ 19 h 19"/>
                <a:gd name="T2" fmla="*/ 2 w 8"/>
                <a:gd name="T3" fmla="*/ 19 h 19"/>
                <a:gd name="T4" fmla="*/ 2 w 8"/>
                <a:gd name="T5" fmla="*/ 17 h 19"/>
                <a:gd name="T6" fmla="*/ 4 w 8"/>
                <a:gd name="T7" fmla="*/ 17 h 19"/>
                <a:gd name="T8" fmla="*/ 2 w 8"/>
                <a:gd name="T9" fmla="*/ 17 h 19"/>
                <a:gd name="T10" fmla="*/ 2 w 8"/>
                <a:gd name="T11" fmla="*/ 19 h 19"/>
                <a:gd name="T12" fmla="*/ 0 w 8"/>
                <a:gd name="T13" fmla="*/ 19 h 19"/>
                <a:gd name="T14" fmla="*/ 0 w 8"/>
                <a:gd name="T15" fmla="*/ 0 h 19"/>
                <a:gd name="T16" fmla="*/ 8 w 8"/>
                <a:gd name="T17" fmla="*/ 0 h 19"/>
                <a:gd name="T18" fmla="*/ 8 w 8"/>
                <a:gd name="T19" fmla="*/ 19 h 19"/>
                <a:gd name="T20" fmla="*/ 6 w 8"/>
                <a:gd name="T21" fmla="*/ 19 h 19"/>
                <a:gd name="T22" fmla="*/ 6 w 8"/>
                <a:gd name="T23" fmla="*/ 19 h 19"/>
                <a:gd name="T24" fmla="*/ 4 w 8"/>
                <a:gd name="T25" fmla="*/ 15 h 19"/>
                <a:gd name="T26" fmla="*/ 4 w 8"/>
                <a:gd name="T27" fmla="*/ 4 h 19"/>
                <a:gd name="T28" fmla="*/ 4 w 8"/>
                <a:gd name="T29" fmla="*/ 15 h 19"/>
                <a:gd name="T30" fmla="*/ 4 w 8"/>
                <a:gd name="T3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9">
                  <a:moveTo>
                    <a:pt x="6" y="19"/>
                  </a:moveTo>
                  <a:lnTo>
                    <a:pt x="2" y="19"/>
                  </a:lnTo>
                  <a:lnTo>
                    <a:pt x="2" y="17"/>
                  </a:lnTo>
                  <a:lnTo>
                    <a:pt x="4" y="17"/>
                  </a:lnTo>
                  <a:lnTo>
                    <a:pt x="2" y="17"/>
                  </a:lnTo>
                  <a:lnTo>
                    <a:pt x="2" y="19"/>
                  </a:lnTo>
                  <a:lnTo>
                    <a:pt x="0" y="19"/>
                  </a:lnTo>
                  <a:lnTo>
                    <a:pt x="0" y="0"/>
                  </a:lnTo>
                  <a:lnTo>
                    <a:pt x="8" y="0"/>
                  </a:lnTo>
                  <a:lnTo>
                    <a:pt x="8" y="19"/>
                  </a:lnTo>
                  <a:lnTo>
                    <a:pt x="6" y="19"/>
                  </a:lnTo>
                  <a:lnTo>
                    <a:pt x="6" y="19"/>
                  </a:lnTo>
                  <a:close/>
                  <a:moveTo>
                    <a:pt x="4" y="15"/>
                  </a:moveTo>
                  <a:lnTo>
                    <a:pt x="4" y="4"/>
                  </a:lnTo>
                  <a:lnTo>
                    <a:pt x="4" y="15"/>
                  </a:lnTo>
                  <a:lnTo>
                    <a:pt x="4"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1858"/>
            <p:cNvSpPr>
              <a:spLocks noEditPoints="1"/>
            </p:cNvSpPr>
            <p:nvPr/>
          </p:nvSpPr>
          <p:spPr bwMode="auto">
            <a:xfrm>
              <a:off x="7410452" y="5708651"/>
              <a:ext cx="142875" cy="190500"/>
            </a:xfrm>
            <a:custGeom>
              <a:avLst/>
              <a:gdLst>
                <a:gd name="T0" fmla="*/ 35 w 82"/>
                <a:gd name="T1" fmla="*/ 109 h 109"/>
                <a:gd name="T2" fmla="*/ 10 w 82"/>
                <a:gd name="T3" fmla="*/ 85 h 109"/>
                <a:gd name="T4" fmla="*/ 10 w 82"/>
                <a:gd name="T5" fmla="*/ 85 h 109"/>
                <a:gd name="T6" fmla="*/ 0 w 82"/>
                <a:gd name="T7" fmla="*/ 43 h 109"/>
                <a:gd name="T8" fmla="*/ 0 w 82"/>
                <a:gd name="T9" fmla="*/ 43 h 109"/>
                <a:gd name="T10" fmla="*/ 51 w 82"/>
                <a:gd name="T11" fmla="*/ 0 h 109"/>
                <a:gd name="T12" fmla="*/ 51 w 82"/>
                <a:gd name="T13" fmla="*/ 0 h 109"/>
                <a:gd name="T14" fmla="*/ 75 w 82"/>
                <a:gd name="T15" fmla="*/ 16 h 109"/>
                <a:gd name="T16" fmla="*/ 75 w 82"/>
                <a:gd name="T17" fmla="*/ 16 h 109"/>
                <a:gd name="T18" fmla="*/ 82 w 82"/>
                <a:gd name="T19" fmla="*/ 54 h 109"/>
                <a:gd name="T20" fmla="*/ 82 w 82"/>
                <a:gd name="T21" fmla="*/ 54 h 109"/>
                <a:gd name="T22" fmla="*/ 42 w 82"/>
                <a:gd name="T23" fmla="*/ 107 h 109"/>
                <a:gd name="T24" fmla="*/ 42 w 82"/>
                <a:gd name="T25" fmla="*/ 107 h 109"/>
                <a:gd name="T26" fmla="*/ 35 w 82"/>
                <a:gd name="T27" fmla="*/ 109 h 109"/>
                <a:gd name="T28" fmla="*/ 35 w 82"/>
                <a:gd name="T29" fmla="*/ 109 h 109"/>
                <a:gd name="T30" fmla="*/ 35 w 82"/>
                <a:gd name="T31" fmla="*/ 109 h 109"/>
                <a:gd name="T32" fmla="*/ 19 w 82"/>
                <a:gd name="T33" fmla="*/ 13 h 109"/>
                <a:gd name="T34" fmla="*/ 4 w 82"/>
                <a:gd name="T35" fmla="*/ 43 h 109"/>
                <a:gd name="T36" fmla="*/ 4 w 82"/>
                <a:gd name="T37" fmla="*/ 43 h 109"/>
                <a:gd name="T38" fmla="*/ 14 w 82"/>
                <a:gd name="T39" fmla="*/ 83 h 109"/>
                <a:gd name="T40" fmla="*/ 14 w 82"/>
                <a:gd name="T41" fmla="*/ 83 h 109"/>
                <a:gd name="T42" fmla="*/ 35 w 82"/>
                <a:gd name="T43" fmla="*/ 105 h 109"/>
                <a:gd name="T44" fmla="*/ 35 w 82"/>
                <a:gd name="T45" fmla="*/ 105 h 109"/>
                <a:gd name="T46" fmla="*/ 40 w 82"/>
                <a:gd name="T47" fmla="*/ 103 h 109"/>
                <a:gd name="T48" fmla="*/ 40 w 82"/>
                <a:gd name="T49" fmla="*/ 103 h 109"/>
                <a:gd name="T50" fmla="*/ 78 w 82"/>
                <a:gd name="T51" fmla="*/ 54 h 109"/>
                <a:gd name="T52" fmla="*/ 78 w 82"/>
                <a:gd name="T53" fmla="*/ 54 h 109"/>
                <a:gd name="T54" fmla="*/ 72 w 82"/>
                <a:gd name="T55" fmla="*/ 18 h 109"/>
                <a:gd name="T56" fmla="*/ 72 w 82"/>
                <a:gd name="T57" fmla="*/ 18 h 109"/>
                <a:gd name="T58" fmla="*/ 51 w 82"/>
                <a:gd name="T59" fmla="*/ 4 h 109"/>
                <a:gd name="T60" fmla="*/ 51 w 82"/>
                <a:gd name="T61" fmla="*/ 4 h 109"/>
                <a:gd name="T62" fmla="*/ 51 w 82"/>
                <a:gd name="T63" fmla="*/ 4 h 109"/>
                <a:gd name="T64" fmla="*/ 51 w 82"/>
                <a:gd name="T65" fmla="*/ 4 h 109"/>
                <a:gd name="T66" fmla="*/ 19 w 82"/>
                <a:gd name="T67"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109">
                  <a:moveTo>
                    <a:pt x="35" y="109"/>
                  </a:moveTo>
                  <a:cubicBezTo>
                    <a:pt x="25" y="108"/>
                    <a:pt x="16" y="98"/>
                    <a:pt x="10" y="85"/>
                  </a:cubicBezTo>
                  <a:cubicBezTo>
                    <a:pt x="10" y="85"/>
                    <a:pt x="10" y="85"/>
                    <a:pt x="10" y="85"/>
                  </a:cubicBezTo>
                  <a:cubicBezTo>
                    <a:pt x="4" y="72"/>
                    <a:pt x="0" y="56"/>
                    <a:pt x="0" y="43"/>
                  </a:cubicBezTo>
                  <a:cubicBezTo>
                    <a:pt x="0" y="43"/>
                    <a:pt x="0" y="43"/>
                    <a:pt x="0" y="43"/>
                  </a:cubicBezTo>
                  <a:cubicBezTo>
                    <a:pt x="0" y="13"/>
                    <a:pt x="28" y="0"/>
                    <a:pt x="51" y="0"/>
                  </a:cubicBezTo>
                  <a:cubicBezTo>
                    <a:pt x="51" y="0"/>
                    <a:pt x="51" y="0"/>
                    <a:pt x="51" y="0"/>
                  </a:cubicBezTo>
                  <a:cubicBezTo>
                    <a:pt x="62" y="0"/>
                    <a:pt x="70" y="6"/>
                    <a:pt x="75" y="16"/>
                  </a:cubicBezTo>
                  <a:cubicBezTo>
                    <a:pt x="75" y="16"/>
                    <a:pt x="75" y="16"/>
                    <a:pt x="75" y="16"/>
                  </a:cubicBezTo>
                  <a:cubicBezTo>
                    <a:pt x="80" y="26"/>
                    <a:pt x="82" y="39"/>
                    <a:pt x="82" y="54"/>
                  </a:cubicBezTo>
                  <a:cubicBezTo>
                    <a:pt x="82" y="54"/>
                    <a:pt x="82" y="54"/>
                    <a:pt x="82" y="54"/>
                  </a:cubicBezTo>
                  <a:cubicBezTo>
                    <a:pt x="82" y="83"/>
                    <a:pt x="60" y="97"/>
                    <a:pt x="42" y="107"/>
                  </a:cubicBezTo>
                  <a:cubicBezTo>
                    <a:pt x="42" y="107"/>
                    <a:pt x="42" y="107"/>
                    <a:pt x="42" y="107"/>
                  </a:cubicBezTo>
                  <a:cubicBezTo>
                    <a:pt x="40" y="108"/>
                    <a:pt x="37" y="109"/>
                    <a:pt x="35" y="109"/>
                  </a:cubicBezTo>
                  <a:cubicBezTo>
                    <a:pt x="35" y="109"/>
                    <a:pt x="35" y="109"/>
                    <a:pt x="35" y="109"/>
                  </a:cubicBezTo>
                  <a:cubicBezTo>
                    <a:pt x="35" y="109"/>
                    <a:pt x="35" y="109"/>
                    <a:pt x="35" y="109"/>
                  </a:cubicBezTo>
                  <a:close/>
                  <a:moveTo>
                    <a:pt x="19" y="13"/>
                  </a:moveTo>
                  <a:cubicBezTo>
                    <a:pt x="10" y="20"/>
                    <a:pt x="4" y="29"/>
                    <a:pt x="4" y="43"/>
                  </a:cubicBezTo>
                  <a:cubicBezTo>
                    <a:pt x="4" y="43"/>
                    <a:pt x="4" y="43"/>
                    <a:pt x="4" y="43"/>
                  </a:cubicBezTo>
                  <a:cubicBezTo>
                    <a:pt x="4" y="55"/>
                    <a:pt x="7" y="71"/>
                    <a:pt x="14" y="83"/>
                  </a:cubicBezTo>
                  <a:cubicBezTo>
                    <a:pt x="14" y="83"/>
                    <a:pt x="14" y="83"/>
                    <a:pt x="14" y="83"/>
                  </a:cubicBezTo>
                  <a:cubicBezTo>
                    <a:pt x="20" y="96"/>
                    <a:pt x="28" y="105"/>
                    <a:pt x="35" y="105"/>
                  </a:cubicBezTo>
                  <a:cubicBezTo>
                    <a:pt x="35" y="105"/>
                    <a:pt x="35" y="105"/>
                    <a:pt x="35" y="105"/>
                  </a:cubicBezTo>
                  <a:cubicBezTo>
                    <a:pt x="37" y="105"/>
                    <a:pt x="38" y="104"/>
                    <a:pt x="40" y="103"/>
                  </a:cubicBezTo>
                  <a:cubicBezTo>
                    <a:pt x="40" y="103"/>
                    <a:pt x="40" y="103"/>
                    <a:pt x="40" y="103"/>
                  </a:cubicBezTo>
                  <a:cubicBezTo>
                    <a:pt x="58" y="93"/>
                    <a:pt x="78" y="81"/>
                    <a:pt x="78" y="54"/>
                  </a:cubicBezTo>
                  <a:cubicBezTo>
                    <a:pt x="78" y="54"/>
                    <a:pt x="78" y="54"/>
                    <a:pt x="78" y="54"/>
                  </a:cubicBezTo>
                  <a:cubicBezTo>
                    <a:pt x="78" y="40"/>
                    <a:pt x="76" y="27"/>
                    <a:pt x="72" y="18"/>
                  </a:cubicBezTo>
                  <a:cubicBezTo>
                    <a:pt x="72" y="18"/>
                    <a:pt x="72" y="18"/>
                    <a:pt x="72" y="18"/>
                  </a:cubicBezTo>
                  <a:cubicBezTo>
                    <a:pt x="67" y="9"/>
                    <a:pt x="61" y="4"/>
                    <a:pt x="51" y="4"/>
                  </a:cubicBezTo>
                  <a:cubicBezTo>
                    <a:pt x="51" y="4"/>
                    <a:pt x="51" y="4"/>
                    <a:pt x="51" y="4"/>
                  </a:cubicBezTo>
                  <a:cubicBezTo>
                    <a:pt x="51" y="4"/>
                    <a:pt x="51" y="4"/>
                    <a:pt x="51" y="4"/>
                  </a:cubicBezTo>
                  <a:cubicBezTo>
                    <a:pt x="51" y="4"/>
                    <a:pt x="51" y="4"/>
                    <a:pt x="51" y="4"/>
                  </a:cubicBezTo>
                  <a:cubicBezTo>
                    <a:pt x="40" y="4"/>
                    <a:pt x="28" y="7"/>
                    <a:pt x="1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1859"/>
            <p:cNvSpPr>
              <a:spLocks noEditPoints="1"/>
            </p:cNvSpPr>
            <p:nvPr/>
          </p:nvSpPr>
          <p:spPr bwMode="auto">
            <a:xfrm>
              <a:off x="7407277" y="5705476"/>
              <a:ext cx="149225" cy="196850"/>
            </a:xfrm>
            <a:custGeom>
              <a:avLst/>
              <a:gdLst>
                <a:gd name="T0" fmla="*/ 37 w 86"/>
                <a:gd name="T1" fmla="*/ 111 h 113"/>
                <a:gd name="T2" fmla="*/ 10 w 86"/>
                <a:gd name="T3" fmla="*/ 88 h 113"/>
                <a:gd name="T4" fmla="*/ 0 w 86"/>
                <a:gd name="T5" fmla="*/ 45 h 113"/>
                <a:gd name="T6" fmla="*/ 52 w 86"/>
                <a:gd name="T7" fmla="*/ 0 h 113"/>
                <a:gd name="T8" fmla="*/ 53 w 86"/>
                <a:gd name="T9" fmla="*/ 0 h 113"/>
                <a:gd name="T10" fmla="*/ 79 w 86"/>
                <a:gd name="T11" fmla="*/ 17 h 113"/>
                <a:gd name="T12" fmla="*/ 86 w 86"/>
                <a:gd name="T13" fmla="*/ 56 h 113"/>
                <a:gd name="T14" fmla="*/ 45 w 86"/>
                <a:gd name="T15" fmla="*/ 111 h 113"/>
                <a:gd name="T16" fmla="*/ 37 w 86"/>
                <a:gd name="T17" fmla="*/ 113 h 113"/>
                <a:gd name="T18" fmla="*/ 37 w 86"/>
                <a:gd name="T19" fmla="*/ 113 h 113"/>
                <a:gd name="T20" fmla="*/ 43 w 86"/>
                <a:gd name="T21" fmla="*/ 107 h 113"/>
                <a:gd name="T22" fmla="*/ 82 w 86"/>
                <a:gd name="T23" fmla="*/ 56 h 113"/>
                <a:gd name="T24" fmla="*/ 43 w 86"/>
                <a:gd name="T25" fmla="*/ 107 h 113"/>
                <a:gd name="T26" fmla="*/ 37 w 86"/>
                <a:gd name="T27" fmla="*/ 109 h 113"/>
                <a:gd name="T28" fmla="*/ 37 w 86"/>
                <a:gd name="T29" fmla="*/ 109 h 113"/>
                <a:gd name="T30" fmla="*/ 37 w 86"/>
                <a:gd name="T31" fmla="*/ 109 h 113"/>
                <a:gd name="T32" fmla="*/ 36 w 86"/>
                <a:gd name="T33" fmla="*/ 108 h 113"/>
                <a:gd name="T34" fmla="*/ 36 w 86"/>
                <a:gd name="T35" fmla="*/ 108 h 113"/>
                <a:gd name="T36" fmla="*/ 35 w 86"/>
                <a:gd name="T37" fmla="*/ 108 h 113"/>
                <a:gd name="T38" fmla="*/ 30 w 86"/>
                <a:gd name="T39" fmla="*/ 106 h 113"/>
                <a:gd name="T40" fmla="*/ 37 w 86"/>
                <a:gd name="T41" fmla="*/ 105 h 113"/>
                <a:gd name="T42" fmla="*/ 41 w 86"/>
                <a:gd name="T43" fmla="*/ 104 h 113"/>
                <a:gd name="T44" fmla="*/ 78 w 86"/>
                <a:gd name="T45" fmla="*/ 56 h 113"/>
                <a:gd name="T46" fmla="*/ 78 w 86"/>
                <a:gd name="T47" fmla="*/ 56 h 113"/>
                <a:gd name="T48" fmla="*/ 72 w 86"/>
                <a:gd name="T49" fmla="*/ 21 h 113"/>
                <a:gd name="T50" fmla="*/ 53 w 86"/>
                <a:gd name="T51" fmla="*/ 8 h 113"/>
                <a:gd name="T52" fmla="*/ 22 w 86"/>
                <a:gd name="T53" fmla="*/ 17 h 113"/>
                <a:gd name="T54" fmla="*/ 8 w 86"/>
                <a:gd name="T55" fmla="*/ 45 h 113"/>
                <a:gd name="T56" fmla="*/ 8 w 86"/>
                <a:gd name="T57" fmla="*/ 45 h 113"/>
                <a:gd name="T58" fmla="*/ 17 w 86"/>
                <a:gd name="T59" fmla="*/ 85 h 113"/>
                <a:gd name="T60" fmla="*/ 37 w 86"/>
                <a:gd name="T61" fmla="*/ 105 h 113"/>
                <a:gd name="T62" fmla="*/ 37 w 86"/>
                <a:gd name="T63" fmla="*/ 105 h 113"/>
                <a:gd name="T64" fmla="*/ 14 w 86"/>
                <a:gd name="T65" fmla="*/ 86 h 113"/>
                <a:gd name="T66" fmla="*/ 17 w 86"/>
                <a:gd name="T67" fmla="*/ 92 h 113"/>
                <a:gd name="T68" fmla="*/ 14 w 86"/>
                <a:gd name="T69" fmla="*/ 86 h 113"/>
                <a:gd name="T70" fmla="*/ 9 w 86"/>
                <a:gd name="T71" fmla="*/ 74 h 113"/>
                <a:gd name="T72" fmla="*/ 82 w 86"/>
                <a:gd name="T73" fmla="*/ 56 h 113"/>
                <a:gd name="T74" fmla="*/ 82 w 86"/>
                <a:gd name="T75" fmla="*/ 56 h 113"/>
                <a:gd name="T76" fmla="*/ 76 w 86"/>
                <a:gd name="T77" fmla="*/ 21 h 113"/>
                <a:gd name="T78" fmla="*/ 4 w 86"/>
                <a:gd name="T79" fmla="*/ 45 h 113"/>
                <a:gd name="T80" fmla="*/ 4 w 86"/>
                <a:gd name="T81" fmla="*/ 45 h 113"/>
                <a:gd name="T82" fmla="*/ 4 w 86"/>
                <a:gd name="T83" fmla="*/ 45 h 113"/>
                <a:gd name="T84" fmla="*/ 6 w 86"/>
                <a:gd name="T85" fmla="*/ 31 h 113"/>
                <a:gd name="T86" fmla="*/ 76 w 86"/>
                <a:gd name="T87" fmla="*/ 21 h 113"/>
                <a:gd name="T88" fmla="*/ 76 w 86"/>
                <a:gd name="T89" fmla="*/ 21 h 113"/>
                <a:gd name="T90" fmla="*/ 75 w 86"/>
                <a:gd name="T91" fmla="*/ 18 h 113"/>
                <a:gd name="T92" fmla="*/ 75 w 86"/>
                <a:gd name="T93" fmla="*/ 18 h 113"/>
                <a:gd name="T94" fmla="*/ 75 w 86"/>
                <a:gd name="T95" fmla="*/ 18 h 113"/>
                <a:gd name="T96" fmla="*/ 75 w 86"/>
                <a:gd name="T97" fmla="*/ 18 h 113"/>
                <a:gd name="T98" fmla="*/ 75 w 86"/>
                <a:gd name="T99" fmla="*/ 18 h 113"/>
                <a:gd name="T100" fmla="*/ 53 w 86"/>
                <a:gd name="T101" fmla="*/ 4 h 113"/>
                <a:gd name="T102" fmla="*/ 53 w 86"/>
                <a:gd name="T103" fmla="*/ 4 h 113"/>
                <a:gd name="T104" fmla="*/ 51 w 86"/>
                <a:gd name="T105" fmla="*/ 4 h 113"/>
                <a:gd name="T106" fmla="*/ 53 w 86"/>
                <a:gd name="T107" fmla="*/ 4 h 113"/>
                <a:gd name="T108" fmla="*/ 53 w 86"/>
                <a:gd name="T109" fmla="*/ 4 h 113"/>
                <a:gd name="T110" fmla="*/ 21 w 86"/>
                <a:gd name="T111" fmla="*/ 15 h 113"/>
                <a:gd name="T112" fmla="*/ 20 w 86"/>
                <a:gd name="T113" fmla="*/ 14 h 113"/>
                <a:gd name="T114" fmla="*/ 21 w 86"/>
                <a:gd name="T115" fmla="*/ 1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113">
                  <a:moveTo>
                    <a:pt x="37" y="113"/>
                  </a:moveTo>
                  <a:cubicBezTo>
                    <a:pt x="37" y="111"/>
                    <a:pt x="37" y="111"/>
                    <a:pt x="37" y="111"/>
                  </a:cubicBezTo>
                  <a:cubicBezTo>
                    <a:pt x="37" y="113"/>
                    <a:pt x="37" y="113"/>
                    <a:pt x="37" y="113"/>
                  </a:cubicBezTo>
                  <a:cubicBezTo>
                    <a:pt x="25" y="112"/>
                    <a:pt x="17" y="101"/>
                    <a:pt x="10" y="88"/>
                  </a:cubicBezTo>
                  <a:cubicBezTo>
                    <a:pt x="10" y="88"/>
                    <a:pt x="10" y="88"/>
                    <a:pt x="10" y="88"/>
                  </a:cubicBezTo>
                  <a:cubicBezTo>
                    <a:pt x="4" y="75"/>
                    <a:pt x="0" y="59"/>
                    <a:pt x="0" y="45"/>
                  </a:cubicBezTo>
                  <a:cubicBezTo>
                    <a:pt x="0" y="45"/>
                    <a:pt x="0" y="45"/>
                    <a:pt x="0" y="45"/>
                  </a:cubicBezTo>
                  <a:cubicBezTo>
                    <a:pt x="0" y="14"/>
                    <a:pt x="30" y="0"/>
                    <a:pt x="52" y="0"/>
                  </a:cubicBezTo>
                  <a:cubicBezTo>
                    <a:pt x="52" y="0"/>
                    <a:pt x="52" y="0"/>
                    <a:pt x="52" y="0"/>
                  </a:cubicBezTo>
                  <a:cubicBezTo>
                    <a:pt x="53" y="0"/>
                    <a:pt x="53" y="0"/>
                    <a:pt x="53" y="0"/>
                  </a:cubicBezTo>
                  <a:cubicBezTo>
                    <a:pt x="53" y="0"/>
                    <a:pt x="53" y="0"/>
                    <a:pt x="53" y="0"/>
                  </a:cubicBezTo>
                  <a:cubicBezTo>
                    <a:pt x="65" y="0"/>
                    <a:pt x="74" y="7"/>
                    <a:pt x="79" y="17"/>
                  </a:cubicBezTo>
                  <a:cubicBezTo>
                    <a:pt x="79" y="17"/>
                    <a:pt x="79" y="17"/>
                    <a:pt x="79" y="17"/>
                  </a:cubicBezTo>
                  <a:cubicBezTo>
                    <a:pt x="84" y="28"/>
                    <a:pt x="86" y="41"/>
                    <a:pt x="86" y="56"/>
                  </a:cubicBezTo>
                  <a:cubicBezTo>
                    <a:pt x="86" y="56"/>
                    <a:pt x="86" y="56"/>
                    <a:pt x="86" y="56"/>
                  </a:cubicBezTo>
                  <a:cubicBezTo>
                    <a:pt x="86" y="86"/>
                    <a:pt x="63" y="101"/>
                    <a:pt x="45" y="111"/>
                  </a:cubicBezTo>
                  <a:cubicBezTo>
                    <a:pt x="45" y="111"/>
                    <a:pt x="45" y="111"/>
                    <a:pt x="45" y="111"/>
                  </a:cubicBezTo>
                  <a:cubicBezTo>
                    <a:pt x="42" y="112"/>
                    <a:pt x="40" y="113"/>
                    <a:pt x="37" y="113"/>
                  </a:cubicBezTo>
                  <a:cubicBezTo>
                    <a:pt x="37" y="113"/>
                    <a:pt x="37" y="113"/>
                    <a:pt x="37" y="113"/>
                  </a:cubicBezTo>
                  <a:cubicBezTo>
                    <a:pt x="37" y="113"/>
                    <a:pt x="37" y="113"/>
                    <a:pt x="37" y="113"/>
                  </a:cubicBezTo>
                  <a:close/>
                  <a:moveTo>
                    <a:pt x="37" y="109"/>
                  </a:moveTo>
                  <a:cubicBezTo>
                    <a:pt x="39" y="109"/>
                    <a:pt x="41" y="108"/>
                    <a:pt x="43" y="107"/>
                  </a:cubicBezTo>
                  <a:cubicBezTo>
                    <a:pt x="43" y="107"/>
                    <a:pt x="43" y="107"/>
                    <a:pt x="43" y="107"/>
                  </a:cubicBezTo>
                  <a:cubicBezTo>
                    <a:pt x="61" y="97"/>
                    <a:pt x="82" y="84"/>
                    <a:pt x="82" y="56"/>
                  </a:cubicBezTo>
                  <a:cubicBezTo>
                    <a:pt x="82" y="56"/>
                    <a:pt x="82" y="56"/>
                    <a:pt x="82" y="56"/>
                  </a:cubicBezTo>
                  <a:cubicBezTo>
                    <a:pt x="82" y="84"/>
                    <a:pt x="61" y="97"/>
                    <a:pt x="43" y="107"/>
                  </a:cubicBezTo>
                  <a:cubicBezTo>
                    <a:pt x="43" y="107"/>
                    <a:pt x="43" y="107"/>
                    <a:pt x="43" y="107"/>
                  </a:cubicBezTo>
                  <a:cubicBezTo>
                    <a:pt x="41" y="108"/>
                    <a:pt x="39"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lose/>
                  <a:moveTo>
                    <a:pt x="36" y="108"/>
                  </a:moveTo>
                  <a:cubicBezTo>
                    <a:pt x="36" y="108"/>
                    <a:pt x="36" y="108"/>
                    <a:pt x="36" y="108"/>
                  </a:cubicBezTo>
                  <a:cubicBezTo>
                    <a:pt x="36" y="108"/>
                    <a:pt x="36" y="108"/>
                    <a:pt x="36" y="108"/>
                  </a:cubicBezTo>
                  <a:cubicBezTo>
                    <a:pt x="36" y="108"/>
                    <a:pt x="36" y="108"/>
                    <a:pt x="36" y="108"/>
                  </a:cubicBezTo>
                  <a:close/>
                  <a:moveTo>
                    <a:pt x="35" y="108"/>
                  </a:moveTo>
                  <a:cubicBezTo>
                    <a:pt x="34" y="108"/>
                    <a:pt x="32" y="107"/>
                    <a:pt x="30" y="106"/>
                  </a:cubicBezTo>
                  <a:cubicBezTo>
                    <a:pt x="30" y="106"/>
                    <a:pt x="30" y="106"/>
                    <a:pt x="30" y="106"/>
                  </a:cubicBezTo>
                  <a:cubicBezTo>
                    <a:pt x="32" y="107"/>
                    <a:pt x="34" y="108"/>
                    <a:pt x="35" y="108"/>
                  </a:cubicBezTo>
                  <a:close/>
                  <a:moveTo>
                    <a:pt x="37" y="105"/>
                  </a:moveTo>
                  <a:cubicBezTo>
                    <a:pt x="38" y="105"/>
                    <a:pt x="39" y="104"/>
                    <a:pt x="41" y="104"/>
                  </a:cubicBezTo>
                  <a:cubicBezTo>
                    <a:pt x="41" y="104"/>
                    <a:pt x="41" y="104"/>
                    <a:pt x="41" y="104"/>
                  </a:cubicBezTo>
                  <a:cubicBezTo>
                    <a:pt x="59" y="94"/>
                    <a:pt x="78" y="82"/>
                    <a:pt x="78" y="56"/>
                  </a:cubicBezTo>
                  <a:cubicBezTo>
                    <a:pt x="78" y="56"/>
                    <a:pt x="78" y="56"/>
                    <a:pt x="78" y="56"/>
                  </a:cubicBezTo>
                  <a:cubicBezTo>
                    <a:pt x="78" y="56"/>
                    <a:pt x="78" y="56"/>
                    <a:pt x="78" y="56"/>
                  </a:cubicBezTo>
                  <a:cubicBezTo>
                    <a:pt x="78" y="56"/>
                    <a:pt x="78" y="56"/>
                    <a:pt x="78" y="56"/>
                  </a:cubicBezTo>
                  <a:cubicBezTo>
                    <a:pt x="78" y="42"/>
                    <a:pt x="76" y="29"/>
                    <a:pt x="72" y="21"/>
                  </a:cubicBezTo>
                  <a:cubicBezTo>
                    <a:pt x="72" y="21"/>
                    <a:pt x="72" y="21"/>
                    <a:pt x="72" y="21"/>
                  </a:cubicBezTo>
                  <a:cubicBezTo>
                    <a:pt x="67" y="12"/>
                    <a:pt x="62" y="8"/>
                    <a:pt x="53" y="8"/>
                  </a:cubicBezTo>
                  <a:cubicBezTo>
                    <a:pt x="53" y="8"/>
                    <a:pt x="53" y="8"/>
                    <a:pt x="53" y="8"/>
                  </a:cubicBezTo>
                  <a:cubicBezTo>
                    <a:pt x="53" y="8"/>
                    <a:pt x="53" y="8"/>
                    <a:pt x="53" y="8"/>
                  </a:cubicBezTo>
                  <a:cubicBezTo>
                    <a:pt x="43" y="8"/>
                    <a:pt x="31" y="11"/>
                    <a:pt x="22" y="17"/>
                  </a:cubicBezTo>
                  <a:cubicBezTo>
                    <a:pt x="22" y="17"/>
                    <a:pt x="22" y="17"/>
                    <a:pt x="22" y="17"/>
                  </a:cubicBezTo>
                  <a:cubicBezTo>
                    <a:pt x="14" y="23"/>
                    <a:pt x="8" y="32"/>
                    <a:pt x="8" y="45"/>
                  </a:cubicBezTo>
                  <a:cubicBezTo>
                    <a:pt x="8" y="45"/>
                    <a:pt x="8" y="45"/>
                    <a:pt x="8" y="45"/>
                  </a:cubicBezTo>
                  <a:cubicBezTo>
                    <a:pt x="8" y="45"/>
                    <a:pt x="8" y="45"/>
                    <a:pt x="8" y="45"/>
                  </a:cubicBezTo>
                  <a:cubicBezTo>
                    <a:pt x="7" y="57"/>
                    <a:pt x="11" y="72"/>
                    <a:pt x="17" y="85"/>
                  </a:cubicBezTo>
                  <a:cubicBezTo>
                    <a:pt x="17" y="85"/>
                    <a:pt x="17" y="85"/>
                    <a:pt x="17" y="85"/>
                  </a:cubicBezTo>
                  <a:cubicBezTo>
                    <a:pt x="23" y="97"/>
                    <a:pt x="31" y="105"/>
                    <a:pt x="37" y="105"/>
                  </a:cubicBezTo>
                  <a:cubicBezTo>
                    <a:pt x="37" y="105"/>
                    <a:pt x="37" y="105"/>
                    <a:pt x="37" y="105"/>
                  </a:cubicBezTo>
                  <a:cubicBezTo>
                    <a:pt x="37" y="105"/>
                    <a:pt x="37" y="105"/>
                    <a:pt x="37" y="105"/>
                  </a:cubicBezTo>
                  <a:cubicBezTo>
                    <a:pt x="37" y="105"/>
                    <a:pt x="37" y="105"/>
                    <a:pt x="37" y="105"/>
                  </a:cubicBezTo>
                  <a:cubicBezTo>
                    <a:pt x="37" y="105"/>
                    <a:pt x="37" y="105"/>
                    <a:pt x="37" y="105"/>
                  </a:cubicBezTo>
                  <a:close/>
                  <a:moveTo>
                    <a:pt x="14" y="86"/>
                  </a:moveTo>
                  <a:cubicBezTo>
                    <a:pt x="15" y="88"/>
                    <a:pt x="16" y="90"/>
                    <a:pt x="17" y="92"/>
                  </a:cubicBezTo>
                  <a:cubicBezTo>
                    <a:pt x="17" y="92"/>
                    <a:pt x="17" y="92"/>
                    <a:pt x="17" y="92"/>
                  </a:cubicBezTo>
                  <a:cubicBezTo>
                    <a:pt x="16" y="90"/>
                    <a:pt x="15" y="88"/>
                    <a:pt x="14" y="86"/>
                  </a:cubicBezTo>
                  <a:cubicBezTo>
                    <a:pt x="14" y="86"/>
                    <a:pt x="14" y="86"/>
                    <a:pt x="14" y="86"/>
                  </a:cubicBezTo>
                  <a:cubicBezTo>
                    <a:pt x="12" y="82"/>
                    <a:pt x="10" y="78"/>
                    <a:pt x="9" y="74"/>
                  </a:cubicBezTo>
                  <a:cubicBezTo>
                    <a:pt x="9" y="74"/>
                    <a:pt x="9" y="74"/>
                    <a:pt x="9" y="74"/>
                  </a:cubicBezTo>
                  <a:cubicBezTo>
                    <a:pt x="10" y="78"/>
                    <a:pt x="12" y="82"/>
                    <a:pt x="14" y="86"/>
                  </a:cubicBezTo>
                  <a:close/>
                  <a:moveTo>
                    <a:pt x="82" y="56"/>
                  </a:moveTo>
                  <a:cubicBezTo>
                    <a:pt x="82" y="56"/>
                    <a:pt x="82" y="56"/>
                    <a:pt x="82" y="56"/>
                  </a:cubicBezTo>
                  <a:cubicBezTo>
                    <a:pt x="82" y="56"/>
                    <a:pt x="82" y="56"/>
                    <a:pt x="82" y="56"/>
                  </a:cubicBezTo>
                  <a:cubicBezTo>
                    <a:pt x="82" y="43"/>
                    <a:pt x="80" y="31"/>
                    <a:pt x="76" y="21"/>
                  </a:cubicBezTo>
                  <a:cubicBezTo>
                    <a:pt x="76" y="21"/>
                    <a:pt x="76" y="21"/>
                    <a:pt x="76" y="21"/>
                  </a:cubicBezTo>
                  <a:cubicBezTo>
                    <a:pt x="80" y="31"/>
                    <a:pt x="82" y="43"/>
                    <a:pt x="82" y="56"/>
                  </a:cubicBezTo>
                  <a:close/>
                  <a:moveTo>
                    <a:pt x="4" y="45"/>
                  </a:moveTo>
                  <a:cubicBezTo>
                    <a:pt x="4" y="45"/>
                    <a:pt x="4" y="45"/>
                    <a:pt x="4" y="45"/>
                  </a:cubicBezTo>
                  <a:cubicBezTo>
                    <a:pt x="4" y="45"/>
                    <a:pt x="4" y="45"/>
                    <a:pt x="4" y="45"/>
                  </a:cubicBezTo>
                  <a:cubicBezTo>
                    <a:pt x="4" y="45"/>
                    <a:pt x="4" y="45"/>
                    <a:pt x="4" y="45"/>
                  </a:cubicBezTo>
                  <a:cubicBezTo>
                    <a:pt x="4" y="45"/>
                    <a:pt x="4" y="45"/>
                    <a:pt x="4" y="45"/>
                  </a:cubicBezTo>
                  <a:cubicBezTo>
                    <a:pt x="4" y="40"/>
                    <a:pt x="4" y="35"/>
                    <a:pt x="6" y="31"/>
                  </a:cubicBezTo>
                  <a:cubicBezTo>
                    <a:pt x="6" y="31"/>
                    <a:pt x="6" y="31"/>
                    <a:pt x="6" y="31"/>
                  </a:cubicBezTo>
                  <a:cubicBezTo>
                    <a:pt x="4" y="35"/>
                    <a:pt x="4" y="40"/>
                    <a:pt x="4" y="45"/>
                  </a:cubicBezTo>
                  <a:close/>
                  <a:moveTo>
                    <a:pt x="76" y="21"/>
                  </a:moveTo>
                  <a:cubicBezTo>
                    <a:pt x="76" y="21"/>
                    <a:pt x="76" y="21"/>
                    <a:pt x="76" y="21"/>
                  </a:cubicBezTo>
                  <a:cubicBezTo>
                    <a:pt x="76" y="21"/>
                    <a:pt x="76" y="21"/>
                    <a:pt x="76" y="21"/>
                  </a:cubicBezTo>
                  <a:cubicBezTo>
                    <a:pt x="76" y="21"/>
                    <a:pt x="76" y="21"/>
                    <a:pt x="76" y="21"/>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0" y="9"/>
                    <a:pt x="63" y="4"/>
                    <a:pt x="53" y="4"/>
                  </a:cubicBezTo>
                  <a:cubicBezTo>
                    <a:pt x="53" y="4"/>
                    <a:pt x="53" y="4"/>
                    <a:pt x="53" y="4"/>
                  </a:cubicBezTo>
                  <a:cubicBezTo>
                    <a:pt x="53" y="3"/>
                    <a:pt x="53" y="3"/>
                    <a:pt x="53" y="3"/>
                  </a:cubicBezTo>
                  <a:cubicBezTo>
                    <a:pt x="53" y="4"/>
                    <a:pt x="53" y="4"/>
                    <a:pt x="53" y="4"/>
                  </a:cubicBezTo>
                  <a:cubicBezTo>
                    <a:pt x="52" y="4"/>
                    <a:pt x="51" y="4"/>
                    <a:pt x="51" y="4"/>
                  </a:cubicBezTo>
                  <a:cubicBezTo>
                    <a:pt x="51" y="4"/>
                    <a:pt x="51" y="4"/>
                    <a:pt x="51" y="4"/>
                  </a:cubicBezTo>
                  <a:cubicBezTo>
                    <a:pt x="51" y="4"/>
                    <a:pt x="52" y="4"/>
                    <a:pt x="53" y="4"/>
                  </a:cubicBezTo>
                  <a:cubicBezTo>
                    <a:pt x="53" y="4"/>
                    <a:pt x="53" y="4"/>
                    <a:pt x="53" y="4"/>
                  </a:cubicBezTo>
                  <a:cubicBezTo>
                    <a:pt x="53" y="4"/>
                    <a:pt x="53" y="4"/>
                    <a:pt x="53" y="4"/>
                  </a:cubicBezTo>
                  <a:cubicBezTo>
                    <a:pt x="53" y="4"/>
                    <a:pt x="53" y="4"/>
                    <a:pt x="53" y="4"/>
                  </a:cubicBezTo>
                  <a:cubicBezTo>
                    <a:pt x="63" y="4"/>
                    <a:pt x="70" y="9"/>
                    <a:pt x="75" y="18"/>
                  </a:cubicBezTo>
                  <a:close/>
                  <a:moveTo>
                    <a:pt x="21" y="15"/>
                  </a:moveTo>
                  <a:cubicBezTo>
                    <a:pt x="20" y="14"/>
                    <a:pt x="20" y="14"/>
                    <a:pt x="20" y="14"/>
                  </a:cubicBezTo>
                  <a:cubicBezTo>
                    <a:pt x="20" y="14"/>
                    <a:pt x="20" y="14"/>
                    <a:pt x="20" y="14"/>
                  </a:cubicBezTo>
                  <a:cubicBezTo>
                    <a:pt x="20" y="14"/>
                    <a:pt x="20" y="14"/>
                    <a:pt x="20" y="14"/>
                  </a:cubicBezTo>
                  <a:cubicBezTo>
                    <a:pt x="21" y="15"/>
                    <a:pt x="21" y="15"/>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1860"/>
            <p:cNvSpPr/>
            <p:nvPr/>
          </p:nvSpPr>
          <p:spPr bwMode="auto">
            <a:xfrm>
              <a:off x="7531102" y="5711826"/>
              <a:ext cx="128588" cy="122238"/>
            </a:xfrm>
            <a:custGeom>
              <a:avLst/>
              <a:gdLst>
                <a:gd name="T0" fmla="*/ 55 w 74"/>
                <a:gd name="T1" fmla="*/ 67 h 70"/>
                <a:gd name="T2" fmla="*/ 70 w 74"/>
                <a:gd name="T3" fmla="*/ 58 h 70"/>
                <a:gd name="T4" fmla="*/ 70 w 74"/>
                <a:gd name="T5" fmla="*/ 56 h 70"/>
                <a:gd name="T6" fmla="*/ 70 w 74"/>
                <a:gd name="T7" fmla="*/ 56 h 70"/>
                <a:gd name="T8" fmla="*/ 50 w 74"/>
                <a:gd name="T9" fmla="*/ 6 h 70"/>
                <a:gd name="T10" fmla="*/ 50 w 74"/>
                <a:gd name="T11" fmla="*/ 6 h 70"/>
                <a:gd name="T12" fmla="*/ 41 w 74"/>
                <a:gd name="T13" fmla="*/ 4 h 70"/>
                <a:gd name="T14" fmla="*/ 41 w 74"/>
                <a:gd name="T15" fmla="*/ 4 h 70"/>
                <a:gd name="T16" fmla="*/ 2 w 74"/>
                <a:gd name="T17" fmla="*/ 11 h 70"/>
                <a:gd name="T18" fmla="*/ 2 w 74"/>
                <a:gd name="T19" fmla="*/ 11 h 70"/>
                <a:gd name="T20" fmla="*/ 0 w 74"/>
                <a:gd name="T21" fmla="*/ 7 h 70"/>
                <a:gd name="T22" fmla="*/ 41 w 74"/>
                <a:gd name="T23" fmla="*/ 0 h 70"/>
                <a:gd name="T24" fmla="*/ 41 w 74"/>
                <a:gd name="T25" fmla="*/ 0 h 70"/>
                <a:gd name="T26" fmla="*/ 53 w 74"/>
                <a:gd name="T27" fmla="*/ 3 h 70"/>
                <a:gd name="T28" fmla="*/ 53 w 74"/>
                <a:gd name="T29" fmla="*/ 3 h 70"/>
                <a:gd name="T30" fmla="*/ 74 w 74"/>
                <a:gd name="T31" fmla="*/ 56 h 70"/>
                <a:gd name="T32" fmla="*/ 74 w 74"/>
                <a:gd name="T33" fmla="*/ 56 h 70"/>
                <a:gd name="T34" fmla="*/ 72 w 74"/>
                <a:gd name="T35" fmla="*/ 62 h 70"/>
                <a:gd name="T36" fmla="*/ 72 w 74"/>
                <a:gd name="T37" fmla="*/ 62 h 70"/>
                <a:gd name="T38" fmla="*/ 72 w 74"/>
                <a:gd name="T39" fmla="*/ 62 h 70"/>
                <a:gd name="T40" fmla="*/ 57 w 74"/>
                <a:gd name="T41" fmla="*/ 70 h 70"/>
                <a:gd name="T42" fmla="*/ 57 w 74"/>
                <a:gd name="T43" fmla="*/ 70 h 70"/>
                <a:gd name="T44" fmla="*/ 55 w 74"/>
                <a:gd name="T4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0">
                  <a:moveTo>
                    <a:pt x="55" y="67"/>
                  </a:moveTo>
                  <a:cubicBezTo>
                    <a:pt x="70" y="58"/>
                    <a:pt x="70" y="58"/>
                    <a:pt x="70" y="58"/>
                  </a:cubicBezTo>
                  <a:cubicBezTo>
                    <a:pt x="70" y="58"/>
                    <a:pt x="70" y="57"/>
                    <a:pt x="70" y="56"/>
                  </a:cubicBezTo>
                  <a:cubicBezTo>
                    <a:pt x="70" y="56"/>
                    <a:pt x="70" y="56"/>
                    <a:pt x="70" y="56"/>
                  </a:cubicBezTo>
                  <a:cubicBezTo>
                    <a:pt x="71" y="45"/>
                    <a:pt x="55" y="12"/>
                    <a:pt x="50" y="6"/>
                  </a:cubicBezTo>
                  <a:cubicBezTo>
                    <a:pt x="50" y="6"/>
                    <a:pt x="50" y="6"/>
                    <a:pt x="50" y="6"/>
                  </a:cubicBezTo>
                  <a:cubicBezTo>
                    <a:pt x="49" y="5"/>
                    <a:pt x="46" y="4"/>
                    <a:pt x="41" y="4"/>
                  </a:cubicBezTo>
                  <a:cubicBezTo>
                    <a:pt x="41" y="4"/>
                    <a:pt x="41" y="4"/>
                    <a:pt x="41" y="4"/>
                  </a:cubicBezTo>
                  <a:cubicBezTo>
                    <a:pt x="27" y="4"/>
                    <a:pt x="2" y="11"/>
                    <a:pt x="2" y="11"/>
                  </a:cubicBezTo>
                  <a:cubicBezTo>
                    <a:pt x="2" y="11"/>
                    <a:pt x="2" y="11"/>
                    <a:pt x="2" y="11"/>
                  </a:cubicBezTo>
                  <a:cubicBezTo>
                    <a:pt x="0" y="7"/>
                    <a:pt x="0" y="7"/>
                    <a:pt x="0" y="7"/>
                  </a:cubicBezTo>
                  <a:cubicBezTo>
                    <a:pt x="1" y="7"/>
                    <a:pt x="26" y="0"/>
                    <a:pt x="41" y="0"/>
                  </a:cubicBezTo>
                  <a:cubicBezTo>
                    <a:pt x="41" y="0"/>
                    <a:pt x="41" y="0"/>
                    <a:pt x="41" y="0"/>
                  </a:cubicBezTo>
                  <a:cubicBezTo>
                    <a:pt x="46" y="0"/>
                    <a:pt x="51" y="0"/>
                    <a:pt x="53" y="3"/>
                  </a:cubicBezTo>
                  <a:cubicBezTo>
                    <a:pt x="53" y="3"/>
                    <a:pt x="53" y="3"/>
                    <a:pt x="53" y="3"/>
                  </a:cubicBezTo>
                  <a:cubicBezTo>
                    <a:pt x="59" y="11"/>
                    <a:pt x="74" y="43"/>
                    <a:pt x="74" y="56"/>
                  </a:cubicBezTo>
                  <a:cubicBezTo>
                    <a:pt x="74" y="56"/>
                    <a:pt x="74" y="56"/>
                    <a:pt x="74" y="56"/>
                  </a:cubicBezTo>
                  <a:cubicBezTo>
                    <a:pt x="74" y="58"/>
                    <a:pt x="74" y="60"/>
                    <a:pt x="72" y="62"/>
                  </a:cubicBezTo>
                  <a:cubicBezTo>
                    <a:pt x="72" y="62"/>
                    <a:pt x="72" y="62"/>
                    <a:pt x="72" y="62"/>
                  </a:cubicBezTo>
                  <a:cubicBezTo>
                    <a:pt x="72" y="62"/>
                    <a:pt x="72" y="62"/>
                    <a:pt x="72" y="62"/>
                  </a:cubicBezTo>
                  <a:cubicBezTo>
                    <a:pt x="57" y="70"/>
                    <a:pt x="57" y="70"/>
                    <a:pt x="57" y="70"/>
                  </a:cubicBezTo>
                  <a:cubicBezTo>
                    <a:pt x="57" y="70"/>
                    <a:pt x="57" y="70"/>
                    <a:pt x="57" y="70"/>
                  </a:cubicBezTo>
                  <a:cubicBezTo>
                    <a:pt x="55" y="67"/>
                    <a:pt x="55" y="67"/>
                    <a:pt x="5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1861"/>
            <p:cNvSpPr>
              <a:spLocks noEditPoints="1"/>
            </p:cNvSpPr>
            <p:nvPr/>
          </p:nvSpPr>
          <p:spPr bwMode="auto">
            <a:xfrm>
              <a:off x="7527927" y="5708651"/>
              <a:ext cx="134938" cy="139700"/>
            </a:xfrm>
            <a:custGeom>
              <a:avLst/>
              <a:gdLst>
                <a:gd name="T0" fmla="*/ 57 w 78"/>
                <a:gd name="T1" fmla="*/ 69 h 80"/>
                <a:gd name="T2" fmla="*/ 57 w 78"/>
                <a:gd name="T3" fmla="*/ 69 h 80"/>
                <a:gd name="T4" fmla="*/ 54 w 78"/>
                <a:gd name="T5" fmla="*/ 68 h 80"/>
                <a:gd name="T6" fmla="*/ 70 w 78"/>
                <a:gd name="T7" fmla="*/ 58 h 80"/>
                <a:gd name="T8" fmla="*/ 70 w 78"/>
                <a:gd name="T9" fmla="*/ 58 h 80"/>
                <a:gd name="T10" fmla="*/ 70 w 78"/>
                <a:gd name="T11" fmla="*/ 58 h 80"/>
                <a:gd name="T12" fmla="*/ 50 w 78"/>
                <a:gd name="T13" fmla="*/ 9 h 80"/>
                <a:gd name="T14" fmla="*/ 50 w 78"/>
                <a:gd name="T15" fmla="*/ 9 h 80"/>
                <a:gd name="T16" fmla="*/ 50 w 78"/>
                <a:gd name="T17" fmla="*/ 9 h 80"/>
                <a:gd name="T18" fmla="*/ 50 w 78"/>
                <a:gd name="T19" fmla="*/ 9 h 80"/>
                <a:gd name="T20" fmla="*/ 49 w 78"/>
                <a:gd name="T21" fmla="*/ 8 h 80"/>
                <a:gd name="T22" fmla="*/ 44 w 78"/>
                <a:gd name="T23" fmla="*/ 8 h 80"/>
                <a:gd name="T24" fmla="*/ 44 w 78"/>
                <a:gd name="T25" fmla="*/ 8 h 80"/>
                <a:gd name="T26" fmla="*/ 43 w 78"/>
                <a:gd name="T27" fmla="*/ 8 h 80"/>
                <a:gd name="T28" fmla="*/ 5 w 78"/>
                <a:gd name="T29" fmla="*/ 15 h 80"/>
                <a:gd name="T30" fmla="*/ 3 w 78"/>
                <a:gd name="T31" fmla="*/ 18 h 80"/>
                <a:gd name="T32" fmla="*/ 2 w 78"/>
                <a:gd name="T33" fmla="*/ 7 h 80"/>
                <a:gd name="T34" fmla="*/ 2 w 78"/>
                <a:gd name="T35" fmla="*/ 7 h 80"/>
                <a:gd name="T36" fmla="*/ 3 w 78"/>
                <a:gd name="T37" fmla="*/ 7 h 80"/>
                <a:gd name="T38" fmla="*/ 6 w 78"/>
                <a:gd name="T39" fmla="*/ 6 h 80"/>
                <a:gd name="T40" fmla="*/ 17 w 78"/>
                <a:gd name="T41" fmla="*/ 4 h 80"/>
                <a:gd name="T42" fmla="*/ 43 w 78"/>
                <a:gd name="T43" fmla="*/ 0 h 80"/>
                <a:gd name="T44" fmla="*/ 57 w 78"/>
                <a:gd name="T45" fmla="*/ 4 h 80"/>
                <a:gd name="T46" fmla="*/ 78 w 78"/>
                <a:gd name="T47" fmla="*/ 58 h 80"/>
                <a:gd name="T48" fmla="*/ 76 w 78"/>
                <a:gd name="T49" fmla="*/ 65 h 80"/>
                <a:gd name="T50" fmla="*/ 61 w 78"/>
                <a:gd name="T51" fmla="*/ 73 h 80"/>
                <a:gd name="T52" fmla="*/ 55 w 78"/>
                <a:gd name="T53" fmla="*/ 70 h 80"/>
                <a:gd name="T54" fmla="*/ 73 w 78"/>
                <a:gd name="T55" fmla="*/ 62 h 80"/>
                <a:gd name="T56" fmla="*/ 73 w 78"/>
                <a:gd name="T57" fmla="*/ 62 h 80"/>
                <a:gd name="T58" fmla="*/ 60 w 78"/>
                <a:gd name="T59" fmla="*/ 69 h 80"/>
                <a:gd name="T60" fmla="*/ 74 w 78"/>
                <a:gd name="T61" fmla="*/ 61 h 80"/>
                <a:gd name="T62" fmla="*/ 74 w 78"/>
                <a:gd name="T63" fmla="*/ 58 h 80"/>
                <a:gd name="T64" fmla="*/ 54 w 78"/>
                <a:gd name="T65" fmla="*/ 7 h 80"/>
                <a:gd name="T66" fmla="*/ 53 w 78"/>
                <a:gd name="T67" fmla="*/ 7 h 80"/>
                <a:gd name="T68" fmla="*/ 74 w 78"/>
                <a:gd name="T69" fmla="*/ 58 h 80"/>
                <a:gd name="T70" fmla="*/ 74 w 78"/>
                <a:gd name="T71" fmla="*/ 58 h 80"/>
                <a:gd name="T72" fmla="*/ 74 w 78"/>
                <a:gd name="T73" fmla="*/ 58 h 80"/>
                <a:gd name="T74" fmla="*/ 48 w 78"/>
                <a:gd name="T75" fmla="*/ 4 h 80"/>
                <a:gd name="T76" fmla="*/ 44 w 78"/>
                <a:gd name="T7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80">
                  <a:moveTo>
                    <a:pt x="55" y="70"/>
                  </a:moveTo>
                  <a:cubicBezTo>
                    <a:pt x="57" y="69"/>
                    <a:pt x="57" y="69"/>
                    <a:pt x="57" y="69"/>
                  </a:cubicBezTo>
                  <a:cubicBezTo>
                    <a:pt x="58" y="70"/>
                    <a:pt x="58" y="70"/>
                    <a:pt x="58" y="70"/>
                  </a:cubicBezTo>
                  <a:cubicBezTo>
                    <a:pt x="57" y="69"/>
                    <a:pt x="57" y="69"/>
                    <a:pt x="57" y="69"/>
                  </a:cubicBezTo>
                  <a:cubicBezTo>
                    <a:pt x="55" y="70"/>
                    <a:pt x="55" y="70"/>
                    <a:pt x="55" y="70"/>
                  </a:cubicBezTo>
                  <a:cubicBezTo>
                    <a:pt x="54" y="68"/>
                    <a:pt x="54" y="68"/>
                    <a:pt x="54" y="68"/>
                  </a:cubicBezTo>
                  <a:cubicBezTo>
                    <a:pt x="70" y="59"/>
                    <a:pt x="70" y="59"/>
                    <a:pt x="70" y="59"/>
                  </a:cubicBezTo>
                  <a:cubicBezTo>
                    <a:pt x="70" y="59"/>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1" y="48"/>
                    <a:pt x="55" y="15"/>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49" y="8"/>
                    <a:pt x="49" y="8"/>
                  </a:cubicBezTo>
                  <a:cubicBezTo>
                    <a:pt x="49" y="8"/>
                    <a:pt x="49" y="8"/>
                    <a:pt x="49" y="8"/>
                  </a:cubicBezTo>
                  <a:cubicBezTo>
                    <a:pt x="48" y="8"/>
                    <a:pt x="46" y="8"/>
                    <a:pt x="44" y="8"/>
                  </a:cubicBezTo>
                  <a:cubicBezTo>
                    <a:pt x="44" y="8"/>
                    <a:pt x="44" y="8"/>
                    <a:pt x="44" y="8"/>
                  </a:cubicBezTo>
                  <a:cubicBezTo>
                    <a:pt x="44" y="8"/>
                    <a:pt x="44" y="8"/>
                    <a:pt x="44" y="8"/>
                  </a:cubicBezTo>
                  <a:cubicBezTo>
                    <a:pt x="44" y="8"/>
                    <a:pt x="44" y="8"/>
                    <a:pt x="44" y="8"/>
                  </a:cubicBezTo>
                  <a:cubicBezTo>
                    <a:pt x="43" y="8"/>
                    <a:pt x="43" y="8"/>
                    <a:pt x="43" y="8"/>
                  </a:cubicBezTo>
                  <a:cubicBezTo>
                    <a:pt x="43" y="8"/>
                    <a:pt x="43" y="8"/>
                    <a:pt x="43" y="8"/>
                  </a:cubicBezTo>
                  <a:cubicBezTo>
                    <a:pt x="43" y="8"/>
                    <a:pt x="43" y="8"/>
                    <a:pt x="43" y="8"/>
                  </a:cubicBezTo>
                  <a:cubicBezTo>
                    <a:pt x="31" y="8"/>
                    <a:pt x="9" y="14"/>
                    <a:pt x="5" y="15"/>
                  </a:cubicBezTo>
                  <a:cubicBezTo>
                    <a:pt x="5" y="15"/>
                    <a:pt x="5" y="15"/>
                    <a:pt x="5" y="15"/>
                  </a:cubicBezTo>
                  <a:cubicBezTo>
                    <a:pt x="3" y="18"/>
                    <a:pt x="3" y="18"/>
                    <a:pt x="3" y="18"/>
                  </a:cubicBezTo>
                  <a:cubicBezTo>
                    <a:pt x="0" y="8"/>
                    <a:pt x="0" y="8"/>
                    <a:pt x="0" y="8"/>
                  </a:cubicBezTo>
                  <a:cubicBezTo>
                    <a:pt x="2" y="7"/>
                    <a:pt x="2" y="7"/>
                    <a:pt x="2" y="7"/>
                  </a:cubicBezTo>
                  <a:cubicBezTo>
                    <a:pt x="2" y="7"/>
                    <a:pt x="2" y="7"/>
                    <a:pt x="2" y="7"/>
                  </a:cubicBezTo>
                  <a:cubicBezTo>
                    <a:pt x="2" y="7"/>
                    <a:pt x="2" y="7"/>
                    <a:pt x="2" y="7"/>
                  </a:cubicBezTo>
                  <a:cubicBezTo>
                    <a:pt x="2" y="7"/>
                    <a:pt x="3" y="7"/>
                    <a:pt x="3" y="7"/>
                  </a:cubicBezTo>
                  <a:cubicBezTo>
                    <a:pt x="3" y="7"/>
                    <a:pt x="3" y="7"/>
                    <a:pt x="3" y="7"/>
                  </a:cubicBezTo>
                  <a:cubicBezTo>
                    <a:pt x="4" y="7"/>
                    <a:pt x="5" y="7"/>
                    <a:pt x="6" y="6"/>
                  </a:cubicBezTo>
                  <a:cubicBezTo>
                    <a:pt x="6" y="6"/>
                    <a:pt x="6" y="6"/>
                    <a:pt x="6" y="6"/>
                  </a:cubicBezTo>
                  <a:cubicBezTo>
                    <a:pt x="9" y="6"/>
                    <a:pt x="12" y="5"/>
                    <a:pt x="17" y="4"/>
                  </a:cubicBezTo>
                  <a:cubicBezTo>
                    <a:pt x="17" y="4"/>
                    <a:pt x="17" y="4"/>
                    <a:pt x="17" y="4"/>
                  </a:cubicBezTo>
                  <a:cubicBezTo>
                    <a:pt x="25" y="2"/>
                    <a:pt x="35" y="0"/>
                    <a:pt x="43" y="0"/>
                  </a:cubicBezTo>
                  <a:cubicBezTo>
                    <a:pt x="43" y="0"/>
                    <a:pt x="43" y="0"/>
                    <a:pt x="43" y="0"/>
                  </a:cubicBezTo>
                  <a:cubicBezTo>
                    <a:pt x="48" y="0"/>
                    <a:pt x="53" y="0"/>
                    <a:pt x="57" y="4"/>
                  </a:cubicBezTo>
                  <a:cubicBezTo>
                    <a:pt x="57" y="4"/>
                    <a:pt x="57" y="4"/>
                    <a:pt x="57" y="4"/>
                  </a:cubicBezTo>
                  <a:cubicBezTo>
                    <a:pt x="63" y="13"/>
                    <a:pt x="78" y="43"/>
                    <a:pt x="78" y="58"/>
                  </a:cubicBezTo>
                  <a:cubicBezTo>
                    <a:pt x="78" y="58"/>
                    <a:pt x="78" y="58"/>
                    <a:pt x="78" y="58"/>
                  </a:cubicBezTo>
                  <a:cubicBezTo>
                    <a:pt x="78" y="60"/>
                    <a:pt x="78" y="63"/>
                    <a:pt x="76" y="65"/>
                  </a:cubicBezTo>
                  <a:cubicBezTo>
                    <a:pt x="76" y="65"/>
                    <a:pt x="76" y="65"/>
                    <a:pt x="76" y="65"/>
                  </a:cubicBezTo>
                  <a:cubicBezTo>
                    <a:pt x="75" y="65"/>
                    <a:pt x="75" y="65"/>
                    <a:pt x="75" y="65"/>
                  </a:cubicBezTo>
                  <a:cubicBezTo>
                    <a:pt x="61" y="73"/>
                    <a:pt x="61" y="73"/>
                    <a:pt x="61" y="73"/>
                  </a:cubicBezTo>
                  <a:cubicBezTo>
                    <a:pt x="61" y="80"/>
                    <a:pt x="61" y="80"/>
                    <a:pt x="61" y="80"/>
                  </a:cubicBezTo>
                  <a:cubicBezTo>
                    <a:pt x="55" y="70"/>
                    <a:pt x="55" y="70"/>
                    <a:pt x="55" y="70"/>
                  </a:cubicBezTo>
                  <a:close/>
                  <a:moveTo>
                    <a:pt x="60" y="69"/>
                  </a:moveTo>
                  <a:cubicBezTo>
                    <a:pt x="73" y="62"/>
                    <a:pt x="73" y="62"/>
                    <a:pt x="73" y="62"/>
                  </a:cubicBezTo>
                  <a:cubicBezTo>
                    <a:pt x="73" y="62"/>
                    <a:pt x="73" y="62"/>
                    <a:pt x="73" y="62"/>
                  </a:cubicBezTo>
                  <a:cubicBezTo>
                    <a:pt x="73" y="62"/>
                    <a:pt x="73" y="62"/>
                    <a:pt x="73" y="62"/>
                  </a:cubicBezTo>
                  <a:cubicBezTo>
                    <a:pt x="73" y="62"/>
                    <a:pt x="73" y="62"/>
                    <a:pt x="73" y="62"/>
                  </a:cubicBezTo>
                  <a:cubicBezTo>
                    <a:pt x="60" y="69"/>
                    <a:pt x="60" y="69"/>
                    <a:pt x="60" y="69"/>
                  </a:cubicBezTo>
                  <a:cubicBezTo>
                    <a:pt x="60" y="69"/>
                    <a:pt x="60" y="69"/>
                    <a:pt x="60" y="69"/>
                  </a:cubicBezTo>
                  <a:close/>
                  <a:moveTo>
                    <a:pt x="74" y="61"/>
                  </a:moveTo>
                  <a:cubicBezTo>
                    <a:pt x="74" y="60"/>
                    <a:pt x="74" y="59"/>
                    <a:pt x="74" y="58"/>
                  </a:cubicBezTo>
                  <a:cubicBezTo>
                    <a:pt x="74" y="58"/>
                    <a:pt x="74" y="58"/>
                    <a:pt x="74" y="58"/>
                  </a:cubicBezTo>
                  <a:cubicBezTo>
                    <a:pt x="74" y="46"/>
                    <a:pt x="59" y="14"/>
                    <a:pt x="54" y="7"/>
                  </a:cubicBezTo>
                  <a:cubicBezTo>
                    <a:pt x="54" y="7"/>
                    <a:pt x="54" y="7"/>
                    <a:pt x="54" y="7"/>
                  </a:cubicBezTo>
                  <a:cubicBezTo>
                    <a:pt x="54" y="7"/>
                    <a:pt x="53" y="7"/>
                    <a:pt x="53" y="7"/>
                  </a:cubicBezTo>
                  <a:cubicBezTo>
                    <a:pt x="53" y="7"/>
                    <a:pt x="53" y="7"/>
                    <a:pt x="53" y="7"/>
                  </a:cubicBezTo>
                  <a:cubicBezTo>
                    <a:pt x="59" y="14"/>
                    <a:pt x="74" y="45"/>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60"/>
                    <a:pt x="74" y="60"/>
                    <a:pt x="74" y="61"/>
                  </a:cubicBezTo>
                  <a:close/>
                  <a:moveTo>
                    <a:pt x="48" y="4"/>
                  </a:moveTo>
                  <a:cubicBezTo>
                    <a:pt x="47" y="4"/>
                    <a:pt x="46" y="4"/>
                    <a:pt x="44" y="4"/>
                  </a:cubicBezTo>
                  <a:cubicBezTo>
                    <a:pt x="44" y="4"/>
                    <a:pt x="44" y="4"/>
                    <a:pt x="44" y="4"/>
                  </a:cubicBezTo>
                  <a:cubicBezTo>
                    <a:pt x="46" y="4"/>
                    <a:pt x="47" y="4"/>
                    <a:pt x="4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1862"/>
            <p:cNvSpPr/>
            <p:nvPr/>
          </p:nvSpPr>
          <p:spPr bwMode="auto">
            <a:xfrm>
              <a:off x="7646989" y="5818188"/>
              <a:ext cx="7938" cy="20638"/>
            </a:xfrm>
            <a:custGeom>
              <a:avLst/>
              <a:gdLst>
                <a:gd name="T0" fmla="*/ 0 w 5"/>
                <a:gd name="T1" fmla="*/ 13 h 13"/>
                <a:gd name="T2" fmla="*/ 0 w 5"/>
                <a:gd name="T3" fmla="*/ 0 h 13"/>
                <a:gd name="T4" fmla="*/ 5 w 5"/>
                <a:gd name="T5" fmla="*/ 0 h 13"/>
                <a:gd name="T6" fmla="*/ 5 w 5"/>
                <a:gd name="T7" fmla="*/ 13 h 13"/>
                <a:gd name="T8" fmla="*/ 0 w 5"/>
                <a:gd name="T9" fmla="*/ 13 h 13"/>
                <a:gd name="T10" fmla="*/ 0 w 5"/>
                <a:gd name="T11" fmla="*/ 13 h 13"/>
              </a:gdLst>
              <a:ahLst/>
              <a:cxnLst>
                <a:cxn ang="0">
                  <a:pos x="T0" y="T1"/>
                </a:cxn>
                <a:cxn ang="0">
                  <a:pos x="T2" y="T3"/>
                </a:cxn>
                <a:cxn ang="0">
                  <a:pos x="T4" y="T5"/>
                </a:cxn>
                <a:cxn ang="0">
                  <a:pos x="T6" y="T7"/>
                </a:cxn>
                <a:cxn ang="0">
                  <a:pos x="T8" y="T9"/>
                </a:cxn>
                <a:cxn ang="0">
                  <a:pos x="T10" y="T11"/>
                </a:cxn>
              </a:cxnLst>
              <a:rect l="0" t="0" r="r" b="b"/>
              <a:pathLst>
                <a:path w="5" h="13">
                  <a:moveTo>
                    <a:pt x="0" y="13"/>
                  </a:moveTo>
                  <a:lnTo>
                    <a:pt x="0" y="0"/>
                  </a:lnTo>
                  <a:lnTo>
                    <a:pt x="5" y="0"/>
                  </a:lnTo>
                  <a:lnTo>
                    <a:pt x="5" y="13"/>
                  </a:lnTo>
                  <a:lnTo>
                    <a:pt x="0" y="13"/>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1863"/>
            <p:cNvSpPr>
              <a:spLocks noEditPoints="1"/>
            </p:cNvSpPr>
            <p:nvPr/>
          </p:nvSpPr>
          <p:spPr bwMode="auto">
            <a:xfrm>
              <a:off x="7643814" y="5815013"/>
              <a:ext cx="14288" cy="28575"/>
            </a:xfrm>
            <a:custGeom>
              <a:avLst/>
              <a:gdLst>
                <a:gd name="T0" fmla="*/ 7 w 9"/>
                <a:gd name="T1" fmla="*/ 18 h 18"/>
                <a:gd name="T2" fmla="*/ 2 w 9"/>
                <a:gd name="T3" fmla="*/ 18 h 18"/>
                <a:gd name="T4" fmla="*/ 2 w 9"/>
                <a:gd name="T5" fmla="*/ 15 h 18"/>
                <a:gd name="T6" fmla="*/ 4 w 9"/>
                <a:gd name="T7" fmla="*/ 15 h 18"/>
                <a:gd name="T8" fmla="*/ 2 w 9"/>
                <a:gd name="T9" fmla="*/ 15 h 18"/>
                <a:gd name="T10" fmla="*/ 2 w 9"/>
                <a:gd name="T11" fmla="*/ 18 h 18"/>
                <a:gd name="T12" fmla="*/ 0 w 9"/>
                <a:gd name="T13" fmla="*/ 18 h 18"/>
                <a:gd name="T14" fmla="*/ 0 w 9"/>
                <a:gd name="T15" fmla="*/ 0 h 18"/>
                <a:gd name="T16" fmla="*/ 9 w 9"/>
                <a:gd name="T17" fmla="*/ 0 h 18"/>
                <a:gd name="T18" fmla="*/ 9 w 9"/>
                <a:gd name="T19" fmla="*/ 18 h 18"/>
                <a:gd name="T20" fmla="*/ 7 w 9"/>
                <a:gd name="T21" fmla="*/ 18 h 18"/>
                <a:gd name="T22" fmla="*/ 7 w 9"/>
                <a:gd name="T23" fmla="*/ 18 h 18"/>
                <a:gd name="T24" fmla="*/ 4 w 9"/>
                <a:gd name="T25" fmla="*/ 13 h 18"/>
                <a:gd name="T26" fmla="*/ 4 w 9"/>
                <a:gd name="T27" fmla="*/ 4 h 18"/>
                <a:gd name="T28" fmla="*/ 4 w 9"/>
                <a:gd name="T29" fmla="*/ 13 h 18"/>
                <a:gd name="T30" fmla="*/ 4 w 9"/>
                <a:gd name="T31"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8">
                  <a:moveTo>
                    <a:pt x="7" y="18"/>
                  </a:moveTo>
                  <a:lnTo>
                    <a:pt x="2" y="18"/>
                  </a:lnTo>
                  <a:lnTo>
                    <a:pt x="2" y="15"/>
                  </a:lnTo>
                  <a:lnTo>
                    <a:pt x="4" y="15"/>
                  </a:lnTo>
                  <a:lnTo>
                    <a:pt x="2" y="15"/>
                  </a:lnTo>
                  <a:lnTo>
                    <a:pt x="2" y="18"/>
                  </a:lnTo>
                  <a:lnTo>
                    <a:pt x="0" y="18"/>
                  </a:lnTo>
                  <a:lnTo>
                    <a:pt x="0" y="0"/>
                  </a:lnTo>
                  <a:lnTo>
                    <a:pt x="9" y="0"/>
                  </a:lnTo>
                  <a:lnTo>
                    <a:pt x="9" y="18"/>
                  </a:lnTo>
                  <a:lnTo>
                    <a:pt x="7" y="18"/>
                  </a:lnTo>
                  <a:lnTo>
                    <a:pt x="7" y="18"/>
                  </a:lnTo>
                  <a:close/>
                  <a:moveTo>
                    <a:pt x="4" y="13"/>
                  </a:moveTo>
                  <a:lnTo>
                    <a:pt x="4" y="4"/>
                  </a:lnTo>
                  <a:lnTo>
                    <a:pt x="4" y="13"/>
                  </a:lnTo>
                  <a:lnTo>
                    <a:pt x="4"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1864"/>
            <p:cNvSpPr/>
            <p:nvPr/>
          </p:nvSpPr>
          <p:spPr bwMode="auto">
            <a:xfrm>
              <a:off x="7316789" y="5661026"/>
              <a:ext cx="128588" cy="88900"/>
            </a:xfrm>
            <a:custGeom>
              <a:avLst/>
              <a:gdLst>
                <a:gd name="T0" fmla="*/ 7 w 74"/>
                <a:gd name="T1" fmla="*/ 47 h 51"/>
                <a:gd name="T2" fmla="*/ 1 w 74"/>
                <a:gd name="T3" fmla="*/ 34 h 51"/>
                <a:gd name="T4" fmla="*/ 1 w 74"/>
                <a:gd name="T5" fmla="*/ 34 h 51"/>
                <a:gd name="T6" fmla="*/ 0 w 74"/>
                <a:gd name="T7" fmla="*/ 29 h 51"/>
                <a:gd name="T8" fmla="*/ 0 w 74"/>
                <a:gd name="T9" fmla="*/ 29 h 51"/>
                <a:gd name="T10" fmla="*/ 13 w 74"/>
                <a:gd name="T11" fmla="*/ 5 h 51"/>
                <a:gd name="T12" fmla="*/ 13 w 74"/>
                <a:gd name="T13" fmla="*/ 5 h 51"/>
                <a:gd name="T14" fmla="*/ 15 w 74"/>
                <a:gd name="T15" fmla="*/ 0 h 51"/>
                <a:gd name="T16" fmla="*/ 15 w 74"/>
                <a:gd name="T17" fmla="*/ 0 h 51"/>
                <a:gd name="T18" fmla="*/ 18 w 74"/>
                <a:gd name="T19" fmla="*/ 2 h 51"/>
                <a:gd name="T20" fmla="*/ 16 w 74"/>
                <a:gd name="T21" fmla="*/ 7 h 51"/>
                <a:gd name="T22" fmla="*/ 16 w 74"/>
                <a:gd name="T23" fmla="*/ 8 h 51"/>
                <a:gd name="T24" fmla="*/ 10 w 74"/>
                <a:gd name="T25" fmla="*/ 14 h 51"/>
                <a:gd name="T26" fmla="*/ 10 w 74"/>
                <a:gd name="T27" fmla="*/ 14 h 51"/>
                <a:gd name="T28" fmla="*/ 4 w 74"/>
                <a:gd name="T29" fmla="*/ 29 h 51"/>
                <a:gd name="T30" fmla="*/ 4 w 74"/>
                <a:gd name="T31" fmla="*/ 29 h 51"/>
                <a:gd name="T32" fmla="*/ 5 w 74"/>
                <a:gd name="T33" fmla="*/ 33 h 51"/>
                <a:gd name="T34" fmla="*/ 5 w 74"/>
                <a:gd name="T35" fmla="*/ 33 h 51"/>
                <a:gd name="T36" fmla="*/ 10 w 74"/>
                <a:gd name="T37" fmla="*/ 44 h 51"/>
                <a:gd name="T38" fmla="*/ 10 w 74"/>
                <a:gd name="T39" fmla="*/ 44 h 51"/>
                <a:gd name="T40" fmla="*/ 18 w 74"/>
                <a:gd name="T41" fmla="*/ 47 h 51"/>
                <a:gd name="T42" fmla="*/ 18 w 74"/>
                <a:gd name="T43" fmla="*/ 47 h 51"/>
                <a:gd name="T44" fmla="*/ 22 w 74"/>
                <a:gd name="T45" fmla="*/ 47 h 51"/>
                <a:gd name="T46" fmla="*/ 22 w 74"/>
                <a:gd name="T47" fmla="*/ 47 h 51"/>
                <a:gd name="T48" fmla="*/ 73 w 74"/>
                <a:gd name="T49" fmla="*/ 35 h 51"/>
                <a:gd name="T50" fmla="*/ 73 w 74"/>
                <a:gd name="T51" fmla="*/ 35 h 51"/>
                <a:gd name="T52" fmla="*/ 74 w 74"/>
                <a:gd name="T53" fmla="*/ 39 h 51"/>
                <a:gd name="T54" fmla="*/ 22 w 74"/>
                <a:gd name="T55" fmla="*/ 51 h 51"/>
                <a:gd name="T56" fmla="*/ 22 w 74"/>
                <a:gd name="T57" fmla="*/ 51 h 51"/>
                <a:gd name="T58" fmla="*/ 18 w 74"/>
                <a:gd name="T59" fmla="*/ 51 h 51"/>
                <a:gd name="T60" fmla="*/ 18 w 74"/>
                <a:gd name="T61" fmla="*/ 51 h 51"/>
                <a:gd name="T62" fmla="*/ 17 w 74"/>
                <a:gd name="T63" fmla="*/ 51 h 51"/>
                <a:gd name="T64" fmla="*/ 17 w 74"/>
                <a:gd name="T65" fmla="*/ 51 h 51"/>
                <a:gd name="T66" fmla="*/ 7 w 74"/>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51">
                  <a:moveTo>
                    <a:pt x="7" y="47"/>
                  </a:moveTo>
                  <a:cubicBezTo>
                    <a:pt x="4" y="44"/>
                    <a:pt x="3" y="40"/>
                    <a:pt x="1" y="34"/>
                  </a:cubicBezTo>
                  <a:cubicBezTo>
                    <a:pt x="1" y="34"/>
                    <a:pt x="1" y="34"/>
                    <a:pt x="1" y="34"/>
                  </a:cubicBezTo>
                  <a:cubicBezTo>
                    <a:pt x="0" y="32"/>
                    <a:pt x="0" y="31"/>
                    <a:pt x="0" y="29"/>
                  </a:cubicBezTo>
                  <a:cubicBezTo>
                    <a:pt x="0" y="29"/>
                    <a:pt x="0" y="29"/>
                    <a:pt x="0" y="29"/>
                  </a:cubicBezTo>
                  <a:cubicBezTo>
                    <a:pt x="0" y="17"/>
                    <a:pt x="11" y="7"/>
                    <a:pt x="13" y="5"/>
                  </a:cubicBezTo>
                  <a:cubicBezTo>
                    <a:pt x="13" y="5"/>
                    <a:pt x="13" y="5"/>
                    <a:pt x="13" y="5"/>
                  </a:cubicBezTo>
                  <a:cubicBezTo>
                    <a:pt x="15" y="0"/>
                    <a:pt x="15" y="0"/>
                    <a:pt x="15" y="0"/>
                  </a:cubicBezTo>
                  <a:cubicBezTo>
                    <a:pt x="15" y="0"/>
                    <a:pt x="15" y="0"/>
                    <a:pt x="15" y="0"/>
                  </a:cubicBezTo>
                  <a:cubicBezTo>
                    <a:pt x="18" y="2"/>
                    <a:pt x="18" y="2"/>
                    <a:pt x="18" y="2"/>
                  </a:cubicBezTo>
                  <a:cubicBezTo>
                    <a:pt x="16" y="7"/>
                    <a:pt x="16" y="7"/>
                    <a:pt x="16" y="7"/>
                  </a:cubicBezTo>
                  <a:cubicBezTo>
                    <a:pt x="16" y="8"/>
                    <a:pt x="16" y="8"/>
                    <a:pt x="16" y="8"/>
                  </a:cubicBezTo>
                  <a:cubicBezTo>
                    <a:pt x="16" y="8"/>
                    <a:pt x="13" y="10"/>
                    <a:pt x="10" y="14"/>
                  </a:cubicBezTo>
                  <a:cubicBezTo>
                    <a:pt x="10" y="14"/>
                    <a:pt x="10" y="14"/>
                    <a:pt x="10" y="14"/>
                  </a:cubicBezTo>
                  <a:cubicBezTo>
                    <a:pt x="7" y="19"/>
                    <a:pt x="4" y="24"/>
                    <a:pt x="4" y="29"/>
                  </a:cubicBezTo>
                  <a:cubicBezTo>
                    <a:pt x="4" y="29"/>
                    <a:pt x="4" y="29"/>
                    <a:pt x="4" y="29"/>
                  </a:cubicBezTo>
                  <a:cubicBezTo>
                    <a:pt x="4" y="30"/>
                    <a:pt x="4" y="32"/>
                    <a:pt x="5" y="33"/>
                  </a:cubicBezTo>
                  <a:cubicBezTo>
                    <a:pt x="5" y="33"/>
                    <a:pt x="5" y="33"/>
                    <a:pt x="5" y="33"/>
                  </a:cubicBezTo>
                  <a:cubicBezTo>
                    <a:pt x="6" y="39"/>
                    <a:pt x="8" y="42"/>
                    <a:pt x="10" y="44"/>
                  </a:cubicBezTo>
                  <a:cubicBezTo>
                    <a:pt x="10" y="44"/>
                    <a:pt x="10" y="44"/>
                    <a:pt x="10" y="44"/>
                  </a:cubicBezTo>
                  <a:cubicBezTo>
                    <a:pt x="11" y="46"/>
                    <a:pt x="13" y="47"/>
                    <a:pt x="18" y="47"/>
                  </a:cubicBezTo>
                  <a:cubicBezTo>
                    <a:pt x="18" y="47"/>
                    <a:pt x="18" y="47"/>
                    <a:pt x="18" y="47"/>
                  </a:cubicBezTo>
                  <a:cubicBezTo>
                    <a:pt x="19" y="47"/>
                    <a:pt x="20" y="47"/>
                    <a:pt x="22" y="47"/>
                  </a:cubicBezTo>
                  <a:cubicBezTo>
                    <a:pt x="22" y="47"/>
                    <a:pt x="22" y="47"/>
                    <a:pt x="22" y="47"/>
                  </a:cubicBezTo>
                  <a:cubicBezTo>
                    <a:pt x="34" y="46"/>
                    <a:pt x="73" y="35"/>
                    <a:pt x="73" y="35"/>
                  </a:cubicBezTo>
                  <a:cubicBezTo>
                    <a:pt x="73" y="35"/>
                    <a:pt x="73" y="35"/>
                    <a:pt x="73" y="35"/>
                  </a:cubicBezTo>
                  <a:cubicBezTo>
                    <a:pt x="74" y="39"/>
                    <a:pt x="74" y="39"/>
                    <a:pt x="74" y="39"/>
                  </a:cubicBezTo>
                  <a:cubicBezTo>
                    <a:pt x="74" y="39"/>
                    <a:pt x="35" y="50"/>
                    <a:pt x="22" y="51"/>
                  </a:cubicBezTo>
                  <a:cubicBezTo>
                    <a:pt x="22" y="51"/>
                    <a:pt x="22" y="51"/>
                    <a:pt x="22" y="51"/>
                  </a:cubicBezTo>
                  <a:cubicBezTo>
                    <a:pt x="20" y="51"/>
                    <a:pt x="19" y="51"/>
                    <a:pt x="18" y="51"/>
                  </a:cubicBezTo>
                  <a:cubicBezTo>
                    <a:pt x="18" y="51"/>
                    <a:pt x="18" y="51"/>
                    <a:pt x="18" y="51"/>
                  </a:cubicBezTo>
                  <a:cubicBezTo>
                    <a:pt x="18" y="51"/>
                    <a:pt x="18" y="51"/>
                    <a:pt x="17" y="51"/>
                  </a:cubicBezTo>
                  <a:cubicBezTo>
                    <a:pt x="17" y="51"/>
                    <a:pt x="17" y="51"/>
                    <a:pt x="17" y="51"/>
                  </a:cubicBezTo>
                  <a:cubicBezTo>
                    <a:pt x="13" y="51"/>
                    <a:pt x="9" y="50"/>
                    <a:pt x="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1865"/>
            <p:cNvSpPr>
              <a:spLocks noEditPoints="1"/>
            </p:cNvSpPr>
            <p:nvPr/>
          </p:nvSpPr>
          <p:spPr bwMode="auto">
            <a:xfrm>
              <a:off x="7313614" y="5657851"/>
              <a:ext cx="136525" cy="96838"/>
            </a:xfrm>
            <a:custGeom>
              <a:avLst/>
              <a:gdLst>
                <a:gd name="T0" fmla="*/ 1 w 79"/>
                <a:gd name="T1" fmla="*/ 37 h 55"/>
                <a:gd name="T2" fmla="*/ 0 w 79"/>
                <a:gd name="T3" fmla="*/ 31 h 55"/>
                <a:gd name="T4" fmla="*/ 15 w 79"/>
                <a:gd name="T5" fmla="*/ 1 h 55"/>
                <a:gd name="T6" fmla="*/ 23 w 79"/>
                <a:gd name="T7" fmla="*/ 2 h 55"/>
                <a:gd name="T8" fmla="*/ 19 w 79"/>
                <a:gd name="T9" fmla="*/ 11 h 55"/>
                <a:gd name="T10" fmla="*/ 18 w 79"/>
                <a:gd name="T11" fmla="*/ 13 h 55"/>
                <a:gd name="T12" fmla="*/ 14 w 79"/>
                <a:gd name="T13" fmla="*/ 18 h 55"/>
                <a:gd name="T14" fmla="*/ 8 w 79"/>
                <a:gd name="T15" fmla="*/ 31 h 55"/>
                <a:gd name="T16" fmla="*/ 13 w 79"/>
                <a:gd name="T17" fmla="*/ 45 h 55"/>
                <a:gd name="T18" fmla="*/ 20 w 79"/>
                <a:gd name="T19" fmla="*/ 47 h 55"/>
                <a:gd name="T20" fmla="*/ 74 w 79"/>
                <a:gd name="T21" fmla="*/ 36 h 55"/>
                <a:gd name="T22" fmla="*/ 77 w 79"/>
                <a:gd name="T23" fmla="*/ 35 h 55"/>
                <a:gd name="T24" fmla="*/ 76 w 79"/>
                <a:gd name="T25" fmla="*/ 43 h 55"/>
                <a:gd name="T26" fmla="*/ 75 w 79"/>
                <a:gd name="T27" fmla="*/ 44 h 55"/>
                <a:gd name="T28" fmla="*/ 55 w 79"/>
                <a:gd name="T29" fmla="*/ 49 h 55"/>
                <a:gd name="T30" fmla="*/ 24 w 79"/>
                <a:gd name="T31" fmla="*/ 55 h 55"/>
                <a:gd name="T32" fmla="*/ 19 w 79"/>
                <a:gd name="T33" fmla="*/ 55 h 55"/>
                <a:gd name="T34" fmla="*/ 19 w 79"/>
                <a:gd name="T35" fmla="*/ 55 h 55"/>
                <a:gd name="T36" fmla="*/ 23 w 79"/>
                <a:gd name="T37" fmla="*/ 51 h 55"/>
                <a:gd name="T38" fmla="*/ 20 w 79"/>
                <a:gd name="T39" fmla="*/ 51 h 55"/>
                <a:gd name="T40" fmla="*/ 19 w 79"/>
                <a:gd name="T41" fmla="*/ 51 h 55"/>
                <a:gd name="T42" fmla="*/ 19 w 79"/>
                <a:gd name="T43" fmla="*/ 51 h 55"/>
                <a:gd name="T44" fmla="*/ 17 w 79"/>
                <a:gd name="T45" fmla="*/ 51 h 55"/>
                <a:gd name="T46" fmla="*/ 17 w 79"/>
                <a:gd name="T47" fmla="*/ 51 h 55"/>
                <a:gd name="T48" fmla="*/ 17 w 79"/>
                <a:gd name="T49" fmla="*/ 51 h 55"/>
                <a:gd name="T50" fmla="*/ 10 w 79"/>
                <a:gd name="T51" fmla="*/ 48 h 55"/>
                <a:gd name="T52" fmla="*/ 10 w 79"/>
                <a:gd name="T53" fmla="*/ 48 h 55"/>
                <a:gd name="T54" fmla="*/ 54 w 79"/>
                <a:gd name="T55" fmla="*/ 45 h 55"/>
                <a:gd name="T56" fmla="*/ 47 w 79"/>
                <a:gd name="T57" fmla="*/ 46 h 55"/>
                <a:gd name="T58" fmla="*/ 74 w 79"/>
                <a:gd name="T59" fmla="*/ 40 h 55"/>
                <a:gd name="T60" fmla="*/ 5 w 79"/>
                <a:gd name="T61" fmla="*/ 36 h 55"/>
                <a:gd name="T62" fmla="*/ 5 w 79"/>
                <a:gd name="T63" fmla="*/ 36 h 55"/>
                <a:gd name="T64" fmla="*/ 4 w 79"/>
                <a:gd name="T65" fmla="*/ 31 h 55"/>
                <a:gd name="T66" fmla="*/ 5 w 79"/>
                <a:gd name="T67" fmla="*/ 36 h 55"/>
                <a:gd name="T68" fmla="*/ 7 w 79"/>
                <a:gd name="T69" fmla="*/ 21 h 55"/>
                <a:gd name="T70" fmla="*/ 10 w 79"/>
                <a:gd name="T71" fmla="*/ 15 h 55"/>
                <a:gd name="T72" fmla="*/ 13 w 79"/>
                <a:gd name="T73" fmla="*/ 12 h 55"/>
                <a:gd name="T74" fmla="*/ 20 w 79"/>
                <a:gd name="T75" fmla="*/ 9 h 55"/>
                <a:gd name="T76" fmla="*/ 16 w 79"/>
                <a:gd name="T77" fmla="*/ 9 h 55"/>
                <a:gd name="T78" fmla="*/ 16 w 79"/>
                <a:gd name="T79" fmla="*/ 9 h 55"/>
                <a:gd name="T80" fmla="*/ 16 w 79"/>
                <a:gd name="T81" fmla="*/ 8 h 55"/>
                <a:gd name="T82" fmla="*/ 16 w 79"/>
                <a:gd name="T83" fmla="*/ 8 h 55"/>
                <a:gd name="T84" fmla="*/ 19 w 79"/>
                <a:gd name="T85"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55">
                  <a:moveTo>
                    <a:pt x="7" y="50"/>
                  </a:moveTo>
                  <a:cubicBezTo>
                    <a:pt x="7" y="50"/>
                    <a:pt x="7" y="50"/>
                    <a:pt x="7" y="50"/>
                  </a:cubicBezTo>
                  <a:cubicBezTo>
                    <a:pt x="4" y="47"/>
                    <a:pt x="3" y="42"/>
                    <a:pt x="1" y="37"/>
                  </a:cubicBezTo>
                  <a:cubicBezTo>
                    <a:pt x="1" y="37"/>
                    <a:pt x="1" y="37"/>
                    <a:pt x="1" y="37"/>
                  </a:cubicBezTo>
                  <a:cubicBezTo>
                    <a:pt x="0" y="35"/>
                    <a:pt x="0" y="33"/>
                    <a:pt x="0" y="31"/>
                  </a:cubicBezTo>
                  <a:cubicBezTo>
                    <a:pt x="0" y="31"/>
                    <a:pt x="0" y="31"/>
                    <a:pt x="0" y="31"/>
                  </a:cubicBezTo>
                  <a:cubicBezTo>
                    <a:pt x="0" y="19"/>
                    <a:pt x="10" y="9"/>
                    <a:pt x="13" y="6"/>
                  </a:cubicBezTo>
                  <a:cubicBezTo>
                    <a:pt x="13" y="6"/>
                    <a:pt x="13" y="6"/>
                    <a:pt x="13" y="6"/>
                  </a:cubicBezTo>
                  <a:cubicBezTo>
                    <a:pt x="15" y="1"/>
                    <a:pt x="15" y="1"/>
                    <a:pt x="15" y="1"/>
                  </a:cubicBezTo>
                  <a:cubicBezTo>
                    <a:pt x="17" y="2"/>
                    <a:pt x="17" y="2"/>
                    <a:pt x="17" y="2"/>
                  </a:cubicBezTo>
                  <a:cubicBezTo>
                    <a:pt x="17" y="0"/>
                    <a:pt x="17" y="0"/>
                    <a:pt x="17" y="0"/>
                  </a:cubicBezTo>
                  <a:cubicBezTo>
                    <a:pt x="23" y="2"/>
                    <a:pt x="23" y="2"/>
                    <a:pt x="23" y="2"/>
                  </a:cubicBezTo>
                  <a:cubicBezTo>
                    <a:pt x="20" y="10"/>
                    <a:pt x="20" y="10"/>
                    <a:pt x="20" y="10"/>
                  </a:cubicBezTo>
                  <a:cubicBezTo>
                    <a:pt x="20" y="11"/>
                    <a:pt x="20" y="11"/>
                    <a:pt x="20" y="11"/>
                  </a:cubicBezTo>
                  <a:cubicBezTo>
                    <a:pt x="19" y="11"/>
                    <a:pt x="19" y="11"/>
                    <a:pt x="19" y="11"/>
                  </a:cubicBezTo>
                  <a:cubicBezTo>
                    <a:pt x="19" y="11"/>
                    <a:pt x="19" y="11"/>
                    <a:pt x="19" y="11"/>
                  </a:cubicBezTo>
                  <a:cubicBezTo>
                    <a:pt x="19" y="11"/>
                    <a:pt x="19" y="11"/>
                    <a:pt x="19" y="11"/>
                  </a:cubicBezTo>
                  <a:cubicBezTo>
                    <a:pt x="19" y="12"/>
                    <a:pt x="18" y="12"/>
                    <a:pt x="18" y="13"/>
                  </a:cubicBezTo>
                  <a:cubicBezTo>
                    <a:pt x="18" y="13"/>
                    <a:pt x="18" y="13"/>
                    <a:pt x="18" y="13"/>
                  </a:cubicBezTo>
                  <a:cubicBezTo>
                    <a:pt x="16" y="14"/>
                    <a:pt x="15" y="16"/>
                    <a:pt x="14" y="18"/>
                  </a:cubicBezTo>
                  <a:cubicBezTo>
                    <a:pt x="14" y="18"/>
                    <a:pt x="14" y="18"/>
                    <a:pt x="14" y="18"/>
                  </a:cubicBezTo>
                  <a:cubicBezTo>
                    <a:pt x="11" y="21"/>
                    <a:pt x="8" y="27"/>
                    <a:pt x="8" y="31"/>
                  </a:cubicBezTo>
                  <a:cubicBezTo>
                    <a:pt x="8" y="31"/>
                    <a:pt x="8" y="31"/>
                    <a:pt x="8" y="31"/>
                  </a:cubicBezTo>
                  <a:cubicBezTo>
                    <a:pt x="8" y="31"/>
                    <a:pt x="8" y="31"/>
                    <a:pt x="8" y="31"/>
                  </a:cubicBezTo>
                  <a:cubicBezTo>
                    <a:pt x="8" y="32"/>
                    <a:pt x="8" y="33"/>
                    <a:pt x="9" y="34"/>
                  </a:cubicBezTo>
                  <a:cubicBezTo>
                    <a:pt x="9" y="34"/>
                    <a:pt x="9" y="34"/>
                    <a:pt x="9" y="34"/>
                  </a:cubicBezTo>
                  <a:cubicBezTo>
                    <a:pt x="10" y="40"/>
                    <a:pt x="12" y="44"/>
                    <a:pt x="13" y="45"/>
                  </a:cubicBezTo>
                  <a:cubicBezTo>
                    <a:pt x="13" y="45"/>
                    <a:pt x="13" y="45"/>
                    <a:pt x="13" y="45"/>
                  </a:cubicBezTo>
                  <a:cubicBezTo>
                    <a:pt x="15" y="47"/>
                    <a:pt x="16" y="47"/>
                    <a:pt x="20" y="47"/>
                  </a:cubicBezTo>
                  <a:cubicBezTo>
                    <a:pt x="20" y="47"/>
                    <a:pt x="20" y="47"/>
                    <a:pt x="20" y="47"/>
                  </a:cubicBezTo>
                  <a:cubicBezTo>
                    <a:pt x="21" y="47"/>
                    <a:pt x="22" y="47"/>
                    <a:pt x="23" y="47"/>
                  </a:cubicBezTo>
                  <a:cubicBezTo>
                    <a:pt x="23" y="47"/>
                    <a:pt x="23" y="47"/>
                    <a:pt x="23" y="47"/>
                  </a:cubicBezTo>
                  <a:cubicBezTo>
                    <a:pt x="34" y="46"/>
                    <a:pt x="70" y="37"/>
                    <a:pt x="74" y="36"/>
                  </a:cubicBezTo>
                  <a:cubicBezTo>
                    <a:pt x="74" y="36"/>
                    <a:pt x="74" y="36"/>
                    <a:pt x="74" y="36"/>
                  </a:cubicBezTo>
                  <a:cubicBezTo>
                    <a:pt x="75" y="36"/>
                    <a:pt x="75" y="36"/>
                    <a:pt x="75" y="36"/>
                  </a:cubicBezTo>
                  <a:cubicBezTo>
                    <a:pt x="77" y="35"/>
                    <a:pt x="77" y="35"/>
                    <a:pt x="77" y="35"/>
                  </a:cubicBezTo>
                  <a:cubicBezTo>
                    <a:pt x="79" y="43"/>
                    <a:pt x="79" y="43"/>
                    <a:pt x="79" y="43"/>
                  </a:cubicBezTo>
                  <a:cubicBezTo>
                    <a:pt x="77" y="43"/>
                    <a:pt x="77" y="43"/>
                    <a:pt x="77" y="43"/>
                  </a:cubicBezTo>
                  <a:cubicBezTo>
                    <a:pt x="77" y="43"/>
                    <a:pt x="77" y="43"/>
                    <a:pt x="76" y="43"/>
                  </a:cubicBezTo>
                  <a:cubicBezTo>
                    <a:pt x="76" y="43"/>
                    <a:pt x="76" y="43"/>
                    <a:pt x="76" y="43"/>
                  </a:cubicBezTo>
                  <a:cubicBezTo>
                    <a:pt x="76" y="43"/>
                    <a:pt x="76" y="44"/>
                    <a:pt x="75" y="44"/>
                  </a:cubicBezTo>
                  <a:cubicBezTo>
                    <a:pt x="75" y="44"/>
                    <a:pt x="75" y="44"/>
                    <a:pt x="75" y="44"/>
                  </a:cubicBezTo>
                  <a:cubicBezTo>
                    <a:pt x="74" y="44"/>
                    <a:pt x="72" y="44"/>
                    <a:pt x="71" y="45"/>
                  </a:cubicBezTo>
                  <a:cubicBezTo>
                    <a:pt x="71" y="45"/>
                    <a:pt x="71" y="45"/>
                    <a:pt x="71" y="45"/>
                  </a:cubicBezTo>
                  <a:cubicBezTo>
                    <a:pt x="67" y="46"/>
                    <a:pt x="61" y="47"/>
                    <a:pt x="55" y="49"/>
                  </a:cubicBezTo>
                  <a:cubicBezTo>
                    <a:pt x="55" y="49"/>
                    <a:pt x="55" y="49"/>
                    <a:pt x="55" y="49"/>
                  </a:cubicBezTo>
                  <a:cubicBezTo>
                    <a:pt x="44" y="51"/>
                    <a:pt x="31" y="54"/>
                    <a:pt x="24" y="55"/>
                  </a:cubicBezTo>
                  <a:cubicBezTo>
                    <a:pt x="24" y="55"/>
                    <a:pt x="24" y="55"/>
                    <a:pt x="24" y="55"/>
                  </a:cubicBezTo>
                  <a:cubicBezTo>
                    <a:pt x="23" y="55"/>
                    <a:pt x="21" y="55"/>
                    <a:pt x="20" y="55"/>
                  </a:cubicBezTo>
                  <a:cubicBezTo>
                    <a:pt x="20" y="55"/>
                    <a:pt x="20" y="55"/>
                    <a:pt x="20" y="55"/>
                  </a:cubicBezTo>
                  <a:cubicBezTo>
                    <a:pt x="20" y="55"/>
                    <a:pt x="20" y="55"/>
                    <a:pt x="19" y="55"/>
                  </a:cubicBezTo>
                  <a:cubicBezTo>
                    <a:pt x="19" y="55"/>
                    <a:pt x="19" y="55"/>
                    <a:pt x="19" y="55"/>
                  </a:cubicBezTo>
                  <a:cubicBezTo>
                    <a:pt x="19" y="55"/>
                    <a:pt x="19" y="55"/>
                    <a:pt x="19" y="55"/>
                  </a:cubicBezTo>
                  <a:cubicBezTo>
                    <a:pt x="19" y="55"/>
                    <a:pt x="19" y="55"/>
                    <a:pt x="19" y="55"/>
                  </a:cubicBezTo>
                  <a:cubicBezTo>
                    <a:pt x="14" y="55"/>
                    <a:pt x="10" y="54"/>
                    <a:pt x="7" y="50"/>
                  </a:cubicBezTo>
                  <a:close/>
                  <a:moveTo>
                    <a:pt x="20" y="51"/>
                  </a:moveTo>
                  <a:cubicBezTo>
                    <a:pt x="21" y="51"/>
                    <a:pt x="22" y="51"/>
                    <a:pt x="23" y="51"/>
                  </a:cubicBezTo>
                  <a:cubicBezTo>
                    <a:pt x="23" y="51"/>
                    <a:pt x="23" y="51"/>
                    <a:pt x="23" y="51"/>
                  </a:cubicBezTo>
                  <a:cubicBezTo>
                    <a:pt x="22" y="51"/>
                    <a:pt x="21" y="51"/>
                    <a:pt x="20" y="51"/>
                  </a:cubicBezTo>
                  <a:cubicBezTo>
                    <a:pt x="20" y="51"/>
                    <a:pt x="20" y="51"/>
                    <a:pt x="20" y="51"/>
                  </a:cubicBezTo>
                  <a:cubicBezTo>
                    <a:pt x="20" y="51"/>
                    <a:pt x="20" y="51"/>
                    <a:pt x="20" y="51"/>
                  </a:cubicBezTo>
                  <a:close/>
                  <a:moveTo>
                    <a:pt x="19" y="51"/>
                  </a:moveTo>
                  <a:cubicBezTo>
                    <a:pt x="19" y="51"/>
                    <a:pt x="19" y="51"/>
                    <a:pt x="19" y="51"/>
                  </a:cubicBezTo>
                  <a:cubicBezTo>
                    <a:pt x="19" y="51"/>
                    <a:pt x="19" y="51"/>
                    <a:pt x="19" y="51"/>
                  </a:cubicBezTo>
                  <a:cubicBezTo>
                    <a:pt x="19" y="51"/>
                    <a:pt x="19" y="51"/>
                    <a:pt x="19" y="51"/>
                  </a:cubicBezTo>
                  <a:cubicBezTo>
                    <a:pt x="19" y="51"/>
                    <a:pt x="19" y="51"/>
                    <a:pt x="19" y="51"/>
                  </a:cubicBezTo>
                  <a:cubicBezTo>
                    <a:pt x="19" y="51"/>
                    <a:pt x="19" y="51"/>
                    <a:pt x="19" y="51"/>
                  </a:cubicBezTo>
                  <a:close/>
                  <a:moveTo>
                    <a:pt x="17" y="51"/>
                  </a:moveTo>
                  <a:cubicBezTo>
                    <a:pt x="17" y="51"/>
                    <a:pt x="17" y="51"/>
                    <a:pt x="17" y="51"/>
                  </a:cubicBezTo>
                  <a:cubicBezTo>
                    <a:pt x="17" y="51"/>
                    <a:pt x="17" y="51"/>
                    <a:pt x="17" y="51"/>
                  </a:cubicBezTo>
                  <a:cubicBezTo>
                    <a:pt x="17" y="51"/>
                    <a:pt x="17" y="51"/>
                    <a:pt x="17" y="51"/>
                  </a:cubicBezTo>
                  <a:close/>
                  <a:moveTo>
                    <a:pt x="17" y="51"/>
                  </a:moveTo>
                  <a:cubicBezTo>
                    <a:pt x="14" y="51"/>
                    <a:pt x="13" y="50"/>
                    <a:pt x="11" y="49"/>
                  </a:cubicBezTo>
                  <a:cubicBezTo>
                    <a:pt x="11" y="49"/>
                    <a:pt x="11" y="49"/>
                    <a:pt x="11" y="49"/>
                  </a:cubicBezTo>
                  <a:cubicBezTo>
                    <a:pt x="13" y="50"/>
                    <a:pt x="14" y="51"/>
                    <a:pt x="17" y="51"/>
                  </a:cubicBezTo>
                  <a:close/>
                  <a:moveTo>
                    <a:pt x="9" y="49"/>
                  </a:moveTo>
                  <a:cubicBezTo>
                    <a:pt x="10" y="48"/>
                    <a:pt x="10" y="48"/>
                    <a:pt x="10" y="48"/>
                  </a:cubicBezTo>
                  <a:cubicBezTo>
                    <a:pt x="10" y="48"/>
                    <a:pt x="10" y="48"/>
                    <a:pt x="10" y="48"/>
                  </a:cubicBezTo>
                  <a:cubicBezTo>
                    <a:pt x="10" y="48"/>
                    <a:pt x="10" y="48"/>
                    <a:pt x="10" y="48"/>
                  </a:cubicBezTo>
                  <a:cubicBezTo>
                    <a:pt x="10" y="48"/>
                    <a:pt x="10" y="48"/>
                    <a:pt x="10" y="48"/>
                  </a:cubicBezTo>
                  <a:cubicBezTo>
                    <a:pt x="10" y="48"/>
                    <a:pt x="10" y="48"/>
                    <a:pt x="10" y="48"/>
                  </a:cubicBezTo>
                  <a:cubicBezTo>
                    <a:pt x="9" y="49"/>
                    <a:pt x="9" y="49"/>
                    <a:pt x="9" y="49"/>
                  </a:cubicBezTo>
                  <a:close/>
                  <a:moveTo>
                    <a:pt x="69" y="41"/>
                  </a:moveTo>
                  <a:cubicBezTo>
                    <a:pt x="66" y="42"/>
                    <a:pt x="60" y="43"/>
                    <a:pt x="54" y="45"/>
                  </a:cubicBezTo>
                  <a:cubicBezTo>
                    <a:pt x="54" y="45"/>
                    <a:pt x="54" y="45"/>
                    <a:pt x="54" y="45"/>
                  </a:cubicBezTo>
                  <a:cubicBezTo>
                    <a:pt x="52" y="45"/>
                    <a:pt x="50" y="46"/>
                    <a:pt x="47" y="46"/>
                  </a:cubicBezTo>
                  <a:cubicBezTo>
                    <a:pt x="47" y="46"/>
                    <a:pt x="47" y="46"/>
                    <a:pt x="47" y="46"/>
                  </a:cubicBezTo>
                  <a:cubicBezTo>
                    <a:pt x="56" y="45"/>
                    <a:pt x="64" y="42"/>
                    <a:pt x="70" y="41"/>
                  </a:cubicBezTo>
                  <a:cubicBezTo>
                    <a:pt x="70" y="41"/>
                    <a:pt x="70" y="41"/>
                    <a:pt x="70" y="41"/>
                  </a:cubicBezTo>
                  <a:cubicBezTo>
                    <a:pt x="71" y="41"/>
                    <a:pt x="73" y="40"/>
                    <a:pt x="74" y="40"/>
                  </a:cubicBezTo>
                  <a:cubicBezTo>
                    <a:pt x="74" y="40"/>
                    <a:pt x="74" y="40"/>
                    <a:pt x="74" y="40"/>
                  </a:cubicBezTo>
                  <a:cubicBezTo>
                    <a:pt x="73" y="40"/>
                    <a:pt x="71" y="41"/>
                    <a:pt x="69" y="41"/>
                  </a:cubicBezTo>
                  <a:close/>
                  <a:moveTo>
                    <a:pt x="5" y="36"/>
                  </a:moveTo>
                  <a:cubicBezTo>
                    <a:pt x="6" y="39"/>
                    <a:pt x="7" y="41"/>
                    <a:pt x="8" y="44"/>
                  </a:cubicBezTo>
                  <a:cubicBezTo>
                    <a:pt x="8" y="44"/>
                    <a:pt x="8" y="44"/>
                    <a:pt x="8" y="44"/>
                  </a:cubicBezTo>
                  <a:cubicBezTo>
                    <a:pt x="7" y="41"/>
                    <a:pt x="6" y="39"/>
                    <a:pt x="5" y="36"/>
                  </a:cubicBezTo>
                  <a:cubicBezTo>
                    <a:pt x="5" y="36"/>
                    <a:pt x="5" y="36"/>
                    <a:pt x="5" y="36"/>
                  </a:cubicBezTo>
                  <a:cubicBezTo>
                    <a:pt x="4" y="34"/>
                    <a:pt x="4" y="33"/>
                    <a:pt x="4" y="31"/>
                  </a:cubicBezTo>
                  <a:cubicBezTo>
                    <a:pt x="4" y="31"/>
                    <a:pt x="4" y="31"/>
                    <a:pt x="4" y="31"/>
                  </a:cubicBezTo>
                  <a:cubicBezTo>
                    <a:pt x="4" y="31"/>
                    <a:pt x="4" y="31"/>
                    <a:pt x="4" y="31"/>
                  </a:cubicBezTo>
                  <a:cubicBezTo>
                    <a:pt x="4" y="31"/>
                    <a:pt x="4" y="31"/>
                    <a:pt x="4" y="31"/>
                  </a:cubicBezTo>
                  <a:cubicBezTo>
                    <a:pt x="4" y="33"/>
                    <a:pt x="4" y="34"/>
                    <a:pt x="5" y="36"/>
                  </a:cubicBezTo>
                  <a:close/>
                  <a:moveTo>
                    <a:pt x="7" y="21"/>
                  </a:moveTo>
                  <a:cubicBezTo>
                    <a:pt x="7" y="21"/>
                    <a:pt x="7" y="21"/>
                    <a:pt x="7" y="21"/>
                  </a:cubicBezTo>
                  <a:cubicBezTo>
                    <a:pt x="7" y="21"/>
                    <a:pt x="7" y="21"/>
                    <a:pt x="7" y="21"/>
                  </a:cubicBezTo>
                  <a:cubicBezTo>
                    <a:pt x="7" y="21"/>
                    <a:pt x="7" y="21"/>
                    <a:pt x="7" y="21"/>
                  </a:cubicBezTo>
                  <a:close/>
                  <a:moveTo>
                    <a:pt x="7" y="21"/>
                  </a:moveTo>
                  <a:cubicBezTo>
                    <a:pt x="8" y="19"/>
                    <a:pt x="9" y="17"/>
                    <a:pt x="10" y="15"/>
                  </a:cubicBezTo>
                  <a:cubicBezTo>
                    <a:pt x="10" y="15"/>
                    <a:pt x="10" y="15"/>
                    <a:pt x="10" y="15"/>
                  </a:cubicBezTo>
                  <a:cubicBezTo>
                    <a:pt x="11" y="14"/>
                    <a:pt x="12" y="13"/>
                    <a:pt x="13" y="12"/>
                  </a:cubicBezTo>
                  <a:cubicBezTo>
                    <a:pt x="13" y="12"/>
                    <a:pt x="13" y="12"/>
                    <a:pt x="13" y="12"/>
                  </a:cubicBezTo>
                  <a:cubicBezTo>
                    <a:pt x="11" y="15"/>
                    <a:pt x="9" y="18"/>
                    <a:pt x="7" y="21"/>
                  </a:cubicBezTo>
                  <a:close/>
                  <a:moveTo>
                    <a:pt x="20" y="10"/>
                  </a:moveTo>
                  <a:cubicBezTo>
                    <a:pt x="20" y="9"/>
                    <a:pt x="20" y="9"/>
                    <a:pt x="20" y="9"/>
                  </a:cubicBezTo>
                  <a:cubicBezTo>
                    <a:pt x="20" y="9"/>
                    <a:pt x="20" y="9"/>
                    <a:pt x="20" y="9"/>
                  </a:cubicBezTo>
                  <a:cubicBezTo>
                    <a:pt x="20" y="9"/>
                    <a:pt x="20" y="9"/>
                    <a:pt x="20" y="10"/>
                  </a:cubicBezTo>
                  <a:close/>
                  <a:moveTo>
                    <a:pt x="16" y="9"/>
                  </a:moveTo>
                  <a:cubicBezTo>
                    <a:pt x="16" y="9"/>
                    <a:pt x="16" y="9"/>
                    <a:pt x="16" y="9"/>
                  </a:cubicBezTo>
                  <a:cubicBezTo>
                    <a:pt x="16" y="9"/>
                    <a:pt x="16" y="9"/>
                    <a:pt x="16" y="9"/>
                  </a:cubicBezTo>
                  <a:cubicBezTo>
                    <a:pt x="16" y="9"/>
                    <a:pt x="16" y="9"/>
                    <a:pt x="16" y="9"/>
                  </a:cubicBezTo>
                  <a:close/>
                  <a:moveTo>
                    <a:pt x="16" y="8"/>
                  </a:move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lose/>
                  <a:moveTo>
                    <a:pt x="19" y="8"/>
                  </a:moveTo>
                  <a:cubicBezTo>
                    <a:pt x="19" y="8"/>
                    <a:pt x="19" y="8"/>
                    <a:pt x="19" y="8"/>
                  </a:cubicBezTo>
                  <a:cubicBezTo>
                    <a:pt x="19" y="8"/>
                    <a:pt x="19" y="8"/>
                    <a:pt x="19" y="8"/>
                  </a:cubicBezTo>
                  <a:cubicBezTo>
                    <a:pt x="19" y="8"/>
                    <a:pt x="19" y="8"/>
                    <a:pt x="1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1866"/>
            <p:cNvSpPr/>
            <p:nvPr/>
          </p:nvSpPr>
          <p:spPr bwMode="auto">
            <a:xfrm>
              <a:off x="7340602" y="5668963"/>
              <a:ext cx="17463" cy="11113"/>
            </a:xfrm>
            <a:custGeom>
              <a:avLst/>
              <a:gdLst>
                <a:gd name="T0" fmla="*/ 0 w 11"/>
                <a:gd name="T1" fmla="*/ 4 h 7"/>
                <a:gd name="T2" fmla="*/ 1 w 11"/>
                <a:gd name="T3" fmla="*/ 0 h 7"/>
                <a:gd name="T4" fmla="*/ 11 w 11"/>
                <a:gd name="T5" fmla="*/ 3 h 7"/>
                <a:gd name="T6" fmla="*/ 9 w 11"/>
                <a:gd name="T7" fmla="*/ 7 h 7"/>
                <a:gd name="T8" fmla="*/ 0 w 11"/>
                <a:gd name="T9" fmla="*/ 4 h 7"/>
                <a:gd name="T10" fmla="*/ 0 w 11"/>
                <a:gd name="T11" fmla="*/ 4 h 7"/>
              </a:gdLst>
              <a:ahLst/>
              <a:cxnLst>
                <a:cxn ang="0">
                  <a:pos x="T0" y="T1"/>
                </a:cxn>
                <a:cxn ang="0">
                  <a:pos x="T2" y="T3"/>
                </a:cxn>
                <a:cxn ang="0">
                  <a:pos x="T4" y="T5"/>
                </a:cxn>
                <a:cxn ang="0">
                  <a:pos x="T6" y="T7"/>
                </a:cxn>
                <a:cxn ang="0">
                  <a:pos x="T8" y="T9"/>
                </a:cxn>
                <a:cxn ang="0">
                  <a:pos x="T10" y="T11"/>
                </a:cxn>
              </a:cxnLst>
              <a:rect l="0" t="0" r="r" b="b"/>
              <a:pathLst>
                <a:path w="11" h="7">
                  <a:moveTo>
                    <a:pt x="0" y="4"/>
                  </a:moveTo>
                  <a:lnTo>
                    <a:pt x="1" y="0"/>
                  </a:lnTo>
                  <a:lnTo>
                    <a:pt x="11" y="3"/>
                  </a:lnTo>
                  <a:lnTo>
                    <a:pt x="9" y="7"/>
                  </a:lnTo>
                  <a:lnTo>
                    <a:pt x="0" y="4"/>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1867"/>
            <p:cNvSpPr>
              <a:spLocks noEditPoints="1"/>
            </p:cNvSpPr>
            <p:nvPr/>
          </p:nvSpPr>
          <p:spPr bwMode="auto">
            <a:xfrm>
              <a:off x="7335839" y="5665788"/>
              <a:ext cx="25400" cy="19050"/>
            </a:xfrm>
            <a:custGeom>
              <a:avLst/>
              <a:gdLst>
                <a:gd name="T0" fmla="*/ 2 w 16"/>
                <a:gd name="T1" fmla="*/ 8 h 12"/>
                <a:gd name="T2" fmla="*/ 3 w 16"/>
                <a:gd name="T3" fmla="*/ 6 h 12"/>
                <a:gd name="T4" fmla="*/ 5 w 16"/>
                <a:gd name="T5" fmla="*/ 7 h 12"/>
                <a:gd name="T6" fmla="*/ 3 w 16"/>
                <a:gd name="T7" fmla="*/ 6 h 12"/>
                <a:gd name="T8" fmla="*/ 2 w 16"/>
                <a:gd name="T9" fmla="*/ 8 h 12"/>
                <a:gd name="T10" fmla="*/ 0 w 16"/>
                <a:gd name="T11" fmla="*/ 7 h 12"/>
                <a:gd name="T12" fmla="*/ 3 w 16"/>
                <a:gd name="T13" fmla="*/ 0 h 12"/>
                <a:gd name="T14" fmla="*/ 16 w 16"/>
                <a:gd name="T15" fmla="*/ 3 h 12"/>
                <a:gd name="T16" fmla="*/ 14 w 16"/>
                <a:gd name="T17" fmla="*/ 12 h 12"/>
                <a:gd name="T18" fmla="*/ 2 w 16"/>
                <a:gd name="T19" fmla="*/ 8 h 12"/>
                <a:gd name="T20" fmla="*/ 2 w 16"/>
                <a:gd name="T21" fmla="*/ 8 h 12"/>
                <a:gd name="T22" fmla="*/ 11 w 16"/>
                <a:gd name="T23" fmla="*/ 6 h 12"/>
                <a:gd name="T24" fmla="*/ 5 w 16"/>
                <a:gd name="T25" fmla="*/ 5 h 12"/>
                <a:gd name="T26" fmla="*/ 5 w 16"/>
                <a:gd name="T27" fmla="*/ 5 h 12"/>
                <a:gd name="T28" fmla="*/ 11 w 16"/>
                <a:gd name="T29" fmla="*/ 6 h 12"/>
                <a:gd name="T30" fmla="*/ 11 w 16"/>
                <a:gd name="T3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2">
                  <a:moveTo>
                    <a:pt x="2" y="8"/>
                  </a:moveTo>
                  <a:lnTo>
                    <a:pt x="3" y="6"/>
                  </a:lnTo>
                  <a:lnTo>
                    <a:pt x="5" y="7"/>
                  </a:lnTo>
                  <a:lnTo>
                    <a:pt x="3" y="6"/>
                  </a:lnTo>
                  <a:lnTo>
                    <a:pt x="2" y="8"/>
                  </a:lnTo>
                  <a:lnTo>
                    <a:pt x="0" y="7"/>
                  </a:lnTo>
                  <a:lnTo>
                    <a:pt x="3" y="0"/>
                  </a:lnTo>
                  <a:lnTo>
                    <a:pt x="16" y="3"/>
                  </a:lnTo>
                  <a:lnTo>
                    <a:pt x="14" y="12"/>
                  </a:lnTo>
                  <a:lnTo>
                    <a:pt x="2" y="8"/>
                  </a:lnTo>
                  <a:lnTo>
                    <a:pt x="2" y="8"/>
                  </a:lnTo>
                  <a:close/>
                  <a:moveTo>
                    <a:pt x="11" y="6"/>
                  </a:moveTo>
                  <a:lnTo>
                    <a:pt x="5" y="5"/>
                  </a:lnTo>
                  <a:lnTo>
                    <a:pt x="5" y="5"/>
                  </a:lnTo>
                  <a:lnTo>
                    <a:pt x="11" y="6"/>
                  </a:lnTo>
                  <a:lnTo>
                    <a:pt x="1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1868"/>
            <p:cNvSpPr/>
            <p:nvPr/>
          </p:nvSpPr>
          <p:spPr bwMode="auto">
            <a:xfrm>
              <a:off x="7337427" y="5875338"/>
              <a:ext cx="119063" cy="187325"/>
            </a:xfrm>
            <a:custGeom>
              <a:avLst/>
              <a:gdLst>
                <a:gd name="T0" fmla="*/ 7 w 68"/>
                <a:gd name="T1" fmla="*/ 103 h 107"/>
                <a:gd name="T2" fmla="*/ 21 w 68"/>
                <a:gd name="T3" fmla="*/ 103 h 107"/>
                <a:gd name="T4" fmla="*/ 0 w 68"/>
                <a:gd name="T5" fmla="*/ 13 h 107"/>
                <a:gd name="T6" fmla="*/ 0 w 68"/>
                <a:gd name="T7" fmla="*/ 13 h 107"/>
                <a:gd name="T8" fmla="*/ 1 w 68"/>
                <a:gd name="T9" fmla="*/ 10 h 107"/>
                <a:gd name="T10" fmla="*/ 1 w 68"/>
                <a:gd name="T11" fmla="*/ 10 h 107"/>
                <a:gd name="T12" fmla="*/ 7 w 68"/>
                <a:gd name="T13" fmla="*/ 2 h 107"/>
                <a:gd name="T14" fmla="*/ 7 w 68"/>
                <a:gd name="T15" fmla="*/ 2 h 107"/>
                <a:gd name="T16" fmla="*/ 20 w 68"/>
                <a:gd name="T17" fmla="*/ 0 h 107"/>
                <a:gd name="T18" fmla="*/ 20 w 68"/>
                <a:gd name="T19" fmla="*/ 0 h 107"/>
                <a:gd name="T20" fmla="*/ 68 w 68"/>
                <a:gd name="T21" fmla="*/ 9 h 107"/>
                <a:gd name="T22" fmla="*/ 68 w 68"/>
                <a:gd name="T23" fmla="*/ 9 h 107"/>
                <a:gd name="T24" fmla="*/ 68 w 68"/>
                <a:gd name="T25" fmla="*/ 9 h 107"/>
                <a:gd name="T26" fmla="*/ 67 w 68"/>
                <a:gd name="T27" fmla="*/ 12 h 107"/>
                <a:gd name="T28" fmla="*/ 50 w 68"/>
                <a:gd name="T29" fmla="*/ 8 h 107"/>
                <a:gd name="T30" fmla="*/ 50 w 68"/>
                <a:gd name="T31" fmla="*/ 8 h 107"/>
                <a:gd name="T32" fmla="*/ 20 w 68"/>
                <a:gd name="T33" fmla="*/ 4 h 107"/>
                <a:gd name="T34" fmla="*/ 20 w 68"/>
                <a:gd name="T35" fmla="*/ 4 h 107"/>
                <a:gd name="T36" fmla="*/ 9 w 68"/>
                <a:gd name="T37" fmla="*/ 6 h 107"/>
                <a:gd name="T38" fmla="*/ 9 w 68"/>
                <a:gd name="T39" fmla="*/ 6 h 107"/>
                <a:gd name="T40" fmla="*/ 5 w 68"/>
                <a:gd name="T41" fmla="*/ 11 h 107"/>
                <a:gd name="T42" fmla="*/ 5 w 68"/>
                <a:gd name="T43" fmla="*/ 11 h 107"/>
                <a:gd name="T44" fmla="*/ 4 w 68"/>
                <a:gd name="T45" fmla="*/ 13 h 107"/>
                <a:gd name="T46" fmla="*/ 4 w 68"/>
                <a:gd name="T47" fmla="*/ 13 h 107"/>
                <a:gd name="T48" fmla="*/ 15 w 68"/>
                <a:gd name="T49" fmla="*/ 67 h 107"/>
                <a:gd name="T50" fmla="*/ 15 w 68"/>
                <a:gd name="T51" fmla="*/ 67 h 107"/>
                <a:gd name="T52" fmla="*/ 26 w 68"/>
                <a:gd name="T53" fmla="*/ 104 h 107"/>
                <a:gd name="T54" fmla="*/ 26 w 68"/>
                <a:gd name="T55" fmla="*/ 104 h 107"/>
                <a:gd name="T56" fmla="*/ 27 w 68"/>
                <a:gd name="T57" fmla="*/ 107 h 107"/>
                <a:gd name="T58" fmla="*/ 7 w 68"/>
                <a:gd name="T59" fmla="*/ 107 h 107"/>
                <a:gd name="T60" fmla="*/ 7 w 68"/>
                <a:gd name="T61" fmla="*/ 10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107">
                  <a:moveTo>
                    <a:pt x="7" y="103"/>
                  </a:moveTo>
                  <a:cubicBezTo>
                    <a:pt x="21" y="103"/>
                    <a:pt x="21" y="103"/>
                    <a:pt x="21" y="103"/>
                  </a:cubicBezTo>
                  <a:cubicBezTo>
                    <a:pt x="18" y="90"/>
                    <a:pt x="1" y="34"/>
                    <a:pt x="0" y="13"/>
                  </a:cubicBezTo>
                  <a:cubicBezTo>
                    <a:pt x="0" y="13"/>
                    <a:pt x="0" y="13"/>
                    <a:pt x="0" y="13"/>
                  </a:cubicBezTo>
                  <a:cubicBezTo>
                    <a:pt x="0" y="12"/>
                    <a:pt x="0" y="11"/>
                    <a:pt x="1" y="10"/>
                  </a:cubicBezTo>
                  <a:cubicBezTo>
                    <a:pt x="1" y="10"/>
                    <a:pt x="1" y="10"/>
                    <a:pt x="1" y="10"/>
                  </a:cubicBezTo>
                  <a:cubicBezTo>
                    <a:pt x="1" y="6"/>
                    <a:pt x="4" y="3"/>
                    <a:pt x="7" y="2"/>
                  </a:cubicBezTo>
                  <a:cubicBezTo>
                    <a:pt x="7" y="2"/>
                    <a:pt x="7" y="2"/>
                    <a:pt x="7" y="2"/>
                  </a:cubicBezTo>
                  <a:cubicBezTo>
                    <a:pt x="11" y="0"/>
                    <a:pt x="15" y="0"/>
                    <a:pt x="20" y="0"/>
                  </a:cubicBezTo>
                  <a:cubicBezTo>
                    <a:pt x="20" y="0"/>
                    <a:pt x="20" y="0"/>
                    <a:pt x="20" y="0"/>
                  </a:cubicBezTo>
                  <a:cubicBezTo>
                    <a:pt x="40" y="0"/>
                    <a:pt x="68" y="9"/>
                    <a:pt x="68" y="9"/>
                  </a:cubicBezTo>
                  <a:cubicBezTo>
                    <a:pt x="68" y="9"/>
                    <a:pt x="68" y="9"/>
                    <a:pt x="68" y="9"/>
                  </a:cubicBezTo>
                  <a:cubicBezTo>
                    <a:pt x="68" y="9"/>
                    <a:pt x="68" y="9"/>
                    <a:pt x="68" y="9"/>
                  </a:cubicBezTo>
                  <a:cubicBezTo>
                    <a:pt x="67" y="12"/>
                    <a:pt x="67" y="12"/>
                    <a:pt x="67" y="12"/>
                  </a:cubicBezTo>
                  <a:cubicBezTo>
                    <a:pt x="67" y="12"/>
                    <a:pt x="60" y="10"/>
                    <a:pt x="50" y="8"/>
                  </a:cubicBezTo>
                  <a:cubicBezTo>
                    <a:pt x="50" y="8"/>
                    <a:pt x="50" y="8"/>
                    <a:pt x="50" y="8"/>
                  </a:cubicBezTo>
                  <a:cubicBezTo>
                    <a:pt x="41" y="6"/>
                    <a:pt x="30" y="4"/>
                    <a:pt x="20" y="4"/>
                  </a:cubicBezTo>
                  <a:cubicBezTo>
                    <a:pt x="20" y="4"/>
                    <a:pt x="20" y="4"/>
                    <a:pt x="20" y="4"/>
                  </a:cubicBezTo>
                  <a:cubicBezTo>
                    <a:pt x="16" y="4"/>
                    <a:pt x="12" y="4"/>
                    <a:pt x="9" y="6"/>
                  </a:cubicBezTo>
                  <a:cubicBezTo>
                    <a:pt x="9" y="6"/>
                    <a:pt x="9" y="6"/>
                    <a:pt x="9" y="6"/>
                  </a:cubicBezTo>
                  <a:cubicBezTo>
                    <a:pt x="6" y="7"/>
                    <a:pt x="5" y="8"/>
                    <a:pt x="5" y="11"/>
                  </a:cubicBezTo>
                  <a:cubicBezTo>
                    <a:pt x="5" y="11"/>
                    <a:pt x="5" y="11"/>
                    <a:pt x="5" y="11"/>
                  </a:cubicBezTo>
                  <a:cubicBezTo>
                    <a:pt x="4" y="11"/>
                    <a:pt x="4" y="12"/>
                    <a:pt x="4" y="13"/>
                  </a:cubicBezTo>
                  <a:cubicBezTo>
                    <a:pt x="4" y="13"/>
                    <a:pt x="4" y="13"/>
                    <a:pt x="4" y="13"/>
                  </a:cubicBezTo>
                  <a:cubicBezTo>
                    <a:pt x="4" y="24"/>
                    <a:pt x="10" y="47"/>
                    <a:pt x="15" y="67"/>
                  </a:cubicBezTo>
                  <a:cubicBezTo>
                    <a:pt x="15" y="67"/>
                    <a:pt x="15" y="67"/>
                    <a:pt x="15" y="67"/>
                  </a:cubicBezTo>
                  <a:cubicBezTo>
                    <a:pt x="21" y="87"/>
                    <a:pt x="26" y="104"/>
                    <a:pt x="26" y="104"/>
                  </a:cubicBezTo>
                  <a:cubicBezTo>
                    <a:pt x="26" y="104"/>
                    <a:pt x="26" y="104"/>
                    <a:pt x="26" y="104"/>
                  </a:cubicBezTo>
                  <a:cubicBezTo>
                    <a:pt x="27" y="107"/>
                    <a:pt x="27" y="107"/>
                    <a:pt x="27" y="107"/>
                  </a:cubicBezTo>
                  <a:cubicBezTo>
                    <a:pt x="7" y="107"/>
                    <a:pt x="7" y="107"/>
                    <a:pt x="7" y="107"/>
                  </a:cubicBezTo>
                  <a:cubicBezTo>
                    <a:pt x="7" y="103"/>
                    <a:pt x="7" y="103"/>
                    <a:pt x="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1869"/>
            <p:cNvSpPr>
              <a:spLocks noEditPoints="1"/>
            </p:cNvSpPr>
            <p:nvPr/>
          </p:nvSpPr>
          <p:spPr bwMode="auto">
            <a:xfrm>
              <a:off x="7334252" y="5872163"/>
              <a:ext cx="125413" cy="193675"/>
            </a:xfrm>
            <a:custGeom>
              <a:avLst/>
              <a:gdLst>
                <a:gd name="T0" fmla="*/ 7 w 72"/>
                <a:gd name="T1" fmla="*/ 105 h 111"/>
                <a:gd name="T2" fmla="*/ 21 w 72"/>
                <a:gd name="T3" fmla="*/ 103 h 111"/>
                <a:gd name="T4" fmla="*/ 0 w 72"/>
                <a:gd name="T5" fmla="*/ 15 h 111"/>
                <a:gd name="T6" fmla="*/ 1 w 72"/>
                <a:gd name="T7" fmla="*/ 12 h 111"/>
                <a:gd name="T8" fmla="*/ 8 w 72"/>
                <a:gd name="T9" fmla="*/ 2 h 111"/>
                <a:gd name="T10" fmla="*/ 22 w 72"/>
                <a:gd name="T11" fmla="*/ 0 h 111"/>
                <a:gd name="T12" fmla="*/ 70 w 72"/>
                <a:gd name="T13" fmla="*/ 9 h 111"/>
                <a:gd name="T14" fmla="*/ 71 w 72"/>
                <a:gd name="T15" fmla="*/ 9 h 111"/>
                <a:gd name="T16" fmla="*/ 72 w 72"/>
                <a:gd name="T17" fmla="*/ 10 h 111"/>
                <a:gd name="T18" fmla="*/ 69 w 72"/>
                <a:gd name="T19" fmla="*/ 16 h 111"/>
                <a:gd name="T20" fmla="*/ 69 w 72"/>
                <a:gd name="T21" fmla="*/ 16 h 111"/>
                <a:gd name="T22" fmla="*/ 68 w 72"/>
                <a:gd name="T23" fmla="*/ 16 h 111"/>
                <a:gd name="T24" fmla="*/ 68 w 72"/>
                <a:gd name="T25" fmla="*/ 16 h 111"/>
                <a:gd name="T26" fmla="*/ 68 w 72"/>
                <a:gd name="T27" fmla="*/ 16 h 111"/>
                <a:gd name="T28" fmla="*/ 68 w 72"/>
                <a:gd name="T29" fmla="*/ 16 h 111"/>
                <a:gd name="T30" fmla="*/ 67 w 72"/>
                <a:gd name="T31" fmla="*/ 16 h 111"/>
                <a:gd name="T32" fmla="*/ 64 w 72"/>
                <a:gd name="T33" fmla="*/ 15 h 111"/>
                <a:gd name="T34" fmla="*/ 52 w 72"/>
                <a:gd name="T35" fmla="*/ 12 h 111"/>
                <a:gd name="T36" fmla="*/ 23 w 72"/>
                <a:gd name="T37" fmla="*/ 8 h 111"/>
                <a:gd name="T38" fmla="*/ 22 w 72"/>
                <a:gd name="T39" fmla="*/ 8 h 111"/>
                <a:gd name="T40" fmla="*/ 12 w 72"/>
                <a:gd name="T41" fmla="*/ 9 h 111"/>
                <a:gd name="T42" fmla="*/ 9 w 72"/>
                <a:gd name="T43" fmla="*/ 13 h 111"/>
                <a:gd name="T44" fmla="*/ 8 w 72"/>
                <a:gd name="T45" fmla="*/ 15 h 111"/>
                <a:gd name="T46" fmla="*/ 8 w 72"/>
                <a:gd name="T47" fmla="*/ 15 h 111"/>
                <a:gd name="T48" fmla="*/ 19 w 72"/>
                <a:gd name="T49" fmla="*/ 69 h 111"/>
                <a:gd name="T50" fmla="*/ 30 w 72"/>
                <a:gd name="T51" fmla="*/ 106 h 111"/>
                <a:gd name="T52" fmla="*/ 30 w 72"/>
                <a:gd name="T53" fmla="*/ 106 h 111"/>
                <a:gd name="T54" fmla="*/ 7 w 72"/>
                <a:gd name="T55" fmla="*/ 111 h 111"/>
                <a:gd name="T56" fmla="*/ 23 w 72"/>
                <a:gd name="T57" fmla="*/ 96 h 111"/>
                <a:gd name="T58" fmla="*/ 17 w 72"/>
                <a:gd name="T59" fmla="*/ 76 h 111"/>
                <a:gd name="T60" fmla="*/ 4 w 72"/>
                <a:gd name="T61" fmla="*/ 15 h 111"/>
                <a:gd name="T62" fmla="*/ 4 w 72"/>
                <a:gd name="T63" fmla="*/ 15 h 111"/>
                <a:gd name="T64" fmla="*/ 4 w 72"/>
                <a:gd name="T65" fmla="*/ 14 h 111"/>
                <a:gd name="T66" fmla="*/ 4 w 72"/>
                <a:gd name="T67" fmla="*/ 14 h 111"/>
                <a:gd name="T68" fmla="*/ 4 w 72"/>
                <a:gd name="T69" fmla="*/ 14 h 111"/>
                <a:gd name="T70" fmla="*/ 53 w 72"/>
                <a:gd name="T71" fmla="*/ 8 h 111"/>
                <a:gd name="T72" fmla="*/ 67 w 72"/>
                <a:gd name="T73" fmla="*/ 12 h 111"/>
                <a:gd name="T74" fmla="*/ 65 w 72"/>
                <a:gd name="T75" fmla="*/ 11 h 111"/>
                <a:gd name="T76" fmla="*/ 53 w 72"/>
                <a:gd name="T77" fmla="*/ 8 h 111"/>
                <a:gd name="T78" fmla="*/ 41 w 72"/>
                <a:gd name="T79" fmla="*/ 6 h 111"/>
                <a:gd name="T80" fmla="*/ 53 w 72"/>
                <a:gd name="T81" fmla="*/ 8 h 111"/>
                <a:gd name="T82" fmla="*/ 6 w 72"/>
                <a:gd name="T83" fmla="*/ 8 h 111"/>
                <a:gd name="T84" fmla="*/ 6 w 72"/>
                <a:gd name="T85" fmla="*/ 8 h 111"/>
                <a:gd name="T86" fmla="*/ 8 w 72"/>
                <a:gd name="T87" fmla="*/ 7 h 111"/>
                <a:gd name="T88" fmla="*/ 6 w 72"/>
                <a:gd name="T89"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11">
                  <a:moveTo>
                    <a:pt x="7" y="109"/>
                  </a:moveTo>
                  <a:cubicBezTo>
                    <a:pt x="7" y="105"/>
                    <a:pt x="7" y="105"/>
                    <a:pt x="7" y="105"/>
                  </a:cubicBezTo>
                  <a:cubicBezTo>
                    <a:pt x="7" y="103"/>
                    <a:pt x="7" y="103"/>
                    <a:pt x="7" y="103"/>
                  </a:cubicBezTo>
                  <a:cubicBezTo>
                    <a:pt x="21" y="103"/>
                    <a:pt x="21" y="103"/>
                    <a:pt x="21" y="103"/>
                  </a:cubicBezTo>
                  <a:cubicBezTo>
                    <a:pt x="16" y="86"/>
                    <a:pt x="1" y="35"/>
                    <a:pt x="0" y="15"/>
                  </a:cubicBezTo>
                  <a:cubicBezTo>
                    <a:pt x="0" y="15"/>
                    <a:pt x="0" y="15"/>
                    <a:pt x="0" y="15"/>
                  </a:cubicBezTo>
                  <a:cubicBezTo>
                    <a:pt x="0" y="14"/>
                    <a:pt x="0" y="13"/>
                    <a:pt x="1" y="12"/>
                  </a:cubicBezTo>
                  <a:cubicBezTo>
                    <a:pt x="1" y="12"/>
                    <a:pt x="1" y="12"/>
                    <a:pt x="1" y="12"/>
                  </a:cubicBezTo>
                  <a:cubicBezTo>
                    <a:pt x="1" y="7"/>
                    <a:pt x="4" y="4"/>
                    <a:pt x="8" y="2"/>
                  </a:cubicBezTo>
                  <a:cubicBezTo>
                    <a:pt x="8" y="2"/>
                    <a:pt x="8" y="2"/>
                    <a:pt x="8" y="2"/>
                  </a:cubicBezTo>
                  <a:cubicBezTo>
                    <a:pt x="12" y="0"/>
                    <a:pt x="17" y="0"/>
                    <a:pt x="22" y="0"/>
                  </a:cubicBezTo>
                  <a:cubicBezTo>
                    <a:pt x="22" y="0"/>
                    <a:pt x="22" y="0"/>
                    <a:pt x="22" y="0"/>
                  </a:cubicBezTo>
                  <a:cubicBezTo>
                    <a:pt x="41" y="0"/>
                    <a:pt x="67" y="8"/>
                    <a:pt x="70" y="9"/>
                  </a:cubicBezTo>
                  <a:cubicBezTo>
                    <a:pt x="70" y="9"/>
                    <a:pt x="70" y="9"/>
                    <a:pt x="70" y="9"/>
                  </a:cubicBezTo>
                  <a:cubicBezTo>
                    <a:pt x="70" y="9"/>
                    <a:pt x="70" y="9"/>
                    <a:pt x="70" y="9"/>
                  </a:cubicBezTo>
                  <a:cubicBezTo>
                    <a:pt x="71" y="9"/>
                    <a:pt x="71" y="9"/>
                    <a:pt x="71" y="9"/>
                  </a:cubicBezTo>
                  <a:cubicBezTo>
                    <a:pt x="71" y="9"/>
                    <a:pt x="71" y="9"/>
                    <a:pt x="71" y="9"/>
                  </a:cubicBezTo>
                  <a:cubicBezTo>
                    <a:pt x="72" y="10"/>
                    <a:pt x="72" y="10"/>
                    <a:pt x="72" y="10"/>
                  </a:cubicBezTo>
                  <a:cubicBezTo>
                    <a:pt x="70" y="16"/>
                    <a:pt x="70" y="16"/>
                    <a:pt x="70" y="16"/>
                  </a:cubicBezTo>
                  <a:cubicBezTo>
                    <a:pt x="69" y="16"/>
                    <a:pt x="69" y="16"/>
                    <a:pt x="69" y="16"/>
                  </a:cubicBezTo>
                  <a:cubicBezTo>
                    <a:pt x="69" y="16"/>
                    <a:pt x="69" y="16"/>
                    <a:pt x="69" y="16"/>
                  </a:cubicBezTo>
                  <a:cubicBezTo>
                    <a:pt x="69" y="16"/>
                    <a:pt x="69" y="16"/>
                    <a:pt x="69" y="16"/>
                  </a:cubicBezTo>
                  <a:cubicBezTo>
                    <a:pt x="69" y="16"/>
                    <a:pt x="69" y="16"/>
                    <a:pt x="69"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7" y="16"/>
                    <a:pt x="67" y="16"/>
                  </a:cubicBezTo>
                  <a:cubicBezTo>
                    <a:pt x="67" y="16"/>
                    <a:pt x="67" y="16"/>
                    <a:pt x="67" y="16"/>
                  </a:cubicBezTo>
                  <a:cubicBezTo>
                    <a:pt x="66" y="16"/>
                    <a:pt x="65" y="15"/>
                    <a:pt x="64" y="15"/>
                  </a:cubicBezTo>
                  <a:cubicBezTo>
                    <a:pt x="64" y="15"/>
                    <a:pt x="64" y="15"/>
                    <a:pt x="64" y="15"/>
                  </a:cubicBezTo>
                  <a:cubicBezTo>
                    <a:pt x="61" y="14"/>
                    <a:pt x="57" y="13"/>
                    <a:pt x="52" y="12"/>
                  </a:cubicBezTo>
                  <a:cubicBezTo>
                    <a:pt x="52" y="12"/>
                    <a:pt x="52" y="12"/>
                    <a:pt x="52" y="12"/>
                  </a:cubicBezTo>
                  <a:cubicBezTo>
                    <a:pt x="43" y="10"/>
                    <a:pt x="32" y="8"/>
                    <a:pt x="23" y="8"/>
                  </a:cubicBezTo>
                  <a:cubicBezTo>
                    <a:pt x="23" y="8"/>
                    <a:pt x="23" y="8"/>
                    <a:pt x="23" y="8"/>
                  </a:cubicBezTo>
                  <a:cubicBezTo>
                    <a:pt x="23" y="8"/>
                    <a:pt x="23" y="8"/>
                    <a:pt x="23" y="8"/>
                  </a:cubicBezTo>
                  <a:cubicBezTo>
                    <a:pt x="22" y="8"/>
                    <a:pt x="22" y="8"/>
                    <a:pt x="22" y="8"/>
                  </a:cubicBezTo>
                  <a:cubicBezTo>
                    <a:pt x="18" y="8"/>
                    <a:pt x="14" y="8"/>
                    <a:pt x="12" y="9"/>
                  </a:cubicBezTo>
                  <a:cubicBezTo>
                    <a:pt x="12" y="9"/>
                    <a:pt x="12" y="9"/>
                    <a:pt x="12" y="9"/>
                  </a:cubicBezTo>
                  <a:cubicBezTo>
                    <a:pt x="9" y="11"/>
                    <a:pt x="9" y="11"/>
                    <a:pt x="9" y="13"/>
                  </a:cubicBezTo>
                  <a:cubicBezTo>
                    <a:pt x="9" y="13"/>
                    <a:pt x="9" y="13"/>
                    <a:pt x="9" y="13"/>
                  </a:cubicBezTo>
                  <a:cubicBezTo>
                    <a:pt x="8" y="14"/>
                    <a:pt x="8" y="14"/>
                    <a:pt x="8" y="15"/>
                  </a:cubicBezTo>
                  <a:cubicBezTo>
                    <a:pt x="8" y="15"/>
                    <a:pt x="8" y="15"/>
                    <a:pt x="8" y="15"/>
                  </a:cubicBezTo>
                  <a:cubicBezTo>
                    <a:pt x="8" y="15"/>
                    <a:pt x="8" y="15"/>
                    <a:pt x="8" y="15"/>
                  </a:cubicBezTo>
                  <a:cubicBezTo>
                    <a:pt x="8" y="15"/>
                    <a:pt x="8" y="15"/>
                    <a:pt x="8" y="15"/>
                  </a:cubicBezTo>
                  <a:cubicBezTo>
                    <a:pt x="8" y="26"/>
                    <a:pt x="14" y="49"/>
                    <a:pt x="19" y="69"/>
                  </a:cubicBezTo>
                  <a:cubicBezTo>
                    <a:pt x="19" y="69"/>
                    <a:pt x="19" y="69"/>
                    <a:pt x="19" y="69"/>
                  </a:cubicBezTo>
                  <a:cubicBezTo>
                    <a:pt x="24" y="87"/>
                    <a:pt x="29" y="104"/>
                    <a:pt x="30" y="106"/>
                  </a:cubicBezTo>
                  <a:cubicBezTo>
                    <a:pt x="30" y="106"/>
                    <a:pt x="30" y="106"/>
                    <a:pt x="30" y="106"/>
                  </a:cubicBezTo>
                  <a:cubicBezTo>
                    <a:pt x="30" y="106"/>
                    <a:pt x="30" y="106"/>
                    <a:pt x="30" y="106"/>
                  </a:cubicBezTo>
                  <a:cubicBezTo>
                    <a:pt x="30" y="106"/>
                    <a:pt x="30" y="106"/>
                    <a:pt x="30" y="106"/>
                  </a:cubicBezTo>
                  <a:cubicBezTo>
                    <a:pt x="32" y="111"/>
                    <a:pt x="32" y="111"/>
                    <a:pt x="32" y="111"/>
                  </a:cubicBezTo>
                  <a:cubicBezTo>
                    <a:pt x="7" y="111"/>
                    <a:pt x="7" y="111"/>
                    <a:pt x="7" y="111"/>
                  </a:cubicBezTo>
                  <a:cubicBezTo>
                    <a:pt x="7" y="109"/>
                    <a:pt x="7" y="109"/>
                    <a:pt x="7" y="109"/>
                  </a:cubicBezTo>
                  <a:close/>
                  <a:moveTo>
                    <a:pt x="23" y="96"/>
                  </a:moveTo>
                  <a:cubicBezTo>
                    <a:pt x="21" y="90"/>
                    <a:pt x="19" y="84"/>
                    <a:pt x="17" y="76"/>
                  </a:cubicBezTo>
                  <a:cubicBezTo>
                    <a:pt x="17" y="76"/>
                    <a:pt x="17" y="76"/>
                    <a:pt x="17" y="76"/>
                  </a:cubicBezTo>
                  <a:cubicBezTo>
                    <a:pt x="19" y="84"/>
                    <a:pt x="21" y="90"/>
                    <a:pt x="23" y="96"/>
                  </a:cubicBezTo>
                  <a:close/>
                  <a:moveTo>
                    <a:pt x="4" y="15"/>
                  </a:moveTo>
                  <a:cubicBezTo>
                    <a:pt x="4" y="15"/>
                    <a:pt x="4" y="15"/>
                    <a:pt x="4" y="15"/>
                  </a:cubicBezTo>
                  <a:cubicBezTo>
                    <a:pt x="4" y="15"/>
                    <a:pt x="4" y="15"/>
                    <a:pt x="4" y="15"/>
                  </a:cubicBezTo>
                  <a:cubicBezTo>
                    <a:pt x="4" y="15"/>
                    <a:pt x="4" y="14"/>
                    <a:pt x="4" y="14"/>
                  </a:cubicBezTo>
                  <a:cubicBezTo>
                    <a:pt x="4" y="14"/>
                    <a:pt x="4" y="14"/>
                    <a:pt x="4" y="14"/>
                  </a:cubicBezTo>
                  <a:cubicBezTo>
                    <a:pt x="4" y="14"/>
                    <a:pt x="4" y="15"/>
                    <a:pt x="4" y="15"/>
                  </a:cubicBezTo>
                  <a:close/>
                  <a:moveTo>
                    <a:pt x="4" y="14"/>
                  </a:moveTo>
                  <a:cubicBezTo>
                    <a:pt x="4" y="14"/>
                    <a:pt x="4" y="14"/>
                    <a:pt x="4" y="14"/>
                  </a:cubicBezTo>
                  <a:cubicBezTo>
                    <a:pt x="4" y="14"/>
                    <a:pt x="4" y="14"/>
                    <a:pt x="4" y="14"/>
                  </a:cubicBezTo>
                  <a:cubicBezTo>
                    <a:pt x="4" y="14"/>
                    <a:pt x="4" y="14"/>
                    <a:pt x="4" y="14"/>
                  </a:cubicBezTo>
                  <a:close/>
                  <a:moveTo>
                    <a:pt x="53" y="8"/>
                  </a:moveTo>
                  <a:cubicBezTo>
                    <a:pt x="59" y="10"/>
                    <a:pt x="65" y="11"/>
                    <a:pt x="67" y="12"/>
                  </a:cubicBezTo>
                  <a:cubicBezTo>
                    <a:pt x="67" y="12"/>
                    <a:pt x="67" y="12"/>
                    <a:pt x="67" y="12"/>
                  </a:cubicBezTo>
                  <a:cubicBezTo>
                    <a:pt x="67" y="12"/>
                    <a:pt x="67" y="12"/>
                    <a:pt x="67" y="12"/>
                  </a:cubicBezTo>
                  <a:cubicBezTo>
                    <a:pt x="67" y="12"/>
                    <a:pt x="66" y="11"/>
                    <a:pt x="65" y="11"/>
                  </a:cubicBezTo>
                  <a:cubicBezTo>
                    <a:pt x="65" y="11"/>
                    <a:pt x="65" y="11"/>
                    <a:pt x="65" y="11"/>
                  </a:cubicBezTo>
                  <a:cubicBezTo>
                    <a:pt x="62" y="10"/>
                    <a:pt x="58" y="9"/>
                    <a:pt x="53" y="8"/>
                  </a:cubicBezTo>
                  <a:cubicBezTo>
                    <a:pt x="53" y="8"/>
                    <a:pt x="53" y="8"/>
                    <a:pt x="53" y="8"/>
                  </a:cubicBezTo>
                  <a:cubicBezTo>
                    <a:pt x="49" y="7"/>
                    <a:pt x="45" y="7"/>
                    <a:pt x="41" y="6"/>
                  </a:cubicBezTo>
                  <a:cubicBezTo>
                    <a:pt x="41" y="6"/>
                    <a:pt x="41" y="6"/>
                    <a:pt x="41" y="6"/>
                  </a:cubicBezTo>
                  <a:cubicBezTo>
                    <a:pt x="45" y="7"/>
                    <a:pt x="49" y="7"/>
                    <a:pt x="53" y="8"/>
                  </a:cubicBezTo>
                  <a:close/>
                  <a:moveTo>
                    <a:pt x="6" y="8"/>
                  </a:moveTo>
                  <a:cubicBezTo>
                    <a:pt x="6" y="8"/>
                    <a:pt x="6" y="8"/>
                    <a:pt x="6" y="8"/>
                  </a:cubicBezTo>
                  <a:cubicBezTo>
                    <a:pt x="6" y="8"/>
                    <a:pt x="6" y="8"/>
                    <a:pt x="6" y="8"/>
                  </a:cubicBezTo>
                  <a:cubicBezTo>
                    <a:pt x="6" y="8"/>
                    <a:pt x="6" y="8"/>
                    <a:pt x="6" y="8"/>
                  </a:cubicBezTo>
                  <a:close/>
                  <a:moveTo>
                    <a:pt x="6" y="8"/>
                  </a:moveTo>
                  <a:cubicBezTo>
                    <a:pt x="7" y="8"/>
                    <a:pt x="7" y="8"/>
                    <a:pt x="8" y="7"/>
                  </a:cubicBezTo>
                  <a:cubicBezTo>
                    <a:pt x="8" y="7"/>
                    <a:pt x="8" y="7"/>
                    <a:pt x="8" y="7"/>
                  </a:cubicBezTo>
                  <a:cubicBezTo>
                    <a:pt x="7" y="8"/>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1870"/>
            <p:cNvSpPr>
              <a:spLocks noEditPoints="1"/>
            </p:cNvSpPr>
            <p:nvPr/>
          </p:nvSpPr>
          <p:spPr bwMode="auto">
            <a:xfrm>
              <a:off x="7496177" y="5892801"/>
              <a:ext cx="176213" cy="133350"/>
            </a:xfrm>
            <a:custGeom>
              <a:avLst/>
              <a:gdLst>
                <a:gd name="T0" fmla="*/ 30 w 101"/>
                <a:gd name="T1" fmla="*/ 72 h 76"/>
                <a:gd name="T2" fmla="*/ 25 w 101"/>
                <a:gd name="T3" fmla="*/ 64 h 76"/>
                <a:gd name="T4" fmla="*/ 25 w 101"/>
                <a:gd name="T5" fmla="*/ 64 h 76"/>
                <a:gd name="T6" fmla="*/ 13 w 101"/>
                <a:gd name="T7" fmla="*/ 38 h 76"/>
                <a:gd name="T8" fmla="*/ 13 w 101"/>
                <a:gd name="T9" fmla="*/ 38 h 76"/>
                <a:gd name="T10" fmla="*/ 0 w 101"/>
                <a:gd name="T11" fmla="*/ 1 h 76"/>
                <a:gd name="T12" fmla="*/ 0 w 101"/>
                <a:gd name="T13" fmla="*/ 1 h 76"/>
                <a:gd name="T14" fmla="*/ 4 w 101"/>
                <a:gd name="T15" fmla="*/ 0 h 76"/>
                <a:gd name="T16" fmla="*/ 16 w 101"/>
                <a:gd name="T17" fmla="*/ 33 h 76"/>
                <a:gd name="T18" fmla="*/ 16 w 101"/>
                <a:gd name="T19" fmla="*/ 33 h 76"/>
                <a:gd name="T20" fmla="*/ 35 w 101"/>
                <a:gd name="T21" fmla="*/ 72 h 76"/>
                <a:gd name="T22" fmla="*/ 35 w 101"/>
                <a:gd name="T23" fmla="*/ 72 h 76"/>
                <a:gd name="T24" fmla="*/ 36 w 101"/>
                <a:gd name="T25" fmla="*/ 72 h 76"/>
                <a:gd name="T26" fmla="*/ 36 w 101"/>
                <a:gd name="T27" fmla="*/ 72 h 76"/>
                <a:gd name="T28" fmla="*/ 59 w 101"/>
                <a:gd name="T29" fmla="*/ 52 h 76"/>
                <a:gd name="T30" fmla="*/ 59 w 101"/>
                <a:gd name="T31" fmla="*/ 52 h 76"/>
                <a:gd name="T32" fmla="*/ 76 w 101"/>
                <a:gd name="T33" fmla="*/ 36 h 76"/>
                <a:gd name="T34" fmla="*/ 76 w 101"/>
                <a:gd name="T35" fmla="*/ 36 h 76"/>
                <a:gd name="T36" fmla="*/ 78 w 101"/>
                <a:gd name="T37" fmla="*/ 34 h 76"/>
                <a:gd name="T38" fmla="*/ 101 w 101"/>
                <a:gd name="T39" fmla="*/ 63 h 76"/>
                <a:gd name="T40" fmla="*/ 98 w 101"/>
                <a:gd name="T41" fmla="*/ 66 h 76"/>
                <a:gd name="T42" fmla="*/ 77 w 101"/>
                <a:gd name="T43" fmla="*/ 40 h 76"/>
                <a:gd name="T44" fmla="*/ 38 w 101"/>
                <a:gd name="T45" fmla="*/ 76 h 76"/>
                <a:gd name="T46" fmla="*/ 38 w 101"/>
                <a:gd name="T47" fmla="*/ 76 h 76"/>
                <a:gd name="T48" fmla="*/ 36 w 101"/>
                <a:gd name="T49" fmla="*/ 76 h 76"/>
                <a:gd name="T50" fmla="*/ 36 w 101"/>
                <a:gd name="T51" fmla="*/ 76 h 76"/>
                <a:gd name="T52" fmla="*/ 30 w 101"/>
                <a:gd name="T53" fmla="*/ 72 h 76"/>
                <a:gd name="T54" fmla="*/ 0 w 101"/>
                <a:gd name="T55" fmla="*/ 1 h 76"/>
                <a:gd name="T56" fmla="*/ 0 w 101"/>
                <a:gd name="T57" fmla="*/ 1 h 76"/>
                <a:gd name="T58" fmla="*/ 0 w 101"/>
                <a:gd name="T59" fmla="*/ 1 h 76"/>
                <a:gd name="T60" fmla="*/ 0 w 101"/>
                <a:gd name="T61" fmla="*/ 1 h 76"/>
                <a:gd name="T62" fmla="*/ 0 w 101"/>
                <a:gd name="T63"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76">
                  <a:moveTo>
                    <a:pt x="30" y="72"/>
                  </a:moveTo>
                  <a:cubicBezTo>
                    <a:pt x="29" y="70"/>
                    <a:pt x="27" y="67"/>
                    <a:pt x="25" y="64"/>
                  </a:cubicBezTo>
                  <a:cubicBezTo>
                    <a:pt x="25" y="64"/>
                    <a:pt x="25" y="64"/>
                    <a:pt x="25" y="64"/>
                  </a:cubicBezTo>
                  <a:cubicBezTo>
                    <a:pt x="21" y="57"/>
                    <a:pt x="17" y="47"/>
                    <a:pt x="13" y="38"/>
                  </a:cubicBezTo>
                  <a:cubicBezTo>
                    <a:pt x="13" y="38"/>
                    <a:pt x="13" y="38"/>
                    <a:pt x="13" y="38"/>
                  </a:cubicBezTo>
                  <a:cubicBezTo>
                    <a:pt x="6" y="20"/>
                    <a:pt x="0" y="2"/>
                    <a:pt x="0" y="1"/>
                  </a:cubicBezTo>
                  <a:cubicBezTo>
                    <a:pt x="0" y="1"/>
                    <a:pt x="0" y="1"/>
                    <a:pt x="0" y="1"/>
                  </a:cubicBezTo>
                  <a:cubicBezTo>
                    <a:pt x="4" y="0"/>
                    <a:pt x="4" y="0"/>
                    <a:pt x="4" y="0"/>
                  </a:cubicBezTo>
                  <a:cubicBezTo>
                    <a:pt x="4" y="0"/>
                    <a:pt x="9" y="16"/>
                    <a:pt x="16" y="33"/>
                  </a:cubicBezTo>
                  <a:cubicBezTo>
                    <a:pt x="16" y="33"/>
                    <a:pt x="16" y="33"/>
                    <a:pt x="16" y="33"/>
                  </a:cubicBezTo>
                  <a:cubicBezTo>
                    <a:pt x="22" y="50"/>
                    <a:pt x="31" y="69"/>
                    <a:pt x="35" y="72"/>
                  </a:cubicBezTo>
                  <a:cubicBezTo>
                    <a:pt x="35" y="72"/>
                    <a:pt x="35" y="72"/>
                    <a:pt x="35" y="72"/>
                  </a:cubicBezTo>
                  <a:cubicBezTo>
                    <a:pt x="36" y="72"/>
                    <a:pt x="36" y="72"/>
                    <a:pt x="36" y="72"/>
                  </a:cubicBezTo>
                  <a:cubicBezTo>
                    <a:pt x="36" y="72"/>
                    <a:pt x="36" y="72"/>
                    <a:pt x="36" y="72"/>
                  </a:cubicBezTo>
                  <a:cubicBezTo>
                    <a:pt x="40" y="69"/>
                    <a:pt x="50" y="60"/>
                    <a:pt x="59" y="52"/>
                  </a:cubicBezTo>
                  <a:cubicBezTo>
                    <a:pt x="59" y="52"/>
                    <a:pt x="59" y="52"/>
                    <a:pt x="59" y="52"/>
                  </a:cubicBezTo>
                  <a:cubicBezTo>
                    <a:pt x="68" y="44"/>
                    <a:pt x="76" y="36"/>
                    <a:pt x="76" y="36"/>
                  </a:cubicBezTo>
                  <a:cubicBezTo>
                    <a:pt x="76" y="36"/>
                    <a:pt x="76" y="36"/>
                    <a:pt x="76" y="36"/>
                  </a:cubicBezTo>
                  <a:cubicBezTo>
                    <a:pt x="78" y="34"/>
                    <a:pt x="78" y="34"/>
                    <a:pt x="78" y="34"/>
                  </a:cubicBezTo>
                  <a:cubicBezTo>
                    <a:pt x="101" y="63"/>
                    <a:pt x="101" y="63"/>
                    <a:pt x="101" y="63"/>
                  </a:cubicBezTo>
                  <a:cubicBezTo>
                    <a:pt x="98" y="66"/>
                    <a:pt x="98" y="66"/>
                    <a:pt x="98" y="66"/>
                  </a:cubicBezTo>
                  <a:cubicBezTo>
                    <a:pt x="77" y="40"/>
                    <a:pt x="77" y="40"/>
                    <a:pt x="77" y="40"/>
                  </a:cubicBezTo>
                  <a:cubicBezTo>
                    <a:pt x="71" y="46"/>
                    <a:pt x="46" y="70"/>
                    <a:pt x="38" y="76"/>
                  </a:cubicBezTo>
                  <a:cubicBezTo>
                    <a:pt x="38" y="76"/>
                    <a:pt x="38" y="76"/>
                    <a:pt x="38" y="76"/>
                  </a:cubicBezTo>
                  <a:cubicBezTo>
                    <a:pt x="37" y="76"/>
                    <a:pt x="37" y="76"/>
                    <a:pt x="36" y="76"/>
                  </a:cubicBezTo>
                  <a:cubicBezTo>
                    <a:pt x="36" y="76"/>
                    <a:pt x="36" y="76"/>
                    <a:pt x="36" y="76"/>
                  </a:cubicBezTo>
                  <a:cubicBezTo>
                    <a:pt x="33" y="76"/>
                    <a:pt x="32" y="74"/>
                    <a:pt x="30" y="72"/>
                  </a:cubicBezTo>
                  <a:close/>
                  <a:moveTo>
                    <a:pt x="0" y="1"/>
                  </a:moveTo>
                  <a:cubicBezTo>
                    <a:pt x="0" y="1"/>
                    <a:pt x="0"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1871"/>
            <p:cNvSpPr>
              <a:spLocks noEditPoints="1"/>
            </p:cNvSpPr>
            <p:nvPr/>
          </p:nvSpPr>
          <p:spPr bwMode="auto">
            <a:xfrm>
              <a:off x="7491414" y="5888038"/>
              <a:ext cx="185738" cy="141288"/>
            </a:xfrm>
            <a:custGeom>
              <a:avLst/>
              <a:gdLst>
                <a:gd name="T0" fmla="*/ 32 w 107"/>
                <a:gd name="T1" fmla="*/ 76 h 81"/>
                <a:gd name="T2" fmla="*/ 33 w 107"/>
                <a:gd name="T3" fmla="*/ 75 h 81"/>
                <a:gd name="T4" fmla="*/ 32 w 107"/>
                <a:gd name="T5" fmla="*/ 76 h 81"/>
                <a:gd name="T6" fmla="*/ 26 w 107"/>
                <a:gd name="T7" fmla="*/ 67 h 81"/>
                <a:gd name="T8" fmla="*/ 26 w 107"/>
                <a:gd name="T9" fmla="*/ 67 h 81"/>
                <a:gd name="T10" fmla="*/ 15 w 107"/>
                <a:gd name="T11" fmla="*/ 42 h 81"/>
                <a:gd name="T12" fmla="*/ 15 w 107"/>
                <a:gd name="T13" fmla="*/ 42 h 81"/>
                <a:gd name="T14" fmla="*/ 1 w 107"/>
                <a:gd name="T15" fmla="*/ 5 h 81"/>
                <a:gd name="T16" fmla="*/ 1 w 107"/>
                <a:gd name="T17" fmla="*/ 5 h 81"/>
                <a:gd name="T18" fmla="*/ 0 w 107"/>
                <a:gd name="T19" fmla="*/ 3 h 81"/>
                <a:gd name="T20" fmla="*/ 8 w 107"/>
                <a:gd name="T21" fmla="*/ 0 h 81"/>
                <a:gd name="T22" fmla="*/ 8 w 107"/>
                <a:gd name="T23" fmla="*/ 2 h 81"/>
                <a:gd name="T24" fmla="*/ 21 w 107"/>
                <a:gd name="T25" fmla="*/ 35 h 81"/>
                <a:gd name="T26" fmla="*/ 21 w 107"/>
                <a:gd name="T27" fmla="*/ 35 h 81"/>
                <a:gd name="T28" fmla="*/ 31 w 107"/>
                <a:gd name="T29" fmla="*/ 60 h 81"/>
                <a:gd name="T30" fmla="*/ 31 w 107"/>
                <a:gd name="T31" fmla="*/ 60 h 81"/>
                <a:gd name="T32" fmla="*/ 39 w 107"/>
                <a:gd name="T33" fmla="*/ 73 h 81"/>
                <a:gd name="T34" fmla="*/ 39 w 107"/>
                <a:gd name="T35" fmla="*/ 73 h 81"/>
                <a:gd name="T36" fmla="*/ 61 w 107"/>
                <a:gd name="T37" fmla="*/ 54 h 81"/>
                <a:gd name="T38" fmla="*/ 61 w 107"/>
                <a:gd name="T39" fmla="*/ 54 h 81"/>
                <a:gd name="T40" fmla="*/ 77 w 107"/>
                <a:gd name="T41" fmla="*/ 38 h 81"/>
                <a:gd name="T42" fmla="*/ 77 w 107"/>
                <a:gd name="T43" fmla="*/ 38 h 81"/>
                <a:gd name="T44" fmla="*/ 77 w 107"/>
                <a:gd name="T45" fmla="*/ 38 h 81"/>
                <a:gd name="T46" fmla="*/ 81 w 107"/>
                <a:gd name="T47" fmla="*/ 34 h 81"/>
                <a:gd name="T48" fmla="*/ 107 w 107"/>
                <a:gd name="T49" fmla="*/ 66 h 81"/>
                <a:gd name="T50" fmla="*/ 101 w 107"/>
                <a:gd name="T51" fmla="*/ 71 h 81"/>
                <a:gd name="T52" fmla="*/ 80 w 107"/>
                <a:gd name="T53" fmla="*/ 46 h 81"/>
                <a:gd name="T54" fmla="*/ 42 w 107"/>
                <a:gd name="T55" fmla="*/ 80 h 81"/>
                <a:gd name="T56" fmla="*/ 42 w 107"/>
                <a:gd name="T57" fmla="*/ 80 h 81"/>
                <a:gd name="T58" fmla="*/ 39 w 107"/>
                <a:gd name="T59" fmla="*/ 81 h 81"/>
                <a:gd name="T60" fmla="*/ 39 w 107"/>
                <a:gd name="T61" fmla="*/ 81 h 81"/>
                <a:gd name="T62" fmla="*/ 32 w 107"/>
                <a:gd name="T63" fmla="*/ 76 h 81"/>
                <a:gd name="T64" fmla="*/ 38 w 107"/>
                <a:gd name="T65" fmla="*/ 77 h 81"/>
                <a:gd name="T66" fmla="*/ 37 w 107"/>
                <a:gd name="T67" fmla="*/ 76 h 81"/>
                <a:gd name="T68" fmla="*/ 37 w 107"/>
                <a:gd name="T69" fmla="*/ 76 h 81"/>
                <a:gd name="T70" fmla="*/ 36 w 107"/>
                <a:gd name="T71" fmla="*/ 76 h 81"/>
                <a:gd name="T72" fmla="*/ 36 w 107"/>
                <a:gd name="T73" fmla="*/ 76 h 81"/>
                <a:gd name="T74" fmla="*/ 38 w 107"/>
                <a:gd name="T75" fmla="*/ 77 h 81"/>
                <a:gd name="T76" fmla="*/ 30 w 107"/>
                <a:gd name="T77" fmla="*/ 66 h 81"/>
                <a:gd name="T78" fmla="*/ 32 w 107"/>
                <a:gd name="T79" fmla="*/ 69 h 81"/>
                <a:gd name="T80" fmla="*/ 32 w 107"/>
                <a:gd name="T81" fmla="*/ 69 h 81"/>
                <a:gd name="T82" fmla="*/ 28 w 107"/>
                <a:gd name="T83" fmla="*/ 61 h 81"/>
                <a:gd name="T84" fmla="*/ 28 w 107"/>
                <a:gd name="T85" fmla="*/ 61 h 81"/>
                <a:gd name="T86" fmla="*/ 25 w 107"/>
                <a:gd name="T87" fmla="*/ 56 h 81"/>
                <a:gd name="T88" fmla="*/ 25 w 107"/>
                <a:gd name="T89" fmla="*/ 56 h 81"/>
                <a:gd name="T90" fmla="*/ 30 w 107"/>
                <a:gd name="T91" fmla="*/ 66 h 81"/>
                <a:gd name="T92" fmla="*/ 99 w 107"/>
                <a:gd name="T93" fmla="*/ 63 h 81"/>
                <a:gd name="T94" fmla="*/ 80 w 107"/>
                <a:gd name="T95" fmla="*/ 40 h 81"/>
                <a:gd name="T96" fmla="*/ 80 w 107"/>
                <a:gd name="T97" fmla="*/ 40 h 81"/>
                <a:gd name="T98" fmla="*/ 99 w 107"/>
                <a:gd name="T99" fmla="*/ 63 h 81"/>
                <a:gd name="T100" fmla="*/ 57 w 107"/>
                <a:gd name="T101" fmla="*/ 63 h 81"/>
                <a:gd name="T102" fmla="*/ 57 w 107"/>
                <a:gd name="T103" fmla="*/ 62 h 81"/>
                <a:gd name="T104" fmla="*/ 57 w 107"/>
                <a:gd name="T105" fmla="*/ 62 h 81"/>
                <a:gd name="T106" fmla="*/ 57 w 107"/>
                <a:gd name="T107" fmla="*/ 63 h 81"/>
                <a:gd name="T108" fmla="*/ 57 w 107"/>
                <a:gd name="T109" fmla="*/ 62 h 81"/>
                <a:gd name="T110" fmla="*/ 62 w 107"/>
                <a:gd name="T111" fmla="*/ 57 h 81"/>
                <a:gd name="T112" fmla="*/ 62 w 107"/>
                <a:gd name="T113" fmla="*/ 57 h 81"/>
                <a:gd name="T114" fmla="*/ 57 w 107"/>
                <a:gd name="T115" fmla="*/ 62 h 81"/>
                <a:gd name="T116" fmla="*/ 14 w 107"/>
                <a:gd name="T117" fmla="*/ 29 h 81"/>
                <a:gd name="T118" fmla="*/ 5 w 107"/>
                <a:gd name="T119" fmla="*/ 5 h 81"/>
                <a:gd name="T120" fmla="*/ 5 w 107"/>
                <a:gd name="T121" fmla="*/ 5 h 81"/>
                <a:gd name="T122" fmla="*/ 5 w 107"/>
                <a:gd name="T123" fmla="*/ 5 h 81"/>
                <a:gd name="T124" fmla="*/ 14 w 107"/>
                <a:gd name="T125"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 h="81">
                  <a:moveTo>
                    <a:pt x="32" y="76"/>
                  </a:moveTo>
                  <a:cubicBezTo>
                    <a:pt x="33" y="75"/>
                    <a:pt x="33" y="75"/>
                    <a:pt x="33" y="75"/>
                  </a:cubicBezTo>
                  <a:cubicBezTo>
                    <a:pt x="32" y="76"/>
                    <a:pt x="32" y="76"/>
                    <a:pt x="32" y="76"/>
                  </a:cubicBezTo>
                  <a:cubicBezTo>
                    <a:pt x="30" y="74"/>
                    <a:pt x="28" y="71"/>
                    <a:pt x="26" y="67"/>
                  </a:cubicBezTo>
                  <a:cubicBezTo>
                    <a:pt x="26" y="67"/>
                    <a:pt x="26" y="67"/>
                    <a:pt x="26" y="67"/>
                  </a:cubicBezTo>
                  <a:cubicBezTo>
                    <a:pt x="22" y="60"/>
                    <a:pt x="18" y="51"/>
                    <a:pt x="15" y="42"/>
                  </a:cubicBezTo>
                  <a:cubicBezTo>
                    <a:pt x="15" y="42"/>
                    <a:pt x="15" y="42"/>
                    <a:pt x="15" y="42"/>
                  </a:cubicBezTo>
                  <a:cubicBezTo>
                    <a:pt x="7" y="23"/>
                    <a:pt x="1" y="5"/>
                    <a:pt x="1" y="5"/>
                  </a:cubicBezTo>
                  <a:cubicBezTo>
                    <a:pt x="1" y="5"/>
                    <a:pt x="1" y="5"/>
                    <a:pt x="1" y="5"/>
                  </a:cubicBezTo>
                  <a:cubicBezTo>
                    <a:pt x="0" y="3"/>
                    <a:pt x="0" y="3"/>
                    <a:pt x="0" y="3"/>
                  </a:cubicBezTo>
                  <a:cubicBezTo>
                    <a:pt x="8" y="0"/>
                    <a:pt x="8" y="0"/>
                    <a:pt x="8" y="0"/>
                  </a:cubicBezTo>
                  <a:cubicBezTo>
                    <a:pt x="8" y="2"/>
                    <a:pt x="8" y="2"/>
                    <a:pt x="8" y="2"/>
                  </a:cubicBezTo>
                  <a:cubicBezTo>
                    <a:pt x="9" y="2"/>
                    <a:pt x="14" y="18"/>
                    <a:pt x="21" y="35"/>
                  </a:cubicBezTo>
                  <a:cubicBezTo>
                    <a:pt x="21" y="35"/>
                    <a:pt x="21" y="35"/>
                    <a:pt x="21" y="35"/>
                  </a:cubicBezTo>
                  <a:cubicBezTo>
                    <a:pt x="24" y="44"/>
                    <a:pt x="28" y="53"/>
                    <a:pt x="31" y="60"/>
                  </a:cubicBezTo>
                  <a:cubicBezTo>
                    <a:pt x="31" y="60"/>
                    <a:pt x="31" y="60"/>
                    <a:pt x="31" y="60"/>
                  </a:cubicBezTo>
                  <a:cubicBezTo>
                    <a:pt x="34" y="66"/>
                    <a:pt x="37" y="71"/>
                    <a:pt x="39" y="73"/>
                  </a:cubicBezTo>
                  <a:cubicBezTo>
                    <a:pt x="39" y="73"/>
                    <a:pt x="39" y="73"/>
                    <a:pt x="39" y="73"/>
                  </a:cubicBezTo>
                  <a:cubicBezTo>
                    <a:pt x="43" y="69"/>
                    <a:pt x="52" y="61"/>
                    <a:pt x="61" y="54"/>
                  </a:cubicBezTo>
                  <a:cubicBezTo>
                    <a:pt x="61" y="54"/>
                    <a:pt x="61" y="54"/>
                    <a:pt x="61" y="54"/>
                  </a:cubicBezTo>
                  <a:cubicBezTo>
                    <a:pt x="69" y="46"/>
                    <a:pt x="76" y="39"/>
                    <a:pt x="77" y="38"/>
                  </a:cubicBezTo>
                  <a:cubicBezTo>
                    <a:pt x="77" y="38"/>
                    <a:pt x="77" y="38"/>
                    <a:pt x="77" y="38"/>
                  </a:cubicBezTo>
                  <a:cubicBezTo>
                    <a:pt x="77" y="38"/>
                    <a:pt x="77" y="38"/>
                    <a:pt x="77" y="38"/>
                  </a:cubicBezTo>
                  <a:cubicBezTo>
                    <a:pt x="81" y="34"/>
                    <a:pt x="81" y="34"/>
                    <a:pt x="81" y="34"/>
                  </a:cubicBezTo>
                  <a:cubicBezTo>
                    <a:pt x="107" y="66"/>
                    <a:pt x="107" y="66"/>
                    <a:pt x="107" y="66"/>
                  </a:cubicBezTo>
                  <a:cubicBezTo>
                    <a:pt x="101" y="71"/>
                    <a:pt x="101" y="71"/>
                    <a:pt x="101" y="71"/>
                  </a:cubicBezTo>
                  <a:cubicBezTo>
                    <a:pt x="80" y="46"/>
                    <a:pt x="80" y="46"/>
                    <a:pt x="80" y="46"/>
                  </a:cubicBezTo>
                  <a:cubicBezTo>
                    <a:pt x="72" y="54"/>
                    <a:pt x="50" y="75"/>
                    <a:pt x="42" y="80"/>
                  </a:cubicBezTo>
                  <a:cubicBezTo>
                    <a:pt x="42" y="80"/>
                    <a:pt x="42" y="80"/>
                    <a:pt x="42" y="80"/>
                  </a:cubicBezTo>
                  <a:cubicBezTo>
                    <a:pt x="41" y="81"/>
                    <a:pt x="40" y="81"/>
                    <a:pt x="39" y="81"/>
                  </a:cubicBezTo>
                  <a:cubicBezTo>
                    <a:pt x="39" y="81"/>
                    <a:pt x="39" y="81"/>
                    <a:pt x="39" y="81"/>
                  </a:cubicBezTo>
                  <a:cubicBezTo>
                    <a:pt x="35" y="81"/>
                    <a:pt x="33" y="78"/>
                    <a:pt x="32" y="76"/>
                  </a:cubicBezTo>
                  <a:close/>
                  <a:moveTo>
                    <a:pt x="38" y="77"/>
                  </a:moveTo>
                  <a:cubicBezTo>
                    <a:pt x="38" y="77"/>
                    <a:pt x="37" y="77"/>
                    <a:pt x="37" y="76"/>
                  </a:cubicBezTo>
                  <a:cubicBezTo>
                    <a:pt x="37" y="76"/>
                    <a:pt x="37" y="76"/>
                    <a:pt x="37" y="76"/>
                  </a:cubicBezTo>
                  <a:cubicBezTo>
                    <a:pt x="37" y="76"/>
                    <a:pt x="37" y="76"/>
                    <a:pt x="36" y="76"/>
                  </a:cubicBezTo>
                  <a:cubicBezTo>
                    <a:pt x="36" y="76"/>
                    <a:pt x="36" y="76"/>
                    <a:pt x="36" y="76"/>
                  </a:cubicBezTo>
                  <a:cubicBezTo>
                    <a:pt x="37" y="76"/>
                    <a:pt x="37" y="77"/>
                    <a:pt x="38" y="77"/>
                  </a:cubicBezTo>
                  <a:close/>
                  <a:moveTo>
                    <a:pt x="30" y="66"/>
                  </a:moveTo>
                  <a:cubicBezTo>
                    <a:pt x="30" y="67"/>
                    <a:pt x="31" y="68"/>
                    <a:pt x="32" y="69"/>
                  </a:cubicBezTo>
                  <a:cubicBezTo>
                    <a:pt x="32" y="69"/>
                    <a:pt x="32" y="69"/>
                    <a:pt x="32" y="69"/>
                  </a:cubicBezTo>
                  <a:cubicBezTo>
                    <a:pt x="30" y="67"/>
                    <a:pt x="29" y="65"/>
                    <a:pt x="28" y="61"/>
                  </a:cubicBezTo>
                  <a:cubicBezTo>
                    <a:pt x="28" y="61"/>
                    <a:pt x="28" y="61"/>
                    <a:pt x="28" y="61"/>
                  </a:cubicBezTo>
                  <a:cubicBezTo>
                    <a:pt x="27" y="60"/>
                    <a:pt x="26" y="58"/>
                    <a:pt x="25" y="56"/>
                  </a:cubicBezTo>
                  <a:cubicBezTo>
                    <a:pt x="25" y="56"/>
                    <a:pt x="25" y="56"/>
                    <a:pt x="25" y="56"/>
                  </a:cubicBezTo>
                  <a:cubicBezTo>
                    <a:pt x="26" y="59"/>
                    <a:pt x="28" y="63"/>
                    <a:pt x="30" y="66"/>
                  </a:cubicBezTo>
                  <a:close/>
                  <a:moveTo>
                    <a:pt x="99" y="63"/>
                  </a:moveTo>
                  <a:cubicBezTo>
                    <a:pt x="80" y="40"/>
                    <a:pt x="80" y="40"/>
                    <a:pt x="80" y="40"/>
                  </a:cubicBezTo>
                  <a:cubicBezTo>
                    <a:pt x="80" y="40"/>
                    <a:pt x="80" y="40"/>
                    <a:pt x="80" y="40"/>
                  </a:cubicBezTo>
                  <a:cubicBezTo>
                    <a:pt x="99" y="63"/>
                    <a:pt x="99" y="63"/>
                    <a:pt x="99" y="63"/>
                  </a:cubicBezTo>
                  <a:close/>
                  <a:moveTo>
                    <a:pt x="57" y="63"/>
                  </a:moveTo>
                  <a:cubicBezTo>
                    <a:pt x="57" y="63"/>
                    <a:pt x="57" y="62"/>
                    <a:pt x="57" y="62"/>
                  </a:cubicBezTo>
                  <a:cubicBezTo>
                    <a:pt x="57" y="62"/>
                    <a:pt x="57" y="62"/>
                    <a:pt x="57" y="62"/>
                  </a:cubicBezTo>
                  <a:cubicBezTo>
                    <a:pt x="57" y="62"/>
                    <a:pt x="57" y="63"/>
                    <a:pt x="57" y="63"/>
                  </a:cubicBezTo>
                  <a:close/>
                  <a:moveTo>
                    <a:pt x="57" y="62"/>
                  </a:moveTo>
                  <a:cubicBezTo>
                    <a:pt x="59" y="61"/>
                    <a:pt x="61" y="59"/>
                    <a:pt x="62" y="57"/>
                  </a:cubicBezTo>
                  <a:cubicBezTo>
                    <a:pt x="62" y="57"/>
                    <a:pt x="62" y="57"/>
                    <a:pt x="62" y="57"/>
                  </a:cubicBezTo>
                  <a:cubicBezTo>
                    <a:pt x="61" y="59"/>
                    <a:pt x="59" y="61"/>
                    <a:pt x="57" y="62"/>
                  </a:cubicBezTo>
                  <a:close/>
                  <a:moveTo>
                    <a:pt x="14" y="29"/>
                  </a:moveTo>
                  <a:cubicBezTo>
                    <a:pt x="10" y="18"/>
                    <a:pt x="7" y="9"/>
                    <a:pt x="5" y="5"/>
                  </a:cubicBezTo>
                  <a:cubicBezTo>
                    <a:pt x="5" y="5"/>
                    <a:pt x="5" y="5"/>
                    <a:pt x="5" y="5"/>
                  </a:cubicBezTo>
                  <a:cubicBezTo>
                    <a:pt x="5" y="5"/>
                    <a:pt x="5" y="5"/>
                    <a:pt x="5" y="5"/>
                  </a:cubicBezTo>
                  <a:cubicBezTo>
                    <a:pt x="7" y="9"/>
                    <a:pt x="10" y="18"/>
                    <a:pt x="1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5" name="任意多边形 34"/>
          <p:cNvSpPr/>
          <p:nvPr/>
        </p:nvSpPr>
        <p:spPr>
          <a:xfrm>
            <a:off x="1189926" y="3330721"/>
            <a:ext cx="8505371" cy="638728"/>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p:cNvGrpSpPr/>
          <p:nvPr/>
        </p:nvGrpSpPr>
        <p:grpSpPr>
          <a:xfrm>
            <a:off x="2096813" y="3138891"/>
            <a:ext cx="615743" cy="585108"/>
            <a:chOff x="2166261" y="3682901"/>
            <a:chExt cx="615743" cy="585108"/>
          </a:xfrm>
        </p:grpSpPr>
        <p:sp>
          <p:nvSpPr>
            <p:cNvPr id="37" name="椭圆 36"/>
            <p:cNvSpPr/>
            <p:nvPr/>
          </p:nvSpPr>
          <p:spPr>
            <a:xfrm>
              <a:off x="2166261" y="3682901"/>
              <a:ext cx="585108" cy="585108"/>
            </a:xfrm>
            <a:prstGeom prst="ellipse">
              <a:avLst/>
            </a:prstGeom>
            <a:solidFill>
              <a:srgbClr val="F8FAF6"/>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文本框 37"/>
            <p:cNvSpPr txBox="1"/>
            <p:nvPr/>
          </p:nvSpPr>
          <p:spPr>
            <a:xfrm>
              <a:off x="2189986" y="3768247"/>
              <a:ext cx="592018" cy="400110"/>
            </a:xfrm>
            <a:prstGeom prst="rect">
              <a:avLst/>
            </a:prstGeom>
            <a:noFill/>
          </p:spPr>
          <p:txBody>
            <a:bodyPr wrap="square" rtlCol="0">
              <a:spAutoFit/>
            </a:bodyPr>
            <a:lstStyle/>
            <a:p>
              <a:r>
                <a:rPr lang="en-US" altLang="zh-CN" sz="2000" dirty="0">
                  <a:solidFill>
                    <a:srgbClr val="2E2E2E"/>
                  </a:solidFill>
                  <a:cs typeface="+mn-ea"/>
                  <a:sym typeface="+mn-lt"/>
                </a:rPr>
                <a:t>01</a:t>
              </a:r>
              <a:endParaRPr lang="zh-CN" altLang="en-US" sz="2000" dirty="0">
                <a:solidFill>
                  <a:srgbClr val="2E2E2E"/>
                </a:solidFill>
                <a:cs typeface="+mn-ea"/>
                <a:sym typeface="+mn-lt"/>
              </a:endParaRPr>
            </a:p>
          </p:txBody>
        </p:sp>
      </p:grpSp>
      <p:grpSp>
        <p:nvGrpSpPr>
          <p:cNvPr id="39" name="组合 38"/>
          <p:cNvGrpSpPr/>
          <p:nvPr/>
        </p:nvGrpSpPr>
        <p:grpSpPr>
          <a:xfrm>
            <a:off x="3722413" y="3597636"/>
            <a:ext cx="626185" cy="585108"/>
            <a:chOff x="3791861" y="4141646"/>
            <a:chExt cx="626185" cy="585108"/>
          </a:xfrm>
        </p:grpSpPr>
        <p:sp>
          <p:nvSpPr>
            <p:cNvPr id="40" name="椭圆 39"/>
            <p:cNvSpPr/>
            <p:nvPr/>
          </p:nvSpPr>
          <p:spPr>
            <a:xfrm>
              <a:off x="3791861" y="4141646"/>
              <a:ext cx="585108" cy="585108"/>
            </a:xfrm>
            <a:prstGeom prst="ellipse">
              <a:avLst/>
            </a:prstGeom>
            <a:solidFill>
              <a:srgbClr val="F8FAF6"/>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文本框 40"/>
            <p:cNvSpPr txBox="1"/>
            <p:nvPr/>
          </p:nvSpPr>
          <p:spPr>
            <a:xfrm>
              <a:off x="3826028" y="4236568"/>
              <a:ext cx="592018" cy="400110"/>
            </a:xfrm>
            <a:prstGeom prst="rect">
              <a:avLst/>
            </a:prstGeom>
            <a:noFill/>
          </p:spPr>
          <p:txBody>
            <a:bodyPr wrap="square" rtlCol="0">
              <a:spAutoFit/>
            </a:bodyPr>
            <a:lstStyle/>
            <a:p>
              <a:r>
                <a:rPr lang="en-US" altLang="zh-CN" sz="2000" dirty="0">
                  <a:solidFill>
                    <a:srgbClr val="2E2E2E"/>
                  </a:solidFill>
                  <a:cs typeface="+mn-ea"/>
                  <a:sym typeface="+mn-lt"/>
                </a:rPr>
                <a:t>02</a:t>
              </a:r>
              <a:endParaRPr lang="zh-CN" altLang="en-US" sz="2000" dirty="0">
                <a:solidFill>
                  <a:srgbClr val="2E2E2E"/>
                </a:solidFill>
                <a:cs typeface="+mn-ea"/>
                <a:sym typeface="+mn-lt"/>
              </a:endParaRPr>
            </a:p>
          </p:txBody>
        </p:sp>
      </p:grpSp>
      <p:grpSp>
        <p:nvGrpSpPr>
          <p:cNvPr id="42" name="组合 41"/>
          <p:cNvGrpSpPr/>
          <p:nvPr/>
        </p:nvGrpSpPr>
        <p:grpSpPr>
          <a:xfrm>
            <a:off x="5367837" y="3025552"/>
            <a:ext cx="622653" cy="585108"/>
            <a:chOff x="5437285" y="3569562"/>
            <a:chExt cx="622653" cy="585108"/>
          </a:xfrm>
        </p:grpSpPr>
        <p:sp>
          <p:nvSpPr>
            <p:cNvPr id="43" name="椭圆 42"/>
            <p:cNvSpPr/>
            <p:nvPr/>
          </p:nvSpPr>
          <p:spPr>
            <a:xfrm>
              <a:off x="5437285" y="3569562"/>
              <a:ext cx="585108" cy="585108"/>
            </a:xfrm>
            <a:prstGeom prst="ellipse">
              <a:avLst/>
            </a:prstGeom>
            <a:solidFill>
              <a:srgbClr val="F2F3F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文本框 43"/>
            <p:cNvSpPr txBox="1"/>
            <p:nvPr/>
          </p:nvSpPr>
          <p:spPr>
            <a:xfrm>
              <a:off x="5467920" y="3682901"/>
              <a:ext cx="592018" cy="400110"/>
            </a:xfrm>
            <a:prstGeom prst="rect">
              <a:avLst/>
            </a:prstGeom>
            <a:noFill/>
          </p:spPr>
          <p:txBody>
            <a:bodyPr wrap="square" rtlCol="0">
              <a:spAutoFit/>
            </a:bodyPr>
            <a:lstStyle/>
            <a:p>
              <a:r>
                <a:rPr lang="en-US" altLang="zh-CN" sz="2000" dirty="0">
                  <a:solidFill>
                    <a:srgbClr val="2E2E2E"/>
                  </a:solidFill>
                  <a:cs typeface="+mn-ea"/>
                  <a:sym typeface="+mn-lt"/>
                </a:rPr>
                <a:t>03</a:t>
              </a:r>
              <a:endParaRPr lang="zh-CN" altLang="en-US" sz="2000" dirty="0">
                <a:solidFill>
                  <a:srgbClr val="2E2E2E"/>
                </a:solidFill>
                <a:cs typeface="+mn-ea"/>
                <a:sym typeface="+mn-lt"/>
              </a:endParaRPr>
            </a:p>
          </p:txBody>
        </p:sp>
      </p:grpSp>
      <p:grpSp>
        <p:nvGrpSpPr>
          <p:cNvPr id="45" name="组合 44"/>
          <p:cNvGrpSpPr/>
          <p:nvPr/>
        </p:nvGrpSpPr>
        <p:grpSpPr>
          <a:xfrm>
            <a:off x="7158537" y="3648432"/>
            <a:ext cx="633095" cy="585108"/>
            <a:chOff x="7227985" y="4192442"/>
            <a:chExt cx="633095" cy="585108"/>
          </a:xfrm>
        </p:grpSpPr>
        <p:sp>
          <p:nvSpPr>
            <p:cNvPr id="46" name="椭圆 45"/>
            <p:cNvSpPr/>
            <p:nvPr/>
          </p:nvSpPr>
          <p:spPr>
            <a:xfrm>
              <a:off x="7227985" y="4192442"/>
              <a:ext cx="585108" cy="585108"/>
            </a:xfrm>
            <a:prstGeom prst="ellipse">
              <a:avLst/>
            </a:prstGeom>
            <a:solidFill>
              <a:srgbClr val="F8FAF6"/>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文本框 46"/>
            <p:cNvSpPr txBox="1"/>
            <p:nvPr/>
          </p:nvSpPr>
          <p:spPr>
            <a:xfrm>
              <a:off x="7269062" y="4291779"/>
              <a:ext cx="592018" cy="400110"/>
            </a:xfrm>
            <a:prstGeom prst="rect">
              <a:avLst/>
            </a:prstGeom>
            <a:noFill/>
          </p:spPr>
          <p:txBody>
            <a:bodyPr wrap="square" rtlCol="0">
              <a:spAutoFit/>
            </a:bodyPr>
            <a:lstStyle/>
            <a:p>
              <a:r>
                <a:rPr lang="en-US" altLang="zh-CN" sz="2000" dirty="0">
                  <a:solidFill>
                    <a:srgbClr val="2E2E2E"/>
                  </a:solidFill>
                  <a:cs typeface="+mn-ea"/>
                  <a:sym typeface="+mn-lt"/>
                </a:rPr>
                <a:t>04</a:t>
              </a:r>
              <a:endParaRPr lang="zh-CN" altLang="en-US" sz="2000" dirty="0">
                <a:solidFill>
                  <a:srgbClr val="2E2E2E"/>
                </a:solidFill>
                <a:cs typeface="+mn-ea"/>
                <a:sym typeface="+mn-lt"/>
              </a:endParaRPr>
            </a:p>
          </p:txBody>
        </p:sp>
      </p:grpSp>
      <p:sp>
        <p:nvSpPr>
          <p:cNvPr id="48" name="矩形 47"/>
          <p:cNvSpPr>
            <a:spLocks noChangeArrowheads="1"/>
          </p:cNvSpPr>
          <p:nvPr/>
        </p:nvSpPr>
        <p:spPr bwMode="auto">
          <a:xfrm>
            <a:off x="1215249" y="1858052"/>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65000"/>
                    <a:lumOff val="35000"/>
                  </a:schemeClr>
                </a:solidFill>
                <a:latin typeface="+mn-lt"/>
                <a:ea typeface="+mn-ea"/>
                <a:cs typeface="+mn-ea"/>
                <a:sym typeface="+mn-lt"/>
              </a:rPr>
              <a:t>单击此处输入标题</a:t>
            </a:r>
            <a:endParaRPr lang="en-US" altLang="zh-CN" sz="20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p:txBody>
      </p:sp>
      <p:sp>
        <p:nvSpPr>
          <p:cNvPr id="49" name="矩形 48"/>
          <p:cNvSpPr>
            <a:spLocks noChangeArrowheads="1"/>
          </p:cNvSpPr>
          <p:nvPr/>
        </p:nvSpPr>
        <p:spPr bwMode="auto">
          <a:xfrm>
            <a:off x="2758568" y="4534241"/>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65000"/>
                    <a:lumOff val="35000"/>
                  </a:schemeClr>
                </a:solidFill>
                <a:latin typeface="+mn-lt"/>
                <a:ea typeface="+mn-ea"/>
                <a:cs typeface="+mn-ea"/>
                <a:sym typeface="+mn-lt"/>
              </a:rPr>
              <a:t>单击此处输入标题</a:t>
            </a:r>
            <a:endParaRPr lang="en-US" altLang="zh-CN" sz="20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p:txBody>
      </p:sp>
      <p:sp>
        <p:nvSpPr>
          <p:cNvPr id="50" name="矩形 49"/>
          <p:cNvSpPr>
            <a:spLocks noChangeArrowheads="1"/>
          </p:cNvSpPr>
          <p:nvPr/>
        </p:nvSpPr>
        <p:spPr bwMode="auto">
          <a:xfrm>
            <a:off x="4648468" y="1858052"/>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65000"/>
                    <a:lumOff val="35000"/>
                  </a:schemeClr>
                </a:solidFill>
                <a:latin typeface="+mn-lt"/>
                <a:ea typeface="+mn-ea"/>
                <a:cs typeface="+mn-ea"/>
                <a:sym typeface="+mn-lt"/>
              </a:rPr>
              <a:t>单击此处输入标题</a:t>
            </a:r>
            <a:endParaRPr lang="en-US" altLang="zh-CN" sz="20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p:txBody>
      </p:sp>
      <p:sp>
        <p:nvSpPr>
          <p:cNvPr id="51" name="矩形 50"/>
          <p:cNvSpPr>
            <a:spLocks noChangeArrowheads="1"/>
          </p:cNvSpPr>
          <p:nvPr/>
        </p:nvSpPr>
        <p:spPr bwMode="auto">
          <a:xfrm>
            <a:off x="6401623" y="4534241"/>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65000"/>
                    <a:lumOff val="35000"/>
                  </a:schemeClr>
                </a:solidFill>
                <a:latin typeface="+mn-lt"/>
                <a:ea typeface="+mn-ea"/>
                <a:cs typeface="+mn-ea"/>
                <a:sym typeface="+mn-lt"/>
              </a:rPr>
              <a:t>单击此处输入标题</a:t>
            </a:r>
            <a:endParaRPr lang="en-US" altLang="zh-CN" sz="20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a:p>
            <a:pPr>
              <a:buNone/>
            </a:pPr>
            <a:r>
              <a:rPr lang="zh-CN" altLang="en-US" sz="1200" dirty="0">
                <a:solidFill>
                  <a:schemeClr val="tx1">
                    <a:lumMod val="65000"/>
                    <a:lumOff val="35000"/>
                  </a:schemeClr>
                </a:solidFill>
                <a:latin typeface="+mn-lt"/>
                <a:ea typeface="+mn-ea"/>
                <a:cs typeface="+mn-ea"/>
                <a:sym typeface="+mn-lt"/>
              </a:rPr>
              <a:t>请在这里输入您的主要叙述内容</a:t>
            </a:r>
            <a:endParaRPr lang="en-US" altLang="zh-CN" sz="1200"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50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25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nodeType="withEffect">
                                  <p:stCondLst>
                                    <p:cond delay="50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nodeType="withEffect">
                                  <p:stCondLst>
                                    <p:cond delay="75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childTnLst>
                          </p:cTn>
                        </p:par>
                        <p:par>
                          <p:cTn id="25" fill="hold">
                            <p:stCondLst>
                              <p:cond delay="1500"/>
                            </p:stCondLst>
                            <p:childTnLst>
                              <p:par>
                                <p:cTn id="26" presetID="50" presetClass="entr" presetSubtype="0" decel="10000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p:cTn id="28" dur="1000" fill="hold"/>
                                        <p:tgtEl>
                                          <p:spTgt spid="48"/>
                                        </p:tgtEl>
                                        <p:attrNameLst>
                                          <p:attrName>ppt_w</p:attrName>
                                        </p:attrNameLst>
                                      </p:cBhvr>
                                      <p:tavLst>
                                        <p:tav tm="0">
                                          <p:val>
                                            <p:strVal val="#ppt_w+.3"/>
                                          </p:val>
                                        </p:tav>
                                        <p:tav tm="100000">
                                          <p:val>
                                            <p:strVal val="#ppt_w"/>
                                          </p:val>
                                        </p:tav>
                                      </p:tavLst>
                                    </p:anim>
                                    <p:anim calcmode="lin" valueType="num">
                                      <p:cBhvr>
                                        <p:cTn id="29" dur="1000" fill="hold"/>
                                        <p:tgtEl>
                                          <p:spTgt spid="48"/>
                                        </p:tgtEl>
                                        <p:attrNameLst>
                                          <p:attrName>ppt_h</p:attrName>
                                        </p:attrNameLst>
                                      </p:cBhvr>
                                      <p:tavLst>
                                        <p:tav tm="0">
                                          <p:val>
                                            <p:strVal val="#ppt_h"/>
                                          </p:val>
                                        </p:tav>
                                        <p:tav tm="100000">
                                          <p:val>
                                            <p:strVal val="#ppt_h"/>
                                          </p:val>
                                        </p:tav>
                                      </p:tavLst>
                                    </p:anim>
                                    <p:animEffect transition="in" filter="fade">
                                      <p:cBhvr>
                                        <p:cTn id="30" dur="1000"/>
                                        <p:tgtEl>
                                          <p:spTgt spid="48"/>
                                        </p:tgtEl>
                                      </p:cBhvr>
                                    </p:animEffect>
                                  </p:childTnLst>
                                </p:cTn>
                              </p:par>
                              <p:par>
                                <p:cTn id="31" presetID="50" presetClass="entr" presetSubtype="0" decel="100000" fill="hold" grpId="0" nodeType="withEffect">
                                  <p:stCondLst>
                                    <p:cond delay="250"/>
                                  </p:stCondLst>
                                  <p:childTnLst>
                                    <p:set>
                                      <p:cBhvr>
                                        <p:cTn id="32" dur="1" fill="hold">
                                          <p:stCondLst>
                                            <p:cond delay="0"/>
                                          </p:stCondLst>
                                        </p:cTn>
                                        <p:tgtEl>
                                          <p:spTgt spid="49"/>
                                        </p:tgtEl>
                                        <p:attrNameLst>
                                          <p:attrName>style.visibility</p:attrName>
                                        </p:attrNameLst>
                                      </p:cBhvr>
                                      <p:to>
                                        <p:strVal val="visible"/>
                                      </p:to>
                                    </p:set>
                                    <p:anim calcmode="lin" valueType="num">
                                      <p:cBhvr>
                                        <p:cTn id="33" dur="1000" fill="hold"/>
                                        <p:tgtEl>
                                          <p:spTgt spid="49"/>
                                        </p:tgtEl>
                                        <p:attrNameLst>
                                          <p:attrName>ppt_w</p:attrName>
                                        </p:attrNameLst>
                                      </p:cBhvr>
                                      <p:tavLst>
                                        <p:tav tm="0">
                                          <p:val>
                                            <p:strVal val="#ppt_w+.3"/>
                                          </p:val>
                                        </p:tav>
                                        <p:tav tm="100000">
                                          <p:val>
                                            <p:strVal val="#ppt_w"/>
                                          </p:val>
                                        </p:tav>
                                      </p:tavLst>
                                    </p:anim>
                                    <p:anim calcmode="lin" valueType="num">
                                      <p:cBhvr>
                                        <p:cTn id="34" dur="1000" fill="hold"/>
                                        <p:tgtEl>
                                          <p:spTgt spid="49"/>
                                        </p:tgtEl>
                                        <p:attrNameLst>
                                          <p:attrName>ppt_h</p:attrName>
                                        </p:attrNameLst>
                                      </p:cBhvr>
                                      <p:tavLst>
                                        <p:tav tm="0">
                                          <p:val>
                                            <p:strVal val="#ppt_h"/>
                                          </p:val>
                                        </p:tav>
                                        <p:tav tm="100000">
                                          <p:val>
                                            <p:strVal val="#ppt_h"/>
                                          </p:val>
                                        </p:tav>
                                      </p:tavLst>
                                    </p:anim>
                                    <p:animEffect transition="in" filter="fade">
                                      <p:cBhvr>
                                        <p:cTn id="35" dur="1000"/>
                                        <p:tgtEl>
                                          <p:spTgt spid="49"/>
                                        </p:tgtEl>
                                      </p:cBhvr>
                                    </p:animEffect>
                                  </p:childTnLst>
                                </p:cTn>
                              </p:par>
                              <p:par>
                                <p:cTn id="36" presetID="50" presetClass="entr" presetSubtype="0" decel="100000" fill="hold" grpId="0" nodeType="withEffect">
                                  <p:stCondLst>
                                    <p:cond delay="500"/>
                                  </p:stCondLst>
                                  <p:childTnLst>
                                    <p:set>
                                      <p:cBhvr>
                                        <p:cTn id="37" dur="1" fill="hold">
                                          <p:stCondLst>
                                            <p:cond delay="0"/>
                                          </p:stCondLst>
                                        </p:cTn>
                                        <p:tgtEl>
                                          <p:spTgt spid="50"/>
                                        </p:tgtEl>
                                        <p:attrNameLst>
                                          <p:attrName>style.visibility</p:attrName>
                                        </p:attrNameLst>
                                      </p:cBhvr>
                                      <p:to>
                                        <p:strVal val="visible"/>
                                      </p:to>
                                    </p:set>
                                    <p:anim calcmode="lin" valueType="num">
                                      <p:cBhvr>
                                        <p:cTn id="38" dur="1000" fill="hold"/>
                                        <p:tgtEl>
                                          <p:spTgt spid="50"/>
                                        </p:tgtEl>
                                        <p:attrNameLst>
                                          <p:attrName>ppt_w</p:attrName>
                                        </p:attrNameLst>
                                      </p:cBhvr>
                                      <p:tavLst>
                                        <p:tav tm="0">
                                          <p:val>
                                            <p:strVal val="#ppt_w+.3"/>
                                          </p:val>
                                        </p:tav>
                                        <p:tav tm="100000">
                                          <p:val>
                                            <p:strVal val="#ppt_w"/>
                                          </p:val>
                                        </p:tav>
                                      </p:tavLst>
                                    </p:anim>
                                    <p:anim calcmode="lin" valueType="num">
                                      <p:cBhvr>
                                        <p:cTn id="39" dur="1000" fill="hold"/>
                                        <p:tgtEl>
                                          <p:spTgt spid="50"/>
                                        </p:tgtEl>
                                        <p:attrNameLst>
                                          <p:attrName>ppt_h</p:attrName>
                                        </p:attrNameLst>
                                      </p:cBhvr>
                                      <p:tavLst>
                                        <p:tav tm="0">
                                          <p:val>
                                            <p:strVal val="#ppt_h"/>
                                          </p:val>
                                        </p:tav>
                                        <p:tav tm="100000">
                                          <p:val>
                                            <p:strVal val="#ppt_h"/>
                                          </p:val>
                                        </p:tav>
                                      </p:tavLst>
                                    </p:anim>
                                    <p:animEffect transition="in" filter="fade">
                                      <p:cBhvr>
                                        <p:cTn id="40" dur="1000"/>
                                        <p:tgtEl>
                                          <p:spTgt spid="50"/>
                                        </p:tgtEl>
                                      </p:cBhvr>
                                    </p:animEffect>
                                  </p:childTnLst>
                                </p:cTn>
                              </p:par>
                              <p:par>
                                <p:cTn id="41" presetID="50" presetClass="entr" presetSubtype="0" decel="100000" fill="hold" grpId="0" nodeType="withEffect">
                                  <p:stCondLst>
                                    <p:cond delay="750"/>
                                  </p:stCondLst>
                                  <p:childTnLst>
                                    <p:set>
                                      <p:cBhvr>
                                        <p:cTn id="42" dur="1" fill="hold">
                                          <p:stCondLst>
                                            <p:cond delay="0"/>
                                          </p:stCondLst>
                                        </p:cTn>
                                        <p:tgtEl>
                                          <p:spTgt spid="51"/>
                                        </p:tgtEl>
                                        <p:attrNameLst>
                                          <p:attrName>style.visibility</p:attrName>
                                        </p:attrNameLst>
                                      </p:cBhvr>
                                      <p:to>
                                        <p:strVal val="visible"/>
                                      </p:to>
                                    </p:set>
                                    <p:anim calcmode="lin" valueType="num">
                                      <p:cBhvr>
                                        <p:cTn id="43" dur="1000" fill="hold"/>
                                        <p:tgtEl>
                                          <p:spTgt spid="51"/>
                                        </p:tgtEl>
                                        <p:attrNameLst>
                                          <p:attrName>ppt_w</p:attrName>
                                        </p:attrNameLst>
                                      </p:cBhvr>
                                      <p:tavLst>
                                        <p:tav tm="0">
                                          <p:val>
                                            <p:strVal val="#ppt_w+.3"/>
                                          </p:val>
                                        </p:tav>
                                        <p:tav tm="100000">
                                          <p:val>
                                            <p:strVal val="#ppt_w"/>
                                          </p:val>
                                        </p:tav>
                                      </p:tavLst>
                                    </p:anim>
                                    <p:anim calcmode="lin" valueType="num">
                                      <p:cBhvr>
                                        <p:cTn id="44" dur="1000" fill="hold"/>
                                        <p:tgtEl>
                                          <p:spTgt spid="51"/>
                                        </p:tgtEl>
                                        <p:attrNameLst>
                                          <p:attrName>ppt_h</p:attrName>
                                        </p:attrNameLst>
                                      </p:cBhvr>
                                      <p:tavLst>
                                        <p:tav tm="0">
                                          <p:val>
                                            <p:strVal val="#ppt_h"/>
                                          </p:val>
                                        </p:tav>
                                        <p:tav tm="100000">
                                          <p:val>
                                            <p:strVal val="#ppt_h"/>
                                          </p:val>
                                        </p:tav>
                                      </p:tavLst>
                                    </p:anim>
                                    <p:animEffect transition="in" filter="fade">
                                      <p:cBhvr>
                                        <p:cTn id="45"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8" grpId="0"/>
      <p:bldP spid="49" grpId="0"/>
      <p:bldP spid="50" grpId="0"/>
      <p:bldP spid="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论文结论</a:t>
            </a:r>
            <a:endParaRPr lang="zh-CN" altLang="en-US" sz="2000" b="1" dirty="0">
              <a:solidFill>
                <a:schemeClr val="tx1">
                  <a:lumMod val="75000"/>
                  <a:lumOff val="25000"/>
                </a:schemeClr>
              </a:solidFill>
              <a:cs typeface="+mn-ea"/>
              <a:sym typeface="+mn-lt"/>
            </a:endParaRPr>
          </a:p>
        </p:txBody>
      </p:sp>
      <p:sp>
        <p:nvSpPr>
          <p:cNvPr id="4" name="任意多边形 3"/>
          <p:cNvSpPr/>
          <p:nvPr/>
        </p:nvSpPr>
        <p:spPr>
          <a:xfrm>
            <a:off x="7899353" y="3186171"/>
            <a:ext cx="2261972" cy="1220120"/>
          </a:xfrm>
          <a:custGeom>
            <a:avLst/>
            <a:gdLst>
              <a:gd name="connsiteX0" fmla="*/ 525556 w 1696479"/>
              <a:gd name="connsiteY0" fmla="*/ 0 h 915090"/>
              <a:gd name="connsiteX1" fmla="*/ 1696479 w 1696479"/>
              <a:gd name="connsiteY1" fmla="*/ 0 h 915090"/>
              <a:gd name="connsiteX2" fmla="*/ 1165727 w 1696479"/>
              <a:gd name="connsiteY2" fmla="*/ 915090 h 915090"/>
              <a:gd name="connsiteX3" fmla="*/ 0 w 1696479"/>
              <a:gd name="connsiteY3" fmla="*/ 915090 h 915090"/>
              <a:gd name="connsiteX4" fmla="*/ 0 w 1696479"/>
              <a:gd name="connsiteY4" fmla="*/ 906132 h 91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9" h="915090">
                <a:moveTo>
                  <a:pt x="525556" y="0"/>
                </a:moveTo>
                <a:lnTo>
                  <a:pt x="1696479" y="0"/>
                </a:lnTo>
                <a:lnTo>
                  <a:pt x="1165727" y="915090"/>
                </a:lnTo>
                <a:lnTo>
                  <a:pt x="0" y="915090"/>
                </a:lnTo>
                <a:lnTo>
                  <a:pt x="0" y="906132"/>
                </a:lnTo>
                <a:close/>
              </a:path>
            </a:pathLst>
          </a:custGeom>
          <a:blipFill dpi="0"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l="-3590" r="-35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 name="TextBox 5"/>
          <p:cNvSpPr txBox="1"/>
          <p:nvPr/>
        </p:nvSpPr>
        <p:spPr>
          <a:xfrm>
            <a:off x="4590541" y="2126610"/>
            <a:ext cx="4767556" cy="41024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6" name="TextBox 5"/>
          <p:cNvSpPr txBox="1"/>
          <p:nvPr/>
        </p:nvSpPr>
        <p:spPr>
          <a:xfrm>
            <a:off x="3011081" y="3612722"/>
            <a:ext cx="4755371" cy="41024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7" name="TextBox 5"/>
          <p:cNvSpPr txBox="1"/>
          <p:nvPr/>
        </p:nvSpPr>
        <p:spPr>
          <a:xfrm>
            <a:off x="4596632" y="5098834"/>
            <a:ext cx="4755371" cy="41024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1335" dirty="0">
                <a:latin typeface="+mn-lt"/>
                <a:ea typeface="+mn-ea"/>
                <a:cs typeface="+mn-ea"/>
                <a:sym typeface="+mn-lt"/>
              </a:rPr>
              <a:t>点击输入简要文字内容，文字内容需概括精炼，言简意赅的说明该分项内容</a:t>
            </a:r>
            <a:r>
              <a:rPr lang="en-US" altLang="zh-CN" sz="1335" dirty="0">
                <a:latin typeface="+mn-lt"/>
                <a:ea typeface="+mn-ea"/>
                <a:cs typeface="+mn-ea"/>
                <a:sym typeface="+mn-lt"/>
              </a:rPr>
              <a:t>……</a:t>
            </a:r>
            <a:endParaRPr lang="en-US" altLang="zh-CN" sz="1335" dirty="0">
              <a:latin typeface="+mn-lt"/>
              <a:ea typeface="+mn-ea"/>
              <a:cs typeface="+mn-ea"/>
              <a:sym typeface="+mn-lt"/>
            </a:endParaRPr>
          </a:p>
        </p:txBody>
      </p:sp>
      <p:sp>
        <p:nvSpPr>
          <p:cNvPr id="8" name="任意多边形 7"/>
          <p:cNvSpPr/>
          <p:nvPr/>
        </p:nvSpPr>
        <p:spPr>
          <a:xfrm>
            <a:off x="2201762" y="1694272"/>
            <a:ext cx="2261972" cy="1220120"/>
          </a:xfrm>
          <a:custGeom>
            <a:avLst/>
            <a:gdLst>
              <a:gd name="connsiteX0" fmla="*/ 0 w 1696479"/>
              <a:gd name="connsiteY0" fmla="*/ 0 h 915090"/>
              <a:gd name="connsiteX1" fmla="*/ 1170923 w 1696479"/>
              <a:gd name="connsiteY1" fmla="*/ 0 h 915090"/>
              <a:gd name="connsiteX2" fmla="*/ 1696479 w 1696479"/>
              <a:gd name="connsiteY2" fmla="*/ 906132 h 915090"/>
              <a:gd name="connsiteX3" fmla="*/ 1696479 w 1696479"/>
              <a:gd name="connsiteY3" fmla="*/ 915090 h 915090"/>
              <a:gd name="connsiteX4" fmla="*/ 530752 w 1696479"/>
              <a:gd name="connsiteY4" fmla="*/ 915090 h 91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9" h="915090">
                <a:moveTo>
                  <a:pt x="0" y="0"/>
                </a:moveTo>
                <a:lnTo>
                  <a:pt x="1170923" y="0"/>
                </a:lnTo>
                <a:lnTo>
                  <a:pt x="1696479" y="906132"/>
                </a:lnTo>
                <a:lnTo>
                  <a:pt x="1696479" y="915090"/>
                </a:lnTo>
                <a:lnTo>
                  <a:pt x="530752" y="915090"/>
                </a:lnTo>
                <a:close/>
              </a:path>
            </a:pathLst>
          </a:custGeom>
          <a:blipFill dpi="0"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l="-3590" r="-35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任意多边形 8"/>
          <p:cNvSpPr/>
          <p:nvPr/>
        </p:nvSpPr>
        <p:spPr>
          <a:xfrm>
            <a:off x="2360605" y="1779954"/>
            <a:ext cx="1944283" cy="1048757"/>
          </a:xfrm>
          <a:custGeom>
            <a:avLst/>
            <a:gdLst>
              <a:gd name="connsiteX0" fmla="*/ 0 w 1696479"/>
              <a:gd name="connsiteY0" fmla="*/ 0 h 915090"/>
              <a:gd name="connsiteX1" fmla="*/ 1170923 w 1696479"/>
              <a:gd name="connsiteY1" fmla="*/ 0 h 915090"/>
              <a:gd name="connsiteX2" fmla="*/ 1696479 w 1696479"/>
              <a:gd name="connsiteY2" fmla="*/ 906132 h 915090"/>
              <a:gd name="connsiteX3" fmla="*/ 1696479 w 1696479"/>
              <a:gd name="connsiteY3" fmla="*/ 915090 h 915090"/>
              <a:gd name="connsiteX4" fmla="*/ 530752 w 1696479"/>
              <a:gd name="connsiteY4" fmla="*/ 915090 h 91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9" h="915090">
                <a:moveTo>
                  <a:pt x="0" y="0"/>
                </a:moveTo>
                <a:lnTo>
                  <a:pt x="1170923" y="0"/>
                </a:lnTo>
                <a:lnTo>
                  <a:pt x="1696479" y="906132"/>
                </a:lnTo>
                <a:lnTo>
                  <a:pt x="1696479" y="915090"/>
                </a:lnTo>
                <a:lnTo>
                  <a:pt x="530752" y="915090"/>
                </a:lnTo>
                <a:close/>
              </a:path>
            </a:pathLst>
          </a:cu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
          <p:cNvSpPr>
            <a:spLocks noChangeArrowheads="1"/>
          </p:cNvSpPr>
          <p:nvPr/>
        </p:nvSpPr>
        <p:spPr bwMode="auto">
          <a:xfrm>
            <a:off x="2829331" y="2128788"/>
            <a:ext cx="1006832" cy="3510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2400" b="1" cap="all" dirty="0">
                <a:solidFill>
                  <a:schemeClr val="bg1"/>
                </a:solidFill>
                <a:cs typeface="+mn-ea"/>
                <a:sym typeface="+mn-lt"/>
              </a:rPr>
              <a:t>不想做</a:t>
            </a:r>
            <a:endParaRPr lang="en-US" altLang="zh-CN" sz="2400" b="1" cap="all" dirty="0">
              <a:solidFill>
                <a:schemeClr val="bg1"/>
              </a:solidFill>
              <a:cs typeface="+mn-ea"/>
              <a:sym typeface="+mn-lt"/>
            </a:endParaRPr>
          </a:p>
        </p:txBody>
      </p:sp>
      <p:sp>
        <p:nvSpPr>
          <p:cNvPr id="11" name="任意多边形 10"/>
          <p:cNvSpPr/>
          <p:nvPr/>
        </p:nvSpPr>
        <p:spPr>
          <a:xfrm flipH="1">
            <a:off x="8061513" y="3271852"/>
            <a:ext cx="1944283" cy="1048757"/>
          </a:xfrm>
          <a:custGeom>
            <a:avLst/>
            <a:gdLst>
              <a:gd name="connsiteX0" fmla="*/ 0 w 1696479"/>
              <a:gd name="connsiteY0" fmla="*/ 0 h 915090"/>
              <a:gd name="connsiteX1" fmla="*/ 1170923 w 1696479"/>
              <a:gd name="connsiteY1" fmla="*/ 0 h 915090"/>
              <a:gd name="connsiteX2" fmla="*/ 1696479 w 1696479"/>
              <a:gd name="connsiteY2" fmla="*/ 906132 h 915090"/>
              <a:gd name="connsiteX3" fmla="*/ 1696479 w 1696479"/>
              <a:gd name="connsiteY3" fmla="*/ 915090 h 915090"/>
              <a:gd name="connsiteX4" fmla="*/ 530752 w 1696479"/>
              <a:gd name="connsiteY4" fmla="*/ 915090 h 91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9" h="915090">
                <a:moveTo>
                  <a:pt x="0" y="0"/>
                </a:moveTo>
                <a:lnTo>
                  <a:pt x="1170923" y="0"/>
                </a:lnTo>
                <a:lnTo>
                  <a:pt x="1696479" y="906132"/>
                </a:lnTo>
                <a:lnTo>
                  <a:pt x="1696479" y="915090"/>
                </a:lnTo>
                <a:lnTo>
                  <a:pt x="530752" y="915090"/>
                </a:lnTo>
                <a:close/>
              </a:path>
            </a:pathLst>
          </a:cu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11"/>
          <p:cNvSpPr>
            <a:spLocks noChangeArrowheads="1"/>
          </p:cNvSpPr>
          <p:nvPr/>
        </p:nvSpPr>
        <p:spPr bwMode="auto">
          <a:xfrm flipH="1">
            <a:off x="8522140" y="3620687"/>
            <a:ext cx="1006832" cy="3510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2400" b="1" cap="all" dirty="0">
                <a:solidFill>
                  <a:schemeClr val="bg1"/>
                </a:solidFill>
                <a:cs typeface="+mn-ea"/>
                <a:sym typeface="+mn-lt"/>
              </a:rPr>
              <a:t>不会做</a:t>
            </a:r>
            <a:endParaRPr lang="en-US" altLang="zh-CN" sz="2400" b="1" cap="all" dirty="0">
              <a:solidFill>
                <a:schemeClr val="bg1"/>
              </a:solidFill>
              <a:cs typeface="+mn-ea"/>
              <a:sym typeface="+mn-lt"/>
            </a:endParaRPr>
          </a:p>
        </p:txBody>
      </p:sp>
      <p:sp>
        <p:nvSpPr>
          <p:cNvPr id="13" name="任意多边形 12"/>
          <p:cNvSpPr/>
          <p:nvPr/>
        </p:nvSpPr>
        <p:spPr>
          <a:xfrm>
            <a:off x="2201762" y="4678772"/>
            <a:ext cx="2261972" cy="1220120"/>
          </a:xfrm>
          <a:custGeom>
            <a:avLst/>
            <a:gdLst>
              <a:gd name="connsiteX0" fmla="*/ 0 w 1696479"/>
              <a:gd name="connsiteY0" fmla="*/ 0 h 915090"/>
              <a:gd name="connsiteX1" fmla="*/ 1170923 w 1696479"/>
              <a:gd name="connsiteY1" fmla="*/ 0 h 915090"/>
              <a:gd name="connsiteX2" fmla="*/ 1696479 w 1696479"/>
              <a:gd name="connsiteY2" fmla="*/ 906132 h 915090"/>
              <a:gd name="connsiteX3" fmla="*/ 1696479 w 1696479"/>
              <a:gd name="connsiteY3" fmla="*/ 915090 h 915090"/>
              <a:gd name="connsiteX4" fmla="*/ 530752 w 1696479"/>
              <a:gd name="connsiteY4" fmla="*/ 915090 h 91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9" h="915090">
                <a:moveTo>
                  <a:pt x="0" y="0"/>
                </a:moveTo>
                <a:lnTo>
                  <a:pt x="1170923" y="0"/>
                </a:lnTo>
                <a:lnTo>
                  <a:pt x="1696479" y="906132"/>
                </a:lnTo>
                <a:lnTo>
                  <a:pt x="1696479" y="915090"/>
                </a:lnTo>
                <a:lnTo>
                  <a:pt x="530752" y="915090"/>
                </a:lnTo>
                <a:close/>
              </a:path>
            </a:pathLst>
          </a:custGeom>
          <a:blipFill dpi="0" rotWithShape="1">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l="-3590" r="-35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任意多边形 13"/>
          <p:cNvSpPr/>
          <p:nvPr/>
        </p:nvSpPr>
        <p:spPr>
          <a:xfrm>
            <a:off x="2360605" y="4764454"/>
            <a:ext cx="1944283" cy="1048757"/>
          </a:xfrm>
          <a:custGeom>
            <a:avLst/>
            <a:gdLst>
              <a:gd name="connsiteX0" fmla="*/ 0 w 1696479"/>
              <a:gd name="connsiteY0" fmla="*/ 0 h 915090"/>
              <a:gd name="connsiteX1" fmla="*/ 1170923 w 1696479"/>
              <a:gd name="connsiteY1" fmla="*/ 0 h 915090"/>
              <a:gd name="connsiteX2" fmla="*/ 1696479 w 1696479"/>
              <a:gd name="connsiteY2" fmla="*/ 906132 h 915090"/>
              <a:gd name="connsiteX3" fmla="*/ 1696479 w 1696479"/>
              <a:gd name="connsiteY3" fmla="*/ 915090 h 915090"/>
              <a:gd name="connsiteX4" fmla="*/ 530752 w 1696479"/>
              <a:gd name="connsiteY4" fmla="*/ 915090 h 91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9" h="915090">
                <a:moveTo>
                  <a:pt x="0" y="0"/>
                </a:moveTo>
                <a:lnTo>
                  <a:pt x="1170923" y="0"/>
                </a:lnTo>
                <a:lnTo>
                  <a:pt x="1696479" y="906132"/>
                </a:lnTo>
                <a:lnTo>
                  <a:pt x="1696479" y="915090"/>
                </a:lnTo>
                <a:lnTo>
                  <a:pt x="530752" y="915090"/>
                </a:lnTo>
                <a:close/>
              </a:path>
            </a:pathLst>
          </a:cu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14"/>
          <p:cNvSpPr>
            <a:spLocks noChangeArrowheads="1"/>
          </p:cNvSpPr>
          <p:nvPr/>
        </p:nvSpPr>
        <p:spPr bwMode="auto">
          <a:xfrm>
            <a:off x="2829331" y="5113288"/>
            <a:ext cx="1006832" cy="3510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2400" b="1" cap="all" dirty="0">
                <a:solidFill>
                  <a:schemeClr val="bg1"/>
                </a:solidFill>
                <a:cs typeface="+mn-ea"/>
                <a:sym typeface="+mn-lt"/>
              </a:rPr>
              <a:t>做不好</a:t>
            </a:r>
            <a:endParaRPr lang="en-US" altLang="zh-CN" sz="2400" b="1" cap="all" dirty="0">
              <a:solidFill>
                <a:schemeClr val="bg1"/>
              </a:solidFill>
              <a:cs typeface="+mn-ea"/>
              <a:sym typeface="+mn-lt"/>
            </a:endParaRPr>
          </a:p>
        </p:txBody>
      </p:sp>
      <p:sp>
        <p:nvSpPr>
          <p:cNvPr id="16" name="任意多边形 15"/>
          <p:cNvSpPr/>
          <p:nvPr/>
        </p:nvSpPr>
        <p:spPr>
          <a:xfrm>
            <a:off x="3858875" y="1695912"/>
            <a:ext cx="6230887" cy="1218480"/>
          </a:xfrm>
          <a:custGeom>
            <a:avLst/>
            <a:gdLst>
              <a:gd name="connsiteX0" fmla="*/ 0 w 4673165"/>
              <a:gd name="connsiteY0" fmla="*/ 0 h 913860"/>
              <a:gd name="connsiteX1" fmla="*/ 409075 w 4673165"/>
              <a:gd name="connsiteY1" fmla="*/ 0 h 913860"/>
              <a:gd name="connsiteX2" fmla="*/ 4282311 w 4673165"/>
              <a:gd name="connsiteY2" fmla="*/ 0 h 913860"/>
              <a:gd name="connsiteX3" fmla="*/ 4673165 w 4673165"/>
              <a:gd name="connsiteY3" fmla="*/ 0 h 913860"/>
              <a:gd name="connsiteX4" fmla="*/ 4143127 w 4673165"/>
              <a:gd name="connsiteY4" fmla="*/ 913860 h 913860"/>
              <a:gd name="connsiteX5" fmla="*/ 939114 w 4673165"/>
              <a:gd name="connsiteY5" fmla="*/ 913860 h 913860"/>
              <a:gd name="connsiteX6" fmla="*/ 530039 w 4673165"/>
              <a:gd name="connsiteY6" fmla="*/ 913860 h 91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3165" h="913860">
                <a:moveTo>
                  <a:pt x="0" y="0"/>
                </a:moveTo>
                <a:lnTo>
                  <a:pt x="409075" y="0"/>
                </a:lnTo>
                <a:lnTo>
                  <a:pt x="4282311" y="0"/>
                </a:lnTo>
                <a:lnTo>
                  <a:pt x="4673165" y="0"/>
                </a:lnTo>
                <a:lnTo>
                  <a:pt x="4143127" y="913860"/>
                </a:lnTo>
                <a:lnTo>
                  <a:pt x="939114" y="913860"/>
                </a:lnTo>
                <a:lnTo>
                  <a:pt x="530039" y="913860"/>
                </a:lnTo>
                <a:close/>
              </a:path>
            </a:pathLst>
          </a:cu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sym typeface="+mn-lt"/>
            </a:endParaRPr>
          </a:p>
        </p:txBody>
      </p:sp>
      <p:sp>
        <p:nvSpPr>
          <p:cNvPr id="17" name="任意多边形 16"/>
          <p:cNvSpPr/>
          <p:nvPr/>
        </p:nvSpPr>
        <p:spPr>
          <a:xfrm>
            <a:off x="2273325" y="3187811"/>
            <a:ext cx="6230887" cy="1218480"/>
          </a:xfrm>
          <a:custGeom>
            <a:avLst/>
            <a:gdLst>
              <a:gd name="connsiteX0" fmla="*/ 0 w 4673165"/>
              <a:gd name="connsiteY0" fmla="*/ 0 h 913860"/>
              <a:gd name="connsiteX1" fmla="*/ 409075 w 4673165"/>
              <a:gd name="connsiteY1" fmla="*/ 0 h 913860"/>
              <a:gd name="connsiteX2" fmla="*/ 4282311 w 4673165"/>
              <a:gd name="connsiteY2" fmla="*/ 0 h 913860"/>
              <a:gd name="connsiteX3" fmla="*/ 4673165 w 4673165"/>
              <a:gd name="connsiteY3" fmla="*/ 0 h 913860"/>
              <a:gd name="connsiteX4" fmla="*/ 4143127 w 4673165"/>
              <a:gd name="connsiteY4" fmla="*/ 913860 h 913860"/>
              <a:gd name="connsiteX5" fmla="*/ 939114 w 4673165"/>
              <a:gd name="connsiteY5" fmla="*/ 913860 h 913860"/>
              <a:gd name="connsiteX6" fmla="*/ 530039 w 4673165"/>
              <a:gd name="connsiteY6" fmla="*/ 913860 h 91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3165" h="913860">
                <a:moveTo>
                  <a:pt x="0" y="0"/>
                </a:moveTo>
                <a:lnTo>
                  <a:pt x="409075" y="0"/>
                </a:lnTo>
                <a:lnTo>
                  <a:pt x="4282311" y="0"/>
                </a:lnTo>
                <a:lnTo>
                  <a:pt x="4673165" y="0"/>
                </a:lnTo>
                <a:lnTo>
                  <a:pt x="4143127" y="913860"/>
                </a:lnTo>
                <a:lnTo>
                  <a:pt x="939114" y="913860"/>
                </a:lnTo>
                <a:lnTo>
                  <a:pt x="530039" y="913860"/>
                </a:lnTo>
                <a:close/>
              </a:path>
            </a:pathLst>
          </a:custGeom>
          <a:noFill/>
          <a:ln w="9525">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sym typeface="+mn-lt"/>
            </a:endParaRPr>
          </a:p>
        </p:txBody>
      </p:sp>
      <p:sp>
        <p:nvSpPr>
          <p:cNvPr id="18" name="任意多边形 17"/>
          <p:cNvSpPr/>
          <p:nvPr/>
        </p:nvSpPr>
        <p:spPr>
          <a:xfrm>
            <a:off x="3858875" y="4680412"/>
            <a:ext cx="6230887" cy="1218480"/>
          </a:xfrm>
          <a:custGeom>
            <a:avLst/>
            <a:gdLst>
              <a:gd name="connsiteX0" fmla="*/ 0 w 4673165"/>
              <a:gd name="connsiteY0" fmla="*/ 0 h 913860"/>
              <a:gd name="connsiteX1" fmla="*/ 409075 w 4673165"/>
              <a:gd name="connsiteY1" fmla="*/ 0 h 913860"/>
              <a:gd name="connsiteX2" fmla="*/ 4282311 w 4673165"/>
              <a:gd name="connsiteY2" fmla="*/ 0 h 913860"/>
              <a:gd name="connsiteX3" fmla="*/ 4673165 w 4673165"/>
              <a:gd name="connsiteY3" fmla="*/ 0 h 913860"/>
              <a:gd name="connsiteX4" fmla="*/ 4143127 w 4673165"/>
              <a:gd name="connsiteY4" fmla="*/ 913860 h 913860"/>
              <a:gd name="connsiteX5" fmla="*/ 939114 w 4673165"/>
              <a:gd name="connsiteY5" fmla="*/ 913860 h 913860"/>
              <a:gd name="connsiteX6" fmla="*/ 530039 w 4673165"/>
              <a:gd name="connsiteY6" fmla="*/ 913860 h 91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3165" h="913860">
                <a:moveTo>
                  <a:pt x="0" y="0"/>
                </a:moveTo>
                <a:lnTo>
                  <a:pt x="409075" y="0"/>
                </a:lnTo>
                <a:lnTo>
                  <a:pt x="4282311" y="0"/>
                </a:lnTo>
                <a:lnTo>
                  <a:pt x="4673165" y="0"/>
                </a:lnTo>
                <a:lnTo>
                  <a:pt x="4143127" y="913860"/>
                </a:lnTo>
                <a:lnTo>
                  <a:pt x="939114" y="913860"/>
                </a:lnTo>
                <a:lnTo>
                  <a:pt x="530039" y="913860"/>
                </a:lnTo>
                <a:close/>
              </a:path>
            </a:pathLst>
          </a:custGeom>
          <a:noFill/>
          <a:ln w="95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sym typeface="+mn-lt"/>
            </a:endParaRPr>
          </a:p>
        </p:txBody>
      </p:sp>
      <p:grpSp>
        <p:nvGrpSpPr>
          <p:cNvPr id="19" name="组合 18"/>
          <p:cNvGrpSpPr/>
          <p:nvPr/>
        </p:nvGrpSpPr>
        <p:grpSpPr>
          <a:xfrm>
            <a:off x="1387476" y="1697552"/>
            <a:ext cx="1419144" cy="1223400"/>
            <a:chOff x="1040607" y="1273164"/>
            <a:chExt cx="1064358" cy="917550"/>
          </a:xfrm>
        </p:grpSpPr>
        <p:sp>
          <p:nvSpPr>
            <p:cNvPr id="20" name="任意多边形 19"/>
            <p:cNvSpPr/>
            <p:nvPr/>
          </p:nvSpPr>
          <p:spPr>
            <a:xfrm>
              <a:off x="1040607" y="1273164"/>
              <a:ext cx="1064358" cy="917550"/>
            </a:xfrm>
            <a:custGeom>
              <a:avLst/>
              <a:gdLst>
                <a:gd name="connsiteX0" fmla="*/ 535489 w 1064358"/>
                <a:gd name="connsiteY0" fmla="*/ 156624 h 917550"/>
                <a:gd name="connsiteX1" fmla="*/ 134573 w 1064358"/>
                <a:gd name="connsiteY1" fmla="*/ 847856 h 917550"/>
                <a:gd name="connsiteX2" fmla="*/ 936405 w 1064358"/>
                <a:gd name="connsiteY2" fmla="*/ 847856 h 917550"/>
                <a:gd name="connsiteX3" fmla="*/ 532179 w 1064358"/>
                <a:gd name="connsiteY3" fmla="*/ 0 h 917550"/>
                <a:gd name="connsiteX4" fmla="*/ 1064358 w 1064358"/>
                <a:gd name="connsiteY4" fmla="*/ 917550 h 917550"/>
                <a:gd name="connsiteX5" fmla="*/ 0 w 1064358"/>
                <a:gd name="connsiteY5" fmla="*/ 917550 h 9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4358" h="917550">
                  <a:moveTo>
                    <a:pt x="535489" y="156624"/>
                  </a:moveTo>
                  <a:lnTo>
                    <a:pt x="134573" y="847856"/>
                  </a:lnTo>
                  <a:lnTo>
                    <a:pt x="936405" y="847856"/>
                  </a:lnTo>
                  <a:close/>
                  <a:moveTo>
                    <a:pt x="532179" y="0"/>
                  </a:moveTo>
                  <a:lnTo>
                    <a:pt x="1064358" y="917550"/>
                  </a:lnTo>
                  <a:lnTo>
                    <a:pt x="0" y="917550"/>
                  </a:lnTo>
                  <a:close/>
                </a:path>
              </a:pathLst>
            </a:custGeom>
            <a:blipFill dpi="0" rotWithShape="1">
              <a:blip r:embed="rId5"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t="-7626" b="-76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Freeform 10"/>
            <p:cNvSpPr/>
            <p:nvPr/>
          </p:nvSpPr>
          <p:spPr bwMode="auto">
            <a:xfrm>
              <a:off x="1520407" y="1660162"/>
              <a:ext cx="76692" cy="378277"/>
            </a:xfrm>
            <a:custGeom>
              <a:avLst/>
              <a:gdLst>
                <a:gd name="T0" fmla="*/ 74 w 74"/>
                <a:gd name="T1" fmla="*/ 365 h 365"/>
                <a:gd name="T2" fmla="*/ 22 w 74"/>
                <a:gd name="T3" fmla="*/ 365 h 365"/>
                <a:gd name="T4" fmla="*/ 22 w 74"/>
                <a:gd name="T5" fmla="*/ 109 h 365"/>
                <a:gd name="T6" fmla="*/ 0 w 74"/>
                <a:gd name="T7" fmla="*/ 109 h 365"/>
                <a:gd name="T8" fmla="*/ 0 w 74"/>
                <a:gd name="T9" fmla="*/ 100 h 365"/>
                <a:gd name="T10" fmla="*/ 29 w 74"/>
                <a:gd name="T11" fmla="*/ 0 h 365"/>
                <a:gd name="T12" fmla="*/ 74 w 74"/>
                <a:gd name="T13" fmla="*/ 0 h 365"/>
                <a:gd name="T14" fmla="*/ 74 w 74"/>
                <a:gd name="T15" fmla="*/ 365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65">
                  <a:moveTo>
                    <a:pt x="74" y="365"/>
                  </a:moveTo>
                  <a:lnTo>
                    <a:pt x="22" y="365"/>
                  </a:lnTo>
                  <a:lnTo>
                    <a:pt x="22" y="109"/>
                  </a:lnTo>
                  <a:lnTo>
                    <a:pt x="0" y="109"/>
                  </a:lnTo>
                  <a:lnTo>
                    <a:pt x="0" y="100"/>
                  </a:lnTo>
                  <a:lnTo>
                    <a:pt x="29" y="0"/>
                  </a:lnTo>
                  <a:lnTo>
                    <a:pt x="74" y="0"/>
                  </a:lnTo>
                  <a:lnTo>
                    <a:pt x="74" y="365"/>
                  </a:lnTo>
                  <a:close/>
                </a:path>
              </a:pathLst>
            </a:custGeom>
            <a:blipFill dpi="0" rotWithShape="1">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l="-198221" r="-198221"/>
              </a:stretch>
            </a:blipFill>
            <a:ln>
              <a:noFill/>
            </a:ln>
          </p:spPr>
          <p:txBody>
            <a:bodyPr vert="horz" wrap="square" lIns="121920" tIns="60960" rIns="121920" bIns="60960" numCol="1" anchor="t" anchorCtr="0" compatLnSpc="1"/>
            <a:lstStyle/>
            <a:p>
              <a:endParaRPr lang="zh-CN" altLang="en-US" sz="2400">
                <a:solidFill>
                  <a:schemeClr val="bg1"/>
                </a:solidFill>
                <a:cs typeface="+mn-ea"/>
                <a:sym typeface="+mn-lt"/>
              </a:endParaRPr>
            </a:p>
          </p:txBody>
        </p:sp>
      </p:grpSp>
      <p:grpSp>
        <p:nvGrpSpPr>
          <p:cNvPr id="22" name="组合 21"/>
          <p:cNvGrpSpPr/>
          <p:nvPr/>
        </p:nvGrpSpPr>
        <p:grpSpPr>
          <a:xfrm>
            <a:off x="9556465" y="3189451"/>
            <a:ext cx="1419144" cy="1223400"/>
            <a:chOff x="7167349" y="2392088"/>
            <a:chExt cx="1064358" cy="917550"/>
          </a:xfrm>
          <a:blipFill dpi="0" rotWithShape="1">
            <a:blip r:embed="rId5">
              <a:extLst>
                <a:ext uri="{28A0092B-C50C-407E-A947-70E740481C1C}">
                  <a14:useLocalDpi xmlns:a14="http://schemas.microsoft.com/office/drawing/2010/main" val="0"/>
                </a:ext>
              </a:extLst>
            </a:blip>
            <a:srcRect/>
            <a:stretch>
              <a:fillRect/>
            </a:stretch>
          </a:blipFill>
        </p:grpSpPr>
        <p:sp>
          <p:nvSpPr>
            <p:cNvPr id="23" name="Freeform 11"/>
            <p:cNvSpPr/>
            <p:nvPr/>
          </p:nvSpPr>
          <p:spPr bwMode="auto">
            <a:xfrm>
              <a:off x="7607292" y="2789694"/>
              <a:ext cx="184473" cy="378273"/>
            </a:xfrm>
            <a:custGeom>
              <a:avLst/>
              <a:gdLst>
                <a:gd name="T0" fmla="*/ 75 w 75"/>
                <a:gd name="T1" fmla="*/ 44 h 154"/>
                <a:gd name="T2" fmla="*/ 70 w 75"/>
                <a:gd name="T3" fmla="*/ 60 h 154"/>
                <a:gd name="T4" fmla="*/ 28 w 75"/>
                <a:gd name="T5" fmla="*/ 134 h 154"/>
                <a:gd name="T6" fmla="*/ 75 w 75"/>
                <a:gd name="T7" fmla="*/ 134 h 154"/>
                <a:gd name="T8" fmla="*/ 75 w 75"/>
                <a:gd name="T9" fmla="*/ 154 h 154"/>
                <a:gd name="T10" fmla="*/ 0 w 75"/>
                <a:gd name="T11" fmla="*/ 154 h 154"/>
                <a:gd name="T12" fmla="*/ 0 w 75"/>
                <a:gd name="T13" fmla="*/ 140 h 154"/>
                <a:gd name="T14" fmla="*/ 52 w 75"/>
                <a:gd name="T15" fmla="*/ 48 h 154"/>
                <a:gd name="T16" fmla="*/ 52 w 75"/>
                <a:gd name="T17" fmla="*/ 20 h 154"/>
                <a:gd name="T18" fmla="*/ 24 w 75"/>
                <a:gd name="T19" fmla="*/ 20 h 154"/>
                <a:gd name="T20" fmla="*/ 24 w 75"/>
                <a:gd name="T21" fmla="*/ 48 h 154"/>
                <a:gd name="T22" fmla="*/ 2 w 75"/>
                <a:gd name="T23" fmla="*/ 48 h 154"/>
                <a:gd name="T24" fmla="*/ 2 w 75"/>
                <a:gd name="T25" fmla="*/ 14 h 154"/>
                <a:gd name="T26" fmla="*/ 16 w 75"/>
                <a:gd name="T27" fmla="*/ 0 h 154"/>
                <a:gd name="T28" fmla="*/ 61 w 75"/>
                <a:gd name="T29" fmla="*/ 0 h 154"/>
                <a:gd name="T30" fmla="*/ 75 w 75"/>
                <a:gd name="T31" fmla="*/ 14 h 154"/>
                <a:gd name="T32" fmla="*/ 75 w 75"/>
                <a:gd name="T33"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54">
                  <a:moveTo>
                    <a:pt x="75" y="44"/>
                  </a:moveTo>
                  <a:cubicBezTo>
                    <a:pt x="75" y="49"/>
                    <a:pt x="73" y="54"/>
                    <a:pt x="70" y="60"/>
                  </a:cubicBezTo>
                  <a:cubicBezTo>
                    <a:pt x="28" y="134"/>
                    <a:pt x="28" y="134"/>
                    <a:pt x="28" y="134"/>
                  </a:cubicBezTo>
                  <a:cubicBezTo>
                    <a:pt x="75" y="134"/>
                    <a:pt x="75" y="134"/>
                    <a:pt x="75" y="134"/>
                  </a:cubicBezTo>
                  <a:cubicBezTo>
                    <a:pt x="75" y="154"/>
                    <a:pt x="75" y="154"/>
                    <a:pt x="75" y="154"/>
                  </a:cubicBezTo>
                  <a:cubicBezTo>
                    <a:pt x="0" y="154"/>
                    <a:pt x="0" y="154"/>
                    <a:pt x="0" y="154"/>
                  </a:cubicBezTo>
                  <a:cubicBezTo>
                    <a:pt x="0" y="140"/>
                    <a:pt x="0" y="140"/>
                    <a:pt x="0" y="140"/>
                  </a:cubicBezTo>
                  <a:cubicBezTo>
                    <a:pt x="52" y="48"/>
                    <a:pt x="52" y="48"/>
                    <a:pt x="52" y="48"/>
                  </a:cubicBezTo>
                  <a:cubicBezTo>
                    <a:pt x="52" y="20"/>
                    <a:pt x="52" y="20"/>
                    <a:pt x="52" y="20"/>
                  </a:cubicBezTo>
                  <a:cubicBezTo>
                    <a:pt x="24" y="20"/>
                    <a:pt x="24" y="20"/>
                    <a:pt x="24" y="20"/>
                  </a:cubicBezTo>
                  <a:cubicBezTo>
                    <a:pt x="24" y="48"/>
                    <a:pt x="24" y="48"/>
                    <a:pt x="24" y="48"/>
                  </a:cubicBezTo>
                  <a:cubicBezTo>
                    <a:pt x="2" y="48"/>
                    <a:pt x="2" y="48"/>
                    <a:pt x="2" y="48"/>
                  </a:cubicBezTo>
                  <a:cubicBezTo>
                    <a:pt x="2" y="14"/>
                    <a:pt x="2" y="14"/>
                    <a:pt x="2" y="14"/>
                  </a:cubicBezTo>
                  <a:cubicBezTo>
                    <a:pt x="2" y="5"/>
                    <a:pt x="6" y="0"/>
                    <a:pt x="16" y="0"/>
                  </a:cubicBezTo>
                  <a:cubicBezTo>
                    <a:pt x="61" y="0"/>
                    <a:pt x="61" y="0"/>
                    <a:pt x="61" y="0"/>
                  </a:cubicBezTo>
                  <a:cubicBezTo>
                    <a:pt x="70" y="0"/>
                    <a:pt x="75" y="5"/>
                    <a:pt x="75" y="14"/>
                  </a:cubicBezTo>
                  <a:lnTo>
                    <a:pt x="75" y="44"/>
                  </a:lnTo>
                  <a:close/>
                </a:path>
              </a:pathLst>
            </a:custGeom>
            <a:blipFill dpi="0" rotWithShape="1">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l="-53193" r="-5319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4" name="任意多边形 23"/>
            <p:cNvSpPr/>
            <p:nvPr/>
          </p:nvSpPr>
          <p:spPr>
            <a:xfrm>
              <a:off x="7167349" y="2392088"/>
              <a:ext cx="1064358" cy="917550"/>
            </a:xfrm>
            <a:custGeom>
              <a:avLst/>
              <a:gdLst>
                <a:gd name="connsiteX0" fmla="*/ 535489 w 1064358"/>
                <a:gd name="connsiteY0" fmla="*/ 156624 h 917550"/>
                <a:gd name="connsiteX1" fmla="*/ 134573 w 1064358"/>
                <a:gd name="connsiteY1" fmla="*/ 847856 h 917550"/>
                <a:gd name="connsiteX2" fmla="*/ 936405 w 1064358"/>
                <a:gd name="connsiteY2" fmla="*/ 847856 h 917550"/>
                <a:gd name="connsiteX3" fmla="*/ 532179 w 1064358"/>
                <a:gd name="connsiteY3" fmla="*/ 0 h 917550"/>
                <a:gd name="connsiteX4" fmla="*/ 1064358 w 1064358"/>
                <a:gd name="connsiteY4" fmla="*/ 917550 h 917550"/>
                <a:gd name="connsiteX5" fmla="*/ 0 w 1064358"/>
                <a:gd name="connsiteY5" fmla="*/ 917550 h 9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4358" h="917550">
                  <a:moveTo>
                    <a:pt x="535489" y="156624"/>
                  </a:moveTo>
                  <a:lnTo>
                    <a:pt x="134573" y="847856"/>
                  </a:lnTo>
                  <a:lnTo>
                    <a:pt x="936405" y="847856"/>
                  </a:lnTo>
                  <a:close/>
                  <a:moveTo>
                    <a:pt x="532179" y="0"/>
                  </a:moveTo>
                  <a:lnTo>
                    <a:pt x="1064358" y="917550"/>
                  </a:lnTo>
                  <a:lnTo>
                    <a:pt x="0" y="917550"/>
                  </a:lnTo>
                  <a:close/>
                </a:path>
              </a:pathLst>
            </a:custGeom>
            <a:blipFill dpi="0" rotWithShape="1">
              <a:blip r:embed="rId5"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t="-7626" b="-76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25" name="组合 24"/>
          <p:cNvGrpSpPr/>
          <p:nvPr/>
        </p:nvGrpSpPr>
        <p:grpSpPr>
          <a:xfrm>
            <a:off x="1387476" y="4682052"/>
            <a:ext cx="1419144" cy="1223400"/>
            <a:chOff x="1040607" y="3511539"/>
            <a:chExt cx="1064358" cy="917550"/>
          </a:xfrm>
          <a:blipFill dpi="0" rotWithShape="1">
            <a:blip r:embed="rId5">
              <a:extLst>
                <a:ext uri="{28A0092B-C50C-407E-A947-70E740481C1C}">
                  <a14:useLocalDpi xmlns:a14="http://schemas.microsoft.com/office/drawing/2010/main" val="0"/>
                </a:ext>
              </a:extLst>
            </a:blip>
            <a:srcRect/>
            <a:stretch>
              <a:fillRect/>
            </a:stretch>
          </a:blipFill>
        </p:grpSpPr>
        <p:sp>
          <p:nvSpPr>
            <p:cNvPr id="26" name="Freeform 12"/>
            <p:cNvSpPr/>
            <p:nvPr/>
          </p:nvSpPr>
          <p:spPr bwMode="auto">
            <a:xfrm>
              <a:off x="1481586" y="3915968"/>
              <a:ext cx="182400" cy="378274"/>
            </a:xfrm>
            <a:custGeom>
              <a:avLst/>
              <a:gdLst>
                <a:gd name="T0" fmla="*/ 74 w 74"/>
                <a:gd name="T1" fmla="*/ 140 h 154"/>
                <a:gd name="T2" fmla="*/ 60 w 74"/>
                <a:gd name="T3" fmla="*/ 154 h 154"/>
                <a:gd name="T4" fmla="*/ 13 w 74"/>
                <a:gd name="T5" fmla="*/ 154 h 154"/>
                <a:gd name="T6" fmla="*/ 0 w 74"/>
                <a:gd name="T7" fmla="*/ 140 h 154"/>
                <a:gd name="T8" fmla="*/ 0 w 74"/>
                <a:gd name="T9" fmla="*/ 104 h 154"/>
                <a:gd name="T10" fmla="*/ 22 w 74"/>
                <a:gd name="T11" fmla="*/ 104 h 154"/>
                <a:gd name="T12" fmla="*/ 22 w 74"/>
                <a:gd name="T13" fmla="*/ 134 h 154"/>
                <a:gd name="T14" fmla="*/ 52 w 74"/>
                <a:gd name="T15" fmla="*/ 134 h 154"/>
                <a:gd name="T16" fmla="*/ 52 w 74"/>
                <a:gd name="T17" fmla="*/ 96 h 154"/>
                <a:gd name="T18" fmla="*/ 24 w 74"/>
                <a:gd name="T19" fmla="*/ 76 h 154"/>
                <a:gd name="T20" fmla="*/ 24 w 74"/>
                <a:gd name="T21" fmla="*/ 71 h 154"/>
                <a:gd name="T22" fmla="*/ 52 w 74"/>
                <a:gd name="T23" fmla="*/ 52 h 154"/>
                <a:gd name="T24" fmla="*/ 52 w 74"/>
                <a:gd name="T25" fmla="*/ 20 h 154"/>
                <a:gd name="T26" fmla="*/ 22 w 74"/>
                <a:gd name="T27" fmla="*/ 20 h 154"/>
                <a:gd name="T28" fmla="*/ 22 w 74"/>
                <a:gd name="T29" fmla="*/ 48 h 154"/>
                <a:gd name="T30" fmla="*/ 0 w 74"/>
                <a:gd name="T31" fmla="*/ 48 h 154"/>
                <a:gd name="T32" fmla="*/ 0 w 74"/>
                <a:gd name="T33" fmla="*/ 14 h 154"/>
                <a:gd name="T34" fmla="*/ 14 w 74"/>
                <a:gd name="T35" fmla="*/ 0 h 154"/>
                <a:gd name="T36" fmla="*/ 60 w 74"/>
                <a:gd name="T37" fmla="*/ 0 h 154"/>
                <a:gd name="T38" fmla="*/ 74 w 74"/>
                <a:gd name="T39" fmla="*/ 14 h 154"/>
                <a:gd name="T40" fmla="*/ 74 w 74"/>
                <a:gd name="T41" fmla="*/ 51 h 154"/>
                <a:gd name="T42" fmla="*/ 67 w 74"/>
                <a:gd name="T43" fmla="*/ 65 h 154"/>
                <a:gd name="T44" fmla="*/ 52 w 74"/>
                <a:gd name="T45" fmla="*/ 74 h 154"/>
                <a:gd name="T46" fmla="*/ 67 w 74"/>
                <a:gd name="T47" fmla="*/ 83 h 154"/>
                <a:gd name="T48" fmla="*/ 74 w 74"/>
                <a:gd name="T49" fmla="*/ 97 h 154"/>
                <a:gd name="T50" fmla="*/ 74 w 74"/>
                <a:gd name="T51"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54">
                  <a:moveTo>
                    <a:pt x="74" y="140"/>
                  </a:moveTo>
                  <a:cubicBezTo>
                    <a:pt x="74" y="149"/>
                    <a:pt x="70" y="154"/>
                    <a:pt x="60" y="154"/>
                  </a:cubicBezTo>
                  <a:cubicBezTo>
                    <a:pt x="13" y="154"/>
                    <a:pt x="13" y="154"/>
                    <a:pt x="13" y="154"/>
                  </a:cubicBezTo>
                  <a:cubicBezTo>
                    <a:pt x="4" y="154"/>
                    <a:pt x="0" y="149"/>
                    <a:pt x="0" y="140"/>
                  </a:cubicBezTo>
                  <a:cubicBezTo>
                    <a:pt x="0" y="104"/>
                    <a:pt x="0" y="104"/>
                    <a:pt x="0" y="104"/>
                  </a:cubicBezTo>
                  <a:cubicBezTo>
                    <a:pt x="22" y="104"/>
                    <a:pt x="22" y="104"/>
                    <a:pt x="22" y="104"/>
                  </a:cubicBezTo>
                  <a:cubicBezTo>
                    <a:pt x="22" y="134"/>
                    <a:pt x="22" y="134"/>
                    <a:pt x="22" y="134"/>
                  </a:cubicBezTo>
                  <a:cubicBezTo>
                    <a:pt x="52" y="134"/>
                    <a:pt x="52" y="134"/>
                    <a:pt x="52" y="134"/>
                  </a:cubicBezTo>
                  <a:cubicBezTo>
                    <a:pt x="52" y="96"/>
                    <a:pt x="52" y="96"/>
                    <a:pt x="52" y="96"/>
                  </a:cubicBezTo>
                  <a:cubicBezTo>
                    <a:pt x="24" y="76"/>
                    <a:pt x="24" y="76"/>
                    <a:pt x="24" y="76"/>
                  </a:cubicBezTo>
                  <a:cubicBezTo>
                    <a:pt x="24" y="71"/>
                    <a:pt x="24" y="71"/>
                    <a:pt x="24" y="71"/>
                  </a:cubicBezTo>
                  <a:cubicBezTo>
                    <a:pt x="52" y="52"/>
                    <a:pt x="52" y="52"/>
                    <a:pt x="52" y="52"/>
                  </a:cubicBezTo>
                  <a:cubicBezTo>
                    <a:pt x="52" y="20"/>
                    <a:pt x="52" y="20"/>
                    <a:pt x="52" y="20"/>
                  </a:cubicBezTo>
                  <a:cubicBezTo>
                    <a:pt x="22" y="20"/>
                    <a:pt x="22" y="20"/>
                    <a:pt x="22" y="20"/>
                  </a:cubicBezTo>
                  <a:cubicBezTo>
                    <a:pt x="22" y="48"/>
                    <a:pt x="22" y="48"/>
                    <a:pt x="22" y="48"/>
                  </a:cubicBezTo>
                  <a:cubicBezTo>
                    <a:pt x="0" y="48"/>
                    <a:pt x="0" y="48"/>
                    <a:pt x="0" y="48"/>
                  </a:cubicBezTo>
                  <a:cubicBezTo>
                    <a:pt x="0" y="14"/>
                    <a:pt x="0" y="14"/>
                    <a:pt x="0" y="14"/>
                  </a:cubicBezTo>
                  <a:cubicBezTo>
                    <a:pt x="0" y="5"/>
                    <a:pt x="4" y="0"/>
                    <a:pt x="14" y="0"/>
                  </a:cubicBezTo>
                  <a:cubicBezTo>
                    <a:pt x="60" y="0"/>
                    <a:pt x="60" y="0"/>
                    <a:pt x="60" y="0"/>
                  </a:cubicBezTo>
                  <a:cubicBezTo>
                    <a:pt x="70" y="0"/>
                    <a:pt x="74" y="5"/>
                    <a:pt x="74" y="14"/>
                  </a:cubicBezTo>
                  <a:cubicBezTo>
                    <a:pt x="74" y="51"/>
                    <a:pt x="74" y="51"/>
                    <a:pt x="74" y="51"/>
                  </a:cubicBezTo>
                  <a:cubicBezTo>
                    <a:pt x="74" y="57"/>
                    <a:pt x="72" y="61"/>
                    <a:pt x="67" y="65"/>
                  </a:cubicBezTo>
                  <a:cubicBezTo>
                    <a:pt x="52" y="74"/>
                    <a:pt x="52" y="74"/>
                    <a:pt x="52" y="74"/>
                  </a:cubicBezTo>
                  <a:cubicBezTo>
                    <a:pt x="67" y="83"/>
                    <a:pt x="67" y="83"/>
                    <a:pt x="67" y="83"/>
                  </a:cubicBezTo>
                  <a:cubicBezTo>
                    <a:pt x="72" y="86"/>
                    <a:pt x="74" y="91"/>
                    <a:pt x="74" y="97"/>
                  </a:cubicBezTo>
                  <a:lnTo>
                    <a:pt x="74" y="140"/>
                  </a:lnTo>
                  <a:close/>
                </a:path>
              </a:pathLst>
            </a:custGeom>
            <a:blipFill dpi="0" rotWithShape="1">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l="-54367" r="-543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7" name="任意多边形 26"/>
            <p:cNvSpPr/>
            <p:nvPr/>
          </p:nvSpPr>
          <p:spPr>
            <a:xfrm>
              <a:off x="1040607" y="3511539"/>
              <a:ext cx="1064358" cy="917550"/>
            </a:xfrm>
            <a:custGeom>
              <a:avLst/>
              <a:gdLst>
                <a:gd name="connsiteX0" fmla="*/ 535489 w 1064358"/>
                <a:gd name="connsiteY0" fmla="*/ 156624 h 917550"/>
                <a:gd name="connsiteX1" fmla="*/ 134573 w 1064358"/>
                <a:gd name="connsiteY1" fmla="*/ 847856 h 917550"/>
                <a:gd name="connsiteX2" fmla="*/ 936405 w 1064358"/>
                <a:gd name="connsiteY2" fmla="*/ 847856 h 917550"/>
                <a:gd name="connsiteX3" fmla="*/ 532179 w 1064358"/>
                <a:gd name="connsiteY3" fmla="*/ 0 h 917550"/>
                <a:gd name="connsiteX4" fmla="*/ 1064358 w 1064358"/>
                <a:gd name="connsiteY4" fmla="*/ 917550 h 917550"/>
                <a:gd name="connsiteX5" fmla="*/ 0 w 1064358"/>
                <a:gd name="connsiteY5" fmla="*/ 917550 h 9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4358" h="917550">
                  <a:moveTo>
                    <a:pt x="535489" y="156624"/>
                  </a:moveTo>
                  <a:lnTo>
                    <a:pt x="134573" y="847856"/>
                  </a:lnTo>
                  <a:lnTo>
                    <a:pt x="936405" y="847856"/>
                  </a:lnTo>
                  <a:close/>
                  <a:moveTo>
                    <a:pt x="532179" y="0"/>
                  </a:moveTo>
                  <a:lnTo>
                    <a:pt x="1064358" y="917550"/>
                  </a:lnTo>
                  <a:lnTo>
                    <a:pt x="0" y="917550"/>
                  </a:lnTo>
                  <a:close/>
                </a:path>
              </a:pathLst>
            </a:custGeom>
            <a:blipFill dpi="0" rotWithShape="1">
              <a:blip r:embed="rId5"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t="-7626" b="-76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800" fill="hold"/>
                                        <p:tgtEl>
                                          <p:spTgt spid="19"/>
                                        </p:tgtEl>
                                        <p:attrNameLst>
                                          <p:attrName>ppt_x</p:attrName>
                                        </p:attrNameLst>
                                      </p:cBhvr>
                                      <p:tavLst>
                                        <p:tav tm="0">
                                          <p:val>
                                            <p:strVal val="0-#ppt_w/2"/>
                                          </p:val>
                                        </p:tav>
                                        <p:tav tm="100000">
                                          <p:val>
                                            <p:strVal val="#ppt_x"/>
                                          </p:val>
                                        </p:tav>
                                      </p:tavLst>
                                    </p:anim>
                                    <p:anim calcmode="lin" valueType="num">
                                      <p:cBhvr additive="base">
                                        <p:cTn id="8" dur="800" fill="hold"/>
                                        <p:tgtEl>
                                          <p:spTgt spid="19"/>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800" fill="hold"/>
                                        <p:tgtEl>
                                          <p:spTgt spid="19"/>
                                        </p:tgtEl>
                                        <p:attrNameLst>
                                          <p:attrName>r</p:attrName>
                                        </p:attrNameLst>
                                      </p:cBhvr>
                                    </p:animRot>
                                  </p:childTnLst>
                                </p:cTn>
                              </p:par>
                              <p:par>
                                <p:cTn id="11" presetID="2" presetClass="entr" presetSubtype="8" fill="hold" grpId="0" nodeType="withEffect">
                                  <p:stCondLst>
                                    <p:cond delay="40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800" fill="hold"/>
                                        <p:tgtEl>
                                          <p:spTgt spid="10"/>
                                        </p:tgtEl>
                                        <p:attrNameLst>
                                          <p:attrName>ppt_x</p:attrName>
                                        </p:attrNameLst>
                                      </p:cBhvr>
                                      <p:tavLst>
                                        <p:tav tm="0">
                                          <p:val>
                                            <p:strVal val="0-#ppt_w/2"/>
                                          </p:val>
                                        </p:tav>
                                        <p:tav tm="100000">
                                          <p:val>
                                            <p:strVal val="#ppt_x"/>
                                          </p:val>
                                        </p:tav>
                                      </p:tavLst>
                                    </p:anim>
                                    <p:anim calcmode="lin" valueType="num">
                                      <p:cBhvr additive="base">
                                        <p:cTn id="14" dur="800" fill="hold"/>
                                        <p:tgtEl>
                                          <p:spTgt spid="10"/>
                                        </p:tgtEl>
                                        <p:attrNameLst>
                                          <p:attrName>ppt_y</p:attrName>
                                        </p:attrNameLst>
                                      </p:cBhvr>
                                      <p:tavLst>
                                        <p:tav tm="0">
                                          <p:val>
                                            <p:strVal val="#ppt_y"/>
                                          </p:val>
                                        </p:tav>
                                        <p:tav tm="100000">
                                          <p:val>
                                            <p:strVal val="#ppt_y"/>
                                          </p:val>
                                        </p:tav>
                                      </p:tavLst>
                                    </p:anim>
                                  </p:childTnLst>
                                </p:cTn>
                              </p:par>
                              <p:par>
                                <p:cTn id="15" presetID="8" presetClass="emph" presetSubtype="0" fill="hold" grpId="1" nodeType="withEffect">
                                  <p:stCondLst>
                                    <p:cond delay="400"/>
                                  </p:stCondLst>
                                  <p:childTnLst>
                                    <p:animRot by="21600000">
                                      <p:cBhvr>
                                        <p:cTn id="16" dur="800" fill="hold"/>
                                        <p:tgtEl>
                                          <p:spTgt spid="10"/>
                                        </p:tgtEl>
                                        <p:attrNameLst>
                                          <p:attrName>r</p:attrName>
                                        </p:attrNameLst>
                                      </p:cBhvr>
                                    </p:animRot>
                                  </p:childTnLst>
                                </p:cTn>
                              </p:par>
                              <p:par>
                                <p:cTn id="17" presetID="2" presetClass="entr" presetSubtype="8" fill="hold" grpId="0" nodeType="withEffect">
                                  <p:stCondLst>
                                    <p:cond delay="4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800" fill="hold"/>
                                        <p:tgtEl>
                                          <p:spTgt spid="9"/>
                                        </p:tgtEl>
                                        <p:attrNameLst>
                                          <p:attrName>ppt_x</p:attrName>
                                        </p:attrNameLst>
                                      </p:cBhvr>
                                      <p:tavLst>
                                        <p:tav tm="0">
                                          <p:val>
                                            <p:strVal val="0-#ppt_w/2"/>
                                          </p:val>
                                        </p:tav>
                                        <p:tav tm="100000">
                                          <p:val>
                                            <p:strVal val="#ppt_x"/>
                                          </p:val>
                                        </p:tav>
                                      </p:tavLst>
                                    </p:anim>
                                    <p:anim calcmode="lin" valueType="num">
                                      <p:cBhvr additive="base">
                                        <p:cTn id="20" dur="800" fill="hold"/>
                                        <p:tgtEl>
                                          <p:spTgt spid="9"/>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400"/>
                                  </p:stCondLst>
                                  <p:childTnLst>
                                    <p:animRot by="21600000">
                                      <p:cBhvr>
                                        <p:cTn id="22" dur="800" fill="hold"/>
                                        <p:tgtEl>
                                          <p:spTgt spid="9"/>
                                        </p:tgtEl>
                                        <p:attrNameLst>
                                          <p:attrName>r</p:attrName>
                                        </p:attrNameLst>
                                      </p:cBhvr>
                                    </p:animRot>
                                  </p:childTnLst>
                                </p:cTn>
                              </p:par>
                              <p:par>
                                <p:cTn id="23" presetID="2" presetClass="entr" presetSubtype="8"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800" fill="hold"/>
                                        <p:tgtEl>
                                          <p:spTgt spid="8"/>
                                        </p:tgtEl>
                                        <p:attrNameLst>
                                          <p:attrName>ppt_x</p:attrName>
                                        </p:attrNameLst>
                                      </p:cBhvr>
                                      <p:tavLst>
                                        <p:tav tm="0">
                                          <p:val>
                                            <p:strVal val="0-#ppt_w/2"/>
                                          </p:val>
                                        </p:tav>
                                        <p:tav tm="100000">
                                          <p:val>
                                            <p:strVal val="#ppt_x"/>
                                          </p:val>
                                        </p:tav>
                                      </p:tavLst>
                                    </p:anim>
                                    <p:anim calcmode="lin" valueType="num">
                                      <p:cBhvr additive="base">
                                        <p:cTn id="26" dur="800" fill="hold"/>
                                        <p:tgtEl>
                                          <p:spTgt spid="8"/>
                                        </p:tgtEl>
                                        <p:attrNameLst>
                                          <p:attrName>ppt_y</p:attrName>
                                        </p:attrNameLst>
                                      </p:cBhvr>
                                      <p:tavLst>
                                        <p:tav tm="0">
                                          <p:val>
                                            <p:strVal val="#ppt_y"/>
                                          </p:val>
                                        </p:tav>
                                        <p:tav tm="100000">
                                          <p:val>
                                            <p:strVal val="#ppt_y"/>
                                          </p:val>
                                        </p:tav>
                                      </p:tavLst>
                                    </p:anim>
                                  </p:childTnLst>
                                </p:cTn>
                              </p:par>
                              <p:par>
                                <p:cTn id="27" presetID="8" presetClass="emph" presetSubtype="0" fill="hold" grpId="1" nodeType="withEffect">
                                  <p:stCondLst>
                                    <p:cond delay="400"/>
                                  </p:stCondLst>
                                  <p:childTnLst>
                                    <p:animRot by="21600000">
                                      <p:cBhvr>
                                        <p:cTn id="28" dur="800" fill="hold"/>
                                        <p:tgtEl>
                                          <p:spTgt spid="8"/>
                                        </p:tgtEl>
                                        <p:attrNameLst>
                                          <p:attrName>r</p:attrName>
                                        </p:attrNameLst>
                                      </p:cBhvr>
                                    </p:animRot>
                                  </p:childTnLst>
                                </p:cTn>
                              </p:par>
                            </p:childTnLst>
                          </p:cTn>
                        </p:par>
                        <p:par>
                          <p:cTn id="29" fill="hold">
                            <p:stCondLst>
                              <p:cond delay="1000"/>
                            </p:stCondLst>
                            <p:childTnLst>
                              <p:par>
                                <p:cTn id="30" presetID="16" presetClass="entr" presetSubtype="2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2" presetClass="entr" presetSubtype="2"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800" fill="hold"/>
                                        <p:tgtEl>
                                          <p:spTgt spid="22"/>
                                        </p:tgtEl>
                                        <p:attrNameLst>
                                          <p:attrName>ppt_x</p:attrName>
                                        </p:attrNameLst>
                                      </p:cBhvr>
                                      <p:tavLst>
                                        <p:tav tm="0">
                                          <p:val>
                                            <p:strVal val="1+#ppt_w/2"/>
                                          </p:val>
                                        </p:tav>
                                        <p:tav tm="100000">
                                          <p:val>
                                            <p:strVal val="#ppt_x"/>
                                          </p:val>
                                        </p:tav>
                                      </p:tavLst>
                                    </p:anim>
                                    <p:anim calcmode="lin" valueType="num">
                                      <p:cBhvr additive="base">
                                        <p:cTn id="39" dur="800" fill="hold"/>
                                        <p:tgtEl>
                                          <p:spTgt spid="22"/>
                                        </p:tgtEl>
                                        <p:attrNameLst>
                                          <p:attrName>ppt_y</p:attrName>
                                        </p:attrNameLst>
                                      </p:cBhvr>
                                      <p:tavLst>
                                        <p:tav tm="0">
                                          <p:val>
                                            <p:strVal val="#ppt_y"/>
                                          </p:val>
                                        </p:tav>
                                        <p:tav tm="100000">
                                          <p:val>
                                            <p:strVal val="#ppt_y"/>
                                          </p:val>
                                        </p:tav>
                                      </p:tavLst>
                                    </p:anim>
                                  </p:childTnLst>
                                </p:cTn>
                              </p:par>
                              <p:par>
                                <p:cTn id="40" presetID="8" presetClass="emph" presetSubtype="0" fill="hold" nodeType="withEffect">
                                  <p:stCondLst>
                                    <p:cond delay="0"/>
                                  </p:stCondLst>
                                  <p:childTnLst>
                                    <p:animRot by="-21600000">
                                      <p:cBhvr>
                                        <p:cTn id="41" dur="800" fill="hold"/>
                                        <p:tgtEl>
                                          <p:spTgt spid="22"/>
                                        </p:tgtEl>
                                        <p:attrNameLst>
                                          <p:attrName>r</p:attrName>
                                        </p:attrNameLst>
                                      </p:cBhvr>
                                    </p:animRot>
                                  </p:childTnLst>
                                </p:cTn>
                              </p:par>
                              <p:par>
                                <p:cTn id="42" presetID="2" presetClass="entr" presetSubtype="2" fill="hold" grpId="0" nodeType="withEffect">
                                  <p:stCondLst>
                                    <p:cond delay="40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800" fill="hold"/>
                                        <p:tgtEl>
                                          <p:spTgt spid="11"/>
                                        </p:tgtEl>
                                        <p:attrNameLst>
                                          <p:attrName>ppt_x</p:attrName>
                                        </p:attrNameLst>
                                      </p:cBhvr>
                                      <p:tavLst>
                                        <p:tav tm="0">
                                          <p:val>
                                            <p:strVal val="1+#ppt_w/2"/>
                                          </p:val>
                                        </p:tav>
                                        <p:tav tm="100000">
                                          <p:val>
                                            <p:strVal val="#ppt_x"/>
                                          </p:val>
                                        </p:tav>
                                      </p:tavLst>
                                    </p:anim>
                                    <p:anim calcmode="lin" valueType="num">
                                      <p:cBhvr additive="base">
                                        <p:cTn id="45" dur="800" fill="hold"/>
                                        <p:tgtEl>
                                          <p:spTgt spid="11"/>
                                        </p:tgtEl>
                                        <p:attrNameLst>
                                          <p:attrName>ppt_y</p:attrName>
                                        </p:attrNameLst>
                                      </p:cBhvr>
                                      <p:tavLst>
                                        <p:tav tm="0">
                                          <p:val>
                                            <p:strVal val="#ppt_y"/>
                                          </p:val>
                                        </p:tav>
                                        <p:tav tm="100000">
                                          <p:val>
                                            <p:strVal val="#ppt_y"/>
                                          </p:val>
                                        </p:tav>
                                      </p:tavLst>
                                    </p:anim>
                                  </p:childTnLst>
                                </p:cTn>
                              </p:par>
                              <p:par>
                                <p:cTn id="46" presetID="8" presetClass="emph" presetSubtype="0" fill="hold" grpId="1" nodeType="withEffect">
                                  <p:stCondLst>
                                    <p:cond delay="400"/>
                                  </p:stCondLst>
                                  <p:childTnLst>
                                    <p:animRot by="-21600000">
                                      <p:cBhvr>
                                        <p:cTn id="47" dur="800" fill="hold"/>
                                        <p:tgtEl>
                                          <p:spTgt spid="11"/>
                                        </p:tgtEl>
                                        <p:attrNameLst>
                                          <p:attrName>r</p:attrName>
                                        </p:attrNameLst>
                                      </p:cBhvr>
                                    </p:animRot>
                                  </p:childTnLst>
                                </p:cTn>
                              </p:par>
                              <p:par>
                                <p:cTn id="48" presetID="2" presetClass="entr" presetSubtype="2" fill="hold" grpId="0" nodeType="withEffect">
                                  <p:stCondLst>
                                    <p:cond delay="4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800" fill="hold"/>
                                        <p:tgtEl>
                                          <p:spTgt spid="12"/>
                                        </p:tgtEl>
                                        <p:attrNameLst>
                                          <p:attrName>ppt_x</p:attrName>
                                        </p:attrNameLst>
                                      </p:cBhvr>
                                      <p:tavLst>
                                        <p:tav tm="0">
                                          <p:val>
                                            <p:strVal val="1+#ppt_w/2"/>
                                          </p:val>
                                        </p:tav>
                                        <p:tav tm="100000">
                                          <p:val>
                                            <p:strVal val="#ppt_x"/>
                                          </p:val>
                                        </p:tav>
                                      </p:tavLst>
                                    </p:anim>
                                    <p:anim calcmode="lin" valueType="num">
                                      <p:cBhvr additive="base">
                                        <p:cTn id="51" dur="800" fill="hold"/>
                                        <p:tgtEl>
                                          <p:spTgt spid="12"/>
                                        </p:tgtEl>
                                        <p:attrNameLst>
                                          <p:attrName>ppt_y</p:attrName>
                                        </p:attrNameLst>
                                      </p:cBhvr>
                                      <p:tavLst>
                                        <p:tav tm="0">
                                          <p:val>
                                            <p:strVal val="#ppt_y"/>
                                          </p:val>
                                        </p:tav>
                                        <p:tav tm="100000">
                                          <p:val>
                                            <p:strVal val="#ppt_y"/>
                                          </p:val>
                                        </p:tav>
                                      </p:tavLst>
                                    </p:anim>
                                  </p:childTnLst>
                                </p:cTn>
                              </p:par>
                              <p:par>
                                <p:cTn id="52" presetID="8" presetClass="emph" presetSubtype="0" fill="hold" grpId="1" nodeType="withEffect">
                                  <p:stCondLst>
                                    <p:cond delay="400"/>
                                  </p:stCondLst>
                                  <p:childTnLst>
                                    <p:animRot by="-21600000">
                                      <p:cBhvr>
                                        <p:cTn id="53" dur="800" fill="hold"/>
                                        <p:tgtEl>
                                          <p:spTgt spid="12"/>
                                        </p:tgtEl>
                                        <p:attrNameLst>
                                          <p:attrName>r</p:attrName>
                                        </p:attrNameLst>
                                      </p:cBhvr>
                                    </p:animRot>
                                  </p:childTnLst>
                                </p:cTn>
                              </p:par>
                              <p:par>
                                <p:cTn id="54" presetID="2" presetClass="entr" presetSubtype="2" fill="hold" grpId="0" nodeType="withEffect">
                                  <p:stCondLst>
                                    <p:cond delay="40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800" fill="hold"/>
                                        <p:tgtEl>
                                          <p:spTgt spid="4"/>
                                        </p:tgtEl>
                                        <p:attrNameLst>
                                          <p:attrName>ppt_x</p:attrName>
                                        </p:attrNameLst>
                                      </p:cBhvr>
                                      <p:tavLst>
                                        <p:tav tm="0">
                                          <p:val>
                                            <p:strVal val="1+#ppt_w/2"/>
                                          </p:val>
                                        </p:tav>
                                        <p:tav tm="100000">
                                          <p:val>
                                            <p:strVal val="#ppt_x"/>
                                          </p:val>
                                        </p:tav>
                                      </p:tavLst>
                                    </p:anim>
                                    <p:anim calcmode="lin" valueType="num">
                                      <p:cBhvr additive="base">
                                        <p:cTn id="57" dur="800" fill="hold"/>
                                        <p:tgtEl>
                                          <p:spTgt spid="4"/>
                                        </p:tgtEl>
                                        <p:attrNameLst>
                                          <p:attrName>ppt_y</p:attrName>
                                        </p:attrNameLst>
                                      </p:cBhvr>
                                      <p:tavLst>
                                        <p:tav tm="0">
                                          <p:val>
                                            <p:strVal val="#ppt_y"/>
                                          </p:val>
                                        </p:tav>
                                        <p:tav tm="100000">
                                          <p:val>
                                            <p:strVal val="#ppt_y"/>
                                          </p:val>
                                        </p:tav>
                                      </p:tavLst>
                                    </p:anim>
                                  </p:childTnLst>
                                </p:cTn>
                              </p:par>
                              <p:par>
                                <p:cTn id="58" presetID="8" presetClass="emph" presetSubtype="0" fill="hold" grpId="1" nodeType="withEffect">
                                  <p:stCondLst>
                                    <p:cond delay="400"/>
                                  </p:stCondLst>
                                  <p:childTnLst>
                                    <p:animRot by="-21600000">
                                      <p:cBhvr>
                                        <p:cTn id="59" dur="800" fill="hold"/>
                                        <p:tgtEl>
                                          <p:spTgt spid="4"/>
                                        </p:tgtEl>
                                        <p:attrNameLst>
                                          <p:attrName>r</p:attrName>
                                        </p:attrNameLst>
                                      </p:cBhvr>
                                    </p:animRot>
                                  </p:childTnLst>
                                </p:cTn>
                              </p:par>
                            </p:childTnLst>
                          </p:cTn>
                        </p:par>
                        <p:par>
                          <p:cTn id="60" fill="hold">
                            <p:stCondLst>
                              <p:cond delay="1500"/>
                            </p:stCondLst>
                            <p:childTnLst>
                              <p:par>
                                <p:cTn id="61" presetID="16" presetClass="entr" presetSubtype="21"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barn(inVertical)">
                                      <p:cBhvr>
                                        <p:cTn id="63" dur="500"/>
                                        <p:tgtEl>
                                          <p:spTgt spid="6"/>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arn(inVertical)">
                                      <p:cBhvr>
                                        <p:cTn id="66" dur="500"/>
                                        <p:tgtEl>
                                          <p:spTgt spid="17"/>
                                        </p:tgtEl>
                                      </p:cBhvr>
                                    </p:animEffect>
                                  </p:childTnLst>
                                </p:cTn>
                              </p:par>
                              <p:par>
                                <p:cTn id="67" presetID="2" presetClass="entr" presetSubtype="8"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800" fill="hold"/>
                                        <p:tgtEl>
                                          <p:spTgt spid="25"/>
                                        </p:tgtEl>
                                        <p:attrNameLst>
                                          <p:attrName>ppt_x</p:attrName>
                                        </p:attrNameLst>
                                      </p:cBhvr>
                                      <p:tavLst>
                                        <p:tav tm="0">
                                          <p:val>
                                            <p:strVal val="0-#ppt_w/2"/>
                                          </p:val>
                                        </p:tav>
                                        <p:tav tm="100000">
                                          <p:val>
                                            <p:strVal val="#ppt_x"/>
                                          </p:val>
                                        </p:tav>
                                      </p:tavLst>
                                    </p:anim>
                                    <p:anim calcmode="lin" valueType="num">
                                      <p:cBhvr additive="base">
                                        <p:cTn id="70" dur="800" fill="hold"/>
                                        <p:tgtEl>
                                          <p:spTgt spid="25"/>
                                        </p:tgtEl>
                                        <p:attrNameLst>
                                          <p:attrName>ppt_y</p:attrName>
                                        </p:attrNameLst>
                                      </p:cBhvr>
                                      <p:tavLst>
                                        <p:tav tm="0">
                                          <p:val>
                                            <p:strVal val="#ppt_y"/>
                                          </p:val>
                                        </p:tav>
                                        <p:tav tm="100000">
                                          <p:val>
                                            <p:strVal val="#ppt_y"/>
                                          </p:val>
                                        </p:tav>
                                      </p:tavLst>
                                    </p:anim>
                                  </p:childTnLst>
                                </p:cTn>
                              </p:par>
                              <p:par>
                                <p:cTn id="71" presetID="8" presetClass="emph" presetSubtype="0" fill="hold" nodeType="withEffect">
                                  <p:stCondLst>
                                    <p:cond delay="0"/>
                                  </p:stCondLst>
                                  <p:childTnLst>
                                    <p:animRot by="21600000">
                                      <p:cBhvr>
                                        <p:cTn id="72" dur="800" fill="hold"/>
                                        <p:tgtEl>
                                          <p:spTgt spid="25"/>
                                        </p:tgtEl>
                                        <p:attrNameLst>
                                          <p:attrName>r</p:attrName>
                                        </p:attrNameLst>
                                      </p:cBhvr>
                                    </p:animRot>
                                  </p:childTnLst>
                                </p:cTn>
                              </p:par>
                              <p:par>
                                <p:cTn id="73" presetID="2" presetClass="entr" presetSubtype="8" fill="hold" grpId="0" nodeType="withEffect">
                                  <p:stCondLst>
                                    <p:cond delay="40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800" fill="hold"/>
                                        <p:tgtEl>
                                          <p:spTgt spid="13"/>
                                        </p:tgtEl>
                                        <p:attrNameLst>
                                          <p:attrName>ppt_x</p:attrName>
                                        </p:attrNameLst>
                                      </p:cBhvr>
                                      <p:tavLst>
                                        <p:tav tm="0">
                                          <p:val>
                                            <p:strVal val="0-#ppt_w/2"/>
                                          </p:val>
                                        </p:tav>
                                        <p:tav tm="100000">
                                          <p:val>
                                            <p:strVal val="#ppt_x"/>
                                          </p:val>
                                        </p:tav>
                                      </p:tavLst>
                                    </p:anim>
                                    <p:anim calcmode="lin" valueType="num">
                                      <p:cBhvr additive="base">
                                        <p:cTn id="76" dur="800" fill="hold"/>
                                        <p:tgtEl>
                                          <p:spTgt spid="13"/>
                                        </p:tgtEl>
                                        <p:attrNameLst>
                                          <p:attrName>ppt_y</p:attrName>
                                        </p:attrNameLst>
                                      </p:cBhvr>
                                      <p:tavLst>
                                        <p:tav tm="0">
                                          <p:val>
                                            <p:strVal val="#ppt_y"/>
                                          </p:val>
                                        </p:tav>
                                        <p:tav tm="100000">
                                          <p:val>
                                            <p:strVal val="#ppt_y"/>
                                          </p:val>
                                        </p:tav>
                                      </p:tavLst>
                                    </p:anim>
                                  </p:childTnLst>
                                </p:cTn>
                              </p:par>
                              <p:par>
                                <p:cTn id="77" presetID="8" presetClass="emph" presetSubtype="0" fill="hold" grpId="1" nodeType="withEffect">
                                  <p:stCondLst>
                                    <p:cond delay="400"/>
                                  </p:stCondLst>
                                  <p:childTnLst>
                                    <p:animRot by="21600000">
                                      <p:cBhvr>
                                        <p:cTn id="78" dur="800" fill="hold"/>
                                        <p:tgtEl>
                                          <p:spTgt spid="13"/>
                                        </p:tgtEl>
                                        <p:attrNameLst>
                                          <p:attrName>r</p:attrName>
                                        </p:attrNameLst>
                                      </p:cBhvr>
                                    </p:animRot>
                                  </p:childTnLst>
                                </p:cTn>
                              </p:par>
                              <p:par>
                                <p:cTn id="79" presetID="2" presetClass="entr" presetSubtype="8" fill="hold" grpId="0" nodeType="withEffect">
                                  <p:stCondLst>
                                    <p:cond delay="40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800" fill="hold"/>
                                        <p:tgtEl>
                                          <p:spTgt spid="14"/>
                                        </p:tgtEl>
                                        <p:attrNameLst>
                                          <p:attrName>ppt_x</p:attrName>
                                        </p:attrNameLst>
                                      </p:cBhvr>
                                      <p:tavLst>
                                        <p:tav tm="0">
                                          <p:val>
                                            <p:strVal val="0-#ppt_w/2"/>
                                          </p:val>
                                        </p:tav>
                                        <p:tav tm="100000">
                                          <p:val>
                                            <p:strVal val="#ppt_x"/>
                                          </p:val>
                                        </p:tav>
                                      </p:tavLst>
                                    </p:anim>
                                    <p:anim calcmode="lin" valueType="num">
                                      <p:cBhvr additive="base">
                                        <p:cTn id="82" dur="800" fill="hold"/>
                                        <p:tgtEl>
                                          <p:spTgt spid="14"/>
                                        </p:tgtEl>
                                        <p:attrNameLst>
                                          <p:attrName>ppt_y</p:attrName>
                                        </p:attrNameLst>
                                      </p:cBhvr>
                                      <p:tavLst>
                                        <p:tav tm="0">
                                          <p:val>
                                            <p:strVal val="#ppt_y"/>
                                          </p:val>
                                        </p:tav>
                                        <p:tav tm="100000">
                                          <p:val>
                                            <p:strVal val="#ppt_y"/>
                                          </p:val>
                                        </p:tav>
                                      </p:tavLst>
                                    </p:anim>
                                  </p:childTnLst>
                                </p:cTn>
                              </p:par>
                              <p:par>
                                <p:cTn id="83" presetID="8" presetClass="emph" presetSubtype="0" fill="hold" grpId="1" nodeType="withEffect">
                                  <p:stCondLst>
                                    <p:cond delay="400"/>
                                  </p:stCondLst>
                                  <p:childTnLst>
                                    <p:animRot by="21600000">
                                      <p:cBhvr>
                                        <p:cTn id="84" dur="800" fill="hold"/>
                                        <p:tgtEl>
                                          <p:spTgt spid="14"/>
                                        </p:tgtEl>
                                        <p:attrNameLst>
                                          <p:attrName>r</p:attrName>
                                        </p:attrNameLst>
                                      </p:cBhvr>
                                    </p:animRot>
                                  </p:childTnLst>
                                </p:cTn>
                              </p:par>
                              <p:par>
                                <p:cTn id="85" presetID="2" presetClass="entr" presetSubtype="8" fill="hold" grpId="0" nodeType="withEffect">
                                  <p:stCondLst>
                                    <p:cond delay="40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800" fill="hold"/>
                                        <p:tgtEl>
                                          <p:spTgt spid="15"/>
                                        </p:tgtEl>
                                        <p:attrNameLst>
                                          <p:attrName>ppt_x</p:attrName>
                                        </p:attrNameLst>
                                      </p:cBhvr>
                                      <p:tavLst>
                                        <p:tav tm="0">
                                          <p:val>
                                            <p:strVal val="0-#ppt_w/2"/>
                                          </p:val>
                                        </p:tav>
                                        <p:tav tm="100000">
                                          <p:val>
                                            <p:strVal val="#ppt_x"/>
                                          </p:val>
                                        </p:tav>
                                      </p:tavLst>
                                    </p:anim>
                                    <p:anim calcmode="lin" valueType="num">
                                      <p:cBhvr additive="base">
                                        <p:cTn id="88" dur="800" fill="hold"/>
                                        <p:tgtEl>
                                          <p:spTgt spid="15"/>
                                        </p:tgtEl>
                                        <p:attrNameLst>
                                          <p:attrName>ppt_y</p:attrName>
                                        </p:attrNameLst>
                                      </p:cBhvr>
                                      <p:tavLst>
                                        <p:tav tm="0">
                                          <p:val>
                                            <p:strVal val="#ppt_y"/>
                                          </p:val>
                                        </p:tav>
                                        <p:tav tm="100000">
                                          <p:val>
                                            <p:strVal val="#ppt_y"/>
                                          </p:val>
                                        </p:tav>
                                      </p:tavLst>
                                    </p:anim>
                                  </p:childTnLst>
                                </p:cTn>
                              </p:par>
                              <p:par>
                                <p:cTn id="89" presetID="8" presetClass="emph" presetSubtype="0" fill="hold" grpId="1" nodeType="withEffect">
                                  <p:stCondLst>
                                    <p:cond delay="400"/>
                                  </p:stCondLst>
                                  <p:childTnLst>
                                    <p:animRot by="21600000">
                                      <p:cBhvr>
                                        <p:cTn id="90" dur="800" fill="hold"/>
                                        <p:tgtEl>
                                          <p:spTgt spid="15"/>
                                        </p:tgtEl>
                                        <p:attrNameLst>
                                          <p:attrName>r</p:attrName>
                                        </p:attrNameLst>
                                      </p:cBhvr>
                                    </p:animRot>
                                  </p:childTnLst>
                                </p:cTn>
                              </p:par>
                            </p:childTnLst>
                          </p:cTn>
                        </p:par>
                        <p:par>
                          <p:cTn id="91" fill="hold">
                            <p:stCondLst>
                              <p:cond delay="2000"/>
                            </p:stCondLst>
                            <p:childTnLst>
                              <p:par>
                                <p:cTn id="92" presetID="16" presetClass="entr" presetSubtype="21" fill="hold" grpId="0" nodeType="after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barn(inVertical)">
                                      <p:cBhvr>
                                        <p:cTn id="94" dur="500"/>
                                        <p:tgtEl>
                                          <p:spTgt spid="7"/>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barn(inVertical)">
                                      <p:cBhvr>
                                        <p:cTn id="9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7" grpId="0"/>
      <p:bldP spid="8" grpId="0" animBg="1"/>
      <p:bldP spid="8" grpId="1" animBg="1"/>
      <p:bldP spid="9" grpId="0" animBg="1"/>
      <p:bldP spid="9" grpId="1" animBg="1"/>
      <p:bldP spid="10" grpId="0"/>
      <p:bldP spid="10" grpId="1"/>
      <p:bldP spid="11" grpId="0" animBg="1"/>
      <p:bldP spid="11" grpId="1" animBg="1"/>
      <p:bldP spid="12" grpId="0"/>
      <p:bldP spid="12" grpId="1"/>
      <p:bldP spid="13" grpId="0" animBg="1"/>
      <p:bldP spid="13" grpId="1" animBg="1"/>
      <p:bldP spid="14" grpId="0" animBg="1"/>
      <p:bldP spid="14" grpId="1" animBg="1"/>
      <p:bldP spid="15" grpId="0"/>
      <p:bldP spid="15" grpId="1"/>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论文结论</a:t>
            </a:r>
            <a:endParaRPr lang="zh-CN" altLang="en-US" sz="2000" b="1" dirty="0">
              <a:solidFill>
                <a:schemeClr val="tx1">
                  <a:lumMod val="75000"/>
                  <a:lumOff val="25000"/>
                </a:schemeClr>
              </a:solidFill>
              <a:cs typeface="+mn-ea"/>
              <a:sym typeface="+mn-lt"/>
            </a:endParaRPr>
          </a:p>
        </p:txBody>
      </p:sp>
      <p:sp>
        <p:nvSpPr>
          <p:cNvPr id="4" name="椭圆 31"/>
          <p:cNvSpPr/>
          <p:nvPr/>
        </p:nvSpPr>
        <p:spPr>
          <a:xfrm>
            <a:off x="4909133" y="1503936"/>
            <a:ext cx="6298102" cy="375720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rgbClr val="262626"/>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cs typeface="+mn-ea"/>
              <a:sym typeface="+mn-lt"/>
            </a:endParaRPr>
          </a:p>
        </p:txBody>
      </p:sp>
      <p:grpSp>
        <p:nvGrpSpPr>
          <p:cNvPr id="5" name="组合 4"/>
          <p:cNvGrpSpPr/>
          <p:nvPr/>
        </p:nvGrpSpPr>
        <p:grpSpPr>
          <a:xfrm>
            <a:off x="906118" y="1194446"/>
            <a:ext cx="3313113" cy="2997199"/>
            <a:chOff x="774701" y="2601913"/>
            <a:chExt cx="3313113" cy="2997199"/>
          </a:xfrm>
          <a:solidFill>
            <a:srgbClr val="262626"/>
          </a:solidFill>
        </p:grpSpPr>
        <p:sp>
          <p:nvSpPr>
            <p:cNvPr id="6" name="Freeform 165"/>
            <p:cNvSpPr>
              <a:spLocks noEditPoints="1"/>
            </p:cNvSpPr>
            <p:nvPr/>
          </p:nvSpPr>
          <p:spPr bwMode="auto">
            <a:xfrm>
              <a:off x="1503363" y="3411538"/>
              <a:ext cx="1535113" cy="1620837"/>
            </a:xfrm>
            <a:custGeom>
              <a:avLst/>
              <a:gdLst>
                <a:gd name="T0" fmla="*/ 10 w 38"/>
                <a:gd name="T1" fmla="*/ 39 h 40"/>
                <a:gd name="T2" fmla="*/ 8 w 38"/>
                <a:gd name="T3" fmla="*/ 37 h 40"/>
                <a:gd name="T4" fmla="*/ 5 w 38"/>
                <a:gd name="T5" fmla="*/ 34 h 40"/>
                <a:gd name="T6" fmla="*/ 2 w 38"/>
                <a:gd name="T7" fmla="*/ 29 h 40"/>
                <a:gd name="T8" fmla="*/ 0 w 38"/>
                <a:gd name="T9" fmla="*/ 22 h 40"/>
                <a:gd name="T10" fmla="*/ 1 w 38"/>
                <a:gd name="T11" fmla="*/ 15 h 40"/>
                <a:gd name="T12" fmla="*/ 2 w 38"/>
                <a:gd name="T13" fmla="*/ 12 h 40"/>
                <a:gd name="T14" fmla="*/ 3 w 38"/>
                <a:gd name="T15" fmla="*/ 9 h 40"/>
                <a:gd name="T16" fmla="*/ 5 w 38"/>
                <a:gd name="T17" fmla="*/ 6 h 40"/>
                <a:gd name="T18" fmla="*/ 7 w 38"/>
                <a:gd name="T19" fmla="*/ 4 h 40"/>
                <a:gd name="T20" fmla="*/ 10 w 38"/>
                <a:gd name="T21" fmla="*/ 2 h 40"/>
                <a:gd name="T22" fmla="*/ 13 w 38"/>
                <a:gd name="T23" fmla="*/ 1 h 40"/>
                <a:gd name="T24" fmla="*/ 16 w 38"/>
                <a:gd name="T25" fmla="*/ 0 h 40"/>
                <a:gd name="T26" fmla="*/ 20 w 38"/>
                <a:gd name="T27" fmla="*/ 0 h 40"/>
                <a:gd name="T28" fmla="*/ 23 w 38"/>
                <a:gd name="T29" fmla="*/ 0 h 40"/>
                <a:gd name="T30" fmla="*/ 26 w 38"/>
                <a:gd name="T31" fmla="*/ 1 h 40"/>
                <a:gd name="T32" fmla="*/ 32 w 38"/>
                <a:gd name="T33" fmla="*/ 5 h 40"/>
                <a:gd name="T34" fmla="*/ 34 w 38"/>
                <a:gd name="T35" fmla="*/ 7 h 40"/>
                <a:gd name="T36" fmla="*/ 36 w 38"/>
                <a:gd name="T37" fmla="*/ 10 h 40"/>
                <a:gd name="T38" fmla="*/ 38 w 38"/>
                <a:gd name="T39" fmla="*/ 17 h 40"/>
                <a:gd name="T40" fmla="*/ 38 w 38"/>
                <a:gd name="T41" fmla="*/ 20 h 40"/>
                <a:gd name="T42" fmla="*/ 38 w 38"/>
                <a:gd name="T43" fmla="*/ 23 h 40"/>
                <a:gd name="T44" fmla="*/ 36 w 38"/>
                <a:gd name="T45" fmla="*/ 30 h 40"/>
                <a:gd name="T46" fmla="*/ 32 w 38"/>
                <a:gd name="T47" fmla="*/ 36 h 40"/>
                <a:gd name="T48" fmla="*/ 27 w 38"/>
                <a:gd name="T49" fmla="*/ 40 h 40"/>
                <a:gd name="T50" fmla="*/ 27 w 38"/>
                <a:gd name="T51" fmla="*/ 40 h 40"/>
                <a:gd name="T52" fmla="*/ 27 w 38"/>
                <a:gd name="T53" fmla="*/ 40 h 40"/>
                <a:gd name="T54" fmla="*/ 23 w 38"/>
                <a:gd name="T55" fmla="*/ 39 h 40"/>
                <a:gd name="T56" fmla="*/ 19 w 38"/>
                <a:gd name="T57" fmla="*/ 39 h 40"/>
                <a:gd name="T58" fmla="*/ 10 w 38"/>
                <a:gd name="T59" fmla="*/ 39 h 40"/>
                <a:gd name="T60" fmla="*/ 10 w 38"/>
                <a:gd name="T61" fmla="*/ 39 h 40"/>
                <a:gd name="T62" fmla="*/ 10 w 38"/>
                <a:gd name="T63" fmla="*/ 39 h 40"/>
                <a:gd name="T64" fmla="*/ 19 w 38"/>
                <a:gd name="T65" fmla="*/ 38 h 40"/>
                <a:gd name="T66" fmla="*/ 23 w 38"/>
                <a:gd name="T67" fmla="*/ 38 h 40"/>
                <a:gd name="T68" fmla="*/ 27 w 38"/>
                <a:gd name="T69" fmla="*/ 39 h 40"/>
                <a:gd name="T70" fmla="*/ 27 w 38"/>
                <a:gd name="T71" fmla="*/ 39 h 40"/>
                <a:gd name="T72" fmla="*/ 31 w 38"/>
                <a:gd name="T73" fmla="*/ 35 h 40"/>
                <a:gd name="T74" fmla="*/ 34 w 38"/>
                <a:gd name="T75" fmla="*/ 29 h 40"/>
                <a:gd name="T76" fmla="*/ 36 w 38"/>
                <a:gd name="T77" fmla="*/ 23 h 40"/>
                <a:gd name="T78" fmla="*/ 37 w 38"/>
                <a:gd name="T79" fmla="*/ 20 h 40"/>
                <a:gd name="T80" fmla="*/ 36 w 38"/>
                <a:gd name="T81" fmla="*/ 17 h 40"/>
                <a:gd name="T82" fmla="*/ 35 w 38"/>
                <a:gd name="T83" fmla="*/ 11 h 40"/>
                <a:gd name="T84" fmla="*/ 33 w 38"/>
                <a:gd name="T85" fmla="*/ 8 h 40"/>
                <a:gd name="T86" fmla="*/ 31 w 38"/>
                <a:gd name="T87" fmla="*/ 5 h 40"/>
                <a:gd name="T88" fmla="*/ 26 w 38"/>
                <a:gd name="T89" fmla="*/ 2 h 40"/>
                <a:gd name="T90" fmla="*/ 23 w 38"/>
                <a:gd name="T91" fmla="*/ 1 h 40"/>
                <a:gd name="T92" fmla="*/ 20 w 38"/>
                <a:gd name="T93" fmla="*/ 1 h 40"/>
                <a:gd name="T94" fmla="*/ 17 w 38"/>
                <a:gd name="T95" fmla="*/ 1 h 40"/>
                <a:gd name="T96" fmla="*/ 13 w 38"/>
                <a:gd name="T97" fmla="*/ 1 h 40"/>
                <a:gd name="T98" fmla="*/ 10 w 38"/>
                <a:gd name="T99" fmla="*/ 3 h 40"/>
                <a:gd name="T100" fmla="*/ 8 w 38"/>
                <a:gd name="T101" fmla="*/ 5 h 40"/>
                <a:gd name="T102" fmla="*/ 6 w 38"/>
                <a:gd name="T103" fmla="*/ 7 h 40"/>
                <a:gd name="T104" fmla="*/ 4 w 38"/>
                <a:gd name="T105" fmla="*/ 10 h 40"/>
                <a:gd name="T106" fmla="*/ 3 w 38"/>
                <a:gd name="T107" fmla="*/ 13 h 40"/>
                <a:gd name="T108" fmla="*/ 2 w 38"/>
                <a:gd name="T109" fmla="*/ 16 h 40"/>
                <a:gd name="T110" fmla="*/ 2 w 38"/>
                <a:gd name="T111" fmla="*/ 22 h 40"/>
                <a:gd name="T112" fmla="*/ 3 w 38"/>
                <a:gd name="T113" fmla="*/ 28 h 40"/>
                <a:gd name="T114" fmla="*/ 6 w 38"/>
                <a:gd name="T115" fmla="*/ 34 h 40"/>
                <a:gd name="T116" fmla="*/ 8 w 38"/>
                <a:gd name="T117" fmla="*/ 36 h 40"/>
                <a:gd name="T118" fmla="*/ 10 w 38"/>
                <a:gd name="T11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40">
                  <a:moveTo>
                    <a:pt x="10" y="39"/>
                  </a:moveTo>
                  <a:cubicBezTo>
                    <a:pt x="8" y="37"/>
                    <a:pt x="8" y="37"/>
                    <a:pt x="8" y="37"/>
                  </a:cubicBezTo>
                  <a:cubicBezTo>
                    <a:pt x="7" y="36"/>
                    <a:pt x="6" y="35"/>
                    <a:pt x="5" y="34"/>
                  </a:cubicBezTo>
                  <a:cubicBezTo>
                    <a:pt x="4" y="33"/>
                    <a:pt x="3" y="31"/>
                    <a:pt x="2" y="29"/>
                  </a:cubicBezTo>
                  <a:cubicBezTo>
                    <a:pt x="1" y="26"/>
                    <a:pt x="1" y="24"/>
                    <a:pt x="0" y="22"/>
                  </a:cubicBezTo>
                  <a:cubicBezTo>
                    <a:pt x="0" y="20"/>
                    <a:pt x="0" y="18"/>
                    <a:pt x="1" y="15"/>
                  </a:cubicBezTo>
                  <a:cubicBezTo>
                    <a:pt x="1" y="14"/>
                    <a:pt x="1" y="13"/>
                    <a:pt x="2" y="12"/>
                  </a:cubicBezTo>
                  <a:cubicBezTo>
                    <a:pt x="2" y="11"/>
                    <a:pt x="2" y="10"/>
                    <a:pt x="3" y="9"/>
                  </a:cubicBezTo>
                  <a:cubicBezTo>
                    <a:pt x="4" y="8"/>
                    <a:pt x="4" y="7"/>
                    <a:pt x="5" y="6"/>
                  </a:cubicBezTo>
                  <a:cubicBezTo>
                    <a:pt x="7" y="4"/>
                    <a:pt x="7" y="4"/>
                    <a:pt x="7" y="4"/>
                  </a:cubicBezTo>
                  <a:cubicBezTo>
                    <a:pt x="10" y="2"/>
                    <a:pt x="10" y="2"/>
                    <a:pt x="10" y="2"/>
                  </a:cubicBezTo>
                  <a:cubicBezTo>
                    <a:pt x="11" y="2"/>
                    <a:pt x="12" y="1"/>
                    <a:pt x="13" y="1"/>
                  </a:cubicBezTo>
                  <a:cubicBezTo>
                    <a:pt x="14" y="0"/>
                    <a:pt x="15" y="0"/>
                    <a:pt x="16" y="0"/>
                  </a:cubicBezTo>
                  <a:cubicBezTo>
                    <a:pt x="18" y="0"/>
                    <a:pt x="19" y="0"/>
                    <a:pt x="20" y="0"/>
                  </a:cubicBezTo>
                  <a:cubicBezTo>
                    <a:pt x="21" y="0"/>
                    <a:pt x="22" y="0"/>
                    <a:pt x="23" y="0"/>
                  </a:cubicBezTo>
                  <a:cubicBezTo>
                    <a:pt x="24" y="1"/>
                    <a:pt x="25" y="1"/>
                    <a:pt x="26" y="1"/>
                  </a:cubicBezTo>
                  <a:cubicBezTo>
                    <a:pt x="28" y="2"/>
                    <a:pt x="30" y="3"/>
                    <a:pt x="32" y="5"/>
                  </a:cubicBezTo>
                  <a:cubicBezTo>
                    <a:pt x="33" y="6"/>
                    <a:pt x="34" y="6"/>
                    <a:pt x="34" y="7"/>
                  </a:cubicBezTo>
                  <a:cubicBezTo>
                    <a:pt x="35" y="8"/>
                    <a:pt x="35" y="9"/>
                    <a:pt x="36" y="10"/>
                  </a:cubicBezTo>
                  <a:cubicBezTo>
                    <a:pt x="37" y="12"/>
                    <a:pt x="37" y="14"/>
                    <a:pt x="38" y="17"/>
                  </a:cubicBezTo>
                  <a:cubicBezTo>
                    <a:pt x="38" y="18"/>
                    <a:pt x="38" y="19"/>
                    <a:pt x="38" y="20"/>
                  </a:cubicBezTo>
                  <a:cubicBezTo>
                    <a:pt x="38" y="21"/>
                    <a:pt x="38" y="22"/>
                    <a:pt x="38" y="23"/>
                  </a:cubicBezTo>
                  <a:cubicBezTo>
                    <a:pt x="37" y="26"/>
                    <a:pt x="36" y="28"/>
                    <a:pt x="36" y="30"/>
                  </a:cubicBezTo>
                  <a:cubicBezTo>
                    <a:pt x="35" y="32"/>
                    <a:pt x="34" y="34"/>
                    <a:pt x="32" y="36"/>
                  </a:cubicBezTo>
                  <a:cubicBezTo>
                    <a:pt x="31" y="37"/>
                    <a:pt x="29" y="39"/>
                    <a:pt x="27" y="40"/>
                  </a:cubicBezTo>
                  <a:cubicBezTo>
                    <a:pt x="27" y="40"/>
                    <a:pt x="27" y="40"/>
                    <a:pt x="27" y="40"/>
                  </a:cubicBezTo>
                  <a:cubicBezTo>
                    <a:pt x="27" y="40"/>
                    <a:pt x="27" y="40"/>
                    <a:pt x="27" y="40"/>
                  </a:cubicBezTo>
                  <a:cubicBezTo>
                    <a:pt x="25" y="40"/>
                    <a:pt x="24" y="39"/>
                    <a:pt x="23" y="39"/>
                  </a:cubicBezTo>
                  <a:cubicBezTo>
                    <a:pt x="21" y="39"/>
                    <a:pt x="20" y="39"/>
                    <a:pt x="19" y="39"/>
                  </a:cubicBezTo>
                  <a:cubicBezTo>
                    <a:pt x="16" y="39"/>
                    <a:pt x="13" y="39"/>
                    <a:pt x="10" y="39"/>
                  </a:cubicBezTo>
                  <a:cubicBezTo>
                    <a:pt x="10" y="39"/>
                    <a:pt x="10" y="39"/>
                    <a:pt x="10" y="39"/>
                  </a:cubicBezTo>
                  <a:close/>
                  <a:moveTo>
                    <a:pt x="10" y="39"/>
                  </a:moveTo>
                  <a:cubicBezTo>
                    <a:pt x="13" y="38"/>
                    <a:pt x="16" y="38"/>
                    <a:pt x="19" y="38"/>
                  </a:cubicBezTo>
                  <a:cubicBezTo>
                    <a:pt x="20" y="38"/>
                    <a:pt x="21" y="38"/>
                    <a:pt x="23" y="38"/>
                  </a:cubicBezTo>
                  <a:cubicBezTo>
                    <a:pt x="24" y="38"/>
                    <a:pt x="26" y="39"/>
                    <a:pt x="27" y="39"/>
                  </a:cubicBezTo>
                  <a:cubicBezTo>
                    <a:pt x="27" y="39"/>
                    <a:pt x="27" y="39"/>
                    <a:pt x="27" y="39"/>
                  </a:cubicBezTo>
                  <a:cubicBezTo>
                    <a:pt x="28" y="38"/>
                    <a:pt x="30" y="37"/>
                    <a:pt x="31" y="35"/>
                  </a:cubicBezTo>
                  <a:cubicBezTo>
                    <a:pt x="32" y="33"/>
                    <a:pt x="33" y="31"/>
                    <a:pt x="34" y="29"/>
                  </a:cubicBezTo>
                  <a:cubicBezTo>
                    <a:pt x="35" y="27"/>
                    <a:pt x="36" y="25"/>
                    <a:pt x="36" y="23"/>
                  </a:cubicBezTo>
                  <a:cubicBezTo>
                    <a:pt x="36" y="22"/>
                    <a:pt x="36" y="21"/>
                    <a:pt x="37" y="20"/>
                  </a:cubicBezTo>
                  <a:cubicBezTo>
                    <a:pt x="37" y="19"/>
                    <a:pt x="37" y="18"/>
                    <a:pt x="36" y="17"/>
                  </a:cubicBezTo>
                  <a:cubicBezTo>
                    <a:pt x="36" y="15"/>
                    <a:pt x="36" y="13"/>
                    <a:pt x="35" y="11"/>
                  </a:cubicBezTo>
                  <a:cubicBezTo>
                    <a:pt x="34" y="10"/>
                    <a:pt x="34" y="9"/>
                    <a:pt x="33" y="8"/>
                  </a:cubicBezTo>
                  <a:cubicBezTo>
                    <a:pt x="33" y="7"/>
                    <a:pt x="32" y="6"/>
                    <a:pt x="31" y="5"/>
                  </a:cubicBezTo>
                  <a:cubicBezTo>
                    <a:pt x="30" y="4"/>
                    <a:pt x="28" y="3"/>
                    <a:pt x="26" y="2"/>
                  </a:cubicBezTo>
                  <a:cubicBezTo>
                    <a:pt x="25" y="1"/>
                    <a:pt x="24" y="1"/>
                    <a:pt x="23" y="1"/>
                  </a:cubicBezTo>
                  <a:cubicBezTo>
                    <a:pt x="22" y="1"/>
                    <a:pt x="21" y="1"/>
                    <a:pt x="20" y="1"/>
                  </a:cubicBezTo>
                  <a:cubicBezTo>
                    <a:pt x="19" y="0"/>
                    <a:pt x="18" y="0"/>
                    <a:pt x="17" y="1"/>
                  </a:cubicBezTo>
                  <a:cubicBezTo>
                    <a:pt x="15" y="1"/>
                    <a:pt x="14" y="1"/>
                    <a:pt x="13" y="1"/>
                  </a:cubicBezTo>
                  <a:cubicBezTo>
                    <a:pt x="12" y="2"/>
                    <a:pt x="11" y="2"/>
                    <a:pt x="10" y="3"/>
                  </a:cubicBezTo>
                  <a:cubicBezTo>
                    <a:pt x="8" y="5"/>
                    <a:pt x="8" y="5"/>
                    <a:pt x="8" y="5"/>
                  </a:cubicBezTo>
                  <a:cubicBezTo>
                    <a:pt x="6" y="7"/>
                    <a:pt x="6" y="7"/>
                    <a:pt x="6" y="7"/>
                  </a:cubicBezTo>
                  <a:cubicBezTo>
                    <a:pt x="5" y="8"/>
                    <a:pt x="5" y="9"/>
                    <a:pt x="4" y="10"/>
                  </a:cubicBezTo>
                  <a:cubicBezTo>
                    <a:pt x="3" y="11"/>
                    <a:pt x="3" y="12"/>
                    <a:pt x="3" y="13"/>
                  </a:cubicBezTo>
                  <a:cubicBezTo>
                    <a:pt x="2" y="14"/>
                    <a:pt x="2" y="15"/>
                    <a:pt x="2" y="16"/>
                  </a:cubicBezTo>
                  <a:cubicBezTo>
                    <a:pt x="1" y="18"/>
                    <a:pt x="1" y="20"/>
                    <a:pt x="2" y="22"/>
                  </a:cubicBezTo>
                  <a:cubicBezTo>
                    <a:pt x="2" y="24"/>
                    <a:pt x="2" y="26"/>
                    <a:pt x="3" y="28"/>
                  </a:cubicBezTo>
                  <a:cubicBezTo>
                    <a:pt x="4" y="30"/>
                    <a:pt x="5" y="32"/>
                    <a:pt x="6" y="34"/>
                  </a:cubicBezTo>
                  <a:cubicBezTo>
                    <a:pt x="7" y="35"/>
                    <a:pt x="7" y="36"/>
                    <a:pt x="8" y="36"/>
                  </a:cubicBezTo>
                  <a:lnTo>
                    <a:pt x="10" y="39"/>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 name="Freeform 166"/>
            <p:cNvSpPr/>
            <p:nvPr/>
          </p:nvSpPr>
          <p:spPr bwMode="auto">
            <a:xfrm>
              <a:off x="1866901" y="3978275"/>
              <a:ext cx="766763" cy="1012825"/>
            </a:xfrm>
            <a:custGeom>
              <a:avLst/>
              <a:gdLst>
                <a:gd name="T0" fmla="*/ 5 w 19"/>
                <a:gd name="T1" fmla="*/ 24 h 25"/>
                <a:gd name="T2" fmla="*/ 3 w 19"/>
                <a:gd name="T3" fmla="*/ 21 h 25"/>
                <a:gd name="T4" fmla="*/ 1 w 19"/>
                <a:gd name="T5" fmla="*/ 11 h 25"/>
                <a:gd name="T6" fmla="*/ 1 w 19"/>
                <a:gd name="T7" fmla="*/ 4 h 25"/>
                <a:gd name="T8" fmla="*/ 2 w 19"/>
                <a:gd name="T9" fmla="*/ 2 h 25"/>
                <a:gd name="T10" fmla="*/ 3 w 19"/>
                <a:gd name="T11" fmla="*/ 2 h 25"/>
                <a:gd name="T12" fmla="*/ 4 w 19"/>
                <a:gd name="T13" fmla="*/ 1 h 25"/>
                <a:gd name="T14" fmla="*/ 6 w 19"/>
                <a:gd name="T15" fmla="*/ 2 h 25"/>
                <a:gd name="T16" fmla="*/ 6 w 19"/>
                <a:gd name="T17" fmla="*/ 4 h 25"/>
                <a:gd name="T18" fmla="*/ 5 w 19"/>
                <a:gd name="T19" fmla="*/ 5 h 25"/>
                <a:gd name="T20" fmla="*/ 4 w 19"/>
                <a:gd name="T21" fmla="*/ 5 h 25"/>
                <a:gd name="T22" fmla="*/ 3 w 19"/>
                <a:gd name="T23" fmla="*/ 3 h 25"/>
                <a:gd name="T24" fmla="*/ 7 w 19"/>
                <a:gd name="T25" fmla="*/ 1 h 25"/>
                <a:gd name="T26" fmla="*/ 11 w 19"/>
                <a:gd name="T27" fmla="*/ 3 h 25"/>
                <a:gd name="T28" fmla="*/ 10 w 19"/>
                <a:gd name="T29" fmla="*/ 5 h 25"/>
                <a:gd name="T30" fmla="*/ 9 w 19"/>
                <a:gd name="T31" fmla="*/ 5 h 25"/>
                <a:gd name="T32" fmla="*/ 8 w 19"/>
                <a:gd name="T33" fmla="*/ 4 h 25"/>
                <a:gd name="T34" fmla="*/ 8 w 19"/>
                <a:gd name="T35" fmla="*/ 2 h 25"/>
                <a:gd name="T36" fmla="*/ 10 w 19"/>
                <a:gd name="T37" fmla="*/ 1 h 25"/>
                <a:gd name="T38" fmla="*/ 12 w 19"/>
                <a:gd name="T39" fmla="*/ 0 h 25"/>
                <a:gd name="T40" fmla="*/ 13 w 19"/>
                <a:gd name="T41" fmla="*/ 0 h 25"/>
                <a:gd name="T42" fmla="*/ 14 w 19"/>
                <a:gd name="T43" fmla="*/ 1 h 25"/>
                <a:gd name="T44" fmla="*/ 16 w 19"/>
                <a:gd name="T45" fmla="*/ 3 h 25"/>
                <a:gd name="T46" fmla="*/ 14 w 19"/>
                <a:gd name="T47" fmla="*/ 5 h 25"/>
                <a:gd name="T48" fmla="*/ 13 w 19"/>
                <a:gd name="T49" fmla="*/ 5 h 25"/>
                <a:gd name="T50" fmla="*/ 12 w 19"/>
                <a:gd name="T51" fmla="*/ 3 h 25"/>
                <a:gd name="T52" fmla="*/ 13 w 19"/>
                <a:gd name="T53" fmla="*/ 1 h 25"/>
                <a:gd name="T54" fmla="*/ 17 w 19"/>
                <a:gd name="T55" fmla="*/ 1 h 25"/>
                <a:gd name="T56" fmla="*/ 19 w 19"/>
                <a:gd name="T57" fmla="*/ 5 h 25"/>
                <a:gd name="T58" fmla="*/ 17 w 19"/>
                <a:gd name="T59" fmla="*/ 12 h 25"/>
                <a:gd name="T60" fmla="*/ 12 w 19"/>
                <a:gd name="T61" fmla="*/ 24 h 25"/>
                <a:gd name="T62" fmla="*/ 12 w 19"/>
                <a:gd name="T63" fmla="*/ 25 h 25"/>
                <a:gd name="T64" fmla="*/ 12 w 19"/>
                <a:gd name="T65" fmla="*/ 24 h 25"/>
                <a:gd name="T66" fmla="*/ 15 w 19"/>
                <a:gd name="T67" fmla="*/ 11 h 25"/>
                <a:gd name="T68" fmla="*/ 17 w 19"/>
                <a:gd name="T69" fmla="*/ 5 h 25"/>
                <a:gd name="T70" fmla="*/ 16 w 19"/>
                <a:gd name="T71" fmla="*/ 2 h 25"/>
                <a:gd name="T72" fmla="*/ 14 w 19"/>
                <a:gd name="T73" fmla="*/ 2 h 25"/>
                <a:gd name="T74" fmla="*/ 13 w 19"/>
                <a:gd name="T75" fmla="*/ 3 h 25"/>
                <a:gd name="T76" fmla="*/ 13 w 19"/>
                <a:gd name="T77" fmla="*/ 3 h 25"/>
                <a:gd name="T78" fmla="*/ 14 w 19"/>
                <a:gd name="T79" fmla="*/ 4 h 25"/>
                <a:gd name="T80" fmla="*/ 14 w 19"/>
                <a:gd name="T81" fmla="*/ 4 h 25"/>
                <a:gd name="T82" fmla="*/ 14 w 19"/>
                <a:gd name="T83" fmla="*/ 3 h 25"/>
                <a:gd name="T84" fmla="*/ 14 w 19"/>
                <a:gd name="T85" fmla="*/ 2 h 25"/>
                <a:gd name="T86" fmla="*/ 10 w 19"/>
                <a:gd name="T87" fmla="*/ 2 h 25"/>
                <a:gd name="T88" fmla="*/ 9 w 19"/>
                <a:gd name="T89" fmla="*/ 4 h 25"/>
                <a:gd name="T90" fmla="*/ 10 w 19"/>
                <a:gd name="T91" fmla="*/ 4 h 25"/>
                <a:gd name="T92" fmla="*/ 10 w 19"/>
                <a:gd name="T93" fmla="*/ 3 h 25"/>
                <a:gd name="T94" fmla="*/ 7 w 19"/>
                <a:gd name="T95" fmla="*/ 1 h 25"/>
                <a:gd name="T96" fmla="*/ 4 w 19"/>
                <a:gd name="T97" fmla="*/ 3 h 25"/>
                <a:gd name="T98" fmla="*/ 5 w 19"/>
                <a:gd name="T99" fmla="*/ 4 h 25"/>
                <a:gd name="T100" fmla="*/ 4 w 19"/>
                <a:gd name="T101" fmla="*/ 2 h 25"/>
                <a:gd name="T102" fmla="*/ 2 w 19"/>
                <a:gd name="T103" fmla="*/ 4 h 25"/>
                <a:gd name="T104" fmla="*/ 2 w 19"/>
                <a:gd name="T105" fmla="*/ 11 h 25"/>
                <a:gd name="T106" fmla="*/ 3 w 19"/>
                <a:gd name="T107" fmla="*/ 16 h 25"/>
                <a:gd name="T108" fmla="*/ 4 w 19"/>
                <a:gd name="T109" fmla="*/ 21 h 25"/>
                <a:gd name="T110" fmla="*/ 5 w 19"/>
                <a:gd name="T111" fmla="*/ 24 h 25"/>
                <a:gd name="T112" fmla="*/ 5 w 19"/>
                <a:gd name="T113" fmla="*/ 24 h 25"/>
                <a:gd name="T114" fmla="*/ 5 w 19"/>
                <a:gd name="T11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 h="25">
                  <a:moveTo>
                    <a:pt x="5" y="24"/>
                  </a:moveTo>
                  <a:cubicBezTo>
                    <a:pt x="5" y="24"/>
                    <a:pt x="4" y="23"/>
                    <a:pt x="3" y="21"/>
                  </a:cubicBezTo>
                  <a:cubicBezTo>
                    <a:pt x="2" y="18"/>
                    <a:pt x="1" y="15"/>
                    <a:pt x="1" y="11"/>
                  </a:cubicBezTo>
                  <a:cubicBezTo>
                    <a:pt x="1" y="9"/>
                    <a:pt x="0" y="7"/>
                    <a:pt x="1" y="4"/>
                  </a:cubicBezTo>
                  <a:cubicBezTo>
                    <a:pt x="1" y="4"/>
                    <a:pt x="1" y="3"/>
                    <a:pt x="2" y="2"/>
                  </a:cubicBezTo>
                  <a:cubicBezTo>
                    <a:pt x="2" y="2"/>
                    <a:pt x="2" y="2"/>
                    <a:pt x="3" y="2"/>
                  </a:cubicBezTo>
                  <a:cubicBezTo>
                    <a:pt x="3" y="2"/>
                    <a:pt x="3" y="1"/>
                    <a:pt x="4" y="1"/>
                  </a:cubicBezTo>
                  <a:cubicBezTo>
                    <a:pt x="4" y="1"/>
                    <a:pt x="5" y="1"/>
                    <a:pt x="6" y="2"/>
                  </a:cubicBezTo>
                  <a:cubicBezTo>
                    <a:pt x="6" y="3"/>
                    <a:pt x="6" y="3"/>
                    <a:pt x="6" y="4"/>
                  </a:cubicBezTo>
                  <a:cubicBezTo>
                    <a:pt x="6" y="4"/>
                    <a:pt x="6" y="5"/>
                    <a:pt x="5" y="5"/>
                  </a:cubicBezTo>
                  <a:cubicBezTo>
                    <a:pt x="5" y="5"/>
                    <a:pt x="4" y="5"/>
                    <a:pt x="4" y="5"/>
                  </a:cubicBezTo>
                  <a:cubicBezTo>
                    <a:pt x="4" y="4"/>
                    <a:pt x="3" y="4"/>
                    <a:pt x="3" y="3"/>
                  </a:cubicBezTo>
                  <a:cubicBezTo>
                    <a:pt x="4" y="1"/>
                    <a:pt x="6" y="1"/>
                    <a:pt x="7" y="1"/>
                  </a:cubicBezTo>
                  <a:cubicBezTo>
                    <a:pt x="8" y="1"/>
                    <a:pt x="10" y="1"/>
                    <a:pt x="11" y="3"/>
                  </a:cubicBezTo>
                  <a:cubicBezTo>
                    <a:pt x="11" y="3"/>
                    <a:pt x="11" y="4"/>
                    <a:pt x="10" y="5"/>
                  </a:cubicBezTo>
                  <a:cubicBezTo>
                    <a:pt x="10" y="5"/>
                    <a:pt x="10" y="5"/>
                    <a:pt x="9" y="5"/>
                  </a:cubicBezTo>
                  <a:cubicBezTo>
                    <a:pt x="9" y="5"/>
                    <a:pt x="8" y="5"/>
                    <a:pt x="8" y="4"/>
                  </a:cubicBezTo>
                  <a:cubicBezTo>
                    <a:pt x="8" y="4"/>
                    <a:pt x="8" y="3"/>
                    <a:pt x="8" y="2"/>
                  </a:cubicBezTo>
                  <a:cubicBezTo>
                    <a:pt x="9" y="1"/>
                    <a:pt x="9" y="1"/>
                    <a:pt x="10" y="1"/>
                  </a:cubicBezTo>
                  <a:cubicBezTo>
                    <a:pt x="11" y="0"/>
                    <a:pt x="11" y="0"/>
                    <a:pt x="12" y="0"/>
                  </a:cubicBezTo>
                  <a:cubicBezTo>
                    <a:pt x="13" y="0"/>
                    <a:pt x="13" y="0"/>
                    <a:pt x="13" y="0"/>
                  </a:cubicBezTo>
                  <a:cubicBezTo>
                    <a:pt x="14" y="1"/>
                    <a:pt x="14" y="1"/>
                    <a:pt x="14" y="1"/>
                  </a:cubicBezTo>
                  <a:cubicBezTo>
                    <a:pt x="15" y="1"/>
                    <a:pt x="16" y="2"/>
                    <a:pt x="16" y="3"/>
                  </a:cubicBezTo>
                  <a:cubicBezTo>
                    <a:pt x="16" y="4"/>
                    <a:pt x="15" y="5"/>
                    <a:pt x="14" y="5"/>
                  </a:cubicBezTo>
                  <a:cubicBezTo>
                    <a:pt x="13" y="5"/>
                    <a:pt x="13" y="5"/>
                    <a:pt x="13" y="5"/>
                  </a:cubicBezTo>
                  <a:cubicBezTo>
                    <a:pt x="12" y="4"/>
                    <a:pt x="12" y="4"/>
                    <a:pt x="12" y="3"/>
                  </a:cubicBezTo>
                  <a:cubicBezTo>
                    <a:pt x="12" y="2"/>
                    <a:pt x="12" y="1"/>
                    <a:pt x="13" y="1"/>
                  </a:cubicBezTo>
                  <a:cubicBezTo>
                    <a:pt x="14" y="0"/>
                    <a:pt x="16" y="0"/>
                    <a:pt x="17" y="1"/>
                  </a:cubicBezTo>
                  <a:cubicBezTo>
                    <a:pt x="19" y="2"/>
                    <a:pt x="19" y="4"/>
                    <a:pt x="19" y="5"/>
                  </a:cubicBezTo>
                  <a:cubicBezTo>
                    <a:pt x="18" y="8"/>
                    <a:pt x="17" y="10"/>
                    <a:pt x="17" y="12"/>
                  </a:cubicBezTo>
                  <a:cubicBezTo>
                    <a:pt x="14" y="19"/>
                    <a:pt x="12" y="24"/>
                    <a:pt x="12" y="24"/>
                  </a:cubicBezTo>
                  <a:cubicBezTo>
                    <a:pt x="12" y="25"/>
                    <a:pt x="12" y="25"/>
                    <a:pt x="12" y="25"/>
                  </a:cubicBezTo>
                  <a:cubicBezTo>
                    <a:pt x="12" y="24"/>
                    <a:pt x="12" y="24"/>
                    <a:pt x="12" y="24"/>
                  </a:cubicBezTo>
                  <a:cubicBezTo>
                    <a:pt x="12" y="24"/>
                    <a:pt x="13" y="19"/>
                    <a:pt x="15" y="11"/>
                  </a:cubicBezTo>
                  <a:cubicBezTo>
                    <a:pt x="16" y="9"/>
                    <a:pt x="17" y="7"/>
                    <a:pt x="17" y="5"/>
                  </a:cubicBezTo>
                  <a:cubicBezTo>
                    <a:pt x="17" y="4"/>
                    <a:pt x="17" y="3"/>
                    <a:pt x="16" y="2"/>
                  </a:cubicBezTo>
                  <a:cubicBezTo>
                    <a:pt x="16" y="2"/>
                    <a:pt x="14" y="2"/>
                    <a:pt x="14" y="2"/>
                  </a:cubicBezTo>
                  <a:cubicBezTo>
                    <a:pt x="13" y="2"/>
                    <a:pt x="13" y="3"/>
                    <a:pt x="13" y="3"/>
                  </a:cubicBezTo>
                  <a:cubicBezTo>
                    <a:pt x="13" y="3"/>
                    <a:pt x="13" y="3"/>
                    <a:pt x="13" y="3"/>
                  </a:cubicBezTo>
                  <a:cubicBezTo>
                    <a:pt x="14" y="4"/>
                    <a:pt x="14" y="4"/>
                    <a:pt x="14" y="4"/>
                  </a:cubicBezTo>
                  <a:cubicBezTo>
                    <a:pt x="14" y="4"/>
                    <a:pt x="14" y="4"/>
                    <a:pt x="14" y="4"/>
                  </a:cubicBezTo>
                  <a:cubicBezTo>
                    <a:pt x="14" y="4"/>
                    <a:pt x="14" y="4"/>
                    <a:pt x="14" y="3"/>
                  </a:cubicBezTo>
                  <a:cubicBezTo>
                    <a:pt x="14" y="3"/>
                    <a:pt x="14" y="2"/>
                    <a:pt x="14" y="2"/>
                  </a:cubicBezTo>
                  <a:cubicBezTo>
                    <a:pt x="13" y="1"/>
                    <a:pt x="12" y="1"/>
                    <a:pt x="10" y="2"/>
                  </a:cubicBezTo>
                  <a:cubicBezTo>
                    <a:pt x="9" y="2"/>
                    <a:pt x="8" y="3"/>
                    <a:pt x="9" y="4"/>
                  </a:cubicBezTo>
                  <a:cubicBezTo>
                    <a:pt x="9" y="4"/>
                    <a:pt x="10" y="5"/>
                    <a:pt x="10" y="4"/>
                  </a:cubicBezTo>
                  <a:cubicBezTo>
                    <a:pt x="10" y="4"/>
                    <a:pt x="10" y="3"/>
                    <a:pt x="10" y="3"/>
                  </a:cubicBezTo>
                  <a:cubicBezTo>
                    <a:pt x="10" y="2"/>
                    <a:pt x="8" y="1"/>
                    <a:pt x="7" y="1"/>
                  </a:cubicBezTo>
                  <a:cubicBezTo>
                    <a:pt x="6" y="1"/>
                    <a:pt x="4" y="2"/>
                    <a:pt x="4" y="3"/>
                  </a:cubicBezTo>
                  <a:cubicBezTo>
                    <a:pt x="4" y="4"/>
                    <a:pt x="6" y="5"/>
                    <a:pt x="5" y="4"/>
                  </a:cubicBezTo>
                  <a:cubicBezTo>
                    <a:pt x="6" y="3"/>
                    <a:pt x="5" y="2"/>
                    <a:pt x="4" y="2"/>
                  </a:cubicBezTo>
                  <a:cubicBezTo>
                    <a:pt x="3" y="3"/>
                    <a:pt x="2" y="3"/>
                    <a:pt x="2" y="4"/>
                  </a:cubicBezTo>
                  <a:cubicBezTo>
                    <a:pt x="2" y="7"/>
                    <a:pt x="2" y="9"/>
                    <a:pt x="2" y="11"/>
                  </a:cubicBezTo>
                  <a:cubicBezTo>
                    <a:pt x="2" y="13"/>
                    <a:pt x="3" y="15"/>
                    <a:pt x="3" y="16"/>
                  </a:cubicBezTo>
                  <a:cubicBezTo>
                    <a:pt x="3" y="18"/>
                    <a:pt x="4" y="19"/>
                    <a:pt x="4" y="21"/>
                  </a:cubicBezTo>
                  <a:cubicBezTo>
                    <a:pt x="5" y="23"/>
                    <a:pt x="5" y="24"/>
                    <a:pt x="5" y="24"/>
                  </a:cubicBezTo>
                  <a:cubicBezTo>
                    <a:pt x="5" y="24"/>
                    <a:pt x="5" y="24"/>
                    <a:pt x="5" y="24"/>
                  </a:cubicBezTo>
                  <a:cubicBezTo>
                    <a:pt x="5" y="24"/>
                    <a:pt x="5" y="24"/>
                    <a:pt x="5" y="24"/>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 name="Freeform 167"/>
            <p:cNvSpPr/>
            <p:nvPr/>
          </p:nvSpPr>
          <p:spPr bwMode="auto">
            <a:xfrm>
              <a:off x="1866901" y="4991100"/>
              <a:ext cx="766763" cy="161925"/>
            </a:xfrm>
            <a:custGeom>
              <a:avLst/>
              <a:gdLst>
                <a:gd name="T0" fmla="*/ 1 w 19"/>
                <a:gd name="T1" fmla="*/ 0 h 4"/>
                <a:gd name="T2" fmla="*/ 1 w 19"/>
                <a:gd name="T3" fmla="*/ 1 h 4"/>
                <a:gd name="T4" fmla="*/ 1 w 19"/>
                <a:gd name="T5" fmla="*/ 2 h 4"/>
                <a:gd name="T6" fmla="*/ 2 w 19"/>
                <a:gd name="T7" fmla="*/ 3 h 4"/>
                <a:gd name="T8" fmla="*/ 3 w 19"/>
                <a:gd name="T9" fmla="*/ 3 h 4"/>
                <a:gd name="T10" fmla="*/ 5 w 19"/>
                <a:gd name="T11" fmla="*/ 3 h 4"/>
                <a:gd name="T12" fmla="*/ 9 w 19"/>
                <a:gd name="T13" fmla="*/ 3 h 4"/>
                <a:gd name="T14" fmla="*/ 17 w 19"/>
                <a:gd name="T15" fmla="*/ 2 h 4"/>
                <a:gd name="T16" fmla="*/ 18 w 19"/>
                <a:gd name="T17" fmla="*/ 2 h 4"/>
                <a:gd name="T18" fmla="*/ 18 w 19"/>
                <a:gd name="T19" fmla="*/ 1 h 4"/>
                <a:gd name="T20" fmla="*/ 17 w 19"/>
                <a:gd name="T21" fmla="*/ 0 h 4"/>
                <a:gd name="T22" fmla="*/ 17 w 19"/>
                <a:gd name="T23" fmla="*/ 0 h 4"/>
                <a:gd name="T24" fmla="*/ 17 w 19"/>
                <a:gd name="T25" fmla="*/ 0 h 4"/>
                <a:gd name="T26" fmla="*/ 18 w 19"/>
                <a:gd name="T27" fmla="*/ 1 h 4"/>
                <a:gd name="T28" fmla="*/ 19 w 19"/>
                <a:gd name="T29" fmla="*/ 1 h 4"/>
                <a:gd name="T30" fmla="*/ 19 w 19"/>
                <a:gd name="T31" fmla="*/ 2 h 4"/>
                <a:gd name="T32" fmla="*/ 17 w 19"/>
                <a:gd name="T33" fmla="*/ 3 h 4"/>
                <a:gd name="T34" fmla="*/ 9 w 19"/>
                <a:gd name="T35" fmla="*/ 4 h 4"/>
                <a:gd name="T36" fmla="*/ 5 w 19"/>
                <a:gd name="T37" fmla="*/ 4 h 4"/>
                <a:gd name="T38" fmla="*/ 3 w 19"/>
                <a:gd name="T39" fmla="*/ 4 h 4"/>
                <a:gd name="T40" fmla="*/ 1 w 19"/>
                <a:gd name="T41" fmla="*/ 4 h 4"/>
                <a:gd name="T42" fmla="*/ 0 w 19"/>
                <a:gd name="T43" fmla="*/ 2 h 4"/>
                <a:gd name="T44" fmla="*/ 1 w 19"/>
                <a:gd name="T45" fmla="*/ 1 h 4"/>
                <a:gd name="T46" fmla="*/ 1 w 19"/>
                <a:gd name="T47" fmla="*/ 0 h 4"/>
                <a:gd name="T48" fmla="*/ 1 w 19"/>
                <a:gd name="T49" fmla="*/ 0 h 4"/>
                <a:gd name="T50" fmla="*/ 1 w 19"/>
                <a:gd name="T5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
                  <a:moveTo>
                    <a:pt x="1" y="0"/>
                  </a:moveTo>
                  <a:cubicBezTo>
                    <a:pt x="1" y="0"/>
                    <a:pt x="1" y="0"/>
                    <a:pt x="1" y="1"/>
                  </a:cubicBezTo>
                  <a:cubicBezTo>
                    <a:pt x="1" y="1"/>
                    <a:pt x="1" y="1"/>
                    <a:pt x="1" y="2"/>
                  </a:cubicBezTo>
                  <a:cubicBezTo>
                    <a:pt x="1" y="2"/>
                    <a:pt x="1" y="2"/>
                    <a:pt x="2" y="3"/>
                  </a:cubicBezTo>
                  <a:cubicBezTo>
                    <a:pt x="2" y="3"/>
                    <a:pt x="3" y="3"/>
                    <a:pt x="3" y="3"/>
                  </a:cubicBezTo>
                  <a:cubicBezTo>
                    <a:pt x="4" y="3"/>
                    <a:pt x="5" y="3"/>
                    <a:pt x="5" y="3"/>
                  </a:cubicBezTo>
                  <a:cubicBezTo>
                    <a:pt x="7" y="4"/>
                    <a:pt x="8" y="4"/>
                    <a:pt x="9" y="3"/>
                  </a:cubicBezTo>
                  <a:cubicBezTo>
                    <a:pt x="12" y="3"/>
                    <a:pt x="15" y="3"/>
                    <a:pt x="17" y="2"/>
                  </a:cubicBezTo>
                  <a:cubicBezTo>
                    <a:pt x="17" y="2"/>
                    <a:pt x="18" y="2"/>
                    <a:pt x="18" y="2"/>
                  </a:cubicBezTo>
                  <a:cubicBezTo>
                    <a:pt x="18" y="2"/>
                    <a:pt x="18" y="1"/>
                    <a:pt x="18" y="1"/>
                  </a:cubicBezTo>
                  <a:cubicBezTo>
                    <a:pt x="18" y="1"/>
                    <a:pt x="17" y="0"/>
                    <a:pt x="17" y="0"/>
                  </a:cubicBezTo>
                  <a:cubicBezTo>
                    <a:pt x="17" y="0"/>
                    <a:pt x="17" y="0"/>
                    <a:pt x="17" y="0"/>
                  </a:cubicBezTo>
                  <a:cubicBezTo>
                    <a:pt x="17" y="0"/>
                    <a:pt x="17" y="0"/>
                    <a:pt x="17" y="0"/>
                  </a:cubicBezTo>
                  <a:cubicBezTo>
                    <a:pt x="17" y="0"/>
                    <a:pt x="18" y="0"/>
                    <a:pt x="18" y="1"/>
                  </a:cubicBezTo>
                  <a:cubicBezTo>
                    <a:pt x="19" y="1"/>
                    <a:pt x="19" y="1"/>
                    <a:pt x="19" y="1"/>
                  </a:cubicBezTo>
                  <a:cubicBezTo>
                    <a:pt x="19" y="2"/>
                    <a:pt x="19" y="2"/>
                    <a:pt x="19" y="2"/>
                  </a:cubicBezTo>
                  <a:cubicBezTo>
                    <a:pt x="19" y="3"/>
                    <a:pt x="18" y="3"/>
                    <a:pt x="17" y="3"/>
                  </a:cubicBezTo>
                  <a:cubicBezTo>
                    <a:pt x="15" y="4"/>
                    <a:pt x="12" y="4"/>
                    <a:pt x="9" y="4"/>
                  </a:cubicBezTo>
                  <a:cubicBezTo>
                    <a:pt x="8" y="4"/>
                    <a:pt x="7" y="4"/>
                    <a:pt x="5" y="4"/>
                  </a:cubicBezTo>
                  <a:cubicBezTo>
                    <a:pt x="4" y="4"/>
                    <a:pt x="4" y="4"/>
                    <a:pt x="3" y="4"/>
                  </a:cubicBezTo>
                  <a:cubicBezTo>
                    <a:pt x="3" y="4"/>
                    <a:pt x="2" y="4"/>
                    <a:pt x="1" y="4"/>
                  </a:cubicBezTo>
                  <a:cubicBezTo>
                    <a:pt x="1" y="3"/>
                    <a:pt x="0" y="2"/>
                    <a:pt x="0" y="2"/>
                  </a:cubicBezTo>
                  <a:cubicBezTo>
                    <a:pt x="0" y="1"/>
                    <a:pt x="1" y="1"/>
                    <a:pt x="1" y="1"/>
                  </a:cubicBezTo>
                  <a:cubicBezTo>
                    <a:pt x="1" y="0"/>
                    <a:pt x="1" y="0"/>
                    <a:pt x="1" y="0"/>
                  </a:cubicBezTo>
                  <a:cubicBezTo>
                    <a:pt x="1" y="0"/>
                    <a:pt x="1" y="0"/>
                    <a:pt x="1" y="0"/>
                  </a:cubicBezTo>
                  <a:cubicBezTo>
                    <a:pt x="1" y="0"/>
                    <a:pt x="1" y="0"/>
                    <a:pt x="1" y="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9" name="Freeform 168"/>
            <p:cNvSpPr/>
            <p:nvPr/>
          </p:nvSpPr>
          <p:spPr bwMode="auto">
            <a:xfrm>
              <a:off x="1866901" y="5113338"/>
              <a:ext cx="766763" cy="161925"/>
            </a:xfrm>
            <a:custGeom>
              <a:avLst/>
              <a:gdLst>
                <a:gd name="T0" fmla="*/ 2 w 19"/>
                <a:gd name="T1" fmla="*/ 0 h 4"/>
                <a:gd name="T2" fmla="*/ 1 w 19"/>
                <a:gd name="T3" fmla="*/ 1 h 4"/>
                <a:gd name="T4" fmla="*/ 1 w 19"/>
                <a:gd name="T5" fmla="*/ 2 h 4"/>
                <a:gd name="T6" fmla="*/ 1 w 19"/>
                <a:gd name="T7" fmla="*/ 2 h 4"/>
                <a:gd name="T8" fmla="*/ 2 w 19"/>
                <a:gd name="T9" fmla="*/ 2 h 4"/>
                <a:gd name="T10" fmla="*/ 3 w 19"/>
                <a:gd name="T11" fmla="*/ 3 h 4"/>
                <a:gd name="T12" fmla="*/ 5 w 19"/>
                <a:gd name="T13" fmla="*/ 4 h 4"/>
                <a:gd name="T14" fmla="*/ 11 w 19"/>
                <a:gd name="T15" fmla="*/ 3 h 4"/>
                <a:gd name="T16" fmla="*/ 16 w 19"/>
                <a:gd name="T17" fmla="*/ 2 h 4"/>
                <a:gd name="T18" fmla="*/ 18 w 19"/>
                <a:gd name="T19" fmla="*/ 1 h 4"/>
                <a:gd name="T20" fmla="*/ 18 w 19"/>
                <a:gd name="T21" fmla="*/ 1 h 4"/>
                <a:gd name="T22" fmla="*/ 18 w 19"/>
                <a:gd name="T23" fmla="*/ 0 h 4"/>
                <a:gd name="T24" fmla="*/ 18 w 19"/>
                <a:gd name="T25" fmla="*/ 0 h 4"/>
                <a:gd name="T26" fmla="*/ 18 w 19"/>
                <a:gd name="T27" fmla="*/ 0 h 4"/>
                <a:gd name="T28" fmla="*/ 19 w 19"/>
                <a:gd name="T29" fmla="*/ 0 h 4"/>
                <a:gd name="T30" fmla="*/ 19 w 19"/>
                <a:gd name="T31" fmla="*/ 2 h 4"/>
                <a:gd name="T32" fmla="*/ 16 w 19"/>
                <a:gd name="T33" fmla="*/ 3 h 4"/>
                <a:gd name="T34" fmla="*/ 11 w 19"/>
                <a:gd name="T35" fmla="*/ 4 h 4"/>
                <a:gd name="T36" fmla="*/ 5 w 19"/>
                <a:gd name="T37" fmla="*/ 4 h 4"/>
                <a:gd name="T38" fmla="*/ 3 w 19"/>
                <a:gd name="T39" fmla="*/ 4 h 4"/>
                <a:gd name="T40" fmla="*/ 1 w 19"/>
                <a:gd name="T41" fmla="*/ 3 h 4"/>
                <a:gd name="T42" fmla="*/ 0 w 19"/>
                <a:gd name="T43" fmla="*/ 2 h 4"/>
                <a:gd name="T44" fmla="*/ 0 w 19"/>
                <a:gd name="T45" fmla="*/ 2 h 4"/>
                <a:gd name="T46" fmla="*/ 0 w 19"/>
                <a:gd name="T47" fmla="*/ 2 h 4"/>
                <a:gd name="T48" fmla="*/ 1 w 19"/>
                <a:gd name="T49" fmla="*/ 0 h 4"/>
                <a:gd name="T50" fmla="*/ 2 w 19"/>
                <a:gd name="T51" fmla="*/ 0 h 4"/>
                <a:gd name="T52" fmla="*/ 2 w 19"/>
                <a:gd name="T5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4">
                  <a:moveTo>
                    <a:pt x="2" y="0"/>
                  </a:moveTo>
                  <a:cubicBezTo>
                    <a:pt x="2" y="0"/>
                    <a:pt x="1" y="1"/>
                    <a:pt x="1" y="1"/>
                  </a:cubicBezTo>
                  <a:cubicBezTo>
                    <a:pt x="1" y="2"/>
                    <a:pt x="1" y="2"/>
                    <a:pt x="1" y="2"/>
                  </a:cubicBezTo>
                  <a:cubicBezTo>
                    <a:pt x="1" y="2"/>
                    <a:pt x="1" y="2"/>
                    <a:pt x="1" y="2"/>
                  </a:cubicBezTo>
                  <a:cubicBezTo>
                    <a:pt x="1" y="2"/>
                    <a:pt x="1" y="2"/>
                    <a:pt x="2" y="2"/>
                  </a:cubicBezTo>
                  <a:cubicBezTo>
                    <a:pt x="2" y="3"/>
                    <a:pt x="3" y="3"/>
                    <a:pt x="3" y="3"/>
                  </a:cubicBezTo>
                  <a:cubicBezTo>
                    <a:pt x="4" y="3"/>
                    <a:pt x="5" y="3"/>
                    <a:pt x="5" y="4"/>
                  </a:cubicBezTo>
                  <a:cubicBezTo>
                    <a:pt x="7" y="4"/>
                    <a:pt x="9" y="3"/>
                    <a:pt x="11" y="3"/>
                  </a:cubicBezTo>
                  <a:cubicBezTo>
                    <a:pt x="12" y="3"/>
                    <a:pt x="14" y="2"/>
                    <a:pt x="16" y="2"/>
                  </a:cubicBezTo>
                  <a:cubicBezTo>
                    <a:pt x="17" y="2"/>
                    <a:pt x="17" y="2"/>
                    <a:pt x="18" y="1"/>
                  </a:cubicBezTo>
                  <a:cubicBezTo>
                    <a:pt x="18" y="1"/>
                    <a:pt x="19" y="1"/>
                    <a:pt x="18" y="1"/>
                  </a:cubicBezTo>
                  <a:cubicBezTo>
                    <a:pt x="18" y="0"/>
                    <a:pt x="18" y="0"/>
                    <a:pt x="18" y="0"/>
                  </a:cubicBezTo>
                  <a:cubicBezTo>
                    <a:pt x="18" y="0"/>
                    <a:pt x="18" y="0"/>
                    <a:pt x="18" y="0"/>
                  </a:cubicBezTo>
                  <a:cubicBezTo>
                    <a:pt x="18" y="0"/>
                    <a:pt x="18" y="0"/>
                    <a:pt x="18" y="0"/>
                  </a:cubicBezTo>
                  <a:cubicBezTo>
                    <a:pt x="18" y="0"/>
                    <a:pt x="19" y="0"/>
                    <a:pt x="19" y="0"/>
                  </a:cubicBezTo>
                  <a:cubicBezTo>
                    <a:pt x="19" y="1"/>
                    <a:pt x="19" y="2"/>
                    <a:pt x="19" y="2"/>
                  </a:cubicBezTo>
                  <a:cubicBezTo>
                    <a:pt x="18" y="3"/>
                    <a:pt x="17" y="3"/>
                    <a:pt x="16" y="3"/>
                  </a:cubicBezTo>
                  <a:cubicBezTo>
                    <a:pt x="14" y="4"/>
                    <a:pt x="13" y="4"/>
                    <a:pt x="11" y="4"/>
                  </a:cubicBezTo>
                  <a:cubicBezTo>
                    <a:pt x="9" y="4"/>
                    <a:pt x="7" y="4"/>
                    <a:pt x="5" y="4"/>
                  </a:cubicBezTo>
                  <a:cubicBezTo>
                    <a:pt x="4" y="4"/>
                    <a:pt x="3" y="4"/>
                    <a:pt x="3" y="4"/>
                  </a:cubicBezTo>
                  <a:cubicBezTo>
                    <a:pt x="2" y="4"/>
                    <a:pt x="2" y="4"/>
                    <a:pt x="1" y="3"/>
                  </a:cubicBezTo>
                  <a:cubicBezTo>
                    <a:pt x="1" y="3"/>
                    <a:pt x="0" y="3"/>
                    <a:pt x="0" y="2"/>
                  </a:cubicBezTo>
                  <a:cubicBezTo>
                    <a:pt x="0" y="2"/>
                    <a:pt x="0" y="2"/>
                    <a:pt x="0" y="2"/>
                  </a:cubicBezTo>
                  <a:cubicBezTo>
                    <a:pt x="0" y="2"/>
                    <a:pt x="0" y="2"/>
                    <a:pt x="0" y="2"/>
                  </a:cubicBezTo>
                  <a:cubicBezTo>
                    <a:pt x="1" y="1"/>
                    <a:pt x="1" y="1"/>
                    <a:pt x="1" y="0"/>
                  </a:cubicBezTo>
                  <a:cubicBezTo>
                    <a:pt x="1" y="0"/>
                    <a:pt x="1" y="0"/>
                    <a:pt x="2" y="0"/>
                  </a:cubicBezTo>
                  <a:cubicBezTo>
                    <a:pt x="2" y="0"/>
                    <a:pt x="2" y="0"/>
                    <a:pt x="2" y="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0" name="Freeform 169"/>
            <p:cNvSpPr/>
            <p:nvPr/>
          </p:nvSpPr>
          <p:spPr bwMode="auto">
            <a:xfrm>
              <a:off x="1906588" y="5194300"/>
              <a:ext cx="727075" cy="201612"/>
            </a:xfrm>
            <a:custGeom>
              <a:avLst/>
              <a:gdLst>
                <a:gd name="T0" fmla="*/ 1 w 18"/>
                <a:gd name="T1" fmla="*/ 2 h 5"/>
                <a:gd name="T2" fmla="*/ 1 w 18"/>
                <a:gd name="T3" fmla="*/ 3 h 5"/>
                <a:gd name="T4" fmla="*/ 2 w 18"/>
                <a:gd name="T5" fmla="*/ 4 h 5"/>
                <a:gd name="T6" fmla="*/ 5 w 18"/>
                <a:gd name="T7" fmla="*/ 4 h 5"/>
                <a:gd name="T8" fmla="*/ 9 w 18"/>
                <a:gd name="T9" fmla="*/ 4 h 5"/>
                <a:gd name="T10" fmla="*/ 16 w 18"/>
                <a:gd name="T11" fmla="*/ 2 h 5"/>
                <a:gd name="T12" fmla="*/ 17 w 18"/>
                <a:gd name="T13" fmla="*/ 1 h 5"/>
                <a:gd name="T14" fmla="*/ 17 w 18"/>
                <a:gd name="T15" fmla="*/ 0 h 5"/>
                <a:gd name="T16" fmla="*/ 17 w 18"/>
                <a:gd name="T17" fmla="*/ 0 h 5"/>
                <a:gd name="T18" fmla="*/ 17 w 18"/>
                <a:gd name="T19" fmla="*/ 0 h 5"/>
                <a:gd name="T20" fmla="*/ 18 w 18"/>
                <a:gd name="T21" fmla="*/ 1 h 5"/>
                <a:gd name="T22" fmla="*/ 18 w 18"/>
                <a:gd name="T23" fmla="*/ 2 h 5"/>
                <a:gd name="T24" fmla="*/ 17 w 18"/>
                <a:gd name="T25" fmla="*/ 3 h 5"/>
                <a:gd name="T26" fmla="*/ 9 w 18"/>
                <a:gd name="T27" fmla="*/ 5 h 5"/>
                <a:gd name="T28" fmla="*/ 5 w 18"/>
                <a:gd name="T29" fmla="*/ 5 h 5"/>
                <a:gd name="T30" fmla="*/ 2 w 18"/>
                <a:gd name="T31" fmla="*/ 5 h 5"/>
                <a:gd name="T32" fmla="*/ 0 w 18"/>
                <a:gd name="T33" fmla="*/ 4 h 5"/>
                <a:gd name="T34" fmla="*/ 1 w 18"/>
                <a:gd name="T35" fmla="*/ 2 h 5"/>
                <a:gd name="T36" fmla="*/ 1 w 18"/>
                <a:gd name="T37" fmla="*/ 2 h 5"/>
                <a:gd name="T38" fmla="*/ 1 w 18"/>
                <a:gd name="T39" fmla="*/ 2 h 5"/>
                <a:gd name="T40" fmla="*/ 1 w 18"/>
                <a:gd name="T4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
                  <a:moveTo>
                    <a:pt x="1" y="2"/>
                  </a:moveTo>
                  <a:cubicBezTo>
                    <a:pt x="2" y="2"/>
                    <a:pt x="1" y="2"/>
                    <a:pt x="1" y="3"/>
                  </a:cubicBezTo>
                  <a:cubicBezTo>
                    <a:pt x="1" y="3"/>
                    <a:pt x="1" y="3"/>
                    <a:pt x="2" y="4"/>
                  </a:cubicBezTo>
                  <a:cubicBezTo>
                    <a:pt x="3" y="4"/>
                    <a:pt x="4" y="4"/>
                    <a:pt x="5" y="4"/>
                  </a:cubicBezTo>
                  <a:cubicBezTo>
                    <a:pt x="7" y="5"/>
                    <a:pt x="8" y="5"/>
                    <a:pt x="9" y="4"/>
                  </a:cubicBezTo>
                  <a:cubicBezTo>
                    <a:pt x="12" y="4"/>
                    <a:pt x="15" y="3"/>
                    <a:pt x="16" y="2"/>
                  </a:cubicBezTo>
                  <a:cubicBezTo>
                    <a:pt x="17" y="2"/>
                    <a:pt x="17" y="1"/>
                    <a:pt x="17" y="1"/>
                  </a:cubicBezTo>
                  <a:cubicBezTo>
                    <a:pt x="17" y="0"/>
                    <a:pt x="17" y="0"/>
                    <a:pt x="17" y="0"/>
                  </a:cubicBezTo>
                  <a:cubicBezTo>
                    <a:pt x="17" y="0"/>
                    <a:pt x="17" y="0"/>
                    <a:pt x="17" y="0"/>
                  </a:cubicBezTo>
                  <a:cubicBezTo>
                    <a:pt x="17" y="0"/>
                    <a:pt x="17" y="0"/>
                    <a:pt x="17" y="0"/>
                  </a:cubicBezTo>
                  <a:cubicBezTo>
                    <a:pt x="17" y="0"/>
                    <a:pt x="17" y="0"/>
                    <a:pt x="18" y="1"/>
                  </a:cubicBezTo>
                  <a:cubicBezTo>
                    <a:pt x="18" y="1"/>
                    <a:pt x="18" y="1"/>
                    <a:pt x="18" y="2"/>
                  </a:cubicBezTo>
                  <a:cubicBezTo>
                    <a:pt x="18" y="3"/>
                    <a:pt x="18" y="3"/>
                    <a:pt x="17" y="3"/>
                  </a:cubicBezTo>
                  <a:cubicBezTo>
                    <a:pt x="15" y="5"/>
                    <a:pt x="12" y="5"/>
                    <a:pt x="9" y="5"/>
                  </a:cubicBezTo>
                  <a:cubicBezTo>
                    <a:pt x="8" y="5"/>
                    <a:pt x="7" y="5"/>
                    <a:pt x="5" y="5"/>
                  </a:cubicBezTo>
                  <a:cubicBezTo>
                    <a:pt x="4" y="5"/>
                    <a:pt x="3" y="5"/>
                    <a:pt x="2" y="5"/>
                  </a:cubicBezTo>
                  <a:cubicBezTo>
                    <a:pt x="1" y="4"/>
                    <a:pt x="1" y="4"/>
                    <a:pt x="0" y="4"/>
                  </a:cubicBezTo>
                  <a:cubicBezTo>
                    <a:pt x="0" y="3"/>
                    <a:pt x="0" y="2"/>
                    <a:pt x="1" y="2"/>
                  </a:cubicBezTo>
                  <a:cubicBezTo>
                    <a:pt x="1" y="2"/>
                    <a:pt x="1" y="2"/>
                    <a:pt x="1" y="2"/>
                  </a:cubicBezTo>
                  <a:cubicBezTo>
                    <a:pt x="1" y="2"/>
                    <a:pt x="1" y="2"/>
                    <a:pt x="1" y="2"/>
                  </a:cubicBezTo>
                  <a:cubicBezTo>
                    <a:pt x="2" y="2"/>
                    <a:pt x="2" y="2"/>
                    <a:pt x="1" y="2"/>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1" name="Freeform 170"/>
            <p:cNvSpPr/>
            <p:nvPr/>
          </p:nvSpPr>
          <p:spPr bwMode="auto">
            <a:xfrm>
              <a:off x="1946276" y="5356225"/>
              <a:ext cx="647700" cy="161925"/>
            </a:xfrm>
            <a:custGeom>
              <a:avLst/>
              <a:gdLst>
                <a:gd name="T0" fmla="*/ 1 w 16"/>
                <a:gd name="T1" fmla="*/ 0 h 4"/>
                <a:gd name="T2" fmla="*/ 1 w 16"/>
                <a:gd name="T3" fmla="*/ 1 h 4"/>
                <a:gd name="T4" fmla="*/ 2 w 16"/>
                <a:gd name="T5" fmla="*/ 2 h 4"/>
                <a:gd name="T6" fmla="*/ 5 w 16"/>
                <a:gd name="T7" fmla="*/ 3 h 4"/>
                <a:gd name="T8" fmla="*/ 8 w 16"/>
                <a:gd name="T9" fmla="*/ 3 h 4"/>
                <a:gd name="T10" fmla="*/ 14 w 16"/>
                <a:gd name="T11" fmla="*/ 1 h 4"/>
                <a:gd name="T12" fmla="*/ 15 w 16"/>
                <a:gd name="T13" fmla="*/ 0 h 4"/>
                <a:gd name="T14" fmla="*/ 15 w 16"/>
                <a:gd name="T15" fmla="*/ 0 h 4"/>
                <a:gd name="T16" fmla="*/ 15 w 16"/>
                <a:gd name="T17" fmla="*/ 0 h 4"/>
                <a:gd name="T18" fmla="*/ 15 w 16"/>
                <a:gd name="T19" fmla="*/ 0 h 4"/>
                <a:gd name="T20" fmla="*/ 15 w 16"/>
                <a:gd name="T21" fmla="*/ 0 h 4"/>
                <a:gd name="T22" fmla="*/ 15 w 16"/>
                <a:gd name="T23" fmla="*/ 1 h 4"/>
                <a:gd name="T24" fmla="*/ 14 w 16"/>
                <a:gd name="T25" fmla="*/ 2 h 4"/>
                <a:gd name="T26" fmla="*/ 8 w 16"/>
                <a:gd name="T27" fmla="*/ 3 h 4"/>
                <a:gd name="T28" fmla="*/ 5 w 16"/>
                <a:gd name="T29" fmla="*/ 3 h 4"/>
                <a:gd name="T30" fmla="*/ 2 w 16"/>
                <a:gd name="T31" fmla="*/ 3 h 4"/>
                <a:gd name="T32" fmla="*/ 1 w 16"/>
                <a:gd name="T33" fmla="*/ 2 h 4"/>
                <a:gd name="T34" fmla="*/ 1 w 16"/>
                <a:gd name="T35" fmla="*/ 1 h 4"/>
                <a:gd name="T36" fmla="*/ 1 w 16"/>
                <a:gd name="T37" fmla="*/ 0 h 4"/>
                <a:gd name="T38" fmla="*/ 1 w 16"/>
                <a:gd name="T39" fmla="*/ 0 h 4"/>
                <a:gd name="T40" fmla="*/ 1 w 16"/>
                <a:gd name="T41" fmla="*/ 0 h 4"/>
                <a:gd name="T42" fmla="*/ 1 w 16"/>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4">
                  <a:moveTo>
                    <a:pt x="1" y="0"/>
                  </a:moveTo>
                  <a:cubicBezTo>
                    <a:pt x="1" y="0"/>
                    <a:pt x="1" y="1"/>
                    <a:pt x="1" y="1"/>
                  </a:cubicBezTo>
                  <a:cubicBezTo>
                    <a:pt x="1" y="2"/>
                    <a:pt x="1" y="2"/>
                    <a:pt x="2" y="2"/>
                  </a:cubicBezTo>
                  <a:cubicBezTo>
                    <a:pt x="3" y="2"/>
                    <a:pt x="4" y="2"/>
                    <a:pt x="5" y="3"/>
                  </a:cubicBezTo>
                  <a:cubicBezTo>
                    <a:pt x="6" y="3"/>
                    <a:pt x="7" y="3"/>
                    <a:pt x="8" y="3"/>
                  </a:cubicBezTo>
                  <a:cubicBezTo>
                    <a:pt x="10" y="2"/>
                    <a:pt x="12" y="1"/>
                    <a:pt x="14" y="1"/>
                  </a:cubicBezTo>
                  <a:cubicBezTo>
                    <a:pt x="14" y="1"/>
                    <a:pt x="15" y="1"/>
                    <a:pt x="15" y="0"/>
                  </a:cubicBezTo>
                  <a:cubicBezTo>
                    <a:pt x="15" y="0"/>
                    <a:pt x="15" y="0"/>
                    <a:pt x="15" y="0"/>
                  </a:cubicBezTo>
                  <a:cubicBezTo>
                    <a:pt x="15" y="0"/>
                    <a:pt x="15" y="0"/>
                    <a:pt x="15" y="0"/>
                  </a:cubicBezTo>
                  <a:cubicBezTo>
                    <a:pt x="15" y="0"/>
                    <a:pt x="15" y="0"/>
                    <a:pt x="15" y="0"/>
                  </a:cubicBezTo>
                  <a:cubicBezTo>
                    <a:pt x="15" y="0"/>
                    <a:pt x="15" y="0"/>
                    <a:pt x="15" y="0"/>
                  </a:cubicBezTo>
                  <a:cubicBezTo>
                    <a:pt x="16" y="1"/>
                    <a:pt x="15" y="1"/>
                    <a:pt x="15" y="1"/>
                  </a:cubicBezTo>
                  <a:cubicBezTo>
                    <a:pt x="15" y="2"/>
                    <a:pt x="15" y="2"/>
                    <a:pt x="14" y="2"/>
                  </a:cubicBezTo>
                  <a:cubicBezTo>
                    <a:pt x="13" y="3"/>
                    <a:pt x="10" y="4"/>
                    <a:pt x="8" y="3"/>
                  </a:cubicBezTo>
                  <a:cubicBezTo>
                    <a:pt x="7" y="3"/>
                    <a:pt x="6" y="3"/>
                    <a:pt x="5" y="3"/>
                  </a:cubicBezTo>
                  <a:cubicBezTo>
                    <a:pt x="4" y="4"/>
                    <a:pt x="2" y="4"/>
                    <a:pt x="2" y="3"/>
                  </a:cubicBezTo>
                  <a:cubicBezTo>
                    <a:pt x="1" y="3"/>
                    <a:pt x="1" y="3"/>
                    <a:pt x="1" y="2"/>
                  </a:cubicBezTo>
                  <a:cubicBezTo>
                    <a:pt x="0" y="2"/>
                    <a:pt x="1" y="1"/>
                    <a:pt x="1" y="1"/>
                  </a:cubicBezTo>
                  <a:cubicBezTo>
                    <a:pt x="1" y="0"/>
                    <a:pt x="1" y="0"/>
                    <a:pt x="1" y="0"/>
                  </a:cubicBezTo>
                  <a:cubicBezTo>
                    <a:pt x="1" y="0"/>
                    <a:pt x="1" y="0"/>
                    <a:pt x="1" y="0"/>
                  </a:cubicBezTo>
                  <a:cubicBezTo>
                    <a:pt x="1" y="0"/>
                    <a:pt x="1" y="0"/>
                    <a:pt x="1" y="0"/>
                  </a:cubicBezTo>
                  <a:cubicBezTo>
                    <a:pt x="1" y="0"/>
                    <a:pt x="1" y="0"/>
                    <a:pt x="1" y="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2" name="Freeform 171"/>
            <p:cNvSpPr/>
            <p:nvPr/>
          </p:nvSpPr>
          <p:spPr bwMode="auto">
            <a:xfrm>
              <a:off x="2149476" y="5476875"/>
              <a:ext cx="282575" cy="122237"/>
            </a:xfrm>
            <a:custGeom>
              <a:avLst/>
              <a:gdLst>
                <a:gd name="T0" fmla="*/ 0 w 7"/>
                <a:gd name="T1" fmla="*/ 0 h 3"/>
                <a:gd name="T2" fmla="*/ 1 w 7"/>
                <a:gd name="T3" fmla="*/ 1 h 3"/>
                <a:gd name="T4" fmla="*/ 1 w 7"/>
                <a:gd name="T5" fmla="*/ 1 h 3"/>
                <a:gd name="T6" fmla="*/ 1 w 7"/>
                <a:gd name="T7" fmla="*/ 1 h 3"/>
                <a:gd name="T8" fmla="*/ 2 w 7"/>
                <a:gd name="T9" fmla="*/ 2 h 3"/>
                <a:gd name="T10" fmla="*/ 3 w 7"/>
                <a:gd name="T11" fmla="*/ 2 h 3"/>
                <a:gd name="T12" fmla="*/ 5 w 7"/>
                <a:gd name="T13" fmla="*/ 1 h 3"/>
                <a:gd name="T14" fmla="*/ 6 w 7"/>
                <a:gd name="T15" fmla="*/ 0 h 3"/>
                <a:gd name="T16" fmla="*/ 6 w 7"/>
                <a:gd name="T17" fmla="*/ 0 h 3"/>
                <a:gd name="T18" fmla="*/ 6 w 7"/>
                <a:gd name="T19" fmla="*/ 0 h 3"/>
                <a:gd name="T20" fmla="*/ 6 w 7"/>
                <a:gd name="T21" fmla="*/ 0 h 3"/>
                <a:gd name="T22" fmla="*/ 6 w 7"/>
                <a:gd name="T23" fmla="*/ 1 h 3"/>
                <a:gd name="T24" fmla="*/ 3 w 7"/>
                <a:gd name="T25" fmla="*/ 3 h 3"/>
                <a:gd name="T26" fmla="*/ 2 w 7"/>
                <a:gd name="T27" fmla="*/ 3 h 3"/>
                <a:gd name="T28" fmla="*/ 0 w 7"/>
                <a:gd name="T29" fmla="*/ 2 h 3"/>
                <a:gd name="T30" fmla="*/ 0 w 7"/>
                <a:gd name="T31" fmla="*/ 1 h 3"/>
                <a:gd name="T32" fmla="*/ 0 w 7"/>
                <a:gd name="T33" fmla="*/ 0 h 3"/>
                <a:gd name="T34" fmla="*/ 0 w 7"/>
                <a:gd name="T35" fmla="*/ 0 h 3"/>
                <a:gd name="T36" fmla="*/ 0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0" y="0"/>
                  </a:moveTo>
                  <a:cubicBezTo>
                    <a:pt x="0" y="0"/>
                    <a:pt x="1" y="0"/>
                    <a:pt x="1" y="1"/>
                  </a:cubicBezTo>
                  <a:cubicBezTo>
                    <a:pt x="1" y="1"/>
                    <a:pt x="1" y="1"/>
                    <a:pt x="1" y="1"/>
                  </a:cubicBezTo>
                  <a:cubicBezTo>
                    <a:pt x="1" y="1"/>
                    <a:pt x="1" y="1"/>
                    <a:pt x="1" y="1"/>
                  </a:cubicBezTo>
                  <a:cubicBezTo>
                    <a:pt x="2" y="2"/>
                    <a:pt x="2" y="2"/>
                    <a:pt x="2" y="2"/>
                  </a:cubicBezTo>
                  <a:cubicBezTo>
                    <a:pt x="2" y="2"/>
                    <a:pt x="3" y="2"/>
                    <a:pt x="3" y="2"/>
                  </a:cubicBezTo>
                  <a:cubicBezTo>
                    <a:pt x="4" y="2"/>
                    <a:pt x="5" y="1"/>
                    <a:pt x="5" y="1"/>
                  </a:cubicBezTo>
                  <a:cubicBezTo>
                    <a:pt x="6" y="1"/>
                    <a:pt x="6" y="0"/>
                    <a:pt x="6" y="0"/>
                  </a:cubicBezTo>
                  <a:cubicBezTo>
                    <a:pt x="6" y="0"/>
                    <a:pt x="6" y="0"/>
                    <a:pt x="6" y="0"/>
                  </a:cubicBezTo>
                  <a:cubicBezTo>
                    <a:pt x="6" y="0"/>
                    <a:pt x="6" y="0"/>
                    <a:pt x="6" y="0"/>
                  </a:cubicBezTo>
                  <a:cubicBezTo>
                    <a:pt x="6" y="0"/>
                    <a:pt x="6" y="0"/>
                    <a:pt x="6" y="0"/>
                  </a:cubicBezTo>
                  <a:cubicBezTo>
                    <a:pt x="7" y="0"/>
                    <a:pt x="7" y="1"/>
                    <a:pt x="6" y="1"/>
                  </a:cubicBezTo>
                  <a:cubicBezTo>
                    <a:pt x="6" y="3"/>
                    <a:pt x="5" y="3"/>
                    <a:pt x="3" y="3"/>
                  </a:cubicBezTo>
                  <a:cubicBezTo>
                    <a:pt x="3" y="3"/>
                    <a:pt x="2" y="3"/>
                    <a:pt x="2" y="3"/>
                  </a:cubicBezTo>
                  <a:cubicBezTo>
                    <a:pt x="1" y="3"/>
                    <a:pt x="0" y="2"/>
                    <a:pt x="0" y="2"/>
                  </a:cubicBezTo>
                  <a:cubicBezTo>
                    <a:pt x="0" y="1"/>
                    <a:pt x="0" y="1"/>
                    <a:pt x="0" y="1"/>
                  </a:cubicBezTo>
                  <a:cubicBezTo>
                    <a:pt x="0" y="0"/>
                    <a:pt x="0" y="0"/>
                    <a:pt x="0" y="0"/>
                  </a:cubicBezTo>
                  <a:cubicBezTo>
                    <a:pt x="0" y="0"/>
                    <a:pt x="0" y="0"/>
                    <a:pt x="0"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3" name="Freeform 172"/>
            <p:cNvSpPr>
              <a:spLocks noEditPoints="1"/>
            </p:cNvSpPr>
            <p:nvPr/>
          </p:nvSpPr>
          <p:spPr bwMode="auto">
            <a:xfrm>
              <a:off x="774701" y="3128963"/>
              <a:ext cx="606425" cy="809625"/>
            </a:xfrm>
            <a:custGeom>
              <a:avLst/>
              <a:gdLst>
                <a:gd name="T0" fmla="*/ 9 w 15"/>
                <a:gd name="T1" fmla="*/ 20 h 20"/>
                <a:gd name="T2" fmla="*/ 8 w 15"/>
                <a:gd name="T3" fmla="*/ 18 h 20"/>
                <a:gd name="T4" fmla="*/ 8 w 15"/>
                <a:gd name="T5" fmla="*/ 16 h 20"/>
                <a:gd name="T6" fmla="*/ 9 w 15"/>
                <a:gd name="T7" fmla="*/ 13 h 20"/>
                <a:gd name="T8" fmla="*/ 12 w 15"/>
                <a:gd name="T9" fmla="*/ 10 h 20"/>
                <a:gd name="T10" fmla="*/ 14 w 15"/>
                <a:gd name="T11" fmla="*/ 8 h 20"/>
                <a:gd name="T12" fmla="*/ 15 w 15"/>
                <a:gd name="T13" fmla="*/ 9 h 20"/>
                <a:gd name="T14" fmla="*/ 13 w 15"/>
                <a:gd name="T15" fmla="*/ 9 h 20"/>
                <a:gd name="T16" fmla="*/ 12 w 15"/>
                <a:gd name="T17" fmla="*/ 8 h 20"/>
                <a:gd name="T18" fmla="*/ 11 w 15"/>
                <a:gd name="T19" fmla="*/ 7 h 20"/>
                <a:gd name="T20" fmla="*/ 10 w 15"/>
                <a:gd name="T21" fmla="*/ 6 h 20"/>
                <a:gd name="T22" fmla="*/ 9 w 15"/>
                <a:gd name="T23" fmla="*/ 3 h 20"/>
                <a:gd name="T24" fmla="*/ 8 w 15"/>
                <a:gd name="T25" fmla="*/ 1 h 20"/>
                <a:gd name="T26" fmla="*/ 9 w 15"/>
                <a:gd name="T27" fmla="*/ 1 h 20"/>
                <a:gd name="T28" fmla="*/ 9 w 15"/>
                <a:gd name="T29" fmla="*/ 2 h 20"/>
                <a:gd name="T30" fmla="*/ 8 w 15"/>
                <a:gd name="T31" fmla="*/ 4 h 20"/>
                <a:gd name="T32" fmla="*/ 7 w 15"/>
                <a:gd name="T33" fmla="*/ 6 h 20"/>
                <a:gd name="T34" fmla="*/ 4 w 15"/>
                <a:gd name="T35" fmla="*/ 8 h 20"/>
                <a:gd name="T36" fmla="*/ 3 w 15"/>
                <a:gd name="T37" fmla="*/ 9 h 20"/>
                <a:gd name="T38" fmla="*/ 1 w 15"/>
                <a:gd name="T39" fmla="*/ 9 h 20"/>
                <a:gd name="T40" fmla="*/ 1 w 15"/>
                <a:gd name="T41" fmla="*/ 8 h 20"/>
                <a:gd name="T42" fmla="*/ 4 w 15"/>
                <a:gd name="T43" fmla="*/ 10 h 20"/>
                <a:gd name="T44" fmla="*/ 6 w 15"/>
                <a:gd name="T45" fmla="*/ 13 h 20"/>
                <a:gd name="T46" fmla="*/ 9 w 15"/>
                <a:gd name="T47" fmla="*/ 20 h 20"/>
                <a:gd name="T48" fmla="*/ 9 w 15"/>
                <a:gd name="T49" fmla="*/ 20 h 20"/>
                <a:gd name="T50" fmla="*/ 9 w 15"/>
                <a:gd name="T51" fmla="*/ 20 h 20"/>
                <a:gd name="T52" fmla="*/ 9 w 15"/>
                <a:gd name="T53" fmla="*/ 20 h 20"/>
                <a:gd name="T54" fmla="*/ 5 w 15"/>
                <a:gd name="T55" fmla="*/ 14 h 20"/>
                <a:gd name="T56" fmla="*/ 3 w 15"/>
                <a:gd name="T57" fmla="*/ 11 h 20"/>
                <a:gd name="T58" fmla="*/ 1 w 15"/>
                <a:gd name="T59" fmla="*/ 9 h 20"/>
                <a:gd name="T60" fmla="*/ 1 w 15"/>
                <a:gd name="T61" fmla="*/ 8 h 20"/>
                <a:gd name="T62" fmla="*/ 1 w 15"/>
                <a:gd name="T63" fmla="*/ 8 h 20"/>
                <a:gd name="T64" fmla="*/ 2 w 15"/>
                <a:gd name="T65" fmla="*/ 8 h 20"/>
                <a:gd name="T66" fmla="*/ 4 w 15"/>
                <a:gd name="T67" fmla="*/ 7 h 20"/>
                <a:gd name="T68" fmla="*/ 6 w 15"/>
                <a:gd name="T69" fmla="*/ 6 h 20"/>
                <a:gd name="T70" fmla="*/ 7 w 15"/>
                <a:gd name="T71" fmla="*/ 4 h 20"/>
                <a:gd name="T72" fmla="*/ 7 w 15"/>
                <a:gd name="T73" fmla="*/ 3 h 20"/>
                <a:gd name="T74" fmla="*/ 8 w 15"/>
                <a:gd name="T75" fmla="*/ 2 h 20"/>
                <a:gd name="T76" fmla="*/ 8 w 15"/>
                <a:gd name="T77" fmla="*/ 1 h 20"/>
                <a:gd name="T78" fmla="*/ 8 w 15"/>
                <a:gd name="T79" fmla="*/ 1 h 20"/>
                <a:gd name="T80" fmla="*/ 8 w 15"/>
                <a:gd name="T81" fmla="*/ 0 h 20"/>
                <a:gd name="T82" fmla="*/ 9 w 15"/>
                <a:gd name="T83" fmla="*/ 1 h 20"/>
                <a:gd name="T84" fmla="*/ 9 w 15"/>
                <a:gd name="T85" fmla="*/ 3 h 20"/>
                <a:gd name="T86" fmla="*/ 10 w 15"/>
                <a:gd name="T87" fmla="*/ 6 h 20"/>
                <a:gd name="T88" fmla="*/ 11 w 15"/>
                <a:gd name="T89" fmla="*/ 7 h 20"/>
                <a:gd name="T90" fmla="*/ 12 w 15"/>
                <a:gd name="T91" fmla="*/ 8 h 20"/>
                <a:gd name="T92" fmla="*/ 13 w 15"/>
                <a:gd name="T93" fmla="*/ 8 h 20"/>
                <a:gd name="T94" fmla="*/ 15 w 15"/>
                <a:gd name="T95" fmla="*/ 8 h 20"/>
                <a:gd name="T96" fmla="*/ 15 w 15"/>
                <a:gd name="T97" fmla="*/ 8 h 20"/>
                <a:gd name="T98" fmla="*/ 15 w 15"/>
                <a:gd name="T99" fmla="*/ 9 h 20"/>
                <a:gd name="T100" fmla="*/ 12 w 15"/>
                <a:gd name="T101" fmla="*/ 11 h 20"/>
                <a:gd name="T102" fmla="*/ 10 w 15"/>
                <a:gd name="T103" fmla="*/ 14 h 20"/>
                <a:gd name="T104" fmla="*/ 9 w 15"/>
                <a:gd name="T105" fmla="*/ 15 h 20"/>
                <a:gd name="T106" fmla="*/ 9 w 15"/>
                <a:gd name="T107" fmla="*/ 16 h 20"/>
                <a:gd name="T108" fmla="*/ 9 w 15"/>
                <a:gd name="T109" fmla="*/ 18 h 20"/>
                <a:gd name="T110" fmla="*/ 9 w 15"/>
                <a:gd name="T111" fmla="*/ 20 h 20"/>
                <a:gd name="T112" fmla="*/ 9 w 15"/>
                <a:gd name="T113" fmla="*/ 20 h 20"/>
                <a:gd name="T114" fmla="*/ 9 w 15"/>
                <a:gd name="T11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 h="20">
                  <a:moveTo>
                    <a:pt x="9" y="20"/>
                  </a:moveTo>
                  <a:cubicBezTo>
                    <a:pt x="8" y="18"/>
                    <a:pt x="8" y="18"/>
                    <a:pt x="8" y="18"/>
                  </a:cubicBezTo>
                  <a:cubicBezTo>
                    <a:pt x="8" y="18"/>
                    <a:pt x="8" y="17"/>
                    <a:pt x="8" y="16"/>
                  </a:cubicBezTo>
                  <a:cubicBezTo>
                    <a:pt x="8" y="15"/>
                    <a:pt x="9" y="14"/>
                    <a:pt x="9" y="13"/>
                  </a:cubicBezTo>
                  <a:cubicBezTo>
                    <a:pt x="10" y="12"/>
                    <a:pt x="11" y="11"/>
                    <a:pt x="12" y="10"/>
                  </a:cubicBezTo>
                  <a:cubicBezTo>
                    <a:pt x="12" y="9"/>
                    <a:pt x="13" y="9"/>
                    <a:pt x="14" y="8"/>
                  </a:cubicBezTo>
                  <a:cubicBezTo>
                    <a:pt x="15" y="9"/>
                    <a:pt x="15" y="9"/>
                    <a:pt x="15" y="9"/>
                  </a:cubicBezTo>
                  <a:cubicBezTo>
                    <a:pt x="13" y="9"/>
                    <a:pt x="13" y="9"/>
                    <a:pt x="13" y="9"/>
                  </a:cubicBezTo>
                  <a:cubicBezTo>
                    <a:pt x="13" y="9"/>
                    <a:pt x="12" y="8"/>
                    <a:pt x="12" y="8"/>
                  </a:cubicBezTo>
                  <a:cubicBezTo>
                    <a:pt x="11" y="8"/>
                    <a:pt x="11" y="8"/>
                    <a:pt x="11" y="7"/>
                  </a:cubicBezTo>
                  <a:cubicBezTo>
                    <a:pt x="10" y="6"/>
                    <a:pt x="10" y="6"/>
                    <a:pt x="10" y="6"/>
                  </a:cubicBezTo>
                  <a:cubicBezTo>
                    <a:pt x="9" y="5"/>
                    <a:pt x="9" y="4"/>
                    <a:pt x="9" y="3"/>
                  </a:cubicBezTo>
                  <a:cubicBezTo>
                    <a:pt x="8" y="2"/>
                    <a:pt x="8" y="2"/>
                    <a:pt x="8" y="1"/>
                  </a:cubicBezTo>
                  <a:cubicBezTo>
                    <a:pt x="9" y="1"/>
                    <a:pt x="9" y="1"/>
                    <a:pt x="9" y="1"/>
                  </a:cubicBezTo>
                  <a:cubicBezTo>
                    <a:pt x="9" y="2"/>
                    <a:pt x="9" y="2"/>
                    <a:pt x="9" y="2"/>
                  </a:cubicBezTo>
                  <a:cubicBezTo>
                    <a:pt x="8" y="3"/>
                    <a:pt x="8" y="3"/>
                    <a:pt x="8" y="4"/>
                  </a:cubicBezTo>
                  <a:cubicBezTo>
                    <a:pt x="8" y="5"/>
                    <a:pt x="7" y="6"/>
                    <a:pt x="7" y="6"/>
                  </a:cubicBezTo>
                  <a:cubicBezTo>
                    <a:pt x="6" y="7"/>
                    <a:pt x="5" y="8"/>
                    <a:pt x="4" y="8"/>
                  </a:cubicBezTo>
                  <a:cubicBezTo>
                    <a:pt x="4" y="9"/>
                    <a:pt x="3" y="9"/>
                    <a:pt x="3" y="9"/>
                  </a:cubicBezTo>
                  <a:cubicBezTo>
                    <a:pt x="2" y="9"/>
                    <a:pt x="2" y="9"/>
                    <a:pt x="1" y="9"/>
                  </a:cubicBezTo>
                  <a:cubicBezTo>
                    <a:pt x="1" y="8"/>
                    <a:pt x="1" y="8"/>
                    <a:pt x="1" y="8"/>
                  </a:cubicBezTo>
                  <a:cubicBezTo>
                    <a:pt x="2" y="9"/>
                    <a:pt x="4" y="9"/>
                    <a:pt x="4" y="10"/>
                  </a:cubicBezTo>
                  <a:cubicBezTo>
                    <a:pt x="5" y="11"/>
                    <a:pt x="6" y="12"/>
                    <a:pt x="6" y="13"/>
                  </a:cubicBezTo>
                  <a:cubicBezTo>
                    <a:pt x="8" y="15"/>
                    <a:pt x="8" y="18"/>
                    <a:pt x="9" y="20"/>
                  </a:cubicBezTo>
                  <a:cubicBezTo>
                    <a:pt x="9" y="20"/>
                    <a:pt x="9" y="20"/>
                    <a:pt x="9" y="20"/>
                  </a:cubicBezTo>
                  <a:cubicBezTo>
                    <a:pt x="9" y="20"/>
                    <a:pt x="9" y="20"/>
                    <a:pt x="9" y="20"/>
                  </a:cubicBezTo>
                  <a:close/>
                  <a:moveTo>
                    <a:pt x="9" y="20"/>
                  </a:moveTo>
                  <a:cubicBezTo>
                    <a:pt x="8" y="18"/>
                    <a:pt x="7" y="16"/>
                    <a:pt x="5" y="14"/>
                  </a:cubicBezTo>
                  <a:cubicBezTo>
                    <a:pt x="5" y="13"/>
                    <a:pt x="4" y="12"/>
                    <a:pt x="3" y="11"/>
                  </a:cubicBezTo>
                  <a:cubicBezTo>
                    <a:pt x="3" y="10"/>
                    <a:pt x="2" y="10"/>
                    <a:pt x="1" y="9"/>
                  </a:cubicBezTo>
                  <a:cubicBezTo>
                    <a:pt x="0" y="9"/>
                    <a:pt x="0" y="8"/>
                    <a:pt x="1" y="8"/>
                  </a:cubicBezTo>
                  <a:cubicBezTo>
                    <a:pt x="1" y="8"/>
                    <a:pt x="1" y="8"/>
                    <a:pt x="1" y="8"/>
                  </a:cubicBezTo>
                  <a:cubicBezTo>
                    <a:pt x="2" y="8"/>
                    <a:pt x="2" y="8"/>
                    <a:pt x="2" y="8"/>
                  </a:cubicBezTo>
                  <a:cubicBezTo>
                    <a:pt x="3" y="7"/>
                    <a:pt x="3" y="7"/>
                    <a:pt x="4" y="7"/>
                  </a:cubicBezTo>
                  <a:cubicBezTo>
                    <a:pt x="4" y="7"/>
                    <a:pt x="5" y="6"/>
                    <a:pt x="6" y="6"/>
                  </a:cubicBezTo>
                  <a:cubicBezTo>
                    <a:pt x="7" y="4"/>
                    <a:pt x="7" y="4"/>
                    <a:pt x="7" y="4"/>
                  </a:cubicBezTo>
                  <a:cubicBezTo>
                    <a:pt x="7" y="3"/>
                    <a:pt x="7" y="3"/>
                    <a:pt x="7" y="3"/>
                  </a:cubicBezTo>
                  <a:cubicBezTo>
                    <a:pt x="8" y="2"/>
                    <a:pt x="8" y="2"/>
                    <a:pt x="8" y="2"/>
                  </a:cubicBezTo>
                  <a:cubicBezTo>
                    <a:pt x="8" y="1"/>
                    <a:pt x="8" y="1"/>
                    <a:pt x="8" y="1"/>
                  </a:cubicBezTo>
                  <a:cubicBezTo>
                    <a:pt x="8" y="1"/>
                    <a:pt x="8" y="1"/>
                    <a:pt x="8" y="1"/>
                  </a:cubicBezTo>
                  <a:cubicBezTo>
                    <a:pt x="8" y="0"/>
                    <a:pt x="8" y="0"/>
                    <a:pt x="8" y="0"/>
                  </a:cubicBezTo>
                  <a:cubicBezTo>
                    <a:pt x="8" y="0"/>
                    <a:pt x="9" y="0"/>
                    <a:pt x="9" y="1"/>
                  </a:cubicBezTo>
                  <a:cubicBezTo>
                    <a:pt x="9" y="1"/>
                    <a:pt x="9" y="2"/>
                    <a:pt x="9" y="3"/>
                  </a:cubicBezTo>
                  <a:cubicBezTo>
                    <a:pt x="9" y="4"/>
                    <a:pt x="10" y="5"/>
                    <a:pt x="10" y="6"/>
                  </a:cubicBezTo>
                  <a:cubicBezTo>
                    <a:pt x="11" y="7"/>
                    <a:pt x="11" y="7"/>
                    <a:pt x="11" y="7"/>
                  </a:cubicBezTo>
                  <a:cubicBezTo>
                    <a:pt x="11" y="7"/>
                    <a:pt x="12" y="7"/>
                    <a:pt x="12" y="8"/>
                  </a:cubicBezTo>
                  <a:cubicBezTo>
                    <a:pt x="12" y="8"/>
                    <a:pt x="13" y="8"/>
                    <a:pt x="13" y="8"/>
                  </a:cubicBezTo>
                  <a:cubicBezTo>
                    <a:pt x="15" y="8"/>
                    <a:pt x="15" y="8"/>
                    <a:pt x="15" y="8"/>
                  </a:cubicBezTo>
                  <a:cubicBezTo>
                    <a:pt x="15" y="8"/>
                    <a:pt x="15" y="8"/>
                    <a:pt x="15" y="8"/>
                  </a:cubicBezTo>
                  <a:cubicBezTo>
                    <a:pt x="15" y="9"/>
                    <a:pt x="15" y="9"/>
                    <a:pt x="15" y="9"/>
                  </a:cubicBezTo>
                  <a:cubicBezTo>
                    <a:pt x="14" y="10"/>
                    <a:pt x="13" y="10"/>
                    <a:pt x="12" y="11"/>
                  </a:cubicBezTo>
                  <a:cubicBezTo>
                    <a:pt x="12" y="12"/>
                    <a:pt x="11" y="13"/>
                    <a:pt x="10" y="14"/>
                  </a:cubicBezTo>
                  <a:cubicBezTo>
                    <a:pt x="10" y="14"/>
                    <a:pt x="10" y="14"/>
                    <a:pt x="9" y="15"/>
                  </a:cubicBezTo>
                  <a:cubicBezTo>
                    <a:pt x="9" y="15"/>
                    <a:pt x="9" y="16"/>
                    <a:pt x="9" y="16"/>
                  </a:cubicBezTo>
                  <a:cubicBezTo>
                    <a:pt x="9" y="18"/>
                    <a:pt x="9" y="18"/>
                    <a:pt x="9" y="18"/>
                  </a:cubicBezTo>
                  <a:cubicBezTo>
                    <a:pt x="9" y="20"/>
                    <a:pt x="9" y="20"/>
                    <a:pt x="9" y="20"/>
                  </a:cubicBezTo>
                  <a:cubicBezTo>
                    <a:pt x="9" y="20"/>
                    <a:pt x="9" y="20"/>
                    <a:pt x="9" y="20"/>
                  </a:cubicBezTo>
                  <a:cubicBezTo>
                    <a:pt x="9" y="20"/>
                    <a:pt x="9" y="20"/>
                    <a:pt x="9" y="2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4" name="Freeform 173"/>
            <p:cNvSpPr>
              <a:spLocks noEditPoints="1"/>
            </p:cNvSpPr>
            <p:nvPr/>
          </p:nvSpPr>
          <p:spPr bwMode="auto">
            <a:xfrm>
              <a:off x="3482976" y="2643188"/>
              <a:ext cx="604838" cy="809625"/>
            </a:xfrm>
            <a:custGeom>
              <a:avLst/>
              <a:gdLst>
                <a:gd name="T0" fmla="*/ 8 w 15"/>
                <a:gd name="T1" fmla="*/ 20 h 20"/>
                <a:gd name="T2" fmla="*/ 8 w 15"/>
                <a:gd name="T3" fmla="*/ 18 h 20"/>
                <a:gd name="T4" fmla="*/ 8 w 15"/>
                <a:gd name="T5" fmla="*/ 16 h 20"/>
                <a:gd name="T6" fmla="*/ 8 w 15"/>
                <a:gd name="T7" fmla="*/ 14 h 20"/>
                <a:gd name="T8" fmla="*/ 9 w 15"/>
                <a:gd name="T9" fmla="*/ 13 h 20"/>
                <a:gd name="T10" fmla="*/ 11 w 15"/>
                <a:gd name="T11" fmla="*/ 10 h 20"/>
                <a:gd name="T12" fmla="*/ 14 w 15"/>
                <a:gd name="T13" fmla="*/ 8 h 20"/>
                <a:gd name="T14" fmla="*/ 14 w 15"/>
                <a:gd name="T15" fmla="*/ 9 h 20"/>
                <a:gd name="T16" fmla="*/ 13 w 15"/>
                <a:gd name="T17" fmla="*/ 9 h 20"/>
                <a:gd name="T18" fmla="*/ 11 w 15"/>
                <a:gd name="T19" fmla="*/ 8 h 20"/>
                <a:gd name="T20" fmla="*/ 10 w 15"/>
                <a:gd name="T21" fmla="*/ 7 h 20"/>
                <a:gd name="T22" fmla="*/ 9 w 15"/>
                <a:gd name="T23" fmla="*/ 6 h 20"/>
                <a:gd name="T24" fmla="*/ 8 w 15"/>
                <a:gd name="T25" fmla="*/ 3 h 20"/>
                <a:gd name="T26" fmla="*/ 7 w 15"/>
                <a:gd name="T27" fmla="*/ 0 h 20"/>
                <a:gd name="T28" fmla="*/ 8 w 15"/>
                <a:gd name="T29" fmla="*/ 0 h 20"/>
                <a:gd name="T30" fmla="*/ 8 w 15"/>
                <a:gd name="T31" fmla="*/ 2 h 20"/>
                <a:gd name="T32" fmla="*/ 8 w 15"/>
                <a:gd name="T33" fmla="*/ 3 h 20"/>
                <a:gd name="T34" fmla="*/ 6 w 15"/>
                <a:gd name="T35" fmla="*/ 6 h 20"/>
                <a:gd name="T36" fmla="*/ 4 w 15"/>
                <a:gd name="T37" fmla="*/ 8 h 20"/>
                <a:gd name="T38" fmla="*/ 2 w 15"/>
                <a:gd name="T39" fmla="*/ 9 h 20"/>
                <a:gd name="T40" fmla="*/ 1 w 15"/>
                <a:gd name="T41" fmla="*/ 9 h 20"/>
                <a:gd name="T42" fmla="*/ 1 w 15"/>
                <a:gd name="T43" fmla="*/ 8 h 20"/>
                <a:gd name="T44" fmla="*/ 4 w 15"/>
                <a:gd name="T45" fmla="*/ 10 h 20"/>
                <a:gd name="T46" fmla="*/ 6 w 15"/>
                <a:gd name="T47" fmla="*/ 13 h 20"/>
                <a:gd name="T48" fmla="*/ 8 w 15"/>
                <a:gd name="T49" fmla="*/ 20 h 20"/>
                <a:gd name="T50" fmla="*/ 8 w 15"/>
                <a:gd name="T51" fmla="*/ 20 h 20"/>
                <a:gd name="T52" fmla="*/ 8 w 15"/>
                <a:gd name="T53" fmla="*/ 20 h 20"/>
                <a:gd name="T54" fmla="*/ 8 w 15"/>
                <a:gd name="T55" fmla="*/ 20 h 20"/>
                <a:gd name="T56" fmla="*/ 5 w 15"/>
                <a:gd name="T57" fmla="*/ 13 h 20"/>
                <a:gd name="T58" fmla="*/ 3 w 15"/>
                <a:gd name="T59" fmla="*/ 11 h 20"/>
                <a:gd name="T60" fmla="*/ 0 w 15"/>
                <a:gd name="T61" fmla="*/ 9 h 20"/>
                <a:gd name="T62" fmla="*/ 0 w 15"/>
                <a:gd name="T63" fmla="*/ 8 h 20"/>
                <a:gd name="T64" fmla="*/ 1 w 15"/>
                <a:gd name="T65" fmla="*/ 8 h 20"/>
                <a:gd name="T66" fmla="*/ 2 w 15"/>
                <a:gd name="T67" fmla="*/ 7 h 20"/>
                <a:gd name="T68" fmla="*/ 3 w 15"/>
                <a:gd name="T69" fmla="*/ 7 h 20"/>
                <a:gd name="T70" fmla="*/ 5 w 15"/>
                <a:gd name="T71" fmla="*/ 5 h 20"/>
                <a:gd name="T72" fmla="*/ 6 w 15"/>
                <a:gd name="T73" fmla="*/ 4 h 20"/>
                <a:gd name="T74" fmla="*/ 7 w 15"/>
                <a:gd name="T75" fmla="*/ 3 h 20"/>
                <a:gd name="T76" fmla="*/ 7 w 15"/>
                <a:gd name="T77" fmla="*/ 2 h 20"/>
                <a:gd name="T78" fmla="*/ 7 w 15"/>
                <a:gd name="T79" fmla="*/ 0 h 20"/>
                <a:gd name="T80" fmla="*/ 7 w 15"/>
                <a:gd name="T81" fmla="*/ 0 h 20"/>
                <a:gd name="T82" fmla="*/ 8 w 15"/>
                <a:gd name="T83" fmla="*/ 0 h 20"/>
                <a:gd name="T84" fmla="*/ 8 w 15"/>
                <a:gd name="T85" fmla="*/ 0 h 20"/>
                <a:gd name="T86" fmla="*/ 8 w 15"/>
                <a:gd name="T87" fmla="*/ 3 h 20"/>
                <a:gd name="T88" fmla="*/ 10 w 15"/>
                <a:gd name="T89" fmla="*/ 6 h 20"/>
                <a:gd name="T90" fmla="*/ 10 w 15"/>
                <a:gd name="T91" fmla="*/ 7 h 20"/>
                <a:gd name="T92" fmla="*/ 12 w 15"/>
                <a:gd name="T93" fmla="*/ 7 h 20"/>
                <a:gd name="T94" fmla="*/ 13 w 15"/>
                <a:gd name="T95" fmla="*/ 8 h 20"/>
                <a:gd name="T96" fmla="*/ 14 w 15"/>
                <a:gd name="T97" fmla="*/ 8 h 20"/>
                <a:gd name="T98" fmla="*/ 15 w 15"/>
                <a:gd name="T99" fmla="*/ 8 h 20"/>
                <a:gd name="T100" fmla="*/ 14 w 15"/>
                <a:gd name="T101" fmla="*/ 9 h 20"/>
                <a:gd name="T102" fmla="*/ 12 w 15"/>
                <a:gd name="T103" fmla="*/ 11 h 20"/>
                <a:gd name="T104" fmla="*/ 10 w 15"/>
                <a:gd name="T105" fmla="*/ 13 h 20"/>
                <a:gd name="T106" fmla="*/ 9 w 15"/>
                <a:gd name="T107" fmla="*/ 15 h 20"/>
                <a:gd name="T108" fmla="*/ 8 w 15"/>
                <a:gd name="T109" fmla="*/ 16 h 20"/>
                <a:gd name="T110" fmla="*/ 8 w 15"/>
                <a:gd name="T111" fmla="*/ 18 h 20"/>
                <a:gd name="T112" fmla="*/ 8 w 15"/>
                <a:gd name="T113" fmla="*/ 20 h 20"/>
                <a:gd name="T114" fmla="*/ 8 w 15"/>
                <a:gd name="T115" fmla="*/ 20 h 20"/>
                <a:gd name="T116" fmla="*/ 8 w 15"/>
                <a:gd name="T1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20">
                  <a:moveTo>
                    <a:pt x="8" y="20"/>
                  </a:moveTo>
                  <a:cubicBezTo>
                    <a:pt x="8" y="18"/>
                    <a:pt x="8" y="18"/>
                    <a:pt x="8" y="18"/>
                  </a:cubicBezTo>
                  <a:cubicBezTo>
                    <a:pt x="8" y="17"/>
                    <a:pt x="8" y="17"/>
                    <a:pt x="8" y="16"/>
                  </a:cubicBezTo>
                  <a:cubicBezTo>
                    <a:pt x="8" y="15"/>
                    <a:pt x="8" y="15"/>
                    <a:pt x="8" y="14"/>
                  </a:cubicBezTo>
                  <a:cubicBezTo>
                    <a:pt x="8" y="14"/>
                    <a:pt x="8" y="13"/>
                    <a:pt x="9" y="13"/>
                  </a:cubicBezTo>
                  <a:cubicBezTo>
                    <a:pt x="9" y="12"/>
                    <a:pt x="10" y="11"/>
                    <a:pt x="11" y="10"/>
                  </a:cubicBezTo>
                  <a:cubicBezTo>
                    <a:pt x="12" y="9"/>
                    <a:pt x="13" y="8"/>
                    <a:pt x="14" y="8"/>
                  </a:cubicBezTo>
                  <a:cubicBezTo>
                    <a:pt x="14" y="9"/>
                    <a:pt x="14" y="9"/>
                    <a:pt x="14" y="9"/>
                  </a:cubicBezTo>
                  <a:cubicBezTo>
                    <a:pt x="13" y="9"/>
                    <a:pt x="13" y="9"/>
                    <a:pt x="13" y="9"/>
                  </a:cubicBezTo>
                  <a:cubicBezTo>
                    <a:pt x="12" y="8"/>
                    <a:pt x="12" y="8"/>
                    <a:pt x="11" y="8"/>
                  </a:cubicBezTo>
                  <a:cubicBezTo>
                    <a:pt x="11" y="8"/>
                    <a:pt x="10" y="7"/>
                    <a:pt x="10" y="7"/>
                  </a:cubicBezTo>
                  <a:cubicBezTo>
                    <a:pt x="9" y="6"/>
                    <a:pt x="9" y="6"/>
                    <a:pt x="9" y="6"/>
                  </a:cubicBezTo>
                  <a:cubicBezTo>
                    <a:pt x="9" y="5"/>
                    <a:pt x="8" y="4"/>
                    <a:pt x="8" y="3"/>
                  </a:cubicBezTo>
                  <a:cubicBezTo>
                    <a:pt x="8" y="2"/>
                    <a:pt x="7" y="1"/>
                    <a:pt x="7" y="0"/>
                  </a:cubicBezTo>
                  <a:cubicBezTo>
                    <a:pt x="8" y="0"/>
                    <a:pt x="8" y="0"/>
                    <a:pt x="8" y="0"/>
                  </a:cubicBezTo>
                  <a:cubicBezTo>
                    <a:pt x="8" y="2"/>
                    <a:pt x="8" y="2"/>
                    <a:pt x="8" y="2"/>
                  </a:cubicBezTo>
                  <a:cubicBezTo>
                    <a:pt x="8" y="2"/>
                    <a:pt x="8" y="3"/>
                    <a:pt x="8" y="3"/>
                  </a:cubicBezTo>
                  <a:cubicBezTo>
                    <a:pt x="7" y="4"/>
                    <a:pt x="7" y="5"/>
                    <a:pt x="6" y="6"/>
                  </a:cubicBezTo>
                  <a:cubicBezTo>
                    <a:pt x="5" y="7"/>
                    <a:pt x="5" y="8"/>
                    <a:pt x="4" y="8"/>
                  </a:cubicBezTo>
                  <a:cubicBezTo>
                    <a:pt x="3" y="8"/>
                    <a:pt x="3" y="9"/>
                    <a:pt x="2" y="9"/>
                  </a:cubicBezTo>
                  <a:cubicBezTo>
                    <a:pt x="2" y="9"/>
                    <a:pt x="1" y="9"/>
                    <a:pt x="1" y="9"/>
                  </a:cubicBezTo>
                  <a:cubicBezTo>
                    <a:pt x="1" y="8"/>
                    <a:pt x="1" y="8"/>
                    <a:pt x="1" y="8"/>
                  </a:cubicBezTo>
                  <a:cubicBezTo>
                    <a:pt x="2" y="8"/>
                    <a:pt x="3" y="9"/>
                    <a:pt x="4" y="10"/>
                  </a:cubicBezTo>
                  <a:cubicBezTo>
                    <a:pt x="5" y="11"/>
                    <a:pt x="5" y="12"/>
                    <a:pt x="6" y="13"/>
                  </a:cubicBezTo>
                  <a:cubicBezTo>
                    <a:pt x="7" y="15"/>
                    <a:pt x="8" y="17"/>
                    <a:pt x="8" y="20"/>
                  </a:cubicBezTo>
                  <a:cubicBezTo>
                    <a:pt x="8" y="20"/>
                    <a:pt x="8" y="20"/>
                    <a:pt x="8" y="20"/>
                  </a:cubicBezTo>
                  <a:cubicBezTo>
                    <a:pt x="8" y="20"/>
                    <a:pt x="8" y="20"/>
                    <a:pt x="8" y="20"/>
                  </a:cubicBezTo>
                  <a:close/>
                  <a:moveTo>
                    <a:pt x="8" y="20"/>
                  </a:moveTo>
                  <a:cubicBezTo>
                    <a:pt x="7" y="17"/>
                    <a:pt x="6" y="15"/>
                    <a:pt x="5" y="13"/>
                  </a:cubicBezTo>
                  <a:cubicBezTo>
                    <a:pt x="4" y="13"/>
                    <a:pt x="4" y="12"/>
                    <a:pt x="3" y="11"/>
                  </a:cubicBezTo>
                  <a:cubicBezTo>
                    <a:pt x="2" y="10"/>
                    <a:pt x="1" y="10"/>
                    <a:pt x="0" y="9"/>
                  </a:cubicBezTo>
                  <a:cubicBezTo>
                    <a:pt x="0" y="9"/>
                    <a:pt x="0" y="8"/>
                    <a:pt x="0" y="8"/>
                  </a:cubicBezTo>
                  <a:cubicBezTo>
                    <a:pt x="0" y="8"/>
                    <a:pt x="0" y="8"/>
                    <a:pt x="1" y="8"/>
                  </a:cubicBezTo>
                  <a:cubicBezTo>
                    <a:pt x="2" y="7"/>
                    <a:pt x="2" y="7"/>
                    <a:pt x="2" y="7"/>
                  </a:cubicBezTo>
                  <a:cubicBezTo>
                    <a:pt x="2" y="7"/>
                    <a:pt x="3" y="7"/>
                    <a:pt x="3" y="7"/>
                  </a:cubicBezTo>
                  <a:cubicBezTo>
                    <a:pt x="4" y="6"/>
                    <a:pt x="5" y="6"/>
                    <a:pt x="5" y="5"/>
                  </a:cubicBezTo>
                  <a:cubicBezTo>
                    <a:pt x="6" y="4"/>
                    <a:pt x="6" y="4"/>
                    <a:pt x="6" y="4"/>
                  </a:cubicBezTo>
                  <a:cubicBezTo>
                    <a:pt x="7" y="3"/>
                    <a:pt x="7" y="3"/>
                    <a:pt x="7" y="3"/>
                  </a:cubicBezTo>
                  <a:cubicBezTo>
                    <a:pt x="7" y="2"/>
                    <a:pt x="7" y="2"/>
                    <a:pt x="7" y="2"/>
                  </a:cubicBezTo>
                  <a:cubicBezTo>
                    <a:pt x="7" y="0"/>
                    <a:pt x="7" y="0"/>
                    <a:pt x="7" y="0"/>
                  </a:cubicBezTo>
                  <a:cubicBezTo>
                    <a:pt x="7" y="0"/>
                    <a:pt x="7" y="0"/>
                    <a:pt x="7" y="0"/>
                  </a:cubicBezTo>
                  <a:cubicBezTo>
                    <a:pt x="7" y="0"/>
                    <a:pt x="8" y="0"/>
                    <a:pt x="8" y="0"/>
                  </a:cubicBezTo>
                  <a:cubicBezTo>
                    <a:pt x="8" y="0"/>
                    <a:pt x="8" y="0"/>
                    <a:pt x="8" y="0"/>
                  </a:cubicBezTo>
                  <a:cubicBezTo>
                    <a:pt x="8" y="1"/>
                    <a:pt x="8" y="2"/>
                    <a:pt x="8" y="3"/>
                  </a:cubicBezTo>
                  <a:cubicBezTo>
                    <a:pt x="9" y="4"/>
                    <a:pt x="9" y="5"/>
                    <a:pt x="10" y="6"/>
                  </a:cubicBezTo>
                  <a:cubicBezTo>
                    <a:pt x="10" y="7"/>
                    <a:pt x="10" y="7"/>
                    <a:pt x="10" y="7"/>
                  </a:cubicBezTo>
                  <a:cubicBezTo>
                    <a:pt x="11" y="7"/>
                    <a:pt x="11" y="7"/>
                    <a:pt x="12" y="7"/>
                  </a:cubicBezTo>
                  <a:cubicBezTo>
                    <a:pt x="12" y="7"/>
                    <a:pt x="12" y="8"/>
                    <a:pt x="13" y="8"/>
                  </a:cubicBezTo>
                  <a:cubicBezTo>
                    <a:pt x="14" y="8"/>
                    <a:pt x="14" y="8"/>
                    <a:pt x="14" y="8"/>
                  </a:cubicBezTo>
                  <a:cubicBezTo>
                    <a:pt x="14" y="8"/>
                    <a:pt x="15" y="8"/>
                    <a:pt x="15" y="8"/>
                  </a:cubicBezTo>
                  <a:cubicBezTo>
                    <a:pt x="15" y="8"/>
                    <a:pt x="15" y="8"/>
                    <a:pt x="14" y="9"/>
                  </a:cubicBezTo>
                  <a:cubicBezTo>
                    <a:pt x="14" y="9"/>
                    <a:pt x="13" y="10"/>
                    <a:pt x="12" y="11"/>
                  </a:cubicBezTo>
                  <a:cubicBezTo>
                    <a:pt x="11" y="12"/>
                    <a:pt x="10" y="12"/>
                    <a:pt x="10" y="13"/>
                  </a:cubicBezTo>
                  <a:cubicBezTo>
                    <a:pt x="9" y="14"/>
                    <a:pt x="9" y="14"/>
                    <a:pt x="9" y="15"/>
                  </a:cubicBezTo>
                  <a:cubicBezTo>
                    <a:pt x="9" y="15"/>
                    <a:pt x="8" y="16"/>
                    <a:pt x="8" y="16"/>
                  </a:cubicBezTo>
                  <a:cubicBezTo>
                    <a:pt x="8" y="18"/>
                    <a:pt x="8" y="18"/>
                    <a:pt x="8" y="18"/>
                  </a:cubicBezTo>
                  <a:cubicBezTo>
                    <a:pt x="8" y="20"/>
                    <a:pt x="8" y="20"/>
                    <a:pt x="8" y="20"/>
                  </a:cubicBezTo>
                  <a:cubicBezTo>
                    <a:pt x="8" y="20"/>
                    <a:pt x="8" y="20"/>
                    <a:pt x="8" y="20"/>
                  </a:cubicBezTo>
                  <a:cubicBezTo>
                    <a:pt x="8" y="20"/>
                    <a:pt x="8" y="20"/>
                    <a:pt x="8" y="2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5" name="Freeform 174"/>
            <p:cNvSpPr>
              <a:spLocks noEditPoints="1"/>
            </p:cNvSpPr>
            <p:nvPr/>
          </p:nvSpPr>
          <p:spPr bwMode="auto">
            <a:xfrm>
              <a:off x="3198813" y="3533775"/>
              <a:ext cx="444500" cy="566737"/>
            </a:xfrm>
            <a:custGeom>
              <a:avLst/>
              <a:gdLst>
                <a:gd name="T0" fmla="*/ 6 w 11"/>
                <a:gd name="T1" fmla="*/ 14 h 14"/>
                <a:gd name="T2" fmla="*/ 6 w 11"/>
                <a:gd name="T3" fmla="*/ 13 h 14"/>
                <a:gd name="T4" fmla="*/ 6 w 11"/>
                <a:gd name="T5" fmla="*/ 12 h 14"/>
                <a:gd name="T6" fmla="*/ 7 w 11"/>
                <a:gd name="T7" fmla="*/ 9 h 14"/>
                <a:gd name="T8" fmla="*/ 10 w 11"/>
                <a:gd name="T9" fmla="*/ 6 h 14"/>
                <a:gd name="T10" fmla="*/ 11 w 11"/>
                <a:gd name="T11" fmla="*/ 7 h 14"/>
                <a:gd name="T12" fmla="*/ 9 w 11"/>
                <a:gd name="T13" fmla="*/ 7 h 14"/>
                <a:gd name="T14" fmla="*/ 8 w 11"/>
                <a:gd name="T15" fmla="*/ 6 h 14"/>
                <a:gd name="T16" fmla="*/ 7 w 11"/>
                <a:gd name="T17" fmla="*/ 4 h 14"/>
                <a:gd name="T18" fmla="*/ 6 w 11"/>
                <a:gd name="T19" fmla="*/ 2 h 14"/>
                <a:gd name="T20" fmla="*/ 6 w 11"/>
                <a:gd name="T21" fmla="*/ 0 h 14"/>
                <a:gd name="T22" fmla="*/ 6 w 11"/>
                <a:gd name="T23" fmla="*/ 0 h 14"/>
                <a:gd name="T24" fmla="*/ 6 w 11"/>
                <a:gd name="T25" fmla="*/ 3 h 14"/>
                <a:gd name="T26" fmla="*/ 5 w 11"/>
                <a:gd name="T27" fmla="*/ 5 h 14"/>
                <a:gd name="T28" fmla="*/ 3 w 11"/>
                <a:gd name="T29" fmla="*/ 6 h 14"/>
                <a:gd name="T30" fmla="*/ 1 w 11"/>
                <a:gd name="T31" fmla="*/ 7 h 14"/>
                <a:gd name="T32" fmla="*/ 1 w 11"/>
                <a:gd name="T33" fmla="*/ 5 h 14"/>
                <a:gd name="T34" fmla="*/ 3 w 11"/>
                <a:gd name="T35" fmla="*/ 7 h 14"/>
                <a:gd name="T36" fmla="*/ 5 w 11"/>
                <a:gd name="T37" fmla="*/ 9 h 14"/>
                <a:gd name="T38" fmla="*/ 6 w 11"/>
                <a:gd name="T39" fmla="*/ 14 h 14"/>
                <a:gd name="T40" fmla="*/ 6 w 11"/>
                <a:gd name="T41" fmla="*/ 14 h 14"/>
                <a:gd name="T42" fmla="*/ 6 w 11"/>
                <a:gd name="T43" fmla="*/ 14 h 14"/>
                <a:gd name="T44" fmla="*/ 6 w 11"/>
                <a:gd name="T45" fmla="*/ 14 h 14"/>
                <a:gd name="T46" fmla="*/ 4 w 11"/>
                <a:gd name="T47" fmla="*/ 10 h 14"/>
                <a:gd name="T48" fmla="*/ 2 w 11"/>
                <a:gd name="T49" fmla="*/ 8 h 14"/>
                <a:gd name="T50" fmla="*/ 0 w 11"/>
                <a:gd name="T51" fmla="*/ 7 h 14"/>
                <a:gd name="T52" fmla="*/ 0 w 11"/>
                <a:gd name="T53" fmla="*/ 7 h 14"/>
                <a:gd name="T54" fmla="*/ 0 w 11"/>
                <a:gd name="T55" fmla="*/ 6 h 14"/>
                <a:gd name="T56" fmla="*/ 1 w 11"/>
                <a:gd name="T57" fmla="*/ 5 h 14"/>
                <a:gd name="T58" fmla="*/ 3 w 11"/>
                <a:gd name="T59" fmla="*/ 5 h 14"/>
                <a:gd name="T60" fmla="*/ 4 w 11"/>
                <a:gd name="T61" fmla="*/ 4 h 14"/>
                <a:gd name="T62" fmla="*/ 5 w 11"/>
                <a:gd name="T63" fmla="*/ 2 h 14"/>
                <a:gd name="T64" fmla="*/ 6 w 11"/>
                <a:gd name="T65" fmla="*/ 0 h 14"/>
                <a:gd name="T66" fmla="*/ 6 w 11"/>
                <a:gd name="T67" fmla="*/ 0 h 14"/>
                <a:gd name="T68" fmla="*/ 6 w 11"/>
                <a:gd name="T69" fmla="*/ 0 h 14"/>
                <a:gd name="T70" fmla="*/ 6 w 11"/>
                <a:gd name="T71" fmla="*/ 0 h 14"/>
                <a:gd name="T72" fmla="*/ 7 w 11"/>
                <a:gd name="T73" fmla="*/ 4 h 14"/>
                <a:gd name="T74" fmla="*/ 9 w 11"/>
                <a:gd name="T75" fmla="*/ 5 h 14"/>
                <a:gd name="T76" fmla="*/ 10 w 11"/>
                <a:gd name="T77" fmla="*/ 6 h 14"/>
                <a:gd name="T78" fmla="*/ 11 w 11"/>
                <a:gd name="T79" fmla="*/ 6 h 14"/>
                <a:gd name="T80" fmla="*/ 11 w 11"/>
                <a:gd name="T81" fmla="*/ 6 h 14"/>
                <a:gd name="T82" fmla="*/ 11 w 11"/>
                <a:gd name="T83" fmla="*/ 7 h 14"/>
                <a:gd name="T84" fmla="*/ 11 w 11"/>
                <a:gd name="T85" fmla="*/ 7 h 14"/>
                <a:gd name="T86" fmla="*/ 7 w 11"/>
                <a:gd name="T87" fmla="*/ 10 h 14"/>
                <a:gd name="T88" fmla="*/ 6 w 11"/>
                <a:gd name="T89" fmla="*/ 12 h 14"/>
                <a:gd name="T90" fmla="*/ 6 w 11"/>
                <a:gd name="T91" fmla="*/ 13 h 14"/>
                <a:gd name="T92" fmla="*/ 6 w 11"/>
                <a:gd name="T93" fmla="*/ 14 h 14"/>
                <a:gd name="T94" fmla="*/ 6 w 11"/>
                <a:gd name="T95" fmla="*/ 14 h 14"/>
                <a:gd name="T96" fmla="*/ 6 w 11"/>
                <a:gd name="T9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 h="14">
                  <a:moveTo>
                    <a:pt x="6" y="14"/>
                  </a:moveTo>
                  <a:cubicBezTo>
                    <a:pt x="6" y="14"/>
                    <a:pt x="6" y="14"/>
                    <a:pt x="6" y="13"/>
                  </a:cubicBezTo>
                  <a:cubicBezTo>
                    <a:pt x="6" y="13"/>
                    <a:pt x="6" y="12"/>
                    <a:pt x="6" y="12"/>
                  </a:cubicBezTo>
                  <a:cubicBezTo>
                    <a:pt x="6" y="11"/>
                    <a:pt x="6" y="10"/>
                    <a:pt x="7" y="9"/>
                  </a:cubicBezTo>
                  <a:cubicBezTo>
                    <a:pt x="7" y="8"/>
                    <a:pt x="9" y="7"/>
                    <a:pt x="10" y="6"/>
                  </a:cubicBezTo>
                  <a:cubicBezTo>
                    <a:pt x="11" y="7"/>
                    <a:pt x="11" y="7"/>
                    <a:pt x="11" y="7"/>
                  </a:cubicBezTo>
                  <a:cubicBezTo>
                    <a:pt x="9" y="7"/>
                    <a:pt x="9" y="7"/>
                    <a:pt x="9" y="7"/>
                  </a:cubicBezTo>
                  <a:cubicBezTo>
                    <a:pt x="9" y="6"/>
                    <a:pt x="9" y="6"/>
                    <a:pt x="8" y="6"/>
                  </a:cubicBezTo>
                  <a:cubicBezTo>
                    <a:pt x="8" y="6"/>
                    <a:pt x="7" y="5"/>
                    <a:pt x="7" y="4"/>
                  </a:cubicBezTo>
                  <a:cubicBezTo>
                    <a:pt x="7" y="4"/>
                    <a:pt x="6" y="3"/>
                    <a:pt x="6" y="2"/>
                  </a:cubicBezTo>
                  <a:cubicBezTo>
                    <a:pt x="6" y="2"/>
                    <a:pt x="6" y="1"/>
                    <a:pt x="6" y="0"/>
                  </a:cubicBezTo>
                  <a:cubicBezTo>
                    <a:pt x="6" y="0"/>
                    <a:pt x="6" y="0"/>
                    <a:pt x="6" y="0"/>
                  </a:cubicBezTo>
                  <a:cubicBezTo>
                    <a:pt x="6" y="1"/>
                    <a:pt x="6" y="2"/>
                    <a:pt x="6" y="3"/>
                  </a:cubicBezTo>
                  <a:cubicBezTo>
                    <a:pt x="6" y="3"/>
                    <a:pt x="6" y="4"/>
                    <a:pt x="5" y="5"/>
                  </a:cubicBezTo>
                  <a:cubicBezTo>
                    <a:pt x="4" y="5"/>
                    <a:pt x="4" y="6"/>
                    <a:pt x="3" y="6"/>
                  </a:cubicBezTo>
                  <a:cubicBezTo>
                    <a:pt x="2" y="7"/>
                    <a:pt x="2" y="7"/>
                    <a:pt x="1" y="7"/>
                  </a:cubicBezTo>
                  <a:cubicBezTo>
                    <a:pt x="1" y="5"/>
                    <a:pt x="1" y="5"/>
                    <a:pt x="1" y="5"/>
                  </a:cubicBezTo>
                  <a:cubicBezTo>
                    <a:pt x="2" y="6"/>
                    <a:pt x="3" y="7"/>
                    <a:pt x="3" y="7"/>
                  </a:cubicBezTo>
                  <a:cubicBezTo>
                    <a:pt x="4" y="8"/>
                    <a:pt x="4" y="9"/>
                    <a:pt x="5" y="9"/>
                  </a:cubicBezTo>
                  <a:cubicBezTo>
                    <a:pt x="5" y="11"/>
                    <a:pt x="6" y="13"/>
                    <a:pt x="6" y="14"/>
                  </a:cubicBezTo>
                  <a:cubicBezTo>
                    <a:pt x="6" y="14"/>
                    <a:pt x="6" y="14"/>
                    <a:pt x="6" y="14"/>
                  </a:cubicBezTo>
                  <a:cubicBezTo>
                    <a:pt x="6" y="14"/>
                    <a:pt x="6" y="14"/>
                    <a:pt x="6" y="14"/>
                  </a:cubicBezTo>
                  <a:close/>
                  <a:moveTo>
                    <a:pt x="6" y="14"/>
                  </a:moveTo>
                  <a:cubicBezTo>
                    <a:pt x="5" y="13"/>
                    <a:pt x="5" y="11"/>
                    <a:pt x="4" y="10"/>
                  </a:cubicBezTo>
                  <a:cubicBezTo>
                    <a:pt x="3" y="9"/>
                    <a:pt x="3" y="9"/>
                    <a:pt x="2" y="8"/>
                  </a:cubicBezTo>
                  <a:cubicBezTo>
                    <a:pt x="2" y="8"/>
                    <a:pt x="1" y="7"/>
                    <a:pt x="0" y="7"/>
                  </a:cubicBezTo>
                  <a:cubicBezTo>
                    <a:pt x="0" y="7"/>
                    <a:pt x="0" y="7"/>
                    <a:pt x="0" y="7"/>
                  </a:cubicBezTo>
                  <a:cubicBezTo>
                    <a:pt x="0" y="6"/>
                    <a:pt x="0" y="6"/>
                    <a:pt x="0" y="6"/>
                  </a:cubicBezTo>
                  <a:cubicBezTo>
                    <a:pt x="0" y="5"/>
                    <a:pt x="1" y="5"/>
                    <a:pt x="1" y="5"/>
                  </a:cubicBezTo>
                  <a:cubicBezTo>
                    <a:pt x="1" y="5"/>
                    <a:pt x="2" y="5"/>
                    <a:pt x="3" y="5"/>
                  </a:cubicBezTo>
                  <a:cubicBezTo>
                    <a:pt x="3" y="5"/>
                    <a:pt x="4" y="4"/>
                    <a:pt x="4" y="4"/>
                  </a:cubicBezTo>
                  <a:cubicBezTo>
                    <a:pt x="5" y="3"/>
                    <a:pt x="5" y="3"/>
                    <a:pt x="5" y="2"/>
                  </a:cubicBezTo>
                  <a:cubicBezTo>
                    <a:pt x="5" y="2"/>
                    <a:pt x="6" y="1"/>
                    <a:pt x="6" y="0"/>
                  </a:cubicBezTo>
                  <a:cubicBezTo>
                    <a:pt x="6" y="0"/>
                    <a:pt x="6" y="0"/>
                    <a:pt x="6" y="0"/>
                  </a:cubicBezTo>
                  <a:cubicBezTo>
                    <a:pt x="6" y="0"/>
                    <a:pt x="6" y="0"/>
                    <a:pt x="6" y="0"/>
                  </a:cubicBezTo>
                  <a:cubicBezTo>
                    <a:pt x="6" y="0"/>
                    <a:pt x="6" y="0"/>
                    <a:pt x="6" y="0"/>
                  </a:cubicBezTo>
                  <a:cubicBezTo>
                    <a:pt x="6" y="2"/>
                    <a:pt x="7" y="3"/>
                    <a:pt x="7" y="4"/>
                  </a:cubicBezTo>
                  <a:cubicBezTo>
                    <a:pt x="8" y="5"/>
                    <a:pt x="8" y="5"/>
                    <a:pt x="9" y="5"/>
                  </a:cubicBezTo>
                  <a:cubicBezTo>
                    <a:pt x="9" y="6"/>
                    <a:pt x="9" y="6"/>
                    <a:pt x="10" y="6"/>
                  </a:cubicBezTo>
                  <a:cubicBezTo>
                    <a:pt x="11" y="6"/>
                    <a:pt x="11" y="6"/>
                    <a:pt x="11" y="6"/>
                  </a:cubicBezTo>
                  <a:cubicBezTo>
                    <a:pt x="11" y="6"/>
                    <a:pt x="11" y="6"/>
                    <a:pt x="11" y="6"/>
                  </a:cubicBezTo>
                  <a:cubicBezTo>
                    <a:pt x="11" y="6"/>
                    <a:pt x="11" y="7"/>
                    <a:pt x="11" y="7"/>
                  </a:cubicBezTo>
                  <a:cubicBezTo>
                    <a:pt x="11" y="7"/>
                    <a:pt x="11" y="7"/>
                    <a:pt x="11" y="7"/>
                  </a:cubicBezTo>
                  <a:cubicBezTo>
                    <a:pt x="10" y="8"/>
                    <a:pt x="8" y="9"/>
                    <a:pt x="7" y="10"/>
                  </a:cubicBezTo>
                  <a:cubicBezTo>
                    <a:pt x="7" y="11"/>
                    <a:pt x="7" y="11"/>
                    <a:pt x="6" y="12"/>
                  </a:cubicBezTo>
                  <a:cubicBezTo>
                    <a:pt x="6" y="12"/>
                    <a:pt x="6" y="13"/>
                    <a:pt x="6" y="13"/>
                  </a:cubicBezTo>
                  <a:cubicBezTo>
                    <a:pt x="6" y="13"/>
                    <a:pt x="6" y="14"/>
                    <a:pt x="6" y="14"/>
                  </a:cubicBezTo>
                  <a:cubicBezTo>
                    <a:pt x="6" y="14"/>
                    <a:pt x="6" y="14"/>
                    <a:pt x="6" y="14"/>
                  </a:cubicBezTo>
                  <a:cubicBezTo>
                    <a:pt x="6" y="14"/>
                    <a:pt x="6" y="14"/>
                    <a:pt x="6" y="14"/>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6" name="Freeform 175"/>
            <p:cNvSpPr/>
            <p:nvPr/>
          </p:nvSpPr>
          <p:spPr bwMode="auto">
            <a:xfrm>
              <a:off x="1906588" y="4991100"/>
              <a:ext cx="646113" cy="161925"/>
            </a:xfrm>
            <a:custGeom>
              <a:avLst/>
              <a:gdLst>
                <a:gd name="T0" fmla="*/ 0 w 16"/>
                <a:gd name="T1" fmla="*/ 1 h 4"/>
                <a:gd name="T2" fmla="*/ 3 w 16"/>
                <a:gd name="T3" fmla="*/ 4 h 4"/>
                <a:gd name="T4" fmla="*/ 1 w 16"/>
                <a:gd name="T5" fmla="*/ 0 h 4"/>
                <a:gd name="T6" fmla="*/ 4 w 16"/>
                <a:gd name="T7" fmla="*/ 3 h 4"/>
                <a:gd name="T8" fmla="*/ 3 w 16"/>
                <a:gd name="T9" fmla="*/ 0 h 4"/>
                <a:gd name="T10" fmla="*/ 5 w 16"/>
                <a:gd name="T11" fmla="*/ 3 h 4"/>
                <a:gd name="T12" fmla="*/ 4 w 16"/>
                <a:gd name="T13" fmla="*/ 1 h 4"/>
                <a:gd name="T14" fmla="*/ 6 w 16"/>
                <a:gd name="T15" fmla="*/ 3 h 4"/>
                <a:gd name="T16" fmla="*/ 6 w 16"/>
                <a:gd name="T17" fmla="*/ 1 h 4"/>
                <a:gd name="T18" fmla="*/ 7 w 16"/>
                <a:gd name="T19" fmla="*/ 3 h 4"/>
                <a:gd name="T20" fmla="*/ 7 w 16"/>
                <a:gd name="T21" fmla="*/ 0 h 4"/>
                <a:gd name="T22" fmla="*/ 8 w 16"/>
                <a:gd name="T23" fmla="*/ 3 h 4"/>
                <a:gd name="T24" fmla="*/ 8 w 16"/>
                <a:gd name="T25" fmla="*/ 1 h 4"/>
                <a:gd name="T26" fmla="*/ 10 w 16"/>
                <a:gd name="T27" fmla="*/ 3 h 4"/>
                <a:gd name="T28" fmla="*/ 10 w 16"/>
                <a:gd name="T29" fmla="*/ 1 h 4"/>
                <a:gd name="T30" fmla="*/ 11 w 16"/>
                <a:gd name="T31" fmla="*/ 3 h 4"/>
                <a:gd name="T32" fmla="*/ 11 w 16"/>
                <a:gd name="T33" fmla="*/ 1 h 4"/>
                <a:gd name="T34" fmla="*/ 13 w 16"/>
                <a:gd name="T35" fmla="*/ 3 h 4"/>
                <a:gd name="T36" fmla="*/ 12 w 16"/>
                <a:gd name="T37" fmla="*/ 1 h 4"/>
                <a:gd name="T38" fmla="*/ 16 w 16"/>
                <a:gd name="T3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0" y="1"/>
                  </a:moveTo>
                  <a:cubicBezTo>
                    <a:pt x="1" y="2"/>
                    <a:pt x="1" y="3"/>
                    <a:pt x="3" y="4"/>
                  </a:cubicBezTo>
                  <a:cubicBezTo>
                    <a:pt x="2" y="2"/>
                    <a:pt x="1" y="1"/>
                    <a:pt x="1" y="0"/>
                  </a:cubicBezTo>
                  <a:cubicBezTo>
                    <a:pt x="2" y="1"/>
                    <a:pt x="3" y="2"/>
                    <a:pt x="4" y="3"/>
                  </a:cubicBezTo>
                  <a:cubicBezTo>
                    <a:pt x="3" y="2"/>
                    <a:pt x="3" y="1"/>
                    <a:pt x="3" y="0"/>
                  </a:cubicBezTo>
                  <a:cubicBezTo>
                    <a:pt x="3" y="1"/>
                    <a:pt x="4" y="2"/>
                    <a:pt x="5" y="3"/>
                  </a:cubicBezTo>
                  <a:cubicBezTo>
                    <a:pt x="5" y="3"/>
                    <a:pt x="5" y="2"/>
                    <a:pt x="4" y="1"/>
                  </a:cubicBezTo>
                  <a:cubicBezTo>
                    <a:pt x="5" y="2"/>
                    <a:pt x="6" y="3"/>
                    <a:pt x="6" y="3"/>
                  </a:cubicBezTo>
                  <a:cubicBezTo>
                    <a:pt x="6" y="3"/>
                    <a:pt x="6" y="2"/>
                    <a:pt x="6" y="1"/>
                  </a:cubicBezTo>
                  <a:cubicBezTo>
                    <a:pt x="5" y="1"/>
                    <a:pt x="7" y="2"/>
                    <a:pt x="7" y="3"/>
                  </a:cubicBezTo>
                  <a:cubicBezTo>
                    <a:pt x="7" y="2"/>
                    <a:pt x="7" y="1"/>
                    <a:pt x="7" y="0"/>
                  </a:cubicBezTo>
                  <a:cubicBezTo>
                    <a:pt x="7" y="1"/>
                    <a:pt x="8" y="2"/>
                    <a:pt x="8" y="3"/>
                  </a:cubicBezTo>
                  <a:cubicBezTo>
                    <a:pt x="9" y="3"/>
                    <a:pt x="8" y="1"/>
                    <a:pt x="8" y="1"/>
                  </a:cubicBezTo>
                  <a:cubicBezTo>
                    <a:pt x="9" y="1"/>
                    <a:pt x="9" y="2"/>
                    <a:pt x="10" y="3"/>
                  </a:cubicBezTo>
                  <a:cubicBezTo>
                    <a:pt x="10" y="2"/>
                    <a:pt x="10" y="2"/>
                    <a:pt x="10" y="1"/>
                  </a:cubicBezTo>
                  <a:cubicBezTo>
                    <a:pt x="10" y="1"/>
                    <a:pt x="10" y="3"/>
                    <a:pt x="11" y="3"/>
                  </a:cubicBezTo>
                  <a:cubicBezTo>
                    <a:pt x="12" y="2"/>
                    <a:pt x="11" y="1"/>
                    <a:pt x="11" y="1"/>
                  </a:cubicBezTo>
                  <a:cubicBezTo>
                    <a:pt x="11" y="2"/>
                    <a:pt x="12" y="2"/>
                    <a:pt x="13" y="3"/>
                  </a:cubicBezTo>
                  <a:cubicBezTo>
                    <a:pt x="13" y="2"/>
                    <a:pt x="12" y="1"/>
                    <a:pt x="12" y="1"/>
                  </a:cubicBezTo>
                  <a:cubicBezTo>
                    <a:pt x="14" y="2"/>
                    <a:pt x="16" y="1"/>
                    <a:pt x="16" y="1"/>
                  </a:cubicBezTo>
                </a:path>
              </a:pathLst>
            </a:custGeom>
            <a:grpFill/>
            <a:ln w="39688" cap="rnd">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17" name="Freeform 176"/>
            <p:cNvSpPr/>
            <p:nvPr/>
          </p:nvSpPr>
          <p:spPr bwMode="auto">
            <a:xfrm>
              <a:off x="1946276" y="5275263"/>
              <a:ext cx="525463" cy="120650"/>
            </a:xfrm>
            <a:custGeom>
              <a:avLst/>
              <a:gdLst>
                <a:gd name="T0" fmla="*/ 0 w 13"/>
                <a:gd name="T1" fmla="*/ 0 h 3"/>
                <a:gd name="T2" fmla="*/ 2 w 13"/>
                <a:gd name="T3" fmla="*/ 2 h 3"/>
                <a:gd name="T4" fmla="*/ 2 w 13"/>
                <a:gd name="T5" fmla="*/ 1 h 3"/>
                <a:gd name="T6" fmla="*/ 4 w 13"/>
                <a:gd name="T7" fmla="*/ 2 h 3"/>
                <a:gd name="T8" fmla="*/ 4 w 13"/>
                <a:gd name="T9" fmla="*/ 1 h 3"/>
                <a:gd name="T10" fmla="*/ 6 w 13"/>
                <a:gd name="T11" fmla="*/ 3 h 3"/>
                <a:gd name="T12" fmla="*/ 6 w 13"/>
                <a:gd name="T13" fmla="*/ 1 h 3"/>
                <a:gd name="T14" fmla="*/ 6 w 13"/>
                <a:gd name="T15" fmla="*/ 2 h 3"/>
                <a:gd name="T16" fmla="*/ 6 w 13"/>
                <a:gd name="T17" fmla="*/ 1 h 3"/>
                <a:gd name="T18" fmla="*/ 8 w 13"/>
                <a:gd name="T19" fmla="*/ 2 h 3"/>
                <a:gd name="T20" fmla="*/ 7 w 13"/>
                <a:gd name="T21" fmla="*/ 0 h 3"/>
                <a:gd name="T22" fmla="*/ 9 w 13"/>
                <a:gd name="T23" fmla="*/ 1 h 3"/>
                <a:gd name="T24" fmla="*/ 9 w 13"/>
                <a:gd name="T25" fmla="*/ 0 h 3"/>
                <a:gd name="T26" fmla="*/ 12 w 13"/>
                <a:gd name="T27" fmla="*/ 2 h 3"/>
                <a:gd name="T28" fmla="*/ 11 w 13"/>
                <a:gd name="T29" fmla="*/ 1 h 3"/>
                <a:gd name="T30" fmla="*/ 13 w 1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
                  <a:moveTo>
                    <a:pt x="0" y="0"/>
                  </a:moveTo>
                  <a:cubicBezTo>
                    <a:pt x="1" y="1"/>
                    <a:pt x="1" y="2"/>
                    <a:pt x="2" y="2"/>
                  </a:cubicBezTo>
                  <a:cubicBezTo>
                    <a:pt x="3" y="2"/>
                    <a:pt x="2" y="1"/>
                    <a:pt x="2" y="1"/>
                  </a:cubicBezTo>
                  <a:cubicBezTo>
                    <a:pt x="3" y="1"/>
                    <a:pt x="3" y="2"/>
                    <a:pt x="4" y="2"/>
                  </a:cubicBezTo>
                  <a:cubicBezTo>
                    <a:pt x="5" y="2"/>
                    <a:pt x="4" y="1"/>
                    <a:pt x="4" y="1"/>
                  </a:cubicBezTo>
                  <a:cubicBezTo>
                    <a:pt x="5" y="1"/>
                    <a:pt x="5" y="2"/>
                    <a:pt x="6" y="3"/>
                  </a:cubicBezTo>
                  <a:cubicBezTo>
                    <a:pt x="6" y="2"/>
                    <a:pt x="6" y="2"/>
                    <a:pt x="6" y="1"/>
                  </a:cubicBezTo>
                  <a:cubicBezTo>
                    <a:pt x="6" y="1"/>
                    <a:pt x="6" y="2"/>
                    <a:pt x="6" y="2"/>
                  </a:cubicBezTo>
                  <a:cubicBezTo>
                    <a:pt x="7" y="2"/>
                    <a:pt x="6" y="1"/>
                    <a:pt x="6" y="1"/>
                  </a:cubicBezTo>
                  <a:cubicBezTo>
                    <a:pt x="7" y="1"/>
                    <a:pt x="7" y="2"/>
                    <a:pt x="8" y="2"/>
                  </a:cubicBezTo>
                  <a:cubicBezTo>
                    <a:pt x="8" y="1"/>
                    <a:pt x="7" y="0"/>
                    <a:pt x="7" y="0"/>
                  </a:cubicBezTo>
                  <a:cubicBezTo>
                    <a:pt x="7" y="0"/>
                    <a:pt x="8" y="1"/>
                    <a:pt x="9" y="1"/>
                  </a:cubicBezTo>
                  <a:cubicBezTo>
                    <a:pt x="9" y="1"/>
                    <a:pt x="9" y="0"/>
                    <a:pt x="9" y="0"/>
                  </a:cubicBezTo>
                  <a:cubicBezTo>
                    <a:pt x="10" y="1"/>
                    <a:pt x="10" y="1"/>
                    <a:pt x="12" y="2"/>
                  </a:cubicBezTo>
                  <a:cubicBezTo>
                    <a:pt x="12" y="2"/>
                    <a:pt x="11" y="1"/>
                    <a:pt x="11" y="1"/>
                  </a:cubicBezTo>
                  <a:cubicBezTo>
                    <a:pt x="12" y="1"/>
                    <a:pt x="13" y="1"/>
                    <a:pt x="13" y="1"/>
                  </a:cubicBezTo>
                </a:path>
              </a:pathLst>
            </a:custGeom>
            <a:grpFill/>
            <a:ln w="39688" cap="rnd">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18" name="Freeform 177"/>
            <p:cNvSpPr/>
            <p:nvPr/>
          </p:nvSpPr>
          <p:spPr bwMode="auto">
            <a:xfrm>
              <a:off x="2189163" y="5476875"/>
              <a:ext cx="122238" cy="80962"/>
            </a:xfrm>
            <a:custGeom>
              <a:avLst/>
              <a:gdLst>
                <a:gd name="T0" fmla="*/ 0 w 3"/>
                <a:gd name="T1" fmla="*/ 1 h 2"/>
                <a:gd name="T2" fmla="*/ 2 w 3"/>
                <a:gd name="T3" fmla="*/ 0 h 2"/>
                <a:gd name="T4" fmla="*/ 2 w 3"/>
                <a:gd name="T5" fmla="*/ 1 h 2"/>
                <a:gd name="T6" fmla="*/ 3 w 3"/>
                <a:gd name="T7" fmla="*/ 1 h 2"/>
              </a:gdLst>
              <a:ahLst/>
              <a:cxnLst>
                <a:cxn ang="0">
                  <a:pos x="T0" y="T1"/>
                </a:cxn>
                <a:cxn ang="0">
                  <a:pos x="T2" y="T3"/>
                </a:cxn>
                <a:cxn ang="0">
                  <a:pos x="T4" y="T5"/>
                </a:cxn>
                <a:cxn ang="0">
                  <a:pos x="T6" y="T7"/>
                </a:cxn>
              </a:cxnLst>
              <a:rect l="0" t="0" r="r" b="b"/>
              <a:pathLst>
                <a:path w="3" h="2">
                  <a:moveTo>
                    <a:pt x="0" y="1"/>
                  </a:moveTo>
                  <a:cubicBezTo>
                    <a:pt x="1" y="1"/>
                    <a:pt x="2" y="2"/>
                    <a:pt x="2" y="0"/>
                  </a:cubicBezTo>
                  <a:cubicBezTo>
                    <a:pt x="2" y="0"/>
                    <a:pt x="2" y="1"/>
                    <a:pt x="2" y="1"/>
                  </a:cubicBezTo>
                  <a:cubicBezTo>
                    <a:pt x="2" y="0"/>
                    <a:pt x="3" y="1"/>
                    <a:pt x="3" y="1"/>
                  </a:cubicBezTo>
                </a:path>
              </a:pathLst>
            </a:custGeom>
            <a:grpFill/>
            <a:ln w="39688" cap="rnd">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19" name="Freeform 178"/>
            <p:cNvSpPr/>
            <p:nvPr/>
          </p:nvSpPr>
          <p:spPr bwMode="auto">
            <a:xfrm>
              <a:off x="1381126" y="3168650"/>
              <a:ext cx="1736725" cy="1822450"/>
            </a:xfrm>
            <a:custGeom>
              <a:avLst/>
              <a:gdLst>
                <a:gd name="T0" fmla="*/ 12 w 43"/>
                <a:gd name="T1" fmla="*/ 45 h 45"/>
                <a:gd name="T2" fmla="*/ 5 w 43"/>
                <a:gd name="T3" fmla="*/ 38 h 45"/>
                <a:gd name="T4" fmla="*/ 3 w 43"/>
                <a:gd name="T5" fmla="*/ 28 h 45"/>
                <a:gd name="T6" fmla="*/ 13 w 43"/>
                <a:gd name="T7" fmla="*/ 8 h 45"/>
                <a:gd name="T8" fmla="*/ 36 w 43"/>
                <a:gd name="T9" fmla="*/ 13 h 45"/>
                <a:gd name="T10" fmla="*/ 36 w 43"/>
                <a:gd name="T11" fmla="*/ 41 h 45"/>
                <a:gd name="T12" fmla="*/ 29 w 43"/>
                <a:gd name="T13" fmla="*/ 45 h 45"/>
                <a:gd name="T14" fmla="*/ 26 w 43"/>
                <a:gd name="T15" fmla="*/ 7 h 45"/>
                <a:gd name="T16" fmla="*/ 10 w 43"/>
                <a:gd name="T17" fmla="*/ 40 h 45"/>
                <a:gd name="T18" fmla="*/ 14 w 43"/>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12" y="45"/>
                  </a:moveTo>
                  <a:cubicBezTo>
                    <a:pt x="9" y="44"/>
                    <a:pt x="6" y="40"/>
                    <a:pt x="5" y="38"/>
                  </a:cubicBezTo>
                  <a:cubicBezTo>
                    <a:pt x="3" y="35"/>
                    <a:pt x="3" y="32"/>
                    <a:pt x="3" y="28"/>
                  </a:cubicBezTo>
                  <a:cubicBezTo>
                    <a:pt x="2" y="20"/>
                    <a:pt x="6" y="12"/>
                    <a:pt x="13" y="8"/>
                  </a:cubicBezTo>
                  <a:cubicBezTo>
                    <a:pt x="22" y="3"/>
                    <a:pt x="30" y="5"/>
                    <a:pt x="36" y="13"/>
                  </a:cubicBezTo>
                  <a:cubicBezTo>
                    <a:pt x="42" y="22"/>
                    <a:pt x="43" y="33"/>
                    <a:pt x="36" y="41"/>
                  </a:cubicBezTo>
                  <a:cubicBezTo>
                    <a:pt x="34" y="43"/>
                    <a:pt x="31" y="44"/>
                    <a:pt x="29" y="45"/>
                  </a:cubicBezTo>
                  <a:cubicBezTo>
                    <a:pt x="43" y="35"/>
                    <a:pt x="42" y="14"/>
                    <a:pt x="26" y="7"/>
                  </a:cubicBezTo>
                  <a:cubicBezTo>
                    <a:pt x="8" y="0"/>
                    <a:pt x="0" y="29"/>
                    <a:pt x="10" y="40"/>
                  </a:cubicBezTo>
                  <a:cubicBezTo>
                    <a:pt x="11" y="41"/>
                    <a:pt x="13" y="43"/>
                    <a:pt x="14" y="44"/>
                  </a:cubicBezTo>
                </a:path>
              </a:pathLst>
            </a:custGeom>
            <a:grpFill/>
            <a:ln w="39688" cap="rnd">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20" name="Freeform 179"/>
            <p:cNvSpPr/>
            <p:nvPr/>
          </p:nvSpPr>
          <p:spPr bwMode="auto">
            <a:xfrm>
              <a:off x="774701" y="3168650"/>
              <a:ext cx="485775" cy="323850"/>
            </a:xfrm>
            <a:custGeom>
              <a:avLst/>
              <a:gdLst>
                <a:gd name="T0" fmla="*/ 7 w 12"/>
                <a:gd name="T1" fmla="*/ 0 h 8"/>
                <a:gd name="T2" fmla="*/ 0 w 12"/>
                <a:gd name="T3" fmla="*/ 8 h 8"/>
                <a:gd name="T4" fmla="*/ 8 w 12"/>
                <a:gd name="T5" fmla="*/ 0 h 8"/>
                <a:gd name="T6" fmla="*/ 12 w 12"/>
                <a:gd name="T7" fmla="*/ 6 h 8"/>
                <a:gd name="T8" fmla="*/ 9 w 12"/>
                <a:gd name="T9" fmla="*/ 0 h 8"/>
              </a:gdLst>
              <a:ahLst/>
              <a:cxnLst>
                <a:cxn ang="0">
                  <a:pos x="T0" y="T1"/>
                </a:cxn>
                <a:cxn ang="0">
                  <a:pos x="T2" y="T3"/>
                </a:cxn>
                <a:cxn ang="0">
                  <a:pos x="T4" y="T5"/>
                </a:cxn>
                <a:cxn ang="0">
                  <a:pos x="T6" y="T7"/>
                </a:cxn>
                <a:cxn ang="0">
                  <a:pos x="T8" y="T9"/>
                </a:cxn>
              </a:cxnLst>
              <a:rect l="0" t="0" r="r" b="b"/>
              <a:pathLst>
                <a:path w="12" h="8">
                  <a:moveTo>
                    <a:pt x="7" y="0"/>
                  </a:moveTo>
                  <a:cubicBezTo>
                    <a:pt x="9" y="4"/>
                    <a:pt x="4" y="8"/>
                    <a:pt x="0" y="8"/>
                  </a:cubicBezTo>
                  <a:cubicBezTo>
                    <a:pt x="4" y="8"/>
                    <a:pt x="9" y="4"/>
                    <a:pt x="8" y="0"/>
                  </a:cubicBezTo>
                  <a:cubicBezTo>
                    <a:pt x="8" y="2"/>
                    <a:pt x="10" y="6"/>
                    <a:pt x="12" y="6"/>
                  </a:cubicBezTo>
                  <a:cubicBezTo>
                    <a:pt x="10" y="6"/>
                    <a:pt x="9" y="2"/>
                    <a:pt x="9" y="0"/>
                  </a:cubicBezTo>
                </a:path>
              </a:pathLst>
            </a:custGeom>
            <a:grpFill/>
            <a:ln w="39688" cap="rnd">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21" name="Freeform 180"/>
            <p:cNvSpPr/>
            <p:nvPr/>
          </p:nvSpPr>
          <p:spPr bwMode="auto">
            <a:xfrm>
              <a:off x="3805238" y="2601913"/>
              <a:ext cx="201613" cy="323850"/>
            </a:xfrm>
            <a:custGeom>
              <a:avLst/>
              <a:gdLst>
                <a:gd name="T0" fmla="*/ 0 w 5"/>
                <a:gd name="T1" fmla="*/ 1 h 8"/>
                <a:gd name="T2" fmla="*/ 5 w 5"/>
                <a:gd name="T3" fmla="*/ 8 h 8"/>
                <a:gd name="T4" fmla="*/ 0 w 5"/>
                <a:gd name="T5" fmla="*/ 0 h 8"/>
              </a:gdLst>
              <a:ahLst/>
              <a:cxnLst>
                <a:cxn ang="0">
                  <a:pos x="T0" y="T1"/>
                </a:cxn>
                <a:cxn ang="0">
                  <a:pos x="T2" y="T3"/>
                </a:cxn>
                <a:cxn ang="0">
                  <a:pos x="T4" y="T5"/>
                </a:cxn>
              </a:cxnLst>
              <a:rect l="0" t="0" r="r" b="b"/>
              <a:pathLst>
                <a:path w="5" h="8">
                  <a:moveTo>
                    <a:pt x="0" y="1"/>
                  </a:moveTo>
                  <a:cubicBezTo>
                    <a:pt x="0" y="3"/>
                    <a:pt x="2" y="7"/>
                    <a:pt x="5" y="8"/>
                  </a:cubicBezTo>
                  <a:cubicBezTo>
                    <a:pt x="2" y="8"/>
                    <a:pt x="0" y="3"/>
                    <a:pt x="0" y="0"/>
                  </a:cubicBezTo>
                </a:path>
              </a:pathLst>
            </a:custGeom>
            <a:grpFill/>
            <a:ln w="39688" cap="rnd">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22" name="Freeform 181"/>
            <p:cNvSpPr/>
            <p:nvPr/>
          </p:nvSpPr>
          <p:spPr bwMode="auto">
            <a:xfrm>
              <a:off x="3441701" y="3533775"/>
              <a:ext cx="201613" cy="282575"/>
            </a:xfrm>
            <a:custGeom>
              <a:avLst/>
              <a:gdLst>
                <a:gd name="T0" fmla="*/ 0 w 5"/>
                <a:gd name="T1" fmla="*/ 0 h 7"/>
                <a:gd name="T2" fmla="*/ 5 w 5"/>
                <a:gd name="T3" fmla="*/ 5 h 7"/>
                <a:gd name="T4" fmla="*/ 0 w 5"/>
                <a:gd name="T5" fmla="*/ 0 h 7"/>
              </a:gdLst>
              <a:ahLst/>
              <a:cxnLst>
                <a:cxn ang="0">
                  <a:pos x="T0" y="T1"/>
                </a:cxn>
                <a:cxn ang="0">
                  <a:pos x="T2" y="T3"/>
                </a:cxn>
                <a:cxn ang="0">
                  <a:pos x="T4" y="T5"/>
                </a:cxn>
              </a:cxnLst>
              <a:rect l="0" t="0" r="r" b="b"/>
              <a:pathLst>
                <a:path w="5" h="7">
                  <a:moveTo>
                    <a:pt x="0" y="0"/>
                  </a:moveTo>
                  <a:cubicBezTo>
                    <a:pt x="0" y="2"/>
                    <a:pt x="2" y="7"/>
                    <a:pt x="5" y="5"/>
                  </a:cubicBezTo>
                  <a:cubicBezTo>
                    <a:pt x="2" y="6"/>
                    <a:pt x="0" y="2"/>
                    <a:pt x="0" y="0"/>
                  </a:cubicBezTo>
                </a:path>
              </a:pathLst>
            </a:custGeom>
            <a:grpFill/>
            <a:ln w="39688" cap="rnd">
              <a:noFill/>
              <a:prstDash val="solid"/>
              <a:round/>
            </a:ln>
          </p:spPr>
          <p:txBody>
            <a:bodyPr vert="horz" wrap="square" lIns="91440" tIns="45720" rIns="91440" bIns="45720" numCol="1" anchor="t" anchorCtr="0" compatLnSpc="1"/>
            <a:lstStyle/>
            <a:p>
              <a:endParaRPr lang="zh-CN" altLang="en-US">
                <a:cs typeface="+mn-ea"/>
                <a:sym typeface="+mn-lt"/>
              </a:endParaRPr>
            </a:p>
          </p:txBody>
        </p:sp>
      </p:grpSp>
      <p:sp>
        <p:nvSpPr>
          <p:cNvPr id="23" name="矩形 22"/>
          <p:cNvSpPr/>
          <p:nvPr/>
        </p:nvSpPr>
        <p:spPr>
          <a:xfrm flipH="1">
            <a:off x="1098741" y="4357494"/>
            <a:ext cx="2646878" cy="917687"/>
          </a:xfrm>
          <a:prstGeom prst="rect">
            <a:avLst/>
          </a:prstGeom>
        </p:spPr>
        <p:txBody>
          <a:bodyPr wrap="none">
            <a:spAutoFit/>
          </a:bodyPr>
          <a:lstStyle/>
          <a:p>
            <a:pPr fontAlgn="base">
              <a:lnSpc>
                <a:spcPct val="120000"/>
              </a:lnSpc>
            </a:pPr>
            <a:r>
              <a:rPr lang="zh-CN" altLang="en-US" sz="4800" dirty="0">
                <a:solidFill>
                  <a:srgbClr val="392F2F"/>
                </a:solidFill>
                <a:cs typeface="+mn-ea"/>
                <a:sym typeface="+mn-lt"/>
              </a:rPr>
              <a:t>最后结论</a:t>
            </a:r>
            <a:endParaRPr lang="zh-CN" altLang="en-US" sz="4800" dirty="0">
              <a:solidFill>
                <a:srgbClr val="392F2F"/>
              </a:solidFill>
              <a:cs typeface="+mn-ea"/>
              <a:sym typeface="+mn-lt"/>
            </a:endParaRPr>
          </a:p>
        </p:txBody>
      </p:sp>
      <p:sp>
        <p:nvSpPr>
          <p:cNvPr id="24" name="文本框 23"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5498755" y="1647543"/>
            <a:ext cx="5365519" cy="3170099"/>
          </a:xfrm>
          <a:prstGeom prst="rect">
            <a:avLst/>
          </a:prstGeom>
          <a:noFill/>
          <a:effectLst/>
        </p:spPr>
        <p:txBody>
          <a:bodyPr wrap="square" rtlCol="0">
            <a:spAutoFit/>
          </a:bodyPr>
          <a:lstStyle/>
          <a:p>
            <a:r>
              <a:rPr lang="en-US" altLang="zh-CN" sz="3200" b="1" dirty="0">
                <a:solidFill>
                  <a:schemeClr val="tx1">
                    <a:lumMod val="65000"/>
                    <a:lumOff val="35000"/>
                  </a:schemeClr>
                </a:solidFill>
                <a:cs typeface="+mn-ea"/>
                <a:sym typeface="+mn-lt"/>
              </a:rPr>
              <a:t>          </a:t>
            </a:r>
            <a:endParaRPr lang="zh-CN" altLang="en-US" sz="3200" b="1" dirty="0">
              <a:solidFill>
                <a:schemeClr val="tx1">
                  <a:lumMod val="65000"/>
                  <a:lumOff val="35000"/>
                </a:schemeClr>
              </a:solidFill>
              <a:cs typeface="+mn-ea"/>
              <a:sym typeface="+mn-lt"/>
            </a:endParaRPr>
          </a:p>
          <a:p>
            <a:pPr>
              <a:lnSpc>
                <a:spcPct val="150000"/>
              </a:lnSpc>
            </a:pPr>
            <a:r>
              <a:rPr lang="zh-CN" altLang="en-US" sz="2800" dirty="0">
                <a:solidFill>
                  <a:schemeClr val="tx1">
                    <a:lumMod val="65000"/>
                    <a:lumOff val="35000"/>
                  </a:schemeClr>
                </a:solidFill>
                <a:cs typeface="+mn-ea"/>
                <a:sym typeface="+mn-lt"/>
              </a:rPr>
              <a:t>这里输入简单的文字概述这里输入简单文字概述简单的文字概述这里输入简单的文字概述这里输入简</a:t>
            </a:r>
            <a:endParaRPr lang="zh-CN" altLang="en-US" sz="28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1"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par>
                          <p:cTn id="18" fill="hold">
                            <p:stCondLst>
                              <p:cond delay="3500"/>
                            </p:stCondLst>
                            <p:childTnLst>
                              <p:par>
                                <p:cTn id="19" presetID="22" presetClass="entr" presetSubtype="1"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3" name="Freeform 5"/>
          <p:cNvSpPr/>
          <p:nvPr/>
        </p:nvSpPr>
        <p:spPr bwMode="auto">
          <a:xfrm rot="5400000">
            <a:off x="3768084" y="-675932"/>
            <a:ext cx="4674557" cy="8087041"/>
          </a:xfrm>
          <a:custGeom>
            <a:avLst/>
            <a:gdLst>
              <a:gd name="T0" fmla="*/ 190 w 5338"/>
              <a:gd name="T1" fmla="*/ 1450 h 7303"/>
              <a:gd name="T2" fmla="*/ 691 w 5338"/>
              <a:gd name="T3" fmla="*/ 1903 h 7303"/>
              <a:gd name="T4" fmla="*/ 679 w 5338"/>
              <a:gd name="T5" fmla="*/ 2546 h 7303"/>
              <a:gd name="T6" fmla="*/ 652 w 5338"/>
              <a:gd name="T7" fmla="*/ 3121 h 7303"/>
              <a:gd name="T8" fmla="*/ 695 w 5338"/>
              <a:gd name="T9" fmla="*/ 3500 h 7303"/>
              <a:gd name="T10" fmla="*/ 359 w 5338"/>
              <a:gd name="T11" fmla="*/ 4150 h 7303"/>
              <a:gd name="T12" fmla="*/ 548 w 5338"/>
              <a:gd name="T13" fmla="*/ 4606 h 7303"/>
              <a:gd name="T14" fmla="*/ 77 w 5338"/>
              <a:gd name="T15" fmla="*/ 5657 h 7303"/>
              <a:gd name="T16" fmla="*/ 459 w 5338"/>
              <a:gd name="T17" fmla="*/ 5780 h 7303"/>
              <a:gd name="T18" fmla="*/ 542 w 5338"/>
              <a:gd name="T19" fmla="*/ 6497 h 7303"/>
              <a:gd name="T20" fmla="*/ 1683 w 5338"/>
              <a:gd name="T21" fmla="*/ 6701 h 7303"/>
              <a:gd name="T22" fmla="*/ 3033 w 5338"/>
              <a:gd name="T23" fmla="*/ 6713 h 7303"/>
              <a:gd name="T24" fmla="*/ 3410 w 5338"/>
              <a:gd name="T25" fmla="*/ 6819 h 7303"/>
              <a:gd name="T26" fmla="*/ 3863 w 5338"/>
              <a:gd name="T27" fmla="*/ 6857 h 7303"/>
              <a:gd name="T28" fmla="*/ 4784 w 5338"/>
              <a:gd name="T29" fmla="*/ 7002 h 7303"/>
              <a:gd name="T30" fmla="*/ 4802 w 5338"/>
              <a:gd name="T31" fmla="*/ 6282 h 7303"/>
              <a:gd name="T32" fmla="*/ 4837 w 5338"/>
              <a:gd name="T33" fmla="*/ 5955 h 7303"/>
              <a:gd name="T34" fmla="*/ 4943 w 5338"/>
              <a:gd name="T35" fmla="*/ 5645 h 7303"/>
              <a:gd name="T36" fmla="*/ 4896 w 5338"/>
              <a:gd name="T37" fmla="*/ 4472 h 7303"/>
              <a:gd name="T38" fmla="*/ 4800 w 5338"/>
              <a:gd name="T39" fmla="*/ 4019 h 7303"/>
              <a:gd name="T40" fmla="*/ 4755 w 5338"/>
              <a:gd name="T41" fmla="*/ 3661 h 7303"/>
              <a:gd name="T42" fmla="*/ 5103 w 5338"/>
              <a:gd name="T43" fmla="*/ 2345 h 7303"/>
              <a:gd name="T44" fmla="*/ 4949 w 5338"/>
              <a:gd name="T45" fmla="*/ 2027 h 7303"/>
              <a:gd name="T46" fmla="*/ 4388 w 5338"/>
              <a:gd name="T47" fmla="*/ 299 h 7303"/>
              <a:gd name="T48" fmla="*/ 3731 w 5338"/>
              <a:gd name="T49" fmla="*/ 651 h 7303"/>
              <a:gd name="T50" fmla="*/ 2977 w 5338"/>
              <a:gd name="T51" fmla="*/ 590 h 7303"/>
              <a:gd name="T52" fmla="*/ 2489 w 5338"/>
              <a:gd name="T53" fmla="*/ 79 h 7303"/>
              <a:gd name="T54" fmla="*/ 1531 w 5338"/>
              <a:gd name="T55" fmla="*/ 682 h 7303"/>
              <a:gd name="T56" fmla="*/ 2927 w 5338"/>
              <a:gd name="T57" fmla="*/ 629 h 7303"/>
              <a:gd name="T58" fmla="*/ 3265 w 5338"/>
              <a:gd name="T59" fmla="*/ 658 h 7303"/>
              <a:gd name="T60" fmla="*/ 4252 w 5338"/>
              <a:gd name="T61" fmla="*/ 310 h 7303"/>
              <a:gd name="T62" fmla="*/ 4902 w 5338"/>
              <a:gd name="T63" fmla="*/ 2040 h 7303"/>
              <a:gd name="T64" fmla="*/ 4941 w 5338"/>
              <a:gd name="T65" fmla="*/ 2568 h 7303"/>
              <a:gd name="T66" fmla="*/ 4713 w 5338"/>
              <a:gd name="T67" fmla="*/ 3671 h 7303"/>
              <a:gd name="T68" fmla="*/ 4742 w 5338"/>
              <a:gd name="T69" fmla="*/ 4066 h 7303"/>
              <a:gd name="T70" fmla="*/ 5166 w 5338"/>
              <a:gd name="T71" fmla="*/ 5264 h 7303"/>
              <a:gd name="T72" fmla="*/ 4716 w 5338"/>
              <a:gd name="T73" fmla="*/ 6039 h 7303"/>
              <a:gd name="T74" fmla="*/ 4670 w 5338"/>
              <a:gd name="T75" fmla="*/ 6346 h 7303"/>
              <a:gd name="T76" fmla="*/ 3857 w 5338"/>
              <a:gd name="T77" fmla="*/ 6816 h 7303"/>
              <a:gd name="T78" fmla="*/ 3401 w 5338"/>
              <a:gd name="T79" fmla="*/ 6773 h 7303"/>
              <a:gd name="T80" fmla="*/ 2270 w 5338"/>
              <a:gd name="T81" fmla="*/ 6905 h 7303"/>
              <a:gd name="T82" fmla="*/ 585 w 5338"/>
              <a:gd name="T83" fmla="*/ 6477 h 7303"/>
              <a:gd name="T84" fmla="*/ 495 w 5338"/>
              <a:gd name="T85" fmla="*/ 5762 h 7303"/>
              <a:gd name="T86" fmla="*/ 72 w 5338"/>
              <a:gd name="T87" fmla="*/ 5196 h 7303"/>
              <a:gd name="T88" fmla="*/ 416 w 5338"/>
              <a:gd name="T89" fmla="*/ 3946 h 7303"/>
              <a:gd name="T90" fmla="*/ 606 w 5338"/>
              <a:gd name="T91" fmla="*/ 3221 h 7303"/>
              <a:gd name="T92" fmla="*/ 786 w 5338"/>
              <a:gd name="T93" fmla="*/ 2528 h 7303"/>
              <a:gd name="T94" fmla="*/ 737 w 5338"/>
              <a:gd name="T95" fmla="*/ 1906 h 7303"/>
              <a:gd name="T96" fmla="*/ 462 w 5338"/>
              <a:gd name="T97" fmla="*/ 758 h 7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8" h="7303">
                <a:moveTo>
                  <a:pt x="1532" y="780"/>
                </a:moveTo>
                <a:cubicBezTo>
                  <a:pt x="1282" y="578"/>
                  <a:pt x="866" y="516"/>
                  <a:pt x="570" y="671"/>
                </a:cubicBezTo>
                <a:cubicBezTo>
                  <a:pt x="291" y="818"/>
                  <a:pt x="124" y="1167"/>
                  <a:pt x="190" y="1450"/>
                </a:cubicBezTo>
                <a:cubicBezTo>
                  <a:pt x="207" y="1519"/>
                  <a:pt x="236" y="1583"/>
                  <a:pt x="271" y="1646"/>
                </a:cubicBezTo>
                <a:cubicBezTo>
                  <a:pt x="306" y="1707"/>
                  <a:pt x="360" y="1751"/>
                  <a:pt x="421" y="1791"/>
                </a:cubicBezTo>
                <a:cubicBezTo>
                  <a:pt x="468" y="1822"/>
                  <a:pt x="647" y="1909"/>
                  <a:pt x="691" y="1903"/>
                </a:cubicBezTo>
                <a:cubicBezTo>
                  <a:pt x="487" y="1930"/>
                  <a:pt x="457" y="2081"/>
                  <a:pt x="519" y="2227"/>
                </a:cubicBezTo>
                <a:cubicBezTo>
                  <a:pt x="559" y="2321"/>
                  <a:pt x="634" y="2404"/>
                  <a:pt x="714" y="2474"/>
                </a:cubicBezTo>
                <a:cubicBezTo>
                  <a:pt x="772" y="2525"/>
                  <a:pt x="753" y="2517"/>
                  <a:pt x="679" y="2546"/>
                </a:cubicBezTo>
                <a:cubicBezTo>
                  <a:pt x="626" y="2567"/>
                  <a:pt x="602" y="2612"/>
                  <a:pt x="594" y="2659"/>
                </a:cubicBezTo>
                <a:cubicBezTo>
                  <a:pt x="569" y="2795"/>
                  <a:pt x="711" y="2951"/>
                  <a:pt x="806" y="3034"/>
                </a:cubicBezTo>
                <a:cubicBezTo>
                  <a:pt x="799" y="3027"/>
                  <a:pt x="668" y="3108"/>
                  <a:pt x="652" y="3121"/>
                </a:cubicBezTo>
                <a:cubicBezTo>
                  <a:pt x="616" y="3151"/>
                  <a:pt x="605" y="3196"/>
                  <a:pt x="601" y="3239"/>
                </a:cubicBezTo>
                <a:cubicBezTo>
                  <a:pt x="596" y="3288"/>
                  <a:pt x="617" y="3340"/>
                  <a:pt x="635" y="3385"/>
                </a:cubicBezTo>
                <a:cubicBezTo>
                  <a:pt x="650" y="3425"/>
                  <a:pt x="673" y="3462"/>
                  <a:pt x="695" y="3500"/>
                </a:cubicBezTo>
                <a:cubicBezTo>
                  <a:pt x="711" y="3527"/>
                  <a:pt x="730" y="3553"/>
                  <a:pt x="747" y="3580"/>
                </a:cubicBezTo>
                <a:cubicBezTo>
                  <a:pt x="768" y="3611"/>
                  <a:pt x="664" y="3677"/>
                  <a:pt x="646" y="3690"/>
                </a:cubicBezTo>
                <a:cubicBezTo>
                  <a:pt x="485" y="3818"/>
                  <a:pt x="371" y="3952"/>
                  <a:pt x="359" y="4150"/>
                </a:cubicBezTo>
                <a:cubicBezTo>
                  <a:pt x="355" y="4226"/>
                  <a:pt x="377" y="4302"/>
                  <a:pt x="402" y="4374"/>
                </a:cubicBezTo>
                <a:cubicBezTo>
                  <a:pt x="417" y="4417"/>
                  <a:pt x="441" y="4457"/>
                  <a:pt x="465" y="4497"/>
                </a:cubicBezTo>
                <a:cubicBezTo>
                  <a:pt x="488" y="4537"/>
                  <a:pt x="518" y="4572"/>
                  <a:pt x="548" y="4606"/>
                </a:cubicBezTo>
                <a:cubicBezTo>
                  <a:pt x="571" y="4632"/>
                  <a:pt x="504" y="4629"/>
                  <a:pt x="483" y="4635"/>
                </a:cubicBezTo>
                <a:cubicBezTo>
                  <a:pt x="277" y="4700"/>
                  <a:pt x="119" y="5008"/>
                  <a:pt x="70" y="5187"/>
                </a:cubicBezTo>
                <a:cubicBezTo>
                  <a:pt x="29" y="5333"/>
                  <a:pt x="17" y="5513"/>
                  <a:pt x="77" y="5657"/>
                </a:cubicBezTo>
                <a:cubicBezTo>
                  <a:pt x="104" y="5720"/>
                  <a:pt x="141" y="5774"/>
                  <a:pt x="210" y="5806"/>
                </a:cubicBezTo>
                <a:cubicBezTo>
                  <a:pt x="256" y="5827"/>
                  <a:pt x="312" y="5822"/>
                  <a:pt x="361" y="5813"/>
                </a:cubicBezTo>
                <a:cubicBezTo>
                  <a:pt x="395" y="5807"/>
                  <a:pt x="428" y="5792"/>
                  <a:pt x="459" y="5780"/>
                </a:cubicBezTo>
                <a:cubicBezTo>
                  <a:pt x="430" y="5792"/>
                  <a:pt x="383" y="5818"/>
                  <a:pt x="349" y="5841"/>
                </a:cubicBezTo>
                <a:cubicBezTo>
                  <a:pt x="155" y="5970"/>
                  <a:pt x="115" y="6161"/>
                  <a:pt x="212" y="6350"/>
                </a:cubicBezTo>
                <a:cubicBezTo>
                  <a:pt x="273" y="6469"/>
                  <a:pt x="401" y="6534"/>
                  <a:pt x="542" y="6497"/>
                </a:cubicBezTo>
                <a:cubicBezTo>
                  <a:pt x="582" y="6486"/>
                  <a:pt x="562" y="6617"/>
                  <a:pt x="576" y="6659"/>
                </a:cubicBezTo>
                <a:cubicBezTo>
                  <a:pt x="626" y="6811"/>
                  <a:pt x="860" y="6768"/>
                  <a:pt x="985" y="6744"/>
                </a:cubicBezTo>
                <a:cubicBezTo>
                  <a:pt x="1231" y="6699"/>
                  <a:pt x="1440" y="6597"/>
                  <a:pt x="1683" y="6701"/>
                </a:cubicBezTo>
                <a:cubicBezTo>
                  <a:pt x="1870" y="6780"/>
                  <a:pt x="2005" y="6880"/>
                  <a:pt x="2216" y="6908"/>
                </a:cubicBezTo>
                <a:cubicBezTo>
                  <a:pt x="2421" y="6935"/>
                  <a:pt x="2661" y="6924"/>
                  <a:pt x="2855" y="6853"/>
                </a:cubicBezTo>
                <a:cubicBezTo>
                  <a:pt x="2931" y="6825"/>
                  <a:pt x="2987" y="6772"/>
                  <a:pt x="3033" y="6713"/>
                </a:cubicBezTo>
                <a:cubicBezTo>
                  <a:pt x="3060" y="6679"/>
                  <a:pt x="3056" y="6689"/>
                  <a:pt x="3060" y="6700"/>
                </a:cubicBezTo>
                <a:cubicBezTo>
                  <a:pt x="3091" y="6788"/>
                  <a:pt x="3184" y="6839"/>
                  <a:pt x="3281" y="6848"/>
                </a:cubicBezTo>
                <a:cubicBezTo>
                  <a:pt x="3347" y="6854"/>
                  <a:pt x="3390" y="6764"/>
                  <a:pt x="3410" y="6819"/>
                </a:cubicBezTo>
                <a:cubicBezTo>
                  <a:pt x="3435" y="6887"/>
                  <a:pt x="3501" y="6933"/>
                  <a:pt x="3567" y="6967"/>
                </a:cubicBezTo>
                <a:cubicBezTo>
                  <a:pt x="3646" y="7007"/>
                  <a:pt x="3761" y="7029"/>
                  <a:pt x="3832" y="6967"/>
                </a:cubicBezTo>
                <a:cubicBezTo>
                  <a:pt x="3863" y="6940"/>
                  <a:pt x="3863" y="6892"/>
                  <a:pt x="3863" y="6857"/>
                </a:cubicBezTo>
                <a:cubicBezTo>
                  <a:pt x="3863" y="6845"/>
                  <a:pt x="3988" y="6971"/>
                  <a:pt x="4004" y="6989"/>
                </a:cubicBezTo>
                <a:cubicBezTo>
                  <a:pt x="4099" y="7092"/>
                  <a:pt x="4211" y="7188"/>
                  <a:pt x="4358" y="7225"/>
                </a:cubicBezTo>
                <a:cubicBezTo>
                  <a:pt x="4540" y="7271"/>
                  <a:pt x="4699" y="7129"/>
                  <a:pt x="4784" y="7002"/>
                </a:cubicBezTo>
                <a:cubicBezTo>
                  <a:pt x="4906" y="6822"/>
                  <a:pt x="4892" y="6623"/>
                  <a:pt x="4770" y="6453"/>
                </a:cubicBezTo>
                <a:cubicBezTo>
                  <a:pt x="4763" y="6443"/>
                  <a:pt x="4660" y="6349"/>
                  <a:pt x="4715" y="6335"/>
                </a:cubicBezTo>
                <a:cubicBezTo>
                  <a:pt x="4751" y="6326"/>
                  <a:pt x="4777" y="6306"/>
                  <a:pt x="4802" y="6282"/>
                </a:cubicBezTo>
                <a:cubicBezTo>
                  <a:pt x="4821" y="6265"/>
                  <a:pt x="4830" y="6229"/>
                  <a:pt x="4827" y="6207"/>
                </a:cubicBezTo>
                <a:cubicBezTo>
                  <a:pt x="4817" y="6149"/>
                  <a:pt x="4791" y="6109"/>
                  <a:pt x="4747" y="6064"/>
                </a:cubicBezTo>
                <a:cubicBezTo>
                  <a:pt x="4734" y="6051"/>
                  <a:pt x="4830" y="5980"/>
                  <a:pt x="4837" y="5955"/>
                </a:cubicBezTo>
                <a:cubicBezTo>
                  <a:pt x="4845" y="5927"/>
                  <a:pt x="4849" y="5902"/>
                  <a:pt x="4842" y="5873"/>
                </a:cubicBezTo>
                <a:cubicBezTo>
                  <a:pt x="4830" y="5821"/>
                  <a:pt x="4797" y="5784"/>
                  <a:pt x="4749" y="5753"/>
                </a:cubicBezTo>
                <a:cubicBezTo>
                  <a:pt x="4757" y="5758"/>
                  <a:pt x="4923" y="5659"/>
                  <a:pt x="4943" y="5645"/>
                </a:cubicBezTo>
                <a:cubicBezTo>
                  <a:pt x="5006" y="5602"/>
                  <a:pt x="5051" y="5542"/>
                  <a:pt x="5090" y="5481"/>
                </a:cubicBezTo>
                <a:cubicBezTo>
                  <a:pt x="5176" y="5344"/>
                  <a:pt x="5194" y="5173"/>
                  <a:pt x="5187" y="5019"/>
                </a:cubicBezTo>
                <a:cubicBezTo>
                  <a:pt x="5176" y="4808"/>
                  <a:pt x="5054" y="4622"/>
                  <a:pt x="4896" y="4472"/>
                </a:cubicBezTo>
                <a:cubicBezTo>
                  <a:pt x="4836" y="4415"/>
                  <a:pt x="4748" y="4388"/>
                  <a:pt x="4807" y="4301"/>
                </a:cubicBezTo>
                <a:cubicBezTo>
                  <a:pt x="4827" y="4272"/>
                  <a:pt x="4826" y="4229"/>
                  <a:pt x="4820" y="4196"/>
                </a:cubicBezTo>
                <a:cubicBezTo>
                  <a:pt x="4807" y="4129"/>
                  <a:pt x="4735" y="4079"/>
                  <a:pt x="4800" y="4019"/>
                </a:cubicBezTo>
                <a:cubicBezTo>
                  <a:pt x="4857" y="3966"/>
                  <a:pt x="4880" y="3884"/>
                  <a:pt x="4861" y="3813"/>
                </a:cubicBezTo>
                <a:cubicBezTo>
                  <a:pt x="4858" y="3802"/>
                  <a:pt x="4853" y="3790"/>
                  <a:pt x="4848" y="3780"/>
                </a:cubicBezTo>
                <a:cubicBezTo>
                  <a:pt x="4840" y="3764"/>
                  <a:pt x="4738" y="3669"/>
                  <a:pt x="4755" y="3661"/>
                </a:cubicBezTo>
                <a:cubicBezTo>
                  <a:pt x="4944" y="3572"/>
                  <a:pt x="5196" y="3358"/>
                  <a:pt x="5106" y="3140"/>
                </a:cubicBezTo>
                <a:cubicBezTo>
                  <a:pt x="5045" y="2990"/>
                  <a:pt x="4861" y="2894"/>
                  <a:pt x="4863" y="2721"/>
                </a:cubicBezTo>
                <a:cubicBezTo>
                  <a:pt x="4864" y="2579"/>
                  <a:pt x="5068" y="2486"/>
                  <a:pt x="5103" y="2345"/>
                </a:cubicBezTo>
                <a:cubicBezTo>
                  <a:pt x="5117" y="2292"/>
                  <a:pt x="5101" y="2240"/>
                  <a:pt x="5082" y="2190"/>
                </a:cubicBezTo>
                <a:cubicBezTo>
                  <a:pt x="5070" y="2159"/>
                  <a:pt x="5041" y="2121"/>
                  <a:pt x="5012" y="2100"/>
                </a:cubicBezTo>
                <a:cubicBezTo>
                  <a:pt x="5002" y="2093"/>
                  <a:pt x="4906" y="2048"/>
                  <a:pt x="4949" y="2027"/>
                </a:cubicBezTo>
                <a:cubicBezTo>
                  <a:pt x="5003" y="2001"/>
                  <a:pt x="5051" y="1967"/>
                  <a:pt x="5097" y="1932"/>
                </a:cubicBezTo>
                <a:cubicBezTo>
                  <a:pt x="5338" y="1747"/>
                  <a:pt x="5331" y="1446"/>
                  <a:pt x="5281" y="1189"/>
                </a:cubicBezTo>
                <a:cubicBezTo>
                  <a:pt x="5195" y="752"/>
                  <a:pt x="4925" y="339"/>
                  <a:pt x="4388" y="299"/>
                </a:cubicBezTo>
                <a:cubicBezTo>
                  <a:pt x="4242" y="289"/>
                  <a:pt x="4101" y="314"/>
                  <a:pt x="3980" y="389"/>
                </a:cubicBezTo>
                <a:cubicBezTo>
                  <a:pt x="3927" y="422"/>
                  <a:pt x="3885" y="470"/>
                  <a:pt x="3847" y="517"/>
                </a:cubicBezTo>
                <a:cubicBezTo>
                  <a:pt x="3836" y="531"/>
                  <a:pt x="3750" y="679"/>
                  <a:pt x="3731" y="651"/>
                </a:cubicBezTo>
                <a:cubicBezTo>
                  <a:pt x="3664" y="552"/>
                  <a:pt x="3559" y="515"/>
                  <a:pt x="3433" y="536"/>
                </a:cubicBezTo>
                <a:cubicBezTo>
                  <a:pt x="3354" y="549"/>
                  <a:pt x="3283" y="667"/>
                  <a:pt x="3235" y="586"/>
                </a:cubicBezTo>
                <a:cubicBezTo>
                  <a:pt x="3183" y="500"/>
                  <a:pt x="3042" y="554"/>
                  <a:pt x="2977" y="590"/>
                </a:cubicBezTo>
                <a:cubicBezTo>
                  <a:pt x="2922" y="621"/>
                  <a:pt x="2968" y="575"/>
                  <a:pt x="2976" y="537"/>
                </a:cubicBezTo>
                <a:cubicBezTo>
                  <a:pt x="2984" y="498"/>
                  <a:pt x="2971" y="455"/>
                  <a:pt x="2962" y="417"/>
                </a:cubicBezTo>
                <a:cubicBezTo>
                  <a:pt x="2913" y="218"/>
                  <a:pt x="2687" y="126"/>
                  <a:pt x="2489" y="79"/>
                </a:cubicBezTo>
                <a:cubicBezTo>
                  <a:pt x="2154" y="0"/>
                  <a:pt x="1815" y="110"/>
                  <a:pt x="1589" y="338"/>
                </a:cubicBezTo>
                <a:cubicBezTo>
                  <a:pt x="1483" y="444"/>
                  <a:pt x="1443" y="572"/>
                  <a:pt x="1533" y="690"/>
                </a:cubicBezTo>
                <a:cubicBezTo>
                  <a:pt x="1532" y="689"/>
                  <a:pt x="1533" y="684"/>
                  <a:pt x="1531" y="682"/>
                </a:cubicBezTo>
                <a:cubicBezTo>
                  <a:pt x="1305" y="384"/>
                  <a:pt x="1886" y="114"/>
                  <a:pt x="2123" y="73"/>
                </a:cubicBezTo>
                <a:cubicBezTo>
                  <a:pt x="2291" y="45"/>
                  <a:pt x="2465" y="74"/>
                  <a:pt x="2624" y="124"/>
                </a:cubicBezTo>
                <a:cubicBezTo>
                  <a:pt x="2831" y="190"/>
                  <a:pt x="3096" y="414"/>
                  <a:pt x="2927" y="629"/>
                </a:cubicBezTo>
                <a:cubicBezTo>
                  <a:pt x="2926" y="631"/>
                  <a:pt x="2931" y="637"/>
                  <a:pt x="2930" y="638"/>
                </a:cubicBezTo>
                <a:cubicBezTo>
                  <a:pt x="3030" y="551"/>
                  <a:pt x="3211" y="490"/>
                  <a:pt x="3263" y="655"/>
                </a:cubicBezTo>
                <a:cubicBezTo>
                  <a:pt x="3263" y="655"/>
                  <a:pt x="3265" y="658"/>
                  <a:pt x="3265" y="658"/>
                </a:cubicBezTo>
                <a:cubicBezTo>
                  <a:pt x="3391" y="493"/>
                  <a:pt x="3657" y="497"/>
                  <a:pt x="3749" y="692"/>
                </a:cubicBezTo>
                <a:cubicBezTo>
                  <a:pt x="3749" y="692"/>
                  <a:pt x="3749" y="692"/>
                  <a:pt x="3749" y="692"/>
                </a:cubicBezTo>
                <a:cubicBezTo>
                  <a:pt x="3852" y="489"/>
                  <a:pt x="3995" y="338"/>
                  <a:pt x="4252" y="310"/>
                </a:cubicBezTo>
                <a:cubicBezTo>
                  <a:pt x="4509" y="282"/>
                  <a:pt x="4760" y="373"/>
                  <a:pt x="4944" y="531"/>
                </a:cubicBezTo>
                <a:cubicBezTo>
                  <a:pt x="5217" y="766"/>
                  <a:pt x="5316" y="1157"/>
                  <a:pt x="5308" y="1486"/>
                </a:cubicBezTo>
                <a:cubicBezTo>
                  <a:pt x="5301" y="1740"/>
                  <a:pt x="5142" y="1924"/>
                  <a:pt x="4902" y="2040"/>
                </a:cubicBezTo>
                <a:cubicBezTo>
                  <a:pt x="4902" y="2040"/>
                  <a:pt x="4904" y="2048"/>
                  <a:pt x="4905" y="2048"/>
                </a:cubicBezTo>
                <a:cubicBezTo>
                  <a:pt x="5039" y="2103"/>
                  <a:pt x="5115" y="2196"/>
                  <a:pt x="5101" y="2337"/>
                </a:cubicBezTo>
                <a:cubicBezTo>
                  <a:pt x="5091" y="2431"/>
                  <a:pt x="5005" y="2502"/>
                  <a:pt x="4941" y="2568"/>
                </a:cubicBezTo>
                <a:cubicBezTo>
                  <a:pt x="4882" y="2629"/>
                  <a:pt x="4841" y="2706"/>
                  <a:pt x="4867" y="2788"/>
                </a:cubicBezTo>
                <a:cubicBezTo>
                  <a:pt x="4901" y="2892"/>
                  <a:pt x="4988" y="2966"/>
                  <a:pt x="5057" y="3053"/>
                </a:cubicBezTo>
                <a:cubicBezTo>
                  <a:pt x="5265" y="3315"/>
                  <a:pt x="4938" y="3565"/>
                  <a:pt x="4713" y="3671"/>
                </a:cubicBezTo>
                <a:cubicBezTo>
                  <a:pt x="4713" y="3671"/>
                  <a:pt x="4715" y="3679"/>
                  <a:pt x="4716" y="3679"/>
                </a:cubicBezTo>
                <a:cubicBezTo>
                  <a:pt x="4912" y="3763"/>
                  <a:pt x="4890" y="3949"/>
                  <a:pt x="4739" y="4058"/>
                </a:cubicBezTo>
                <a:cubicBezTo>
                  <a:pt x="4738" y="4059"/>
                  <a:pt x="4741" y="4065"/>
                  <a:pt x="4742" y="4066"/>
                </a:cubicBezTo>
                <a:cubicBezTo>
                  <a:pt x="4830" y="4162"/>
                  <a:pt x="4845" y="4267"/>
                  <a:pt x="4752" y="4354"/>
                </a:cubicBezTo>
                <a:cubicBezTo>
                  <a:pt x="4751" y="4354"/>
                  <a:pt x="4753" y="4361"/>
                  <a:pt x="4754" y="4362"/>
                </a:cubicBezTo>
                <a:cubicBezTo>
                  <a:pt x="5059" y="4594"/>
                  <a:pt x="5238" y="4887"/>
                  <a:pt x="5166" y="5264"/>
                </a:cubicBezTo>
                <a:cubicBezTo>
                  <a:pt x="5122" y="5495"/>
                  <a:pt x="4963" y="5668"/>
                  <a:pt x="4717" y="5739"/>
                </a:cubicBezTo>
                <a:cubicBezTo>
                  <a:pt x="4716" y="5739"/>
                  <a:pt x="4718" y="5747"/>
                  <a:pt x="4719" y="5747"/>
                </a:cubicBezTo>
                <a:cubicBezTo>
                  <a:pt x="4878" y="5817"/>
                  <a:pt x="4875" y="5987"/>
                  <a:pt x="4716" y="6039"/>
                </a:cubicBezTo>
                <a:cubicBezTo>
                  <a:pt x="4715" y="6039"/>
                  <a:pt x="4718" y="6047"/>
                  <a:pt x="4718" y="6047"/>
                </a:cubicBezTo>
                <a:cubicBezTo>
                  <a:pt x="4852" y="6156"/>
                  <a:pt x="4849" y="6293"/>
                  <a:pt x="4668" y="6338"/>
                </a:cubicBezTo>
                <a:cubicBezTo>
                  <a:pt x="4667" y="6338"/>
                  <a:pt x="4670" y="6345"/>
                  <a:pt x="4670" y="6346"/>
                </a:cubicBezTo>
                <a:cubicBezTo>
                  <a:pt x="4844" y="6528"/>
                  <a:pt x="4913" y="6735"/>
                  <a:pt x="4802" y="6959"/>
                </a:cubicBezTo>
                <a:cubicBezTo>
                  <a:pt x="4745" y="7075"/>
                  <a:pt x="4639" y="7168"/>
                  <a:pt x="4507" y="7211"/>
                </a:cubicBezTo>
                <a:cubicBezTo>
                  <a:pt x="4232" y="7303"/>
                  <a:pt x="3997" y="6977"/>
                  <a:pt x="3857" y="6816"/>
                </a:cubicBezTo>
                <a:cubicBezTo>
                  <a:pt x="3856" y="6816"/>
                  <a:pt x="3856" y="6817"/>
                  <a:pt x="3856" y="6817"/>
                </a:cubicBezTo>
                <a:cubicBezTo>
                  <a:pt x="3895" y="7118"/>
                  <a:pt x="3425" y="6988"/>
                  <a:pt x="3404" y="6780"/>
                </a:cubicBezTo>
                <a:cubicBezTo>
                  <a:pt x="3404" y="6779"/>
                  <a:pt x="3401" y="6773"/>
                  <a:pt x="3401" y="6773"/>
                </a:cubicBezTo>
                <a:cubicBezTo>
                  <a:pt x="3310" y="6907"/>
                  <a:pt x="3080" y="6813"/>
                  <a:pt x="3056" y="6675"/>
                </a:cubicBezTo>
                <a:cubicBezTo>
                  <a:pt x="3056" y="6674"/>
                  <a:pt x="3053" y="6668"/>
                  <a:pt x="3054" y="6668"/>
                </a:cubicBezTo>
                <a:cubicBezTo>
                  <a:pt x="2898" y="6915"/>
                  <a:pt x="2551" y="6921"/>
                  <a:pt x="2270" y="6905"/>
                </a:cubicBezTo>
                <a:cubicBezTo>
                  <a:pt x="2093" y="6894"/>
                  <a:pt x="1952" y="6838"/>
                  <a:pt x="1803" y="6755"/>
                </a:cubicBezTo>
                <a:cubicBezTo>
                  <a:pt x="1698" y="6697"/>
                  <a:pt x="1581" y="6633"/>
                  <a:pt x="1453" y="6638"/>
                </a:cubicBezTo>
                <a:cubicBezTo>
                  <a:pt x="1195" y="6648"/>
                  <a:pt x="464" y="6981"/>
                  <a:pt x="585" y="6477"/>
                </a:cubicBezTo>
                <a:cubicBezTo>
                  <a:pt x="585" y="6477"/>
                  <a:pt x="582" y="6469"/>
                  <a:pt x="582" y="6469"/>
                </a:cubicBezTo>
                <a:cubicBezTo>
                  <a:pt x="315" y="6586"/>
                  <a:pt x="125" y="6316"/>
                  <a:pt x="167" y="6081"/>
                </a:cubicBezTo>
                <a:cubicBezTo>
                  <a:pt x="194" y="5931"/>
                  <a:pt x="365" y="5836"/>
                  <a:pt x="495" y="5762"/>
                </a:cubicBezTo>
                <a:cubicBezTo>
                  <a:pt x="496" y="5762"/>
                  <a:pt x="492" y="5754"/>
                  <a:pt x="492" y="5754"/>
                </a:cubicBezTo>
                <a:cubicBezTo>
                  <a:pt x="374" y="5811"/>
                  <a:pt x="239" y="5847"/>
                  <a:pt x="135" y="5748"/>
                </a:cubicBezTo>
                <a:cubicBezTo>
                  <a:pt x="0" y="5619"/>
                  <a:pt x="33" y="5358"/>
                  <a:pt x="72" y="5196"/>
                </a:cubicBezTo>
                <a:cubicBezTo>
                  <a:pt x="113" y="5031"/>
                  <a:pt x="342" y="4583"/>
                  <a:pt x="580" y="4639"/>
                </a:cubicBezTo>
                <a:cubicBezTo>
                  <a:pt x="580" y="4639"/>
                  <a:pt x="579" y="4631"/>
                  <a:pt x="578" y="4630"/>
                </a:cubicBezTo>
                <a:cubicBezTo>
                  <a:pt x="394" y="4444"/>
                  <a:pt x="304" y="4180"/>
                  <a:pt x="416" y="3946"/>
                </a:cubicBezTo>
                <a:cubicBezTo>
                  <a:pt x="484" y="3804"/>
                  <a:pt x="643" y="3706"/>
                  <a:pt x="765" y="3605"/>
                </a:cubicBezTo>
                <a:cubicBezTo>
                  <a:pt x="766" y="3604"/>
                  <a:pt x="763" y="3598"/>
                  <a:pt x="763" y="3597"/>
                </a:cubicBezTo>
                <a:cubicBezTo>
                  <a:pt x="686" y="3486"/>
                  <a:pt x="593" y="3358"/>
                  <a:pt x="606" y="3221"/>
                </a:cubicBezTo>
                <a:cubicBezTo>
                  <a:pt x="616" y="3118"/>
                  <a:pt x="734" y="3074"/>
                  <a:pt x="827" y="3050"/>
                </a:cubicBezTo>
                <a:cubicBezTo>
                  <a:pt x="828" y="3050"/>
                  <a:pt x="826" y="3042"/>
                  <a:pt x="825" y="3042"/>
                </a:cubicBezTo>
                <a:cubicBezTo>
                  <a:pt x="654" y="2908"/>
                  <a:pt x="450" y="2580"/>
                  <a:pt x="786" y="2528"/>
                </a:cubicBezTo>
                <a:cubicBezTo>
                  <a:pt x="787" y="2528"/>
                  <a:pt x="785" y="2520"/>
                  <a:pt x="784" y="2519"/>
                </a:cubicBezTo>
                <a:cubicBezTo>
                  <a:pt x="685" y="2452"/>
                  <a:pt x="607" y="2369"/>
                  <a:pt x="545" y="2272"/>
                </a:cubicBezTo>
                <a:cubicBezTo>
                  <a:pt x="412" y="2063"/>
                  <a:pt x="519" y="1935"/>
                  <a:pt x="737" y="1906"/>
                </a:cubicBezTo>
                <a:cubicBezTo>
                  <a:pt x="737" y="1906"/>
                  <a:pt x="735" y="1898"/>
                  <a:pt x="734" y="1898"/>
                </a:cubicBezTo>
                <a:cubicBezTo>
                  <a:pt x="401" y="1806"/>
                  <a:pt x="174" y="1668"/>
                  <a:pt x="177" y="1303"/>
                </a:cubicBezTo>
                <a:cubicBezTo>
                  <a:pt x="178" y="1098"/>
                  <a:pt x="306" y="899"/>
                  <a:pt x="462" y="758"/>
                </a:cubicBezTo>
                <a:cubicBezTo>
                  <a:pt x="744" y="504"/>
                  <a:pt x="1255" y="564"/>
                  <a:pt x="1534" y="789"/>
                </a:cubicBezTo>
                <a:cubicBezTo>
                  <a:pt x="1533" y="788"/>
                  <a:pt x="1534" y="782"/>
                  <a:pt x="1532" y="780"/>
                </a:cubicBezTo>
              </a:path>
            </a:pathLst>
          </a:custGeom>
          <a:solidFill>
            <a:srgbClr val="3A250F"/>
          </a:solidFill>
          <a:ln w="12700">
            <a:solidFill>
              <a:schemeClr val="tx1">
                <a:lumMod val="50000"/>
                <a:lumOff val="50000"/>
              </a:schemeClr>
            </a:solidFill>
            <a:round/>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pic>
        <p:nvPicPr>
          <p:cNvPr id="9" name="图片 8"/>
          <p:cNvPicPr>
            <a:picLocks noChangeAspect="1"/>
          </p:cNvPicPr>
          <p:nvPr/>
        </p:nvPicPr>
        <p:blipFill>
          <a:blip r:embed="rId1"/>
          <a:stretch>
            <a:fillRect/>
          </a:stretch>
        </p:blipFill>
        <p:spPr>
          <a:xfrm>
            <a:off x="873425" y="3518043"/>
            <a:ext cx="361140" cy="361140"/>
          </a:xfrm>
          <a:prstGeom prst="rect">
            <a:avLst/>
          </a:prstGeom>
        </p:spPr>
      </p:pic>
      <p:pic>
        <p:nvPicPr>
          <p:cNvPr id="10" name="图片 9"/>
          <p:cNvPicPr>
            <a:picLocks noChangeAspect="1"/>
          </p:cNvPicPr>
          <p:nvPr/>
        </p:nvPicPr>
        <p:blipFill>
          <a:blip r:embed="rId1"/>
          <a:stretch>
            <a:fillRect/>
          </a:stretch>
        </p:blipFill>
        <p:spPr>
          <a:xfrm>
            <a:off x="1516548" y="5349695"/>
            <a:ext cx="274152" cy="274152"/>
          </a:xfrm>
          <a:prstGeom prst="rect">
            <a:avLst/>
          </a:prstGeom>
        </p:spPr>
      </p:pic>
      <p:pic>
        <p:nvPicPr>
          <p:cNvPr id="11" name="图片 10"/>
          <p:cNvPicPr>
            <a:picLocks noChangeAspect="1"/>
          </p:cNvPicPr>
          <p:nvPr/>
        </p:nvPicPr>
        <p:blipFill>
          <a:blip r:embed="rId1"/>
          <a:stretch>
            <a:fillRect/>
          </a:stretch>
        </p:blipFill>
        <p:spPr>
          <a:xfrm>
            <a:off x="3612048" y="6009120"/>
            <a:ext cx="213192" cy="213192"/>
          </a:xfrm>
          <a:prstGeom prst="rect">
            <a:avLst/>
          </a:prstGeom>
        </p:spPr>
      </p:pic>
      <p:pic>
        <p:nvPicPr>
          <p:cNvPr id="12" name="图片 11"/>
          <p:cNvPicPr>
            <a:picLocks noChangeAspect="1"/>
          </p:cNvPicPr>
          <p:nvPr/>
        </p:nvPicPr>
        <p:blipFill>
          <a:blip r:embed="rId1"/>
          <a:stretch>
            <a:fillRect/>
          </a:stretch>
        </p:blipFill>
        <p:spPr>
          <a:xfrm>
            <a:off x="9938982" y="1498394"/>
            <a:ext cx="340398" cy="340398"/>
          </a:xfrm>
          <a:prstGeom prst="rect">
            <a:avLst/>
          </a:prstGeom>
        </p:spPr>
      </p:pic>
      <p:pic>
        <p:nvPicPr>
          <p:cNvPr id="13" name="图片 12"/>
          <p:cNvPicPr>
            <a:picLocks noChangeAspect="1"/>
          </p:cNvPicPr>
          <p:nvPr/>
        </p:nvPicPr>
        <p:blipFill>
          <a:blip r:embed="rId1"/>
          <a:stretch>
            <a:fillRect/>
          </a:stretch>
        </p:blipFill>
        <p:spPr>
          <a:xfrm>
            <a:off x="11302962" y="2630751"/>
            <a:ext cx="294678" cy="294678"/>
          </a:xfrm>
          <a:prstGeom prst="rect">
            <a:avLst/>
          </a:prstGeom>
        </p:spPr>
      </p:pic>
      <p:pic>
        <p:nvPicPr>
          <p:cNvPr id="14" name="图片 13"/>
          <p:cNvPicPr>
            <a:picLocks noChangeAspect="1"/>
          </p:cNvPicPr>
          <p:nvPr/>
        </p:nvPicPr>
        <p:blipFill>
          <a:blip r:embed="rId1"/>
          <a:stretch>
            <a:fillRect/>
          </a:stretch>
        </p:blipFill>
        <p:spPr>
          <a:xfrm>
            <a:off x="2492833" y="1467263"/>
            <a:ext cx="294678" cy="294678"/>
          </a:xfrm>
          <a:prstGeom prst="rect">
            <a:avLst/>
          </a:prstGeom>
        </p:spPr>
      </p:pic>
      <p:pic>
        <p:nvPicPr>
          <p:cNvPr id="15" name="图片 14"/>
          <p:cNvPicPr>
            <a:picLocks noChangeAspect="1"/>
          </p:cNvPicPr>
          <p:nvPr/>
        </p:nvPicPr>
        <p:blipFill>
          <a:blip r:embed="rId1"/>
          <a:stretch>
            <a:fillRect/>
          </a:stretch>
        </p:blipFill>
        <p:spPr>
          <a:xfrm>
            <a:off x="1950823" y="3001398"/>
            <a:ext cx="210716" cy="210716"/>
          </a:xfrm>
          <a:prstGeom prst="rect">
            <a:avLst/>
          </a:prstGeom>
        </p:spPr>
      </p:pic>
      <p:sp>
        <p:nvSpPr>
          <p:cNvPr id="20" name="Freeform 5"/>
          <p:cNvSpPr/>
          <p:nvPr/>
        </p:nvSpPr>
        <p:spPr bwMode="auto">
          <a:xfrm rot="1111718">
            <a:off x="9431604" y="5012208"/>
            <a:ext cx="1362075" cy="763588"/>
          </a:xfrm>
          <a:custGeom>
            <a:avLst/>
            <a:gdLst>
              <a:gd name="T0" fmla="*/ 967 w 1019"/>
              <a:gd name="T1" fmla="*/ 15 h 571"/>
              <a:gd name="T2" fmla="*/ 1001 w 1019"/>
              <a:gd name="T3" fmla="*/ 161 h 571"/>
              <a:gd name="T4" fmla="*/ 928 w 1019"/>
              <a:gd name="T5" fmla="*/ 302 h 571"/>
              <a:gd name="T6" fmla="*/ 758 w 1019"/>
              <a:gd name="T7" fmla="*/ 348 h 571"/>
              <a:gd name="T8" fmla="*/ 657 w 1019"/>
              <a:gd name="T9" fmla="*/ 344 h 571"/>
              <a:gd name="T10" fmla="*/ 586 w 1019"/>
              <a:gd name="T11" fmla="*/ 343 h 571"/>
              <a:gd name="T12" fmla="*/ 297 w 1019"/>
              <a:gd name="T13" fmla="*/ 356 h 571"/>
              <a:gd name="T14" fmla="*/ 48 w 1019"/>
              <a:gd name="T15" fmla="*/ 465 h 571"/>
              <a:gd name="T16" fmla="*/ 2 w 1019"/>
              <a:gd name="T17" fmla="*/ 559 h 571"/>
              <a:gd name="T18" fmla="*/ 15 w 1019"/>
              <a:gd name="T19" fmla="*/ 563 h 571"/>
              <a:gd name="T20" fmla="*/ 78 w 1019"/>
              <a:gd name="T21" fmla="*/ 454 h 571"/>
              <a:gd name="T22" fmla="*/ 195 w 1019"/>
              <a:gd name="T23" fmla="*/ 392 h 571"/>
              <a:gd name="T24" fmla="*/ 491 w 1019"/>
              <a:gd name="T25" fmla="*/ 356 h 571"/>
              <a:gd name="T26" fmla="*/ 620 w 1019"/>
              <a:gd name="T27" fmla="*/ 356 h 571"/>
              <a:gd name="T28" fmla="*/ 816 w 1019"/>
              <a:gd name="T29" fmla="*/ 359 h 571"/>
              <a:gd name="T30" fmla="*/ 905 w 1019"/>
              <a:gd name="T31" fmla="*/ 335 h 571"/>
              <a:gd name="T32" fmla="*/ 961 w 1019"/>
              <a:gd name="T33" fmla="*/ 285 h 571"/>
              <a:gd name="T34" fmla="*/ 1017 w 1019"/>
              <a:gd name="T35" fmla="*/ 133 h 571"/>
              <a:gd name="T36" fmla="*/ 977 w 1019"/>
              <a:gd name="T37" fmla="*/ 6 h 571"/>
              <a:gd name="T38" fmla="*/ 967 w 1019"/>
              <a:gd name="T39" fmla="*/ 1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9" h="571">
                <a:moveTo>
                  <a:pt x="967" y="15"/>
                </a:moveTo>
                <a:cubicBezTo>
                  <a:pt x="1003" y="54"/>
                  <a:pt x="1009" y="111"/>
                  <a:pt x="1001" y="161"/>
                </a:cubicBezTo>
                <a:cubicBezTo>
                  <a:pt x="992" y="213"/>
                  <a:pt x="967" y="266"/>
                  <a:pt x="928" y="302"/>
                </a:cubicBezTo>
                <a:cubicBezTo>
                  <a:pt x="882" y="344"/>
                  <a:pt x="817" y="349"/>
                  <a:pt x="758" y="348"/>
                </a:cubicBezTo>
                <a:cubicBezTo>
                  <a:pt x="724" y="348"/>
                  <a:pt x="691" y="345"/>
                  <a:pt x="657" y="344"/>
                </a:cubicBezTo>
                <a:cubicBezTo>
                  <a:pt x="634" y="343"/>
                  <a:pt x="610" y="343"/>
                  <a:pt x="586" y="343"/>
                </a:cubicBezTo>
                <a:cubicBezTo>
                  <a:pt x="490" y="342"/>
                  <a:pt x="393" y="342"/>
                  <a:pt x="297" y="356"/>
                </a:cubicBezTo>
                <a:cubicBezTo>
                  <a:pt x="208" y="369"/>
                  <a:pt x="109" y="395"/>
                  <a:pt x="48" y="465"/>
                </a:cubicBezTo>
                <a:cubicBezTo>
                  <a:pt x="25" y="492"/>
                  <a:pt x="9" y="525"/>
                  <a:pt x="2" y="559"/>
                </a:cubicBezTo>
                <a:cubicBezTo>
                  <a:pt x="0" y="568"/>
                  <a:pt x="13" y="571"/>
                  <a:pt x="15" y="563"/>
                </a:cubicBezTo>
                <a:cubicBezTo>
                  <a:pt x="24" y="520"/>
                  <a:pt x="45" y="483"/>
                  <a:pt x="78" y="454"/>
                </a:cubicBezTo>
                <a:cubicBezTo>
                  <a:pt x="111" y="424"/>
                  <a:pt x="153" y="405"/>
                  <a:pt x="195" y="392"/>
                </a:cubicBezTo>
                <a:cubicBezTo>
                  <a:pt x="290" y="362"/>
                  <a:pt x="392" y="357"/>
                  <a:pt x="491" y="356"/>
                </a:cubicBezTo>
                <a:cubicBezTo>
                  <a:pt x="534" y="355"/>
                  <a:pt x="577" y="356"/>
                  <a:pt x="620" y="356"/>
                </a:cubicBezTo>
                <a:cubicBezTo>
                  <a:pt x="686" y="356"/>
                  <a:pt x="751" y="365"/>
                  <a:pt x="816" y="359"/>
                </a:cubicBezTo>
                <a:cubicBezTo>
                  <a:pt x="847" y="356"/>
                  <a:pt x="878" y="350"/>
                  <a:pt x="905" y="335"/>
                </a:cubicBezTo>
                <a:cubicBezTo>
                  <a:pt x="927" y="323"/>
                  <a:pt x="946" y="305"/>
                  <a:pt x="961" y="285"/>
                </a:cubicBezTo>
                <a:cubicBezTo>
                  <a:pt x="994" y="242"/>
                  <a:pt x="1014" y="188"/>
                  <a:pt x="1017" y="133"/>
                </a:cubicBezTo>
                <a:cubicBezTo>
                  <a:pt x="1019" y="88"/>
                  <a:pt x="1008" y="40"/>
                  <a:pt x="977" y="6"/>
                </a:cubicBezTo>
                <a:cubicBezTo>
                  <a:pt x="971" y="0"/>
                  <a:pt x="962" y="9"/>
                  <a:pt x="967" y="15"/>
                </a:cubicBezTo>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1" name="Freeform 6"/>
          <p:cNvSpPr/>
          <p:nvPr/>
        </p:nvSpPr>
        <p:spPr bwMode="auto">
          <a:xfrm rot="1111718">
            <a:off x="10458116" y="4652336"/>
            <a:ext cx="406400" cy="469900"/>
          </a:xfrm>
          <a:custGeom>
            <a:avLst/>
            <a:gdLst>
              <a:gd name="T0" fmla="*/ 207 w 304"/>
              <a:gd name="T1" fmla="*/ 153 h 352"/>
              <a:gd name="T2" fmla="*/ 182 w 304"/>
              <a:gd name="T3" fmla="*/ 123 h 352"/>
              <a:gd name="T4" fmla="*/ 170 w 304"/>
              <a:gd name="T5" fmla="*/ 108 h 352"/>
              <a:gd name="T6" fmla="*/ 165 w 304"/>
              <a:gd name="T7" fmla="*/ 101 h 352"/>
              <a:gd name="T8" fmla="*/ 163 w 304"/>
              <a:gd name="T9" fmla="*/ 99 h 352"/>
              <a:gd name="T10" fmla="*/ 160 w 304"/>
              <a:gd name="T11" fmla="*/ 96 h 352"/>
              <a:gd name="T12" fmla="*/ 131 w 304"/>
              <a:gd name="T13" fmla="*/ 73 h 352"/>
              <a:gd name="T14" fmla="*/ 129 w 304"/>
              <a:gd name="T15" fmla="*/ 70 h 352"/>
              <a:gd name="T16" fmla="*/ 123 w 304"/>
              <a:gd name="T17" fmla="*/ 65 h 352"/>
              <a:gd name="T18" fmla="*/ 120 w 304"/>
              <a:gd name="T19" fmla="*/ 62 h 352"/>
              <a:gd name="T20" fmla="*/ 107 w 304"/>
              <a:gd name="T21" fmla="*/ 49 h 352"/>
              <a:gd name="T22" fmla="*/ 90 w 304"/>
              <a:gd name="T23" fmla="*/ 39 h 352"/>
              <a:gd name="T24" fmla="*/ 76 w 304"/>
              <a:gd name="T25" fmla="*/ 30 h 352"/>
              <a:gd name="T26" fmla="*/ 49 w 304"/>
              <a:gd name="T27" fmla="*/ 19 h 352"/>
              <a:gd name="T28" fmla="*/ 35 w 304"/>
              <a:gd name="T29" fmla="*/ 10 h 352"/>
              <a:gd name="T30" fmla="*/ 34 w 304"/>
              <a:gd name="T31" fmla="*/ 10 h 352"/>
              <a:gd name="T32" fmla="*/ 29 w 304"/>
              <a:gd name="T33" fmla="*/ 6 h 352"/>
              <a:gd name="T34" fmla="*/ 20 w 304"/>
              <a:gd name="T35" fmla="*/ 3 h 352"/>
              <a:gd name="T36" fmla="*/ 2 w 304"/>
              <a:gd name="T37" fmla="*/ 15 h 352"/>
              <a:gd name="T38" fmla="*/ 14 w 304"/>
              <a:gd name="T39" fmla="*/ 34 h 352"/>
              <a:gd name="T40" fmla="*/ 14 w 304"/>
              <a:gd name="T41" fmla="*/ 34 h 352"/>
              <a:gd name="T42" fmla="*/ 15 w 304"/>
              <a:gd name="T43" fmla="*/ 35 h 352"/>
              <a:gd name="T44" fmla="*/ 18 w 304"/>
              <a:gd name="T45" fmla="*/ 37 h 352"/>
              <a:gd name="T46" fmla="*/ 20 w 304"/>
              <a:gd name="T47" fmla="*/ 43 h 352"/>
              <a:gd name="T48" fmla="*/ 44 w 304"/>
              <a:gd name="T49" fmla="*/ 98 h 352"/>
              <a:gd name="T50" fmla="*/ 72 w 304"/>
              <a:gd name="T51" fmla="*/ 154 h 352"/>
              <a:gd name="T52" fmla="*/ 130 w 304"/>
              <a:gd name="T53" fmla="*/ 261 h 352"/>
              <a:gd name="T54" fmla="*/ 147 w 304"/>
              <a:gd name="T55" fmla="*/ 285 h 352"/>
              <a:gd name="T56" fmla="*/ 165 w 304"/>
              <a:gd name="T57" fmla="*/ 305 h 352"/>
              <a:gd name="T58" fmla="*/ 184 w 304"/>
              <a:gd name="T59" fmla="*/ 322 h 352"/>
              <a:gd name="T60" fmla="*/ 189 w 304"/>
              <a:gd name="T61" fmla="*/ 326 h 352"/>
              <a:gd name="T62" fmla="*/ 193 w 304"/>
              <a:gd name="T63" fmla="*/ 330 h 352"/>
              <a:gd name="T64" fmla="*/ 198 w 304"/>
              <a:gd name="T65" fmla="*/ 333 h 352"/>
              <a:gd name="T66" fmla="*/ 201 w 304"/>
              <a:gd name="T67" fmla="*/ 334 h 352"/>
              <a:gd name="T68" fmla="*/ 203 w 304"/>
              <a:gd name="T69" fmla="*/ 336 h 352"/>
              <a:gd name="T70" fmla="*/ 242 w 304"/>
              <a:gd name="T71" fmla="*/ 350 h 352"/>
              <a:gd name="T72" fmla="*/ 246 w 304"/>
              <a:gd name="T73" fmla="*/ 351 h 352"/>
              <a:gd name="T74" fmla="*/ 250 w 304"/>
              <a:gd name="T75" fmla="*/ 352 h 352"/>
              <a:gd name="T76" fmla="*/ 255 w 304"/>
              <a:gd name="T77" fmla="*/ 352 h 352"/>
              <a:gd name="T78" fmla="*/ 259 w 304"/>
              <a:gd name="T79" fmla="*/ 352 h 352"/>
              <a:gd name="T80" fmla="*/ 266 w 304"/>
              <a:gd name="T81" fmla="*/ 352 h 352"/>
              <a:gd name="T82" fmla="*/ 273 w 304"/>
              <a:gd name="T83" fmla="*/ 352 h 352"/>
              <a:gd name="T84" fmla="*/ 293 w 304"/>
              <a:gd name="T85" fmla="*/ 348 h 352"/>
              <a:gd name="T86" fmla="*/ 298 w 304"/>
              <a:gd name="T87" fmla="*/ 346 h 352"/>
              <a:gd name="T88" fmla="*/ 300 w 304"/>
              <a:gd name="T89" fmla="*/ 346 h 352"/>
              <a:gd name="T90" fmla="*/ 304 w 304"/>
              <a:gd name="T91" fmla="*/ 345 h 352"/>
              <a:gd name="T92" fmla="*/ 299 w 304"/>
              <a:gd name="T93" fmla="*/ 327 h 352"/>
              <a:gd name="T94" fmla="*/ 286 w 304"/>
              <a:gd name="T95" fmla="*/ 285 h 352"/>
              <a:gd name="T96" fmla="*/ 207 w 304"/>
              <a:gd name="T97" fmla="*/ 15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352">
                <a:moveTo>
                  <a:pt x="207" y="153"/>
                </a:moveTo>
                <a:cubicBezTo>
                  <a:pt x="199" y="143"/>
                  <a:pt x="190" y="133"/>
                  <a:pt x="182" y="123"/>
                </a:cubicBezTo>
                <a:cubicBezTo>
                  <a:pt x="178" y="118"/>
                  <a:pt x="174" y="113"/>
                  <a:pt x="170" y="108"/>
                </a:cubicBezTo>
                <a:cubicBezTo>
                  <a:pt x="169" y="106"/>
                  <a:pt x="167" y="103"/>
                  <a:pt x="165" y="101"/>
                </a:cubicBezTo>
                <a:cubicBezTo>
                  <a:pt x="165" y="101"/>
                  <a:pt x="163" y="99"/>
                  <a:pt x="163" y="99"/>
                </a:cubicBezTo>
                <a:cubicBezTo>
                  <a:pt x="162" y="98"/>
                  <a:pt x="161" y="97"/>
                  <a:pt x="160" y="96"/>
                </a:cubicBezTo>
                <a:cubicBezTo>
                  <a:pt x="151" y="88"/>
                  <a:pt x="141" y="81"/>
                  <a:pt x="131" y="73"/>
                </a:cubicBezTo>
                <a:cubicBezTo>
                  <a:pt x="130" y="72"/>
                  <a:pt x="129" y="71"/>
                  <a:pt x="129" y="70"/>
                </a:cubicBezTo>
                <a:cubicBezTo>
                  <a:pt x="127" y="69"/>
                  <a:pt x="125" y="67"/>
                  <a:pt x="123" y="65"/>
                </a:cubicBezTo>
                <a:cubicBezTo>
                  <a:pt x="123" y="64"/>
                  <a:pt x="119" y="60"/>
                  <a:pt x="120" y="62"/>
                </a:cubicBezTo>
                <a:cubicBezTo>
                  <a:pt x="116" y="57"/>
                  <a:pt x="111" y="53"/>
                  <a:pt x="107" y="49"/>
                </a:cubicBezTo>
                <a:cubicBezTo>
                  <a:pt x="102" y="45"/>
                  <a:pt x="96" y="42"/>
                  <a:pt x="90" y="39"/>
                </a:cubicBezTo>
                <a:cubicBezTo>
                  <a:pt x="85" y="35"/>
                  <a:pt x="82" y="33"/>
                  <a:pt x="76" y="30"/>
                </a:cubicBezTo>
                <a:cubicBezTo>
                  <a:pt x="68" y="25"/>
                  <a:pt x="58" y="23"/>
                  <a:pt x="49" y="19"/>
                </a:cubicBezTo>
                <a:cubicBezTo>
                  <a:pt x="44" y="16"/>
                  <a:pt x="40" y="13"/>
                  <a:pt x="35" y="10"/>
                </a:cubicBezTo>
                <a:cubicBezTo>
                  <a:pt x="35" y="10"/>
                  <a:pt x="35" y="10"/>
                  <a:pt x="34" y="10"/>
                </a:cubicBezTo>
                <a:cubicBezTo>
                  <a:pt x="33" y="8"/>
                  <a:pt x="31" y="7"/>
                  <a:pt x="29" y="6"/>
                </a:cubicBezTo>
                <a:cubicBezTo>
                  <a:pt x="27" y="4"/>
                  <a:pt x="24" y="4"/>
                  <a:pt x="20" y="3"/>
                </a:cubicBezTo>
                <a:cubicBezTo>
                  <a:pt x="12" y="0"/>
                  <a:pt x="3" y="8"/>
                  <a:pt x="2" y="15"/>
                </a:cubicBezTo>
                <a:cubicBezTo>
                  <a:pt x="0" y="25"/>
                  <a:pt x="6" y="32"/>
                  <a:pt x="14" y="34"/>
                </a:cubicBezTo>
                <a:cubicBezTo>
                  <a:pt x="13" y="34"/>
                  <a:pt x="13" y="34"/>
                  <a:pt x="14" y="34"/>
                </a:cubicBezTo>
                <a:cubicBezTo>
                  <a:pt x="14" y="34"/>
                  <a:pt x="14" y="34"/>
                  <a:pt x="15" y="35"/>
                </a:cubicBezTo>
                <a:cubicBezTo>
                  <a:pt x="16" y="36"/>
                  <a:pt x="17" y="36"/>
                  <a:pt x="18" y="37"/>
                </a:cubicBezTo>
                <a:cubicBezTo>
                  <a:pt x="19" y="39"/>
                  <a:pt x="20" y="41"/>
                  <a:pt x="20" y="43"/>
                </a:cubicBezTo>
                <a:cubicBezTo>
                  <a:pt x="27" y="61"/>
                  <a:pt x="36" y="79"/>
                  <a:pt x="44" y="98"/>
                </a:cubicBezTo>
                <a:cubicBezTo>
                  <a:pt x="53" y="116"/>
                  <a:pt x="63" y="135"/>
                  <a:pt x="72" y="154"/>
                </a:cubicBezTo>
                <a:cubicBezTo>
                  <a:pt x="90" y="192"/>
                  <a:pt x="109" y="229"/>
                  <a:pt x="130" y="261"/>
                </a:cubicBezTo>
                <a:cubicBezTo>
                  <a:pt x="136" y="270"/>
                  <a:pt x="141" y="277"/>
                  <a:pt x="147" y="285"/>
                </a:cubicBezTo>
                <a:cubicBezTo>
                  <a:pt x="153" y="292"/>
                  <a:pt x="159" y="299"/>
                  <a:pt x="165" y="305"/>
                </a:cubicBezTo>
                <a:cubicBezTo>
                  <a:pt x="171" y="311"/>
                  <a:pt x="177" y="317"/>
                  <a:pt x="184" y="322"/>
                </a:cubicBezTo>
                <a:cubicBezTo>
                  <a:pt x="185" y="324"/>
                  <a:pt x="187" y="325"/>
                  <a:pt x="189" y="326"/>
                </a:cubicBezTo>
                <a:cubicBezTo>
                  <a:pt x="190" y="327"/>
                  <a:pt x="192" y="329"/>
                  <a:pt x="193" y="330"/>
                </a:cubicBezTo>
                <a:cubicBezTo>
                  <a:pt x="195" y="331"/>
                  <a:pt x="197" y="332"/>
                  <a:pt x="198" y="333"/>
                </a:cubicBezTo>
                <a:cubicBezTo>
                  <a:pt x="199" y="333"/>
                  <a:pt x="200" y="334"/>
                  <a:pt x="201" y="334"/>
                </a:cubicBezTo>
                <a:cubicBezTo>
                  <a:pt x="202" y="335"/>
                  <a:pt x="202" y="335"/>
                  <a:pt x="203" y="336"/>
                </a:cubicBezTo>
                <a:cubicBezTo>
                  <a:pt x="216" y="343"/>
                  <a:pt x="230" y="348"/>
                  <a:pt x="242" y="350"/>
                </a:cubicBezTo>
                <a:cubicBezTo>
                  <a:pt x="243" y="351"/>
                  <a:pt x="245" y="351"/>
                  <a:pt x="246" y="351"/>
                </a:cubicBezTo>
                <a:cubicBezTo>
                  <a:pt x="248" y="351"/>
                  <a:pt x="249" y="351"/>
                  <a:pt x="250" y="352"/>
                </a:cubicBezTo>
                <a:cubicBezTo>
                  <a:pt x="252" y="352"/>
                  <a:pt x="253" y="352"/>
                  <a:pt x="255" y="352"/>
                </a:cubicBezTo>
                <a:cubicBezTo>
                  <a:pt x="256" y="352"/>
                  <a:pt x="257" y="352"/>
                  <a:pt x="259" y="352"/>
                </a:cubicBezTo>
                <a:cubicBezTo>
                  <a:pt x="261" y="352"/>
                  <a:pt x="264" y="352"/>
                  <a:pt x="266" y="352"/>
                </a:cubicBezTo>
                <a:cubicBezTo>
                  <a:pt x="269" y="352"/>
                  <a:pt x="271" y="352"/>
                  <a:pt x="273" y="352"/>
                </a:cubicBezTo>
                <a:cubicBezTo>
                  <a:pt x="282" y="351"/>
                  <a:pt x="289" y="349"/>
                  <a:pt x="293" y="348"/>
                </a:cubicBezTo>
                <a:cubicBezTo>
                  <a:pt x="295" y="347"/>
                  <a:pt x="297" y="347"/>
                  <a:pt x="298" y="346"/>
                </a:cubicBezTo>
                <a:cubicBezTo>
                  <a:pt x="300" y="346"/>
                  <a:pt x="300" y="346"/>
                  <a:pt x="300" y="346"/>
                </a:cubicBezTo>
                <a:cubicBezTo>
                  <a:pt x="301" y="345"/>
                  <a:pt x="303" y="345"/>
                  <a:pt x="304" y="345"/>
                </a:cubicBezTo>
                <a:cubicBezTo>
                  <a:pt x="302" y="339"/>
                  <a:pt x="300" y="333"/>
                  <a:pt x="299" y="327"/>
                </a:cubicBezTo>
                <a:cubicBezTo>
                  <a:pt x="294" y="312"/>
                  <a:pt x="290" y="298"/>
                  <a:pt x="286" y="285"/>
                </a:cubicBezTo>
                <a:cubicBezTo>
                  <a:pt x="259" y="242"/>
                  <a:pt x="237" y="195"/>
                  <a:pt x="207" y="15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3" name="Freeform 8"/>
          <p:cNvSpPr/>
          <p:nvPr/>
        </p:nvSpPr>
        <p:spPr bwMode="auto">
          <a:xfrm rot="1111718">
            <a:off x="10913757" y="4744987"/>
            <a:ext cx="271463" cy="141288"/>
          </a:xfrm>
          <a:custGeom>
            <a:avLst/>
            <a:gdLst>
              <a:gd name="T0" fmla="*/ 130 w 204"/>
              <a:gd name="T1" fmla="*/ 13 h 106"/>
              <a:gd name="T2" fmla="*/ 83 w 204"/>
              <a:gd name="T3" fmla="*/ 28 h 106"/>
              <a:gd name="T4" fmla="*/ 34 w 204"/>
              <a:gd name="T5" fmla="*/ 50 h 106"/>
              <a:gd name="T6" fmla="*/ 11 w 204"/>
              <a:gd name="T7" fmla="*/ 66 h 106"/>
              <a:gd name="T8" fmla="*/ 3 w 204"/>
              <a:gd name="T9" fmla="*/ 76 h 106"/>
              <a:gd name="T10" fmla="*/ 0 w 204"/>
              <a:gd name="T11" fmla="*/ 87 h 106"/>
              <a:gd name="T12" fmla="*/ 5 w 204"/>
              <a:gd name="T13" fmla="*/ 98 h 106"/>
              <a:gd name="T14" fmla="*/ 7 w 204"/>
              <a:gd name="T15" fmla="*/ 101 h 106"/>
              <a:gd name="T16" fmla="*/ 10 w 204"/>
              <a:gd name="T17" fmla="*/ 103 h 106"/>
              <a:gd name="T18" fmla="*/ 11 w 204"/>
              <a:gd name="T19" fmla="*/ 104 h 106"/>
              <a:gd name="T20" fmla="*/ 12 w 204"/>
              <a:gd name="T21" fmla="*/ 104 h 106"/>
              <a:gd name="T22" fmla="*/ 13 w 204"/>
              <a:gd name="T23" fmla="*/ 105 h 106"/>
              <a:gd name="T24" fmla="*/ 15 w 204"/>
              <a:gd name="T25" fmla="*/ 105 h 106"/>
              <a:gd name="T26" fmla="*/ 28 w 204"/>
              <a:gd name="T27" fmla="*/ 106 h 106"/>
              <a:gd name="T28" fmla="*/ 42 w 204"/>
              <a:gd name="T29" fmla="*/ 103 h 106"/>
              <a:gd name="T30" fmla="*/ 70 w 204"/>
              <a:gd name="T31" fmla="*/ 92 h 106"/>
              <a:gd name="T32" fmla="*/ 96 w 204"/>
              <a:gd name="T33" fmla="*/ 79 h 106"/>
              <a:gd name="T34" fmla="*/ 123 w 204"/>
              <a:gd name="T35" fmla="*/ 65 h 106"/>
              <a:gd name="T36" fmla="*/ 130 w 204"/>
              <a:gd name="T37" fmla="*/ 62 h 106"/>
              <a:gd name="T38" fmla="*/ 133 w 204"/>
              <a:gd name="T39" fmla="*/ 60 h 106"/>
              <a:gd name="T40" fmla="*/ 135 w 204"/>
              <a:gd name="T41" fmla="*/ 60 h 106"/>
              <a:gd name="T42" fmla="*/ 137 w 204"/>
              <a:gd name="T43" fmla="*/ 59 h 106"/>
              <a:gd name="T44" fmla="*/ 150 w 204"/>
              <a:gd name="T45" fmla="*/ 54 h 106"/>
              <a:gd name="T46" fmla="*/ 177 w 204"/>
              <a:gd name="T47" fmla="*/ 45 h 106"/>
              <a:gd name="T48" fmla="*/ 191 w 204"/>
              <a:gd name="T49" fmla="*/ 42 h 106"/>
              <a:gd name="T50" fmla="*/ 204 w 204"/>
              <a:gd name="T51" fmla="*/ 38 h 106"/>
              <a:gd name="T52" fmla="*/ 204 w 204"/>
              <a:gd name="T53" fmla="*/ 38 h 106"/>
              <a:gd name="T54" fmla="*/ 202 w 204"/>
              <a:gd name="T55" fmla="*/ 33 h 106"/>
              <a:gd name="T56" fmla="*/ 183 w 204"/>
              <a:gd name="T57" fmla="*/ 0 h 106"/>
              <a:gd name="T58" fmla="*/ 130 w 204"/>
              <a:gd name="T59" fmla="*/ 1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4" h="106">
                <a:moveTo>
                  <a:pt x="130" y="13"/>
                </a:moveTo>
                <a:cubicBezTo>
                  <a:pt x="115" y="17"/>
                  <a:pt x="100" y="22"/>
                  <a:pt x="83" y="28"/>
                </a:cubicBezTo>
                <a:cubicBezTo>
                  <a:pt x="67" y="34"/>
                  <a:pt x="50" y="41"/>
                  <a:pt x="34" y="50"/>
                </a:cubicBezTo>
                <a:cubicBezTo>
                  <a:pt x="26" y="54"/>
                  <a:pt x="18" y="60"/>
                  <a:pt x="11" y="66"/>
                </a:cubicBezTo>
                <a:cubicBezTo>
                  <a:pt x="8" y="69"/>
                  <a:pt x="5" y="72"/>
                  <a:pt x="3" y="76"/>
                </a:cubicBezTo>
                <a:cubicBezTo>
                  <a:pt x="1" y="80"/>
                  <a:pt x="0" y="84"/>
                  <a:pt x="0" y="87"/>
                </a:cubicBezTo>
                <a:cubicBezTo>
                  <a:pt x="1" y="91"/>
                  <a:pt x="2" y="95"/>
                  <a:pt x="5" y="98"/>
                </a:cubicBezTo>
                <a:cubicBezTo>
                  <a:pt x="6" y="99"/>
                  <a:pt x="7" y="100"/>
                  <a:pt x="7" y="101"/>
                </a:cubicBezTo>
                <a:cubicBezTo>
                  <a:pt x="10" y="103"/>
                  <a:pt x="10" y="103"/>
                  <a:pt x="10" y="103"/>
                </a:cubicBezTo>
                <a:cubicBezTo>
                  <a:pt x="11" y="104"/>
                  <a:pt x="11" y="104"/>
                  <a:pt x="11" y="104"/>
                </a:cubicBezTo>
                <a:cubicBezTo>
                  <a:pt x="11" y="104"/>
                  <a:pt x="12" y="104"/>
                  <a:pt x="12" y="104"/>
                </a:cubicBezTo>
                <a:cubicBezTo>
                  <a:pt x="13" y="105"/>
                  <a:pt x="13" y="105"/>
                  <a:pt x="13" y="105"/>
                </a:cubicBezTo>
                <a:cubicBezTo>
                  <a:pt x="14" y="105"/>
                  <a:pt x="14" y="105"/>
                  <a:pt x="15" y="105"/>
                </a:cubicBezTo>
                <a:cubicBezTo>
                  <a:pt x="19" y="106"/>
                  <a:pt x="23" y="106"/>
                  <a:pt x="28" y="106"/>
                </a:cubicBezTo>
                <a:cubicBezTo>
                  <a:pt x="32" y="105"/>
                  <a:pt x="37" y="104"/>
                  <a:pt x="42" y="103"/>
                </a:cubicBezTo>
                <a:cubicBezTo>
                  <a:pt x="51" y="100"/>
                  <a:pt x="60" y="96"/>
                  <a:pt x="70" y="92"/>
                </a:cubicBezTo>
                <a:cubicBezTo>
                  <a:pt x="79" y="88"/>
                  <a:pt x="88" y="83"/>
                  <a:pt x="96" y="79"/>
                </a:cubicBezTo>
                <a:cubicBezTo>
                  <a:pt x="105" y="74"/>
                  <a:pt x="114" y="70"/>
                  <a:pt x="123" y="65"/>
                </a:cubicBezTo>
                <a:cubicBezTo>
                  <a:pt x="125" y="64"/>
                  <a:pt x="127" y="63"/>
                  <a:pt x="130" y="62"/>
                </a:cubicBezTo>
                <a:cubicBezTo>
                  <a:pt x="131" y="62"/>
                  <a:pt x="132" y="61"/>
                  <a:pt x="133" y="60"/>
                </a:cubicBezTo>
                <a:cubicBezTo>
                  <a:pt x="135" y="60"/>
                  <a:pt x="135" y="60"/>
                  <a:pt x="135" y="60"/>
                </a:cubicBezTo>
                <a:cubicBezTo>
                  <a:pt x="137" y="59"/>
                  <a:pt x="137" y="59"/>
                  <a:pt x="137" y="59"/>
                </a:cubicBezTo>
                <a:cubicBezTo>
                  <a:pt x="141" y="57"/>
                  <a:pt x="146" y="56"/>
                  <a:pt x="150" y="54"/>
                </a:cubicBezTo>
                <a:cubicBezTo>
                  <a:pt x="159" y="51"/>
                  <a:pt x="168" y="48"/>
                  <a:pt x="177" y="45"/>
                </a:cubicBezTo>
                <a:cubicBezTo>
                  <a:pt x="182" y="44"/>
                  <a:pt x="186" y="43"/>
                  <a:pt x="191" y="42"/>
                </a:cubicBezTo>
                <a:cubicBezTo>
                  <a:pt x="195" y="40"/>
                  <a:pt x="199" y="39"/>
                  <a:pt x="204" y="38"/>
                </a:cubicBezTo>
                <a:cubicBezTo>
                  <a:pt x="204" y="38"/>
                  <a:pt x="204" y="38"/>
                  <a:pt x="204" y="38"/>
                </a:cubicBezTo>
                <a:cubicBezTo>
                  <a:pt x="203" y="36"/>
                  <a:pt x="203" y="35"/>
                  <a:pt x="202" y="33"/>
                </a:cubicBezTo>
                <a:cubicBezTo>
                  <a:pt x="195" y="20"/>
                  <a:pt x="189" y="9"/>
                  <a:pt x="183" y="0"/>
                </a:cubicBezTo>
                <a:cubicBezTo>
                  <a:pt x="168" y="3"/>
                  <a:pt x="150" y="8"/>
                  <a:pt x="130" y="1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4" name="Freeform 9"/>
          <p:cNvSpPr>
            <a:spLocks noEditPoints="1"/>
          </p:cNvSpPr>
          <p:nvPr/>
        </p:nvSpPr>
        <p:spPr bwMode="auto">
          <a:xfrm rot="1111718">
            <a:off x="10206648" y="4015680"/>
            <a:ext cx="1462088" cy="1844675"/>
          </a:xfrm>
          <a:custGeom>
            <a:avLst/>
            <a:gdLst>
              <a:gd name="T0" fmla="*/ 702 w 1094"/>
              <a:gd name="T1" fmla="*/ 29 h 1379"/>
              <a:gd name="T2" fmla="*/ 262 w 1094"/>
              <a:gd name="T3" fmla="*/ 211 h 1379"/>
              <a:gd name="T4" fmla="*/ 23 w 1094"/>
              <a:gd name="T5" fmla="*/ 311 h 1379"/>
              <a:gd name="T6" fmla="*/ 429 w 1094"/>
              <a:gd name="T7" fmla="*/ 935 h 1379"/>
              <a:gd name="T8" fmla="*/ 592 w 1094"/>
              <a:gd name="T9" fmla="*/ 1102 h 1379"/>
              <a:gd name="T10" fmla="*/ 725 w 1094"/>
              <a:gd name="T11" fmla="*/ 1366 h 1379"/>
              <a:gd name="T12" fmla="*/ 892 w 1094"/>
              <a:gd name="T13" fmla="*/ 1327 h 1379"/>
              <a:gd name="T14" fmla="*/ 764 w 1094"/>
              <a:gd name="T15" fmla="*/ 1038 h 1379"/>
              <a:gd name="T16" fmla="*/ 885 w 1094"/>
              <a:gd name="T17" fmla="*/ 1224 h 1379"/>
              <a:gd name="T18" fmla="*/ 1034 w 1094"/>
              <a:gd name="T19" fmla="*/ 1295 h 1379"/>
              <a:gd name="T20" fmla="*/ 998 w 1094"/>
              <a:gd name="T21" fmla="*/ 1118 h 1379"/>
              <a:gd name="T22" fmla="*/ 1004 w 1094"/>
              <a:gd name="T23" fmla="*/ 834 h 1379"/>
              <a:gd name="T24" fmla="*/ 840 w 1094"/>
              <a:gd name="T25" fmla="*/ 468 h 1379"/>
              <a:gd name="T26" fmla="*/ 845 w 1094"/>
              <a:gd name="T27" fmla="*/ 367 h 1379"/>
              <a:gd name="T28" fmla="*/ 422 w 1094"/>
              <a:gd name="T29" fmla="*/ 190 h 1379"/>
              <a:gd name="T30" fmla="*/ 97 w 1094"/>
              <a:gd name="T31" fmla="*/ 404 h 1379"/>
              <a:gd name="T32" fmla="*/ 444 w 1094"/>
              <a:gd name="T33" fmla="*/ 933 h 1379"/>
              <a:gd name="T34" fmla="*/ 293 w 1094"/>
              <a:gd name="T35" fmla="*/ 631 h 1379"/>
              <a:gd name="T36" fmla="*/ 882 w 1094"/>
              <a:gd name="T37" fmla="*/ 1293 h 1379"/>
              <a:gd name="T38" fmla="*/ 739 w 1094"/>
              <a:gd name="T39" fmla="*/ 1361 h 1379"/>
              <a:gd name="T40" fmla="*/ 734 w 1094"/>
              <a:gd name="T41" fmla="*/ 1273 h 1379"/>
              <a:gd name="T42" fmla="*/ 1080 w 1094"/>
              <a:gd name="T43" fmla="*/ 1254 h 1379"/>
              <a:gd name="T44" fmla="*/ 911 w 1094"/>
              <a:gd name="T45" fmla="*/ 1254 h 1379"/>
              <a:gd name="T46" fmla="*/ 933 w 1094"/>
              <a:gd name="T47" fmla="*/ 913 h 1379"/>
              <a:gd name="T48" fmla="*/ 897 w 1094"/>
              <a:gd name="T49" fmla="*/ 1226 h 1379"/>
              <a:gd name="T50" fmla="*/ 821 w 1094"/>
              <a:gd name="T51" fmla="*/ 1015 h 1379"/>
              <a:gd name="T52" fmla="*/ 924 w 1094"/>
              <a:gd name="T53" fmla="*/ 916 h 1379"/>
              <a:gd name="T54" fmla="*/ 940 w 1094"/>
              <a:gd name="T55" fmla="*/ 889 h 1379"/>
              <a:gd name="T56" fmla="*/ 990 w 1094"/>
              <a:gd name="T57" fmla="*/ 822 h 1379"/>
              <a:gd name="T58" fmla="*/ 683 w 1094"/>
              <a:gd name="T59" fmla="*/ 517 h 1379"/>
              <a:gd name="T60" fmla="*/ 819 w 1094"/>
              <a:gd name="T61" fmla="*/ 459 h 1379"/>
              <a:gd name="T62" fmla="*/ 942 w 1094"/>
              <a:gd name="T63" fmla="*/ 854 h 1379"/>
              <a:gd name="T64" fmla="*/ 865 w 1094"/>
              <a:gd name="T65" fmla="*/ 649 h 1379"/>
              <a:gd name="T66" fmla="*/ 733 w 1094"/>
              <a:gd name="T67" fmla="*/ 558 h 1379"/>
              <a:gd name="T68" fmla="*/ 700 w 1094"/>
              <a:gd name="T69" fmla="*/ 537 h 1379"/>
              <a:gd name="T70" fmla="*/ 666 w 1094"/>
              <a:gd name="T71" fmla="*/ 557 h 1379"/>
              <a:gd name="T72" fmla="*/ 540 w 1094"/>
              <a:gd name="T73" fmla="*/ 658 h 1379"/>
              <a:gd name="T74" fmla="*/ 687 w 1094"/>
              <a:gd name="T75" fmla="*/ 647 h 1379"/>
              <a:gd name="T76" fmla="*/ 808 w 1094"/>
              <a:gd name="T77" fmla="*/ 994 h 1379"/>
              <a:gd name="T78" fmla="*/ 819 w 1094"/>
              <a:gd name="T79" fmla="*/ 620 h 1379"/>
              <a:gd name="T80" fmla="*/ 926 w 1094"/>
              <a:gd name="T81" fmla="*/ 814 h 1379"/>
              <a:gd name="T82" fmla="*/ 910 w 1094"/>
              <a:gd name="T83" fmla="*/ 922 h 1379"/>
              <a:gd name="T84" fmla="*/ 705 w 1094"/>
              <a:gd name="T85" fmla="*/ 1023 h 1379"/>
              <a:gd name="T86" fmla="*/ 798 w 1094"/>
              <a:gd name="T87" fmla="*/ 1235 h 1379"/>
              <a:gd name="T88" fmla="*/ 602 w 1094"/>
              <a:gd name="T89" fmla="*/ 1099 h 1379"/>
              <a:gd name="T90" fmla="*/ 296 w 1094"/>
              <a:gd name="T91" fmla="*/ 431 h 1379"/>
              <a:gd name="T92" fmla="*/ 398 w 1094"/>
              <a:gd name="T93" fmla="*/ 59 h 1379"/>
              <a:gd name="T94" fmla="*/ 456 w 1094"/>
              <a:gd name="T95" fmla="*/ 176 h 1379"/>
              <a:gd name="T96" fmla="*/ 378 w 1094"/>
              <a:gd name="T97" fmla="*/ 207 h 1379"/>
              <a:gd name="T98" fmla="*/ 422 w 1094"/>
              <a:gd name="T99" fmla="*/ 261 h 1379"/>
              <a:gd name="T100" fmla="*/ 398 w 1094"/>
              <a:gd name="T101" fmla="*/ 242 h 1379"/>
              <a:gd name="T102" fmla="*/ 441 w 1094"/>
              <a:gd name="T103" fmla="*/ 178 h 1379"/>
              <a:gd name="T104" fmla="*/ 445 w 1094"/>
              <a:gd name="T105" fmla="*/ 193 h 1379"/>
              <a:gd name="T106" fmla="*/ 433 w 1094"/>
              <a:gd name="T107" fmla="*/ 233 h 1379"/>
              <a:gd name="T108" fmla="*/ 422 w 1094"/>
              <a:gd name="T109" fmla="*/ 297 h 1379"/>
              <a:gd name="T110" fmla="*/ 507 w 1094"/>
              <a:gd name="T111" fmla="*/ 453 h 1379"/>
              <a:gd name="T112" fmla="*/ 573 w 1094"/>
              <a:gd name="T113" fmla="*/ 488 h 1379"/>
              <a:gd name="T114" fmla="*/ 765 w 1094"/>
              <a:gd name="T115" fmla="*/ 613 h 1379"/>
              <a:gd name="T116" fmla="*/ 683 w 1094"/>
              <a:gd name="T117" fmla="*/ 637 h 1379"/>
              <a:gd name="T118" fmla="*/ 553 w 1094"/>
              <a:gd name="T119" fmla="*/ 653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4" h="1379">
                <a:moveTo>
                  <a:pt x="833" y="150"/>
                </a:moveTo>
                <a:cubicBezTo>
                  <a:pt x="825" y="133"/>
                  <a:pt x="815" y="117"/>
                  <a:pt x="804" y="102"/>
                </a:cubicBezTo>
                <a:cubicBezTo>
                  <a:pt x="803" y="100"/>
                  <a:pt x="801" y="99"/>
                  <a:pt x="800" y="97"/>
                </a:cubicBezTo>
                <a:cubicBezTo>
                  <a:pt x="795" y="91"/>
                  <a:pt x="795" y="91"/>
                  <a:pt x="795" y="91"/>
                </a:cubicBezTo>
                <a:cubicBezTo>
                  <a:pt x="791" y="86"/>
                  <a:pt x="791" y="86"/>
                  <a:pt x="791" y="86"/>
                </a:cubicBezTo>
                <a:cubicBezTo>
                  <a:pt x="789" y="83"/>
                  <a:pt x="789" y="83"/>
                  <a:pt x="789" y="83"/>
                </a:cubicBezTo>
                <a:cubicBezTo>
                  <a:pt x="786" y="81"/>
                  <a:pt x="786" y="81"/>
                  <a:pt x="786" y="81"/>
                </a:cubicBezTo>
                <a:cubicBezTo>
                  <a:pt x="781" y="76"/>
                  <a:pt x="781" y="76"/>
                  <a:pt x="781" y="76"/>
                </a:cubicBezTo>
                <a:cubicBezTo>
                  <a:pt x="776" y="71"/>
                  <a:pt x="776" y="71"/>
                  <a:pt x="776" y="71"/>
                </a:cubicBezTo>
                <a:cubicBezTo>
                  <a:pt x="776" y="70"/>
                  <a:pt x="775" y="69"/>
                  <a:pt x="774" y="69"/>
                </a:cubicBezTo>
                <a:cubicBezTo>
                  <a:pt x="771" y="66"/>
                  <a:pt x="771" y="66"/>
                  <a:pt x="771" y="66"/>
                </a:cubicBezTo>
                <a:cubicBezTo>
                  <a:pt x="769" y="65"/>
                  <a:pt x="768" y="63"/>
                  <a:pt x="766" y="62"/>
                </a:cubicBezTo>
                <a:cubicBezTo>
                  <a:pt x="759" y="56"/>
                  <a:pt x="751" y="51"/>
                  <a:pt x="743" y="46"/>
                </a:cubicBezTo>
                <a:cubicBezTo>
                  <a:pt x="735" y="41"/>
                  <a:pt x="727" y="37"/>
                  <a:pt x="718" y="34"/>
                </a:cubicBezTo>
                <a:cubicBezTo>
                  <a:pt x="713" y="32"/>
                  <a:pt x="708" y="30"/>
                  <a:pt x="702" y="29"/>
                </a:cubicBezTo>
                <a:cubicBezTo>
                  <a:pt x="702" y="29"/>
                  <a:pt x="702" y="29"/>
                  <a:pt x="702" y="29"/>
                </a:cubicBezTo>
                <a:cubicBezTo>
                  <a:pt x="703" y="26"/>
                  <a:pt x="699" y="22"/>
                  <a:pt x="693" y="20"/>
                </a:cubicBezTo>
                <a:cubicBezTo>
                  <a:pt x="693" y="20"/>
                  <a:pt x="692" y="20"/>
                  <a:pt x="691" y="19"/>
                </a:cubicBezTo>
                <a:cubicBezTo>
                  <a:pt x="690" y="19"/>
                  <a:pt x="688" y="18"/>
                  <a:pt x="685" y="17"/>
                </a:cubicBezTo>
                <a:cubicBezTo>
                  <a:pt x="680" y="16"/>
                  <a:pt x="672" y="13"/>
                  <a:pt x="662" y="11"/>
                </a:cubicBezTo>
                <a:cubicBezTo>
                  <a:pt x="641" y="6"/>
                  <a:pt x="612" y="0"/>
                  <a:pt x="576" y="0"/>
                </a:cubicBezTo>
                <a:cubicBezTo>
                  <a:pt x="558" y="0"/>
                  <a:pt x="538" y="2"/>
                  <a:pt x="518" y="5"/>
                </a:cubicBezTo>
                <a:cubicBezTo>
                  <a:pt x="498" y="8"/>
                  <a:pt x="477" y="13"/>
                  <a:pt x="456" y="21"/>
                </a:cubicBezTo>
                <a:cubicBezTo>
                  <a:pt x="445" y="25"/>
                  <a:pt x="434" y="29"/>
                  <a:pt x="424" y="34"/>
                </a:cubicBezTo>
                <a:cubicBezTo>
                  <a:pt x="414" y="39"/>
                  <a:pt x="403" y="44"/>
                  <a:pt x="393" y="50"/>
                </a:cubicBezTo>
                <a:cubicBezTo>
                  <a:pt x="383" y="57"/>
                  <a:pt x="373" y="63"/>
                  <a:pt x="364" y="70"/>
                </a:cubicBezTo>
                <a:cubicBezTo>
                  <a:pt x="354" y="78"/>
                  <a:pt x="345" y="85"/>
                  <a:pt x="336" y="94"/>
                </a:cubicBezTo>
                <a:cubicBezTo>
                  <a:pt x="328" y="102"/>
                  <a:pt x="320" y="111"/>
                  <a:pt x="312" y="120"/>
                </a:cubicBezTo>
                <a:cubicBezTo>
                  <a:pt x="304" y="129"/>
                  <a:pt x="297" y="139"/>
                  <a:pt x="291" y="149"/>
                </a:cubicBezTo>
                <a:cubicBezTo>
                  <a:pt x="278" y="169"/>
                  <a:pt x="269" y="190"/>
                  <a:pt x="262" y="211"/>
                </a:cubicBezTo>
                <a:cubicBezTo>
                  <a:pt x="261" y="214"/>
                  <a:pt x="260" y="217"/>
                  <a:pt x="259" y="220"/>
                </a:cubicBezTo>
                <a:cubicBezTo>
                  <a:pt x="259" y="222"/>
                  <a:pt x="258" y="225"/>
                  <a:pt x="257" y="228"/>
                </a:cubicBezTo>
                <a:cubicBezTo>
                  <a:pt x="256" y="230"/>
                  <a:pt x="256" y="233"/>
                  <a:pt x="255" y="236"/>
                </a:cubicBezTo>
                <a:cubicBezTo>
                  <a:pt x="255" y="238"/>
                  <a:pt x="254" y="241"/>
                  <a:pt x="254" y="244"/>
                </a:cubicBezTo>
                <a:cubicBezTo>
                  <a:pt x="253" y="249"/>
                  <a:pt x="252" y="254"/>
                  <a:pt x="251" y="260"/>
                </a:cubicBezTo>
                <a:cubicBezTo>
                  <a:pt x="250" y="265"/>
                  <a:pt x="250" y="270"/>
                  <a:pt x="250" y="275"/>
                </a:cubicBezTo>
                <a:cubicBezTo>
                  <a:pt x="248" y="296"/>
                  <a:pt x="250" y="315"/>
                  <a:pt x="252" y="333"/>
                </a:cubicBezTo>
                <a:cubicBezTo>
                  <a:pt x="258" y="368"/>
                  <a:pt x="268" y="396"/>
                  <a:pt x="277" y="415"/>
                </a:cubicBezTo>
                <a:cubicBezTo>
                  <a:pt x="277" y="416"/>
                  <a:pt x="277" y="416"/>
                  <a:pt x="277" y="417"/>
                </a:cubicBezTo>
                <a:cubicBezTo>
                  <a:pt x="287" y="439"/>
                  <a:pt x="296" y="462"/>
                  <a:pt x="310" y="482"/>
                </a:cubicBezTo>
                <a:cubicBezTo>
                  <a:pt x="295" y="481"/>
                  <a:pt x="280" y="471"/>
                  <a:pt x="268" y="463"/>
                </a:cubicBezTo>
                <a:cubicBezTo>
                  <a:pt x="250" y="451"/>
                  <a:pt x="232" y="439"/>
                  <a:pt x="215" y="427"/>
                </a:cubicBezTo>
                <a:cubicBezTo>
                  <a:pt x="172" y="399"/>
                  <a:pt x="131" y="367"/>
                  <a:pt x="96" y="330"/>
                </a:cubicBezTo>
                <a:cubicBezTo>
                  <a:pt x="96" y="329"/>
                  <a:pt x="95" y="329"/>
                  <a:pt x="95" y="329"/>
                </a:cubicBezTo>
                <a:cubicBezTo>
                  <a:pt x="77" y="309"/>
                  <a:pt x="48" y="297"/>
                  <a:pt x="23" y="311"/>
                </a:cubicBezTo>
                <a:cubicBezTo>
                  <a:pt x="13" y="316"/>
                  <a:pt x="6" y="324"/>
                  <a:pt x="3" y="335"/>
                </a:cubicBezTo>
                <a:cubicBezTo>
                  <a:pt x="0" y="346"/>
                  <a:pt x="4" y="358"/>
                  <a:pt x="11" y="368"/>
                </a:cubicBezTo>
                <a:cubicBezTo>
                  <a:pt x="11" y="368"/>
                  <a:pt x="11" y="368"/>
                  <a:pt x="11" y="368"/>
                </a:cubicBezTo>
                <a:cubicBezTo>
                  <a:pt x="66" y="461"/>
                  <a:pt x="144" y="540"/>
                  <a:pt x="235" y="598"/>
                </a:cubicBezTo>
                <a:cubicBezTo>
                  <a:pt x="235" y="598"/>
                  <a:pt x="235" y="598"/>
                  <a:pt x="235" y="599"/>
                </a:cubicBezTo>
                <a:cubicBezTo>
                  <a:pt x="237" y="608"/>
                  <a:pt x="241" y="616"/>
                  <a:pt x="244" y="624"/>
                </a:cubicBezTo>
                <a:cubicBezTo>
                  <a:pt x="248" y="634"/>
                  <a:pt x="251" y="644"/>
                  <a:pt x="255" y="654"/>
                </a:cubicBezTo>
                <a:cubicBezTo>
                  <a:pt x="256" y="655"/>
                  <a:pt x="256" y="656"/>
                  <a:pt x="257" y="656"/>
                </a:cubicBezTo>
                <a:cubicBezTo>
                  <a:pt x="270" y="689"/>
                  <a:pt x="288" y="722"/>
                  <a:pt x="304" y="755"/>
                </a:cubicBezTo>
                <a:cubicBezTo>
                  <a:pt x="322" y="793"/>
                  <a:pt x="341" y="831"/>
                  <a:pt x="363" y="864"/>
                </a:cubicBezTo>
                <a:cubicBezTo>
                  <a:pt x="368" y="872"/>
                  <a:pt x="374" y="880"/>
                  <a:pt x="380" y="888"/>
                </a:cubicBezTo>
                <a:cubicBezTo>
                  <a:pt x="386" y="895"/>
                  <a:pt x="392" y="903"/>
                  <a:pt x="399" y="909"/>
                </a:cubicBezTo>
                <a:cubicBezTo>
                  <a:pt x="405" y="916"/>
                  <a:pt x="412" y="922"/>
                  <a:pt x="418" y="927"/>
                </a:cubicBezTo>
                <a:cubicBezTo>
                  <a:pt x="420" y="929"/>
                  <a:pt x="422" y="930"/>
                  <a:pt x="424" y="931"/>
                </a:cubicBezTo>
                <a:cubicBezTo>
                  <a:pt x="425" y="932"/>
                  <a:pt x="427" y="934"/>
                  <a:pt x="429" y="935"/>
                </a:cubicBezTo>
                <a:cubicBezTo>
                  <a:pt x="431" y="936"/>
                  <a:pt x="432" y="937"/>
                  <a:pt x="434" y="938"/>
                </a:cubicBezTo>
                <a:cubicBezTo>
                  <a:pt x="435" y="939"/>
                  <a:pt x="436" y="940"/>
                  <a:pt x="437" y="940"/>
                </a:cubicBezTo>
                <a:cubicBezTo>
                  <a:pt x="437" y="941"/>
                  <a:pt x="438" y="941"/>
                  <a:pt x="439" y="942"/>
                </a:cubicBezTo>
                <a:cubicBezTo>
                  <a:pt x="453" y="950"/>
                  <a:pt x="468" y="955"/>
                  <a:pt x="481" y="957"/>
                </a:cubicBezTo>
                <a:cubicBezTo>
                  <a:pt x="482" y="958"/>
                  <a:pt x="484" y="958"/>
                  <a:pt x="486" y="958"/>
                </a:cubicBezTo>
                <a:cubicBezTo>
                  <a:pt x="487" y="958"/>
                  <a:pt x="489" y="958"/>
                  <a:pt x="490" y="959"/>
                </a:cubicBezTo>
                <a:cubicBezTo>
                  <a:pt x="492" y="959"/>
                  <a:pt x="493" y="959"/>
                  <a:pt x="495" y="959"/>
                </a:cubicBezTo>
                <a:cubicBezTo>
                  <a:pt x="496" y="959"/>
                  <a:pt x="498" y="959"/>
                  <a:pt x="499" y="959"/>
                </a:cubicBezTo>
                <a:cubicBezTo>
                  <a:pt x="502" y="959"/>
                  <a:pt x="505" y="959"/>
                  <a:pt x="508" y="959"/>
                </a:cubicBezTo>
                <a:cubicBezTo>
                  <a:pt x="510" y="959"/>
                  <a:pt x="513" y="959"/>
                  <a:pt x="515" y="959"/>
                </a:cubicBezTo>
                <a:cubicBezTo>
                  <a:pt x="525" y="958"/>
                  <a:pt x="532" y="956"/>
                  <a:pt x="537" y="955"/>
                </a:cubicBezTo>
                <a:cubicBezTo>
                  <a:pt x="539" y="954"/>
                  <a:pt x="541" y="953"/>
                  <a:pt x="542" y="953"/>
                </a:cubicBezTo>
                <a:cubicBezTo>
                  <a:pt x="544" y="953"/>
                  <a:pt x="544" y="952"/>
                  <a:pt x="544" y="952"/>
                </a:cubicBezTo>
                <a:cubicBezTo>
                  <a:pt x="546" y="952"/>
                  <a:pt x="547" y="951"/>
                  <a:pt x="548" y="951"/>
                </a:cubicBezTo>
                <a:cubicBezTo>
                  <a:pt x="561" y="997"/>
                  <a:pt x="576" y="1048"/>
                  <a:pt x="592" y="1102"/>
                </a:cubicBezTo>
                <a:cubicBezTo>
                  <a:pt x="595" y="1111"/>
                  <a:pt x="597" y="1119"/>
                  <a:pt x="600" y="1127"/>
                </a:cubicBezTo>
                <a:cubicBezTo>
                  <a:pt x="602" y="1135"/>
                  <a:pt x="604" y="1144"/>
                  <a:pt x="607" y="1152"/>
                </a:cubicBezTo>
                <a:cubicBezTo>
                  <a:pt x="612" y="1169"/>
                  <a:pt x="616" y="1186"/>
                  <a:pt x="622" y="1203"/>
                </a:cubicBezTo>
                <a:cubicBezTo>
                  <a:pt x="627" y="1220"/>
                  <a:pt x="633" y="1238"/>
                  <a:pt x="640" y="1254"/>
                </a:cubicBezTo>
                <a:cubicBezTo>
                  <a:pt x="644" y="1263"/>
                  <a:pt x="647" y="1271"/>
                  <a:pt x="651" y="1280"/>
                </a:cubicBezTo>
                <a:cubicBezTo>
                  <a:pt x="653" y="1284"/>
                  <a:pt x="656" y="1288"/>
                  <a:pt x="658" y="1292"/>
                </a:cubicBezTo>
                <a:cubicBezTo>
                  <a:pt x="660" y="1296"/>
                  <a:pt x="662" y="1300"/>
                  <a:pt x="665" y="1304"/>
                </a:cubicBezTo>
                <a:cubicBezTo>
                  <a:pt x="669" y="1312"/>
                  <a:pt x="675" y="1319"/>
                  <a:pt x="681" y="1327"/>
                </a:cubicBezTo>
                <a:cubicBezTo>
                  <a:pt x="682" y="1329"/>
                  <a:pt x="683" y="1330"/>
                  <a:pt x="685" y="1332"/>
                </a:cubicBezTo>
                <a:cubicBezTo>
                  <a:pt x="690" y="1337"/>
                  <a:pt x="690" y="1337"/>
                  <a:pt x="690" y="1337"/>
                </a:cubicBezTo>
                <a:cubicBezTo>
                  <a:pt x="693" y="1341"/>
                  <a:pt x="696" y="1344"/>
                  <a:pt x="700" y="1347"/>
                </a:cubicBezTo>
                <a:cubicBezTo>
                  <a:pt x="703" y="1350"/>
                  <a:pt x="707" y="1353"/>
                  <a:pt x="710" y="1356"/>
                </a:cubicBezTo>
                <a:cubicBezTo>
                  <a:pt x="716" y="1360"/>
                  <a:pt x="716" y="1360"/>
                  <a:pt x="716" y="1360"/>
                </a:cubicBezTo>
                <a:cubicBezTo>
                  <a:pt x="718" y="1362"/>
                  <a:pt x="720" y="1363"/>
                  <a:pt x="722" y="1364"/>
                </a:cubicBezTo>
                <a:cubicBezTo>
                  <a:pt x="725" y="1366"/>
                  <a:pt x="725" y="1366"/>
                  <a:pt x="725" y="1366"/>
                </a:cubicBezTo>
                <a:cubicBezTo>
                  <a:pt x="728" y="1367"/>
                  <a:pt x="728" y="1367"/>
                  <a:pt x="728" y="1367"/>
                </a:cubicBezTo>
                <a:cubicBezTo>
                  <a:pt x="731" y="1369"/>
                  <a:pt x="731" y="1369"/>
                  <a:pt x="731" y="1369"/>
                </a:cubicBezTo>
                <a:cubicBezTo>
                  <a:pt x="732" y="1370"/>
                  <a:pt x="733" y="1370"/>
                  <a:pt x="735" y="1371"/>
                </a:cubicBezTo>
                <a:cubicBezTo>
                  <a:pt x="739" y="1372"/>
                  <a:pt x="743" y="1374"/>
                  <a:pt x="748" y="1375"/>
                </a:cubicBezTo>
                <a:cubicBezTo>
                  <a:pt x="753" y="1376"/>
                  <a:pt x="757" y="1377"/>
                  <a:pt x="762" y="1378"/>
                </a:cubicBezTo>
                <a:cubicBezTo>
                  <a:pt x="766" y="1378"/>
                  <a:pt x="771" y="1379"/>
                  <a:pt x="775" y="1379"/>
                </a:cubicBezTo>
                <a:cubicBezTo>
                  <a:pt x="785" y="1379"/>
                  <a:pt x="794" y="1379"/>
                  <a:pt x="803" y="1378"/>
                </a:cubicBezTo>
                <a:cubicBezTo>
                  <a:pt x="820" y="1376"/>
                  <a:pt x="838" y="1371"/>
                  <a:pt x="854" y="1363"/>
                </a:cubicBezTo>
                <a:cubicBezTo>
                  <a:pt x="858" y="1361"/>
                  <a:pt x="862" y="1359"/>
                  <a:pt x="865" y="1356"/>
                </a:cubicBezTo>
                <a:cubicBezTo>
                  <a:pt x="869" y="1354"/>
                  <a:pt x="872" y="1351"/>
                  <a:pt x="876" y="1348"/>
                </a:cubicBezTo>
                <a:cubicBezTo>
                  <a:pt x="877" y="1346"/>
                  <a:pt x="879" y="1344"/>
                  <a:pt x="880" y="1343"/>
                </a:cubicBezTo>
                <a:cubicBezTo>
                  <a:pt x="882" y="1341"/>
                  <a:pt x="883" y="1340"/>
                  <a:pt x="884" y="1338"/>
                </a:cubicBezTo>
                <a:cubicBezTo>
                  <a:pt x="886" y="1335"/>
                  <a:pt x="886" y="1335"/>
                  <a:pt x="886" y="1335"/>
                </a:cubicBezTo>
                <a:cubicBezTo>
                  <a:pt x="888" y="1333"/>
                  <a:pt x="888" y="1333"/>
                  <a:pt x="888" y="1333"/>
                </a:cubicBezTo>
                <a:cubicBezTo>
                  <a:pt x="890" y="1331"/>
                  <a:pt x="891" y="1329"/>
                  <a:pt x="892" y="1327"/>
                </a:cubicBezTo>
                <a:cubicBezTo>
                  <a:pt x="894" y="1323"/>
                  <a:pt x="895" y="1318"/>
                  <a:pt x="896" y="1314"/>
                </a:cubicBezTo>
                <a:cubicBezTo>
                  <a:pt x="897" y="1309"/>
                  <a:pt x="897" y="1304"/>
                  <a:pt x="895" y="1300"/>
                </a:cubicBezTo>
                <a:cubicBezTo>
                  <a:pt x="894" y="1295"/>
                  <a:pt x="892" y="1291"/>
                  <a:pt x="890" y="1287"/>
                </a:cubicBezTo>
                <a:cubicBezTo>
                  <a:pt x="888" y="1284"/>
                  <a:pt x="885" y="1280"/>
                  <a:pt x="883" y="1277"/>
                </a:cubicBezTo>
                <a:cubicBezTo>
                  <a:pt x="877" y="1271"/>
                  <a:pt x="871" y="1266"/>
                  <a:pt x="865" y="1261"/>
                </a:cubicBezTo>
                <a:cubicBezTo>
                  <a:pt x="859" y="1256"/>
                  <a:pt x="852" y="1252"/>
                  <a:pt x="847" y="1248"/>
                </a:cubicBezTo>
                <a:cubicBezTo>
                  <a:pt x="844" y="1246"/>
                  <a:pt x="841" y="1244"/>
                  <a:pt x="838" y="1241"/>
                </a:cubicBezTo>
                <a:cubicBezTo>
                  <a:pt x="836" y="1240"/>
                  <a:pt x="835" y="1239"/>
                  <a:pt x="834" y="1238"/>
                </a:cubicBezTo>
                <a:cubicBezTo>
                  <a:pt x="833" y="1237"/>
                  <a:pt x="831" y="1236"/>
                  <a:pt x="830" y="1235"/>
                </a:cubicBezTo>
                <a:cubicBezTo>
                  <a:pt x="825" y="1230"/>
                  <a:pt x="820" y="1225"/>
                  <a:pt x="816" y="1220"/>
                </a:cubicBezTo>
                <a:cubicBezTo>
                  <a:pt x="808" y="1210"/>
                  <a:pt x="802" y="1199"/>
                  <a:pt x="797" y="1188"/>
                </a:cubicBezTo>
                <a:cubicBezTo>
                  <a:pt x="792" y="1177"/>
                  <a:pt x="788" y="1166"/>
                  <a:pt x="785" y="1155"/>
                </a:cubicBezTo>
                <a:cubicBezTo>
                  <a:pt x="780" y="1134"/>
                  <a:pt x="777" y="1115"/>
                  <a:pt x="774" y="1100"/>
                </a:cubicBezTo>
                <a:cubicBezTo>
                  <a:pt x="770" y="1068"/>
                  <a:pt x="768" y="1050"/>
                  <a:pt x="768" y="1050"/>
                </a:cubicBezTo>
                <a:cubicBezTo>
                  <a:pt x="767" y="1045"/>
                  <a:pt x="766" y="1041"/>
                  <a:pt x="764" y="1038"/>
                </a:cubicBezTo>
                <a:cubicBezTo>
                  <a:pt x="766" y="1038"/>
                  <a:pt x="768" y="1037"/>
                  <a:pt x="769" y="1037"/>
                </a:cubicBezTo>
                <a:cubicBezTo>
                  <a:pt x="771" y="1037"/>
                  <a:pt x="773" y="1036"/>
                  <a:pt x="775" y="1036"/>
                </a:cubicBezTo>
                <a:cubicBezTo>
                  <a:pt x="777" y="1035"/>
                  <a:pt x="779" y="1035"/>
                  <a:pt x="781" y="1034"/>
                </a:cubicBezTo>
                <a:cubicBezTo>
                  <a:pt x="792" y="1031"/>
                  <a:pt x="803" y="1026"/>
                  <a:pt x="813" y="1020"/>
                </a:cubicBezTo>
                <a:cubicBezTo>
                  <a:pt x="814" y="1021"/>
                  <a:pt x="814" y="1023"/>
                  <a:pt x="815" y="1025"/>
                </a:cubicBezTo>
                <a:cubicBezTo>
                  <a:pt x="815" y="1025"/>
                  <a:pt x="816" y="1026"/>
                  <a:pt x="816" y="1027"/>
                </a:cubicBezTo>
                <a:cubicBezTo>
                  <a:pt x="817" y="1029"/>
                  <a:pt x="818" y="1031"/>
                  <a:pt x="819" y="1034"/>
                </a:cubicBezTo>
                <a:cubicBezTo>
                  <a:pt x="819" y="1036"/>
                  <a:pt x="820" y="1037"/>
                  <a:pt x="821" y="1039"/>
                </a:cubicBezTo>
                <a:cubicBezTo>
                  <a:pt x="821" y="1041"/>
                  <a:pt x="822" y="1043"/>
                  <a:pt x="823" y="1045"/>
                </a:cubicBezTo>
                <a:cubicBezTo>
                  <a:pt x="824" y="1047"/>
                  <a:pt x="825" y="1049"/>
                  <a:pt x="826" y="1052"/>
                </a:cubicBezTo>
                <a:cubicBezTo>
                  <a:pt x="826" y="1054"/>
                  <a:pt x="827" y="1057"/>
                  <a:pt x="828" y="1060"/>
                </a:cubicBezTo>
                <a:cubicBezTo>
                  <a:pt x="832" y="1071"/>
                  <a:pt x="836" y="1085"/>
                  <a:pt x="841" y="1101"/>
                </a:cubicBezTo>
                <a:cubicBezTo>
                  <a:pt x="846" y="1117"/>
                  <a:pt x="851" y="1135"/>
                  <a:pt x="857" y="1154"/>
                </a:cubicBezTo>
                <a:cubicBezTo>
                  <a:pt x="863" y="1174"/>
                  <a:pt x="871" y="1195"/>
                  <a:pt x="881" y="1216"/>
                </a:cubicBezTo>
                <a:cubicBezTo>
                  <a:pt x="882" y="1219"/>
                  <a:pt x="883" y="1222"/>
                  <a:pt x="885" y="1224"/>
                </a:cubicBezTo>
                <a:cubicBezTo>
                  <a:pt x="885" y="1226"/>
                  <a:pt x="886" y="1227"/>
                  <a:pt x="887" y="1228"/>
                </a:cubicBezTo>
                <a:cubicBezTo>
                  <a:pt x="887" y="1228"/>
                  <a:pt x="887" y="1229"/>
                  <a:pt x="887" y="1229"/>
                </a:cubicBezTo>
                <a:cubicBezTo>
                  <a:pt x="887" y="1229"/>
                  <a:pt x="887" y="1229"/>
                  <a:pt x="887" y="1229"/>
                </a:cubicBezTo>
                <a:cubicBezTo>
                  <a:pt x="887" y="1230"/>
                  <a:pt x="887" y="1230"/>
                  <a:pt x="887" y="1230"/>
                </a:cubicBezTo>
                <a:cubicBezTo>
                  <a:pt x="888" y="1232"/>
                  <a:pt x="888" y="1232"/>
                  <a:pt x="888" y="1232"/>
                </a:cubicBezTo>
                <a:cubicBezTo>
                  <a:pt x="891" y="1238"/>
                  <a:pt x="893" y="1243"/>
                  <a:pt x="896" y="1249"/>
                </a:cubicBezTo>
                <a:cubicBezTo>
                  <a:pt x="902" y="1260"/>
                  <a:pt x="909" y="1271"/>
                  <a:pt x="918" y="1281"/>
                </a:cubicBezTo>
                <a:cubicBezTo>
                  <a:pt x="922" y="1286"/>
                  <a:pt x="928" y="1291"/>
                  <a:pt x="933" y="1295"/>
                </a:cubicBezTo>
                <a:cubicBezTo>
                  <a:pt x="939" y="1299"/>
                  <a:pt x="945" y="1301"/>
                  <a:pt x="952" y="1304"/>
                </a:cubicBezTo>
                <a:cubicBezTo>
                  <a:pt x="957" y="1305"/>
                  <a:pt x="957" y="1305"/>
                  <a:pt x="957" y="1305"/>
                </a:cubicBezTo>
                <a:cubicBezTo>
                  <a:pt x="958" y="1305"/>
                  <a:pt x="959" y="1306"/>
                  <a:pt x="960" y="1306"/>
                </a:cubicBezTo>
                <a:cubicBezTo>
                  <a:pt x="961" y="1306"/>
                  <a:pt x="962" y="1306"/>
                  <a:pt x="963" y="1306"/>
                </a:cubicBezTo>
                <a:cubicBezTo>
                  <a:pt x="966" y="1307"/>
                  <a:pt x="970" y="1307"/>
                  <a:pt x="973" y="1307"/>
                </a:cubicBezTo>
                <a:cubicBezTo>
                  <a:pt x="980" y="1307"/>
                  <a:pt x="987" y="1306"/>
                  <a:pt x="994" y="1305"/>
                </a:cubicBezTo>
                <a:cubicBezTo>
                  <a:pt x="1007" y="1303"/>
                  <a:pt x="1021" y="1300"/>
                  <a:pt x="1034" y="1295"/>
                </a:cubicBezTo>
                <a:cubicBezTo>
                  <a:pt x="1041" y="1293"/>
                  <a:pt x="1047" y="1291"/>
                  <a:pt x="1053" y="1288"/>
                </a:cubicBezTo>
                <a:cubicBezTo>
                  <a:pt x="1060" y="1285"/>
                  <a:pt x="1066" y="1282"/>
                  <a:pt x="1072" y="1277"/>
                </a:cubicBezTo>
                <a:cubicBezTo>
                  <a:pt x="1075" y="1275"/>
                  <a:pt x="1078" y="1273"/>
                  <a:pt x="1080" y="1270"/>
                </a:cubicBezTo>
                <a:cubicBezTo>
                  <a:pt x="1083" y="1268"/>
                  <a:pt x="1086" y="1264"/>
                  <a:pt x="1087" y="1261"/>
                </a:cubicBezTo>
                <a:cubicBezTo>
                  <a:pt x="1089" y="1258"/>
                  <a:pt x="1089" y="1258"/>
                  <a:pt x="1089" y="1258"/>
                </a:cubicBezTo>
                <a:cubicBezTo>
                  <a:pt x="1089" y="1258"/>
                  <a:pt x="1089" y="1257"/>
                  <a:pt x="1090" y="1256"/>
                </a:cubicBezTo>
                <a:cubicBezTo>
                  <a:pt x="1091" y="1254"/>
                  <a:pt x="1091" y="1252"/>
                  <a:pt x="1092" y="1251"/>
                </a:cubicBezTo>
                <a:cubicBezTo>
                  <a:pt x="1093" y="1247"/>
                  <a:pt x="1094" y="1243"/>
                  <a:pt x="1093" y="1239"/>
                </a:cubicBezTo>
                <a:cubicBezTo>
                  <a:pt x="1093" y="1235"/>
                  <a:pt x="1092" y="1231"/>
                  <a:pt x="1090" y="1227"/>
                </a:cubicBezTo>
                <a:cubicBezTo>
                  <a:pt x="1088" y="1223"/>
                  <a:pt x="1085" y="1220"/>
                  <a:pt x="1083" y="1218"/>
                </a:cubicBezTo>
                <a:cubicBezTo>
                  <a:pt x="1078" y="1213"/>
                  <a:pt x="1072" y="1209"/>
                  <a:pt x="1066" y="1205"/>
                </a:cubicBezTo>
                <a:cubicBezTo>
                  <a:pt x="1060" y="1201"/>
                  <a:pt x="1055" y="1198"/>
                  <a:pt x="1049" y="1194"/>
                </a:cubicBezTo>
                <a:cubicBezTo>
                  <a:pt x="1044" y="1191"/>
                  <a:pt x="1039" y="1187"/>
                  <a:pt x="1035" y="1182"/>
                </a:cubicBezTo>
                <a:cubicBezTo>
                  <a:pt x="1027" y="1173"/>
                  <a:pt x="1019" y="1162"/>
                  <a:pt x="1013" y="1152"/>
                </a:cubicBezTo>
                <a:cubicBezTo>
                  <a:pt x="1007" y="1141"/>
                  <a:pt x="1002" y="1130"/>
                  <a:pt x="998" y="1118"/>
                </a:cubicBezTo>
                <a:cubicBezTo>
                  <a:pt x="993" y="1107"/>
                  <a:pt x="990" y="1096"/>
                  <a:pt x="986" y="1085"/>
                </a:cubicBezTo>
                <a:cubicBezTo>
                  <a:pt x="979" y="1062"/>
                  <a:pt x="973" y="1041"/>
                  <a:pt x="968" y="1021"/>
                </a:cubicBezTo>
                <a:cubicBezTo>
                  <a:pt x="958" y="985"/>
                  <a:pt x="951" y="954"/>
                  <a:pt x="947" y="931"/>
                </a:cubicBezTo>
                <a:cubicBezTo>
                  <a:pt x="947" y="932"/>
                  <a:pt x="948" y="933"/>
                  <a:pt x="949" y="933"/>
                </a:cubicBezTo>
                <a:cubicBezTo>
                  <a:pt x="953" y="937"/>
                  <a:pt x="957" y="940"/>
                  <a:pt x="963" y="943"/>
                </a:cubicBezTo>
                <a:cubicBezTo>
                  <a:pt x="969" y="945"/>
                  <a:pt x="976" y="946"/>
                  <a:pt x="983" y="944"/>
                </a:cubicBezTo>
                <a:cubicBezTo>
                  <a:pt x="990" y="942"/>
                  <a:pt x="996" y="937"/>
                  <a:pt x="1000" y="932"/>
                </a:cubicBezTo>
                <a:cubicBezTo>
                  <a:pt x="1004" y="926"/>
                  <a:pt x="1007" y="920"/>
                  <a:pt x="1009" y="914"/>
                </a:cubicBezTo>
                <a:cubicBezTo>
                  <a:pt x="1011" y="907"/>
                  <a:pt x="1012" y="900"/>
                  <a:pt x="1012" y="894"/>
                </a:cubicBezTo>
                <a:cubicBezTo>
                  <a:pt x="1012" y="887"/>
                  <a:pt x="1011" y="881"/>
                  <a:pt x="1010" y="875"/>
                </a:cubicBezTo>
                <a:cubicBezTo>
                  <a:pt x="1009" y="863"/>
                  <a:pt x="1006" y="852"/>
                  <a:pt x="1004" y="843"/>
                </a:cubicBezTo>
                <a:cubicBezTo>
                  <a:pt x="1004" y="842"/>
                  <a:pt x="1004" y="842"/>
                  <a:pt x="1004" y="842"/>
                </a:cubicBezTo>
                <a:cubicBezTo>
                  <a:pt x="1005" y="842"/>
                  <a:pt x="1005" y="842"/>
                  <a:pt x="1005" y="842"/>
                </a:cubicBezTo>
                <a:cubicBezTo>
                  <a:pt x="1005" y="842"/>
                  <a:pt x="1005" y="841"/>
                  <a:pt x="1004" y="840"/>
                </a:cubicBezTo>
                <a:cubicBezTo>
                  <a:pt x="1004" y="839"/>
                  <a:pt x="1004" y="837"/>
                  <a:pt x="1004" y="834"/>
                </a:cubicBezTo>
                <a:cubicBezTo>
                  <a:pt x="1003" y="830"/>
                  <a:pt x="1002" y="824"/>
                  <a:pt x="1001" y="818"/>
                </a:cubicBezTo>
                <a:cubicBezTo>
                  <a:pt x="1000" y="815"/>
                  <a:pt x="1000" y="812"/>
                  <a:pt x="999" y="810"/>
                </a:cubicBezTo>
                <a:cubicBezTo>
                  <a:pt x="999" y="808"/>
                  <a:pt x="999" y="807"/>
                  <a:pt x="999" y="806"/>
                </a:cubicBezTo>
                <a:cubicBezTo>
                  <a:pt x="999" y="805"/>
                  <a:pt x="999" y="804"/>
                  <a:pt x="998" y="803"/>
                </a:cubicBezTo>
                <a:cubicBezTo>
                  <a:pt x="998" y="800"/>
                  <a:pt x="998" y="799"/>
                  <a:pt x="998" y="798"/>
                </a:cubicBezTo>
                <a:cubicBezTo>
                  <a:pt x="998" y="796"/>
                  <a:pt x="998" y="796"/>
                  <a:pt x="998" y="796"/>
                </a:cubicBezTo>
                <a:cubicBezTo>
                  <a:pt x="998" y="796"/>
                  <a:pt x="997" y="795"/>
                  <a:pt x="996" y="795"/>
                </a:cubicBezTo>
                <a:cubicBezTo>
                  <a:pt x="996" y="794"/>
                  <a:pt x="996" y="794"/>
                  <a:pt x="996" y="793"/>
                </a:cubicBezTo>
                <a:cubicBezTo>
                  <a:pt x="996" y="790"/>
                  <a:pt x="996" y="787"/>
                  <a:pt x="996" y="784"/>
                </a:cubicBezTo>
                <a:cubicBezTo>
                  <a:pt x="995" y="781"/>
                  <a:pt x="995" y="777"/>
                  <a:pt x="994" y="774"/>
                </a:cubicBezTo>
                <a:cubicBezTo>
                  <a:pt x="992" y="761"/>
                  <a:pt x="988" y="748"/>
                  <a:pt x="983" y="735"/>
                </a:cubicBezTo>
                <a:cubicBezTo>
                  <a:pt x="973" y="708"/>
                  <a:pt x="959" y="682"/>
                  <a:pt x="947" y="656"/>
                </a:cubicBezTo>
                <a:cubicBezTo>
                  <a:pt x="935" y="629"/>
                  <a:pt x="922" y="602"/>
                  <a:pt x="909" y="577"/>
                </a:cubicBezTo>
                <a:cubicBezTo>
                  <a:pt x="897" y="553"/>
                  <a:pt x="884" y="530"/>
                  <a:pt x="872" y="511"/>
                </a:cubicBezTo>
                <a:cubicBezTo>
                  <a:pt x="859" y="493"/>
                  <a:pt x="848" y="478"/>
                  <a:pt x="840" y="468"/>
                </a:cubicBezTo>
                <a:cubicBezTo>
                  <a:pt x="838" y="465"/>
                  <a:pt x="836" y="463"/>
                  <a:pt x="834" y="461"/>
                </a:cubicBezTo>
                <a:cubicBezTo>
                  <a:pt x="832" y="459"/>
                  <a:pt x="831" y="457"/>
                  <a:pt x="830" y="456"/>
                </a:cubicBezTo>
                <a:cubicBezTo>
                  <a:pt x="827" y="454"/>
                  <a:pt x="826" y="452"/>
                  <a:pt x="826" y="452"/>
                </a:cubicBezTo>
                <a:cubicBezTo>
                  <a:pt x="825" y="451"/>
                  <a:pt x="824" y="451"/>
                  <a:pt x="823" y="450"/>
                </a:cubicBezTo>
                <a:cubicBezTo>
                  <a:pt x="824" y="449"/>
                  <a:pt x="825" y="447"/>
                  <a:pt x="826" y="446"/>
                </a:cubicBezTo>
                <a:cubicBezTo>
                  <a:pt x="826" y="445"/>
                  <a:pt x="827" y="444"/>
                  <a:pt x="827" y="443"/>
                </a:cubicBezTo>
                <a:cubicBezTo>
                  <a:pt x="828" y="442"/>
                  <a:pt x="829" y="440"/>
                  <a:pt x="829" y="439"/>
                </a:cubicBezTo>
                <a:cubicBezTo>
                  <a:pt x="830" y="438"/>
                  <a:pt x="830" y="437"/>
                  <a:pt x="831" y="436"/>
                </a:cubicBezTo>
                <a:cubicBezTo>
                  <a:pt x="831" y="435"/>
                  <a:pt x="832" y="434"/>
                  <a:pt x="832" y="433"/>
                </a:cubicBezTo>
                <a:cubicBezTo>
                  <a:pt x="833" y="431"/>
                  <a:pt x="834" y="428"/>
                  <a:pt x="835" y="426"/>
                </a:cubicBezTo>
                <a:cubicBezTo>
                  <a:pt x="835" y="425"/>
                  <a:pt x="836" y="424"/>
                  <a:pt x="836" y="423"/>
                </a:cubicBezTo>
                <a:cubicBezTo>
                  <a:pt x="836" y="422"/>
                  <a:pt x="837" y="421"/>
                  <a:pt x="837" y="420"/>
                </a:cubicBezTo>
                <a:cubicBezTo>
                  <a:pt x="843" y="403"/>
                  <a:pt x="844" y="389"/>
                  <a:pt x="845" y="378"/>
                </a:cubicBezTo>
                <a:cubicBezTo>
                  <a:pt x="845" y="376"/>
                  <a:pt x="845" y="374"/>
                  <a:pt x="845" y="372"/>
                </a:cubicBezTo>
                <a:cubicBezTo>
                  <a:pt x="845" y="370"/>
                  <a:pt x="845" y="368"/>
                  <a:pt x="845" y="367"/>
                </a:cubicBezTo>
                <a:cubicBezTo>
                  <a:pt x="845" y="364"/>
                  <a:pt x="845" y="363"/>
                  <a:pt x="845" y="363"/>
                </a:cubicBezTo>
                <a:cubicBezTo>
                  <a:pt x="845" y="361"/>
                  <a:pt x="845" y="360"/>
                  <a:pt x="844" y="359"/>
                </a:cubicBezTo>
                <a:cubicBezTo>
                  <a:pt x="856" y="327"/>
                  <a:pt x="862" y="293"/>
                  <a:pt x="861" y="257"/>
                </a:cubicBezTo>
                <a:cubicBezTo>
                  <a:pt x="860" y="239"/>
                  <a:pt x="857" y="221"/>
                  <a:pt x="852" y="203"/>
                </a:cubicBezTo>
                <a:cubicBezTo>
                  <a:pt x="847" y="185"/>
                  <a:pt x="841" y="167"/>
                  <a:pt x="833" y="150"/>
                </a:cubicBezTo>
                <a:moveTo>
                  <a:pt x="425" y="191"/>
                </a:moveTo>
                <a:cubicBezTo>
                  <a:pt x="430" y="192"/>
                  <a:pt x="434" y="195"/>
                  <a:pt x="436" y="198"/>
                </a:cubicBezTo>
                <a:cubicBezTo>
                  <a:pt x="439" y="202"/>
                  <a:pt x="439" y="207"/>
                  <a:pt x="438" y="211"/>
                </a:cubicBezTo>
                <a:cubicBezTo>
                  <a:pt x="438" y="216"/>
                  <a:pt x="435" y="220"/>
                  <a:pt x="431" y="223"/>
                </a:cubicBezTo>
                <a:cubicBezTo>
                  <a:pt x="428" y="225"/>
                  <a:pt x="423" y="226"/>
                  <a:pt x="419" y="225"/>
                </a:cubicBezTo>
                <a:cubicBezTo>
                  <a:pt x="414" y="225"/>
                  <a:pt x="409" y="223"/>
                  <a:pt x="407" y="219"/>
                </a:cubicBezTo>
                <a:cubicBezTo>
                  <a:pt x="406" y="218"/>
                  <a:pt x="405" y="216"/>
                  <a:pt x="404" y="214"/>
                </a:cubicBezTo>
                <a:cubicBezTo>
                  <a:pt x="404" y="212"/>
                  <a:pt x="404" y="210"/>
                  <a:pt x="405" y="207"/>
                </a:cubicBezTo>
                <a:cubicBezTo>
                  <a:pt x="406" y="203"/>
                  <a:pt x="408" y="199"/>
                  <a:pt x="412" y="195"/>
                </a:cubicBezTo>
                <a:cubicBezTo>
                  <a:pt x="415" y="193"/>
                  <a:pt x="419" y="191"/>
                  <a:pt x="422" y="190"/>
                </a:cubicBezTo>
                <a:cubicBezTo>
                  <a:pt x="423" y="190"/>
                  <a:pt x="423" y="190"/>
                  <a:pt x="423" y="190"/>
                </a:cubicBezTo>
                <a:lnTo>
                  <a:pt x="425" y="191"/>
                </a:lnTo>
                <a:close/>
                <a:moveTo>
                  <a:pt x="534" y="460"/>
                </a:moveTo>
                <a:cubicBezTo>
                  <a:pt x="535" y="461"/>
                  <a:pt x="538" y="462"/>
                  <a:pt x="540" y="463"/>
                </a:cubicBezTo>
                <a:cubicBezTo>
                  <a:pt x="538" y="462"/>
                  <a:pt x="535" y="461"/>
                  <a:pt x="534" y="460"/>
                </a:cubicBezTo>
                <a:close/>
                <a:moveTo>
                  <a:pt x="16" y="355"/>
                </a:moveTo>
                <a:cubicBezTo>
                  <a:pt x="16" y="355"/>
                  <a:pt x="16" y="355"/>
                  <a:pt x="16" y="355"/>
                </a:cubicBezTo>
                <a:cubicBezTo>
                  <a:pt x="13" y="349"/>
                  <a:pt x="12" y="343"/>
                  <a:pt x="14" y="337"/>
                </a:cubicBezTo>
                <a:cubicBezTo>
                  <a:pt x="16" y="329"/>
                  <a:pt x="22" y="323"/>
                  <a:pt x="29" y="320"/>
                </a:cubicBezTo>
                <a:cubicBezTo>
                  <a:pt x="49" y="310"/>
                  <a:pt x="72" y="319"/>
                  <a:pt x="87" y="335"/>
                </a:cubicBezTo>
                <a:cubicBezTo>
                  <a:pt x="87" y="336"/>
                  <a:pt x="88" y="336"/>
                  <a:pt x="88" y="336"/>
                </a:cubicBezTo>
                <a:cubicBezTo>
                  <a:pt x="88" y="337"/>
                  <a:pt x="89" y="337"/>
                  <a:pt x="89" y="338"/>
                </a:cubicBezTo>
                <a:cubicBezTo>
                  <a:pt x="98" y="347"/>
                  <a:pt x="107" y="356"/>
                  <a:pt x="117" y="365"/>
                </a:cubicBezTo>
                <a:cubicBezTo>
                  <a:pt x="115" y="365"/>
                  <a:pt x="114" y="367"/>
                  <a:pt x="114" y="369"/>
                </a:cubicBezTo>
                <a:cubicBezTo>
                  <a:pt x="110" y="381"/>
                  <a:pt x="105" y="393"/>
                  <a:pt x="97" y="404"/>
                </a:cubicBezTo>
                <a:cubicBezTo>
                  <a:pt x="88" y="414"/>
                  <a:pt x="77" y="422"/>
                  <a:pt x="65" y="428"/>
                </a:cubicBezTo>
                <a:cubicBezTo>
                  <a:pt x="65" y="428"/>
                  <a:pt x="65" y="428"/>
                  <a:pt x="65" y="428"/>
                </a:cubicBezTo>
                <a:cubicBezTo>
                  <a:pt x="57" y="417"/>
                  <a:pt x="49" y="406"/>
                  <a:pt x="41" y="395"/>
                </a:cubicBezTo>
                <a:cubicBezTo>
                  <a:pt x="32" y="382"/>
                  <a:pt x="24" y="369"/>
                  <a:pt x="16" y="355"/>
                </a:cubicBezTo>
                <a:moveTo>
                  <a:pt x="541" y="943"/>
                </a:moveTo>
                <a:cubicBezTo>
                  <a:pt x="541" y="943"/>
                  <a:pt x="541" y="943"/>
                  <a:pt x="539" y="943"/>
                </a:cubicBezTo>
                <a:cubicBezTo>
                  <a:pt x="538" y="944"/>
                  <a:pt x="537" y="944"/>
                  <a:pt x="534" y="945"/>
                </a:cubicBezTo>
                <a:cubicBezTo>
                  <a:pt x="530" y="946"/>
                  <a:pt x="523" y="948"/>
                  <a:pt x="514" y="949"/>
                </a:cubicBezTo>
                <a:cubicBezTo>
                  <a:pt x="512" y="949"/>
                  <a:pt x="510" y="949"/>
                  <a:pt x="507" y="949"/>
                </a:cubicBezTo>
                <a:cubicBezTo>
                  <a:pt x="505" y="949"/>
                  <a:pt x="502" y="949"/>
                  <a:pt x="500" y="949"/>
                </a:cubicBezTo>
                <a:cubicBezTo>
                  <a:pt x="498" y="949"/>
                  <a:pt x="497" y="949"/>
                  <a:pt x="496" y="949"/>
                </a:cubicBezTo>
                <a:cubicBezTo>
                  <a:pt x="494" y="949"/>
                  <a:pt x="493" y="949"/>
                  <a:pt x="491" y="949"/>
                </a:cubicBezTo>
                <a:cubicBezTo>
                  <a:pt x="490" y="948"/>
                  <a:pt x="489" y="948"/>
                  <a:pt x="487" y="948"/>
                </a:cubicBezTo>
                <a:cubicBezTo>
                  <a:pt x="486" y="948"/>
                  <a:pt x="484" y="948"/>
                  <a:pt x="483" y="947"/>
                </a:cubicBezTo>
                <a:cubicBezTo>
                  <a:pt x="471" y="945"/>
                  <a:pt x="457" y="940"/>
                  <a:pt x="444" y="933"/>
                </a:cubicBezTo>
                <a:cubicBezTo>
                  <a:pt x="443" y="932"/>
                  <a:pt x="443" y="932"/>
                  <a:pt x="442" y="931"/>
                </a:cubicBezTo>
                <a:cubicBezTo>
                  <a:pt x="441" y="931"/>
                  <a:pt x="440" y="930"/>
                  <a:pt x="439" y="930"/>
                </a:cubicBezTo>
                <a:cubicBezTo>
                  <a:pt x="438" y="929"/>
                  <a:pt x="436" y="928"/>
                  <a:pt x="434" y="927"/>
                </a:cubicBezTo>
                <a:cubicBezTo>
                  <a:pt x="433" y="926"/>
                  <a:pt x="431" y="924"/>
                  <a:pt x="430" y="923"/>
                </a:cubicBezTo>
                <a:cubicBezTo>
                  <a:pt x="428" y="922"/>
                  <a:pt x="426" y="921"/>
                  <a:pt x="425" y="919"/>
                </a:cubicBezTo>
                <a:cubicBezTo>
                  <a:pt x="418" y="914"/>
                  <a:pt x="412" y="908"/>
                  <a:pt x="406" y="902"/>
                </a:cubicBezTo>
                <a:cubicBezTo>
                  <a:pt x="400" y="896"/>
                  <a:pt x="394" y="889"/>
                  <a:pt x="388" y="882"/>
                </a:cubicBezTo>
                <a:cubicBezTo>
                  <a:pt x="382" y="874"/>
                  <a:pt x="377" y="867"/>
                  <a:pt x="371" y="858"/>
                </a:cubicBezTo>
                <a:cubicBezTo>
                  <a:pt x="350" y="826"/>
                  <a:pt x="331" y="789"/>
                  <a:pt x="313" y="751"/>
                </a:cubicBezTo>
                <a:cubicBezTo>
                  <a:pt x="304" y="732"/>
                  <a:pt x="294" y="713"/>
                  <a:pt x="285" y="695"/>
                </a:cubicBezTo>
                <a:cubicBezTo>
                  <a:pt x="277" y="676"/>
                  <a:pt x="268" y="658"/>
                  <a:pt x="261" y="640"/>
                </a:cubicBezTo>
                <a:cubicBezTo>
                  <a:pt x="259" y="634"/>
                  <a:pt x="257" y="628"/>
                  <a:pt x="255" y="622"/>
                </a:cubicBezTo>
                <a:cubicBezTo>
                  <a:pt x="255" y="622"/>
                  <a:pt x="255" y="622"/>
                  <a:pt x="255" y="622"/>
                </a:cubicBezTo>
                <a:cubicBezTo>
                  <a:pt x="253" y="617"/>
                  <a:pt x="251" y="611"/>
                  <a:pt x="249" y="606"/>
                </a:cubicBezTo>
                <a:cubicBezTo>
                  <a:pt x="263" y="615"/>
                  <a:pt x="278" y="623"/>
                  <a:pt x="293" y="631"/>
                </a:cubicBezTo>
                <a:cubicBezTo>
                  <a:pt x="306" y="637"/>
                  <a:pt x="319" y="644"/>
                  <a:pt x="333" y="649"/>
                </a:cubicBezTo>
                <a:cubicBezTo>
                  <a:pt x="333" y="650"/>
                  <a:pt x="334" y="650"/>
                  <a:pt x="334" y="650"/>
                </a:cubicBezTo>
                <a:cubicBezTo>
                  <a:pt x="387" y="675"/>
                  <a:pt x="426" y="721"/>
                  <a:pt x="459" y="768"/>
                </a:cubicBezTo>
                <a:cubicBezTo>
                  <a:pt x="477" y="795"/>
                  <a:pt x="494" y="824"/>
                  <a:pt x="510" y="853"/>
                </a:cubicBezTo>
                <a:cubicBezTo>
                  <a:pt x="518" y="868"/>
                  <a:pt x="525" y="884"/>
                  <a:pt x="532" y="899"/>
                </a:cubicBezTo>
                <a:cubicBezTo>
                  <a:pt x="535" y="907"/>
                  <a:pt x="537" y="915"/>
                  <a:pt x="540" y="924"/>
                </a:cubicBezTo>
                <a:cubicBezTo>
                  <a:pt x="541" y="930"/>
                  <a:pt x="543" y="936"/>
                  <a:pt x="545" y="942"/>
                </a:cubicBezTo>
                <a:cubicBezTo>
                  <a:pt x="544" y="942"/>
                  <a:pt x="543" y="942"/>
                  <a:pt x="541" y="943"/>
                </a:cubicBezTo>
                <a:moveTo>
                  <a:pt x="824" y="1243"/>
                </a:moveTo>
                <a:cubicBezTo>
                  <a:pt x="825" y="1244"/>
                  <a:pt x="826" y="1245"/>
                  <a:pt x="827" y="1246"/>
                </a:cubicBezTo>
                <a:cubicBezTo>
                  <a:pt x="829" y="1247"/>
                  <a:pt x="830" y="1248"/>
                  <a:pt x="832" y="1250"/>
                </a:cubicBezTo>
                <a:cubicBezTo>
                  <a:pt x="835" y="1252"/>
                  <a:pt x="838" y="1254"/>
                  <a:pt x="841" y="1256"/>
                </a:cubicBezTo>
                <a:cubicBezTo>
                  <a:pt x="847" y="1260"/>
                  <a:pt x="853" y="1265"/>
                  <a:pt x="859" y="1269"/>
                </a:cubicBezTo>
                <a:cubicBezTo>
                  <a:pt x="864" y="1274"/>
                  <a:pt x="870" y="1279"/>
                  <a:pt x="875" y="1284"/>
                </a:cubicBezTo>
                <a:cubicBezTo>
                  <a:pt x="877" y="1287"/>
                  <a:pt x="880" y="1290"/>
                  <a:pt x="882" y="1293"/>
                </a:cubicBezTo>
                <a:cubicBezTo>
                  <a:pt x="883" y="1296"/>
                  <a:pt x="885" y="1299"/>
                  <a:pt x="886" y="1302"/>
                </a:cubicBezTo>
                <a:cubicBezTo>
                  <a:pt x="886" y="1305"/>
                  <a:pt x="887" y="1309"/>
                  <a:pt x="886" y="1312"/>
                </a:cubicBezTo>
                <a:cubicBezTo>
                  <a:pt x="885" y="1316"/>
                  <a:pt x="884" y="1319"/>
                  <a:pt x="883" y="1322"/>
                </a:cubicBezTo>
                <a:cubicBezTo>
                  <a:pt x="882" y="1324"/>
                  <a:pt x="881" y="1325"/>
                  <a:pt x="880" y="1327"/>
                </a:cubicBezTo>
                <a:cubicBezTo>
                  <a:pt x="878" y="1329"/>
                  <a:pt x="878" y="1329"/>
                  <a:pt x="878" y="1329"/>
                </a:cubicBezTo>
                <a:cubicBezTo>
                  <a:pt x="876" y="1332"/>
                  <a:pt x="876" y="1332"/>
                  <a:pt x="876" y="1332"/>
                </a:cubicBezTo>
                <a:cubicBezTo>
                  <a:pt x="875" y="1333"/>
                  <a:pt x="874" y="1335"/>
                  <a:pt x="873" y="1336"/>
                </a:cubicBezTo>
                <a:cubicBezTo>
                  <a:pt x="871" y="1338"/>
                  <a:pt x="870" y="1339"/>
                  <a:pt x="868" y="1341"/>
                </a:cubicBezTo>
                <a:cubicBezTo>
                  <a:pt x="866" y="1343"/>
                  <a:pt x="863" y="1346"/>
                  <a:pt x="860" y="1348"/>
                </a:cubicBezTo>
                <a:cubicBezTo>
                  <a:pt x="856" y="1350"/>
                  <a:pt x="853" y="1352"/>
                  <a:pt x="849" y="1354"/>
                </a:cubicBezTo>
                <a:cubicBezTo>
                  <a:pt x="835" y="1362"/>
                  <a:pt x="818" y="1366"/>
                  <a:pt x="801" y="1368"/>
                </a:cubicBezTo>
                <a:cubicBezTo>
                  <a:pt x="793" y="1369"/>
                  <a:pt x="784" y="1369"/>
                  <a:pt x="776" y="1369"/>
                </a:cubicBezTo>
                <a:cubicBezTo>
                  <a:pt x="772" y="1369"/>
                  <a:pt x="767" y="1368"/>
                  <a:pt x="763" y="1368"/>
                </a:cubicBezTo>
                <a:cubicBezTo>
                  <a:pt x="759" y="1367"/>
                  <a:pt x="755" y="1366"/>
                  <a:pt x="751" y="1365"/>
                </a:cubicBezTo>
                <a:cubicBezTo>
                  <a:pt x="746" y="1364"/>
                  <a:pt x="742" y="1363"/>
                  <a:pt x="739" y="1361"/>
                </a:cubicBezTo>
                <a:cubicBezTo>
                  <a:pt x="738" y="1361"/>
                  <a:pt x="737" y="1360"/>
                  <a:pt x="736" y="1360"/>
                </a:cubicBezTo>
                <a:cubicBezTo>
                  <a:pt x="733" y="1358"/>
                  <a:pt x="733" y="1358"/>
                  <a:pt x="733" y="1358"/>
                </a:cubicBezTo>
                <a:cubicBezTo>
                  <a:pt x="730" y="1357"/>
                  <a:pt x="730" y="1357"/>
                  <a:pt x="730" y="1357"/>
                </a:cubicBezTo>
                <a:cubicBezTo>
                  <a:pt x="727" y="1355"/>
                  <a:pt x="727" y="1355"/>
                  <a:pt x="727" y="1355"/>
                </a:cubicBezTo>
                <a:cubicBezTo>
                  <a:pt x="725" y="1354"/>
                  <a:pt x="723" y="1353"/>
                  <a:pt x="722" y="1352"/>
                </a:cubicBezTo>
                <a:cubicBezTo>
                  <a:pt x="716" y="1348"/>
                  <a:pt x="716" y="1348"/>
                  <a:pt x="716" y="1348"/>
                </a:cubicBezTo>
                <a:cubicBezTo>
                  <a:pt x="713" y="1345"/>
                  <a:pt x="710" y="1343"/>
                  <a:pt x="706" y="1340"/>
                </a:cubicBezTo>
                <a:cubicBezTo>
                  <a:pt x="703" y="1337"/>
                  <a:pt x="700" y="1334"/>
                  <a:pt x="697" y="1331"/>
                </a:cubicBezTo>
                <a:cubicBezTo>
                  <a:pt x="695" y="1329"/>
                  <a:pt x="695" y="1329"/>
                  <a:pt x="695" y="1329"/>
                </a:cubicBezTo>
                <a:cubicBezTo>
                  <a:pt x="696" y="1328"/>
                  <a:pt x="696" y="1328"/>
                  <a:pt x="696" y="1328"/>
                </a:cubicBezTo>
                <a:cubicBezTo>
                  <a:pt x="696" y="1328"/>
                  <a:pt x="697" y="1327"/>
                  <a:pt x="697" y="1326"/>
                </a:cubicBezTo>
                <a:cubicBezTo>
                  <a:pt x="697" y="1325"/>
                  <a:pt x="698" y="1323"/>
                  <a:pt x="699" y="1321"/>
                </a:cubicBezTo>
                <a:cubicBezTo>
                  <a:pt x="700" y="1317"/>
                  <a:pt x="703" y="1311"/>
                  <a:pt x="707" y="1304"/>
                </a:cubicBezTo>
                <a:cubicBezTo>
                  <a:pt x="711" y="1298"/>
                  <a:pt x="716" y="1290"/>
                  <a:pt x="723" y="1283"/>
                </a:cubicBezTo>
                <a:cubicBezTo>
                  <a:pt x="726" y="1280"/>
                  <a:pt x="730" y="1276"/>
                  <a:pt x="734" y="1273"/>
                </a:cubicBezTo>
                <a:cubicBezTo>
                  <a:pt x="738" y="1270"/>
                  <a:pt x="742" y="1267"/>
                  <a:pt x="746" y="1264"/>
                </a:cubicBezTo>
                <a:cubicBezTo>
                  <a:pt x="755" y="1259"/>
                  <a:pt x="764" y="1255"/>
                  <a:pt x="774" y="1252"/>
                </a:cubicBezTo>
                <a:cubicBezTo>
                  <a:pt x="783" y="1248"/>
                  <a:pt x="792" y="1247"/>
                  <a:pt x="799" y="1245"/>
                </a:cubicBezTo>
                <a:cubicBezTo>
                  <a:pt x="807" y="1244"/>
                  <a:pt x="814" y="1244"/>
                  <a:pt x="818" y="1243"/>
                </a:cubicBezTo>
                <a:cubicBezTo>
                  <a:pt x="821" y="1243"/>
                  <a:pt x="823" y="1243"/>
                  <a:pt x="824" y="1243"/>
                </a:cubicBezTo>
                <a:moveTo>
                  <a:pt x="1021" y="1182"/>
                </a:moveTo>
                <a:cubicBezTo>
                  <a:pt x="1021" y="1182"/>
                  <a:pt x="1021" y="1182"/>
                  <a:pt x="1021" y="1182"/>
                </a:cubicBezTo>
                <a:cubicBezTo>
                  <a:pt x="1023" y="1184"/>
                  <a:pt x="1025" y="1187"/>
                  <a:pt x="1027" y="1189"/>
                </a:cubicBezTo>
                <a:cubicBezTo>
                  <a:pt x="1032" y="1195"/>
                  <a:pt x="1038" y="1199"/>
                  <a:pt x="1044" y="1203"/>
                </a:cubicBezTo>
                <a:cubicBezTo>
                  <a:pt x="1049" y="1206"/>
                  <a:pt x="1055" y="1210"/>
                  <a:pt x="1061" y="1213"/>
                </a:cubicBezTo>
                <a:cubicBezTo>
                  <a:pt x="1066" y="1217"/>
                  <a:pt x="1071" y="1221"/>
                  <a:pt x="1076" y="1225"/>
                </a:cubicBezTo>
                <a:cubicBezTo>
                  <a:pt x="1080" y="1229"/>
                  <a:pt x="1083" y="1234"/>
                  <a:pt x="1083" y="1239"/>
                </a:cubicBezTo>
                <a:cubicBezTo>
                  <a:pt x="1083" y="1242"/>
                  <a:pt x="1083" y="1245"/>
                  <a:pt x="1082" y="1248"/>
                </a:cubicBezTo>
                <a:cubicBezTo>
                  <a:pt x="1082" y="1249"/>
                  <a:pt x="1081" y="1250"/>
                  <a:pt x="1081" y="1252"/>
                </a:cubicBezTo>
                <a:cubicBezTo>
                  <a:pt x="1080" y="1252"/>
                  <a:pt x="1080" y="1253"/>
                  <a:pt x="1080" y="1254"/>
                </a:cubicBezTo>
                <a:cubicBezTo>
                  <a:pt x="1078" y="1256"/>
                  <a:pt x="1078" y="1256"/>
                  <a:pt x="1078" y="1256"/>
                </a:cubicBezTo>
                <a:cubicBezTo>
                  <a:pt x="1077" y="1259"/>
                  <a:pt x="1075" y="1261"/>
                  <a:pt x="1073" y="1263"/>
                </a:cubicBezTo>
                <a:cubicBezTo>
                  <a:pt x="1071" y="1265"/>
                  <a:pt x="1069" y="1267"/>
                  <a:pt x="1066" y="1269"/>
                </a:cubicBezTo>
                <a:cubicBezTo>
                  <a:pt x="1061" y="1273"/>
                  <a:pt x="1055" y="1276"/>
                  <a:pt x="1049" y="1279"/>
                </a:cubicBezTo>
                <a:cubicBezTo>
                  <a:pt x="1043" y="1281"/>
                  <a:pt x="1037" y="1284"/>
                  <a:pt x="1031" y="1286"/>
                </a:cubicBezTo>
                <a:cubicBezTo>
                  <a:pt x="1018" y="1290"/>
                  <a:pt x="1005" y="1293"/>
                  <a:pt x="992" y="1295"/>
                </a:cubicBezTo>
                <a:cubicBezTo>
                  <a:pt x="986" y="1296"/>
                  <a:pt x="979" y="1297"/>
                  <a:pt x="973" y="1297"/>
                </a:cubicBezTo>
                <a:cubicBezTo>
                  <a:pt x="970" y="1297"/>
                  <a:pt x="967" y="1297"/>
                  <a:pt x="964" y="1296"/>
                </a:cubicBezTo>
                <a:cubicBezTo>
                  <a:pt x="963" y="1296"/>
                  <a:pt x="962" y="1296"/>
                  <a:pt x="962" y="1296"/>
                </a:cubicBezTo>
                <a:cubicBezTo>
                  <a:pt x="961" y="1296"/>
                  <a:pt x="960" y="1295"/>
                  <a:pt x="960" y="1295"/>
                </a:cubicBezTo>
                <a:cubicBezTo>
                  <a:pt x="955" y="1294"/>
                  <a:pt x="955" y="1294"/>
                  <a:pt x="955" y="1294"/>
                </a:cubicBezTo>
                <a:cubicBezTo>
                  <a:pt x="949" y="1292"/>
                  <a:pt x="944" y="1290"/>
                  <a:pt x="939" y="1286"/>
                </a:cubicBezTo>
                <a:cubicBezTo>
                  <a:pt x="934" y="1283"/>
                  <a:pt x="929" y="1279"/>
                  <a:pt x="925" y="1274"/>
                </a:cubicBezTo>
                <a:cubicBezTo>
                  <a:pt x="920" y="1268"/>
                  <a:pt x="915" y="1262"/>
                  <a:pt x="911" y="1255"/>
                </a:cubicBezTo>
                <a:cubicBezTo>
                  <a:pt x="911" y="1255"/>
                  <a:pt x="911" y="1255"/>
                  <a:pt x="911" y="1254"/>
                </a:cubicBezTo>
                <a:cubicBezTo>
                  <a:pt x="911" y="1254"/>
                  <a:pt x="912" y="1254"/>
                  <a:pt x="912" y="1253"/>
                </a:cubicBezTo>
                <a:cubicBezTo>
                  <a:pt x="912" y="1252"/>
                  <a:pt x="913" y="1251"/>
                  <a:pt x="913" y="1249"/>
                </a:cubicBezTo>
                <a:cubicBezTo>
                  <a:pt x="915" y="1246"/>
                  <a:pt x="917" y="1241"/>
                  <a:pt x="921" y="1235"/>
                </a:cubicBezTo>
                <a:cubicBezTo>
                  <a:pt x="928" y="1224"/>
                  <a:pt x="940" y="1211"/>
                  <a:pt x="954" y="1201"/>
                </a:cubicBezTo>
                <a:cubicBezTo>
                  <a:pt x="961" y="1196"/>
                  <a:pt x="969" y="1192"/>
                  <a:pt x="976" y="1189"/>
                </a:cubicBezTo>
                <a:cubicBezTo>
                  <a:pt x="980" y="1188"/>
                  <a:pt x="984" y="1187"/>
                  <a:pt x="987" y="1186"/>
                </a:cubicBezTo>
                <a:cubicBezTo>
                  <a:pt x="991" y="1185"/>
                  <a:pt x="994" y="1184"/>
                  <a:pt x="997" y="1184"/>
                </a:cubicBezTo>
                <a:cubicBezTo>
                  <a:pt x="1004" y="1184"/>
                  <a:pt x="1009" y="1184"/>
                  <a:pt x="1012" y="1185"/>
                </a:cubicBezTo>
                <a:cubicBezTo>
                  <a:pt x="1016" y="1186"/>
                  <a:pt x="1018" y="1186"/>
                  <a:pt x="1018" y="1186"/>
                </a:cubicBezTo>
                <a:cubicBezTo>
                  <a:pt x="1019" y="1187"/>
                  <a:pt x="1021" y="1185"/>
                  <a:pt x="1021" y="1182"/>
                </a:cubicBezTo>
                <a:moveTo>
                  <a:pt x="931" y="900"/>
                </a:moveTo>
                <a:cubicBezTo>
                  <a:pt x="931" y="901"/>
                  <a:pt x="931" y="902"/>
                  <a:pt x="931" y="902"/>
                </a:cubicBezTo>
                <a:cubicBezTo>
                  <a:pt x="930" y="903"/>
                  <a:pt x="929" y="905"/>
                  <a:pt x="930" y="906"/>
                </a:cubicBezTo>
                <a:cubicBezTo>
                  <a:pt x="930" y="906"/>
                  <a:pt x="930" y="907"/>
                  <a:pt x="931" y="908"/>
                </a:cubicBezTo>
                <a:cubicBezTo>
                  <a:pt x="931" y="909"/>
                  <a:pt x="932" y="911"/>
                  <a:pt x="933" y="913"/>
                </a:cubicBezTo>
                <a:cubicBezTo>
                  <a:pt x="934" y="917"/>
                  <a:pt x="935" y="922"/>
                  <a:pt x="936" y="928"/>
                </a:cubicBezTo>
                <a:cubicBezTo>
                  <a:pt x="940" y="951"/>
                  <a:pt x="947" y="985"/>
                  <a:pt x="958" y="1024"/>
                </a:cubicBezTo>
                <a:cubicBezTo>
                  <a:pt x="963" y="1044"/>
                  <a:pt x="969" y="1065"/>
                  <a:pt x="976" y="1088"/>
                </a:cubicBezTo>
                <a:cubicBezTo>
                  <a:pt x="980" y="1099"/>
                  <a:pt x="984" y="1110"/>
                  <a:pt x="988" y="1122"/>
                </a:cubicBezTo>
                <a:cubicBezTo>
                  <a:pt x="993" y="1134"/>
                  <a:pt x="998" y="1145"/>
                  <a:pt x="1004" y="1157"/>
                </a:cubicBezTo>
                <a:cubicBezTo>
                  <a:pt x="1008" y="1163"/>
                  <a:pt x="1012" y="1169"/>
                  <a:pt x="1017" y="1175"/>
                </a:cubicBezTo>
                <a:cubicBezTo>
                  <a:pt x="1016" y="1175"/>
                  <a:pt x="1015" y="1175"/>
                  <a:pt x="1014" y="1175"/>
                </a:cubicBezTo>
                <a:cubicBezTo>
                  <a:pt x="1010" y="1174"/>
                  <a:pt x="1004" y="1174"/>
                  <a:pt x="997" y="1174"/>
                </a:cubicBezTo>
                <a:cubicBezTo>
                  <a:pt x="993" y="1174"/>
                  <a:pt x="989" y="1175"/>
                  <a:pt x="985" y="1176"/>
                </a:cubicBezTo>
                <a:cubicBezTo>
                  <a:pt x="981" y="1177"/>
                  <a:pt x="977" y="1178"/>
                  <a:pt x="973" y="1180"/>
                </a:cubicBezTo>
                <a:cubicBezTo>
                  <a:pt x="964" y="1183"/>
                  <a:pt x="956" y="1188"/>
                  <a:pt x="948" y="1193"/>
                </a:cubicBezTo>
                <a:cubicBezTo>
                  <a:pt x="933" y="1204"/>
                  <a:pt x="920" y="1218"/>
                  <a:pt x="912" y="1230"/>
                </a:cubicBezTo>
                <a:cubicBezTo>
                  <a:pt x="909" y="1235"/>
                  <a:pt x="907" y="1240"/>
                  <a:pt x="905" y="1243"/>
                </a:cubicBezTo>
                <a:cubicBezTo>
                  <a:pt x="902" y="1238"/>
                  <a:pt x="900" y="1233"/>
                  <a:pt x="898" y="1228"/>
                </a:cubicBezTo>
                <a:cubicBezTo>
                  <a:pt x="897" y="1226"/>
                  <a:pt x="897" y="1226"/>
                  <a:pt x="897" y="1226"/>
                </a:cubicBezTo>
                <a:cubicBezTo>
                  <a:pt x="896" y="1225"/>
                  <a:pt x="896" y="1225"/>
                  <a:pt x="896" y="1225"/>
                </a:cubicBezTo>
                <a:cubicBezTo>
                  <a:pt x="896" y="1224"/>
                  <a:pt x="896" y="1224"/>
                  <a:pt x="896" y="1224"/>
                </a:cubicBezTo>
                <a:cubicBezTo>
                  <a:pt x="896" y="1224"/>
                  <a:pt x="896" y="1224"/>
                  <a:pt x="896" y="1224"/>
                </a:cubicBezTo>
                <a:cubicBezTo>
                  <a:pt x="895" y="1222"/>
                  <a:pt x="894" y="1221"/>
                  <a:pt x="894" y="1220"/>
                </a:cubicBezTo>
                <a:cubicBezTo>
                  <a:pt x="892" y="1217"/>
                  <a:pt x="891" y="1215"/>
                  <a:pt x="890" y="1212"/>
                </a:cubicBezTo>
                <a:cubicBezTo>
                  <a:pt x="880" y="1191"/>
                  <a:pt x="873" y="1170"/>
                  <a:pt x="867" y="1151"/>
                </a:cubicBezTo>
                <a:cubicBezTo>
                  <a:pt x="860" y="1132"/>
                  <a:pt x="855" y="1114"/>
                  <a:pt x="851" y="1098"/>
                </a:cubicBezTo>
                <a:cubicBezTo>
                  <a:pt x="846" y="1082"/>
                  <a:pt x="842" y="1068"/>
                  <a:pt x="838" y="1057"/>
                </a:cubicBezTo>
                <a:cubicBezTo>
                  <a:pt x="837" y="1054"/>
                  <a:pt x="836" y="1051"/>
                  <a:pt x="835" y="1049"/>
                </a:cubicBezTo>
                <a:cubicBezTo>
                  <a:pt x="834" y="1046"/>
                  <a:pt x="833" y="1044"/>
                  <a:pt x="832" y="1041"/>
                </a:cubicBezTo>
                <a:cubicBezTo>
                  <a:pt x="832" y="1039"/>
                  <a:pt x="831" y="1037"/>
                  <a:pt x="830" y="1035"/>
                </a:cubicBezTo>
                <a:cubicBezTo>
                  <a:pt x="829" y="1034"/>
                  <a:pt x="829" y="1032"/>
                  <a:pt x="828" y="1030"/>
                </a:cubicBezTo>
                <a:cubicBezTo>
                  <a:pt x="827" y="1027"/>
                  <a:pt x="826" y="1025"/>
                  <a:pt x="825" y="1024"/>
                </a:cubicBezTo>
                <a:cubicBezTo>
                  <a:pt x="825" y="1022"/>
                  <a:pt x="824" y="1021"/>
                  <a:pt x="824" y="1021"/>
                </a:cubicBezTo>
                <a:cubicBezTo>
                  <a:pt x="823" y="1019"/>
                  <a:pt x="822" y="1017"/>
                  <a:pt x="821" y="1015"/>
                </a:cubicBezTo>
                <a:cubicBezTo>
                  <a:pt x="823" y="1014"/>
                  <a:pt x="826" y="1012"/>
                  <a:pt x="828" y="1010"/>
                </a:cubicBezTo>
                <a:cubicBezTo>
                  <a:pt x="836" y="1006"/>
                  <a:pt x="844" y="1001"/>
                  <a:pt x="852" y="995"/>
                </a:cubicBezTo>
                <a:cubicBezTo>
                  <a:pt x="856" y="992"/>
                  <a:pt x="860" y="990"/>
                  <a:pt x="864" y="987"/>
                </a:cubicBezTo>
                <a:cubicBezTo>
                  <a:pt x="866" y="985"/>
                  <a:pt x="868" y="984"/>
                  <a:pt x="870" y="982"/>
                </a:cubicBezTo>
                <a:cubicBezTo>
                  <a:pt x="873" y="980"/>
                  <a:pt x="873" y="980"/>
                  <a:pt x="873" y="980"/>
                </a:cubicBezTo>
                <a:cubicBezTo>
                  <a:pt x="875" y="977"/>
                  <a:pt x="875" y="977"/>
                  <a:pt x="875" y="977"/>
                </a:cubicBezTo>
                <a:cubicBezTo>
                  <a:pt x="883" y="971"/>
                  <a:pt x="891" y="964"/>
                  <a:pt x="898" y="956"/>
                </a:cubicBezTo>
                <a:cubicBezTo>
                  <a:pt x="901" y="952"/>
                  <a:pt x="905" y="948"/>
                  <a:pt x="908" y="944"/>
                </a:cubicBezTo>
                <a:cubicBezTo>
                  <a:pt x="909" y="942"/>
                  <a:pt x="911" y="939"/>
                  <a:pt x="912" y="937"/>
                </a:cubicBezTo>
                <a:cubicBezTo>
                  <a:pt x="913" y="935"/>
                  <a:pt x="913" y="935"/>
                  <a:pt x="913" y="935"/>
                </a:cubicBezTo>
                <a:cubicBezTo>
                  <a:pt x="914" y="934"/>
                  <a:pt x="914" y="934"/>
                  <a:pt x="914" y="934"/>
                </a:cubicBezTo>
                <a:cubicBezTo>
                  <a:pt x="916" y="930"/>
                  <a:pt x="916" y="930"/>
                  <a:pt x="916" y="930"/>
                </a:cubicBezTo>
                <a:cubicBezTo>
                  <a:pt x="918" y="927"/>
                  <a:pt x="918" y="927"/>
                  <a:pt x="918" y="927"/>
                </a:cubicBezTo>
                <a:cubicBezTo>
                  <a:pt x="919" y="925"/>
                  <a:pt x="920" y="924"/>
                  <a:pt x="920" y="923"/>
                </a:cubicBezTo>
                <a:cubicBezTo>
                  <a:pt x="921" y="921"/>
                  <a:pt x="923" y="918"/>
                  <a:pt x="924" y="916"/>
                </a:cubicBezTo>
                <a:cubicBezTo>
                  <a:pt x="926" y="911"/>
                  <a:pt x="928" y="906"/>
                  <a:pt x="929" y="900"/>
                </a:cubicBezTo>
                <a:cubicBezTo>
                  <a:pt x="931" y="897"/>
                  <a:pt x="931" y="897"/>
                  <a:pt x="931" y="897"/>
                </a:cubicBezTo>
                <a:cubicBezTo>
                  <a:pt x="931" y="898"/>
                  <a:pt x="931" y="899"/>
                  <a:pt x="931" y="900"/>
                </a:cubicBezTo>
                <a:moveTo>
                  <a:pt x="990" y="822"/>
                </a:moveTo>
                <a:cubicBezTo>
                  <a:pt x="991" y="828"/>
                  <a:pt x="993" y="835"/>
                  <a:pt x="995" y="845"/>
                </a:cubicBezTo>
                <a:cubicBezTo>
                  <a:pt x="997" y="854"/>
                  <a:pt x="999" y="865"/>
                  <a:pt x="1000" y="876"/>
                </a:cubicBezTo>
                <a:cubicBezTo>
                  <a:pt x="1001" y="882"/>
                  <a:pt x="1002" y="888"/>
                  <a:pt x="1002" y="893"/>
                </a:cubicBezTo>
                <a:cubicBezTo>
                  <a:pt x="1001" y="899"/>
                  <a:pt x="1001" y="905"/>
                  <a:pt x="999" y="910"/>
                </a:cubicBezTo>
                <a:cubicBezTo>
                  <a:pt x="997" y="916"/>
                  <a:pt x="995" y="921"/>
                  <a:pt x="992" y="926"/>
                </a:cubicBezTo>
                <a:cubicBezTo>
                  <a:pt x="989" y="930"/>
                  <a:pt x="985" y="933"/>
                  <a:pt x="980" y="934"/>
                </a:cubicBezTo>
                <a:cubicBezTo>
                  <a:pt x="976" y="936"/>
                  <a:pt x="971" y="935"/>
                  <a:pt x="967" y="933"/>
                </a:cubicBezTo>
                <a:cubicBezTo>
                  <a:pt x="962" y="931"/>
                  <a:pt x="959" y="929"/>
                  <a:pt x="955" y="926"/>
                </a:cubicBezTo>
                <a:cubicBezTo>
                  <a:pt x="949" y="920"/>
                  <a:pt x="945" y="914"/>
                  <a:pt x="943" y="910"/>
                </a:cubicBezTo>
                <a:cubicBezTo>
                  <a:pt x="942" y="905"/>
                  <a:pt x="941" y="902"/>
                  <a:pt x="941" y="899"/>
                </a:cubicBezTo>
                <a:cubicBezTo>
                  <a:pt x="940" y="892"/>
                  <a:pt x="940" y="889"/>
                  <a:pt x="940" y="889"/>
                </a:cubicBezTo>
                <a:cubicBezTo>
                  <a:pt x="939" y="884"/>
                  <a:pt x="937" y="880"/>
                  <a:pt x="935" y="878"/>
                </a:cubicBezTo>
                <a:cubicBezTo>
                  <a:pt x="936" y="878"/>
                  <a:pt x="936" y="877"/>
                  <a:pt x="936" y="877"/>
                </a:cubicBezTo>
                <a:cubicBezTo>
                  <a:pt x="937" y="873"/>
                  <a:pt x="937" y="873"/>
                  <a:pt x="937" y="873"/>
                </a:cubicBezTo>
                <a:cubicBezTo>
                  <a:pt x="937" y="872"/>
                  <a:pt x="937" y="870"/>
                  <a:pt x="937" y="869"/>
                </a:cubicBezTo>
                <a:cubicBezTo>
                  <a:pt x="937" y="868"/>
                  <a:pt x="937" y="867"/>
                  <a:pt x="937" y="866"/>
                </a:cubicBezTo>
                <a:cubicBezTo>
                  <a:pt x="939" y="866"/>
                  <a:pt x="940" y="866"/>
                  <a:pt x="941" y="866"/>
                </a:cubicBezTo>
                <a:cubicBezTo>
                  <a:pt x="941" y="866"/>
                  <a:pt x="942" y="865"/>
                  <a:pt x="942" y="865"/>
                </a:cubicBezTo>
                <a:cubicBezTo>
                  <a:pt x="943" y="865"/>
                  <a:pt x="943" y="865"/>
                  <a:pt x="944" y="865"/>
                </a:cubicBezTo>
                <a:cubicBezTo>
                  <a:pt x="945" y="864"/>
                  <a:pt x="945" y="864"/>
                  <a:pt x="946" y="863"/>
                </a:cubicBezTo>
                <a:cubicBezTo>
                  <a:pt x="948" y="863"/>
                  <a:pt x="950" y="862"/>
                  <a:pt x="952" y="861"/>
                </a:cubicBezTo>
                <a:cubicBezTo>
                  <a:pt x="954" y="859"/>
                  <a:pt x="957" y="858"/>
                  <a:pt x="960" y="856"/>
                </a:cubicBezTo>
                <a:cubicBezTo>
                  <a:pt x="966" y="852"/>
                  <a:pt x="972" y="848"/>
                  <a:pt x="979" y="840"/>
                </a:cubicBezTo>
                <a:cubicBezTo>
                  <a:pt x="980" y="838"/>
                  <a:pt x="982" y="836"/>
                  <a:pt x="984" y="834"/>
                </a:cubicBezTo>
                <a:cubicBezTo>
                  <a:pt x="985" y="832"/>
                  <a:pt x="986" y="830"/>
                  <a:pt x="988" y="828"/>
                </a:cubicBezTo>
                <a:cubicBezTo>
                  <a:pt x="989" y="826"/>
                  <a:pt x="989" y="824"/>
                  <a:pt x="990" y="822"/>
                </a:cubicBezTo>
                <a:cubicBezTo>
                  <a:pt x="990" y="822"/>
                  <a:pt x="990" y="822"/>
                  <a:pt x="990" y="822"/>
                </a:cubicBezTo>
                <a:moveTo>
                  <a:pt x="828" y="417"/>
                </a:moveTo>
                <a:cubicBezTo>
                  <a:pt x="827" y="418"/>
                  <a:pt x="827" y="419"/>
                  <a:pt x="827" y="420"/>
                </a:cubicBezTo>
                <a:cubicBezTo>
                  <a:pt x="826" y="421"/>
                  <a:pt x="826" y="422"/>
                  <a:pt x="825" y="423"/>
                </a:cubicBezTo>
                <a:cubicBezTo>
                  <a:pt x="825" y="425"/>
                  <a:pt x="824" y="427"/>
                  <a:pt x="823" y="429"/>
                </a:cubicBezTo>
                <a:cubicBezTo>
                  <a:pt x="823" y="430"/>
                  <a:pt x="822" y="431"/>
                  <a:pt x="822" y="432"/>
                </a:cubicBezTo>
                <a:cubicBezTo>
                  <a:pt x="821" y="433"/>
                  <a:pt x="821" y="434"/>
                  <a:pt x="820" y="435"/>
                </a:cubicBezTo>
                <a:cubicBezTo>
                  <a:pt x="820" y="436"/>
                  <a:pt x="819" y="437"/>
                  <a:pt x="819" y="438"/>
                </a:cubicBezTo>
                <a:cubicBezTo>
                  <a:pt x="818" y="439"/>
                  <a:pt x="818" y="440"/>
                  <a:pt x="817" y="441"/>
                </a:cubicBezTo>
                <a:cubicBezTo>
                  <a:pt x="814" y="445"/>
                  <a:pt x="812" y="449"/>
                  <a:pt x="809" y="453"/>
                </a:cubicBezTo>
                <a:cubicBezTo>
                  <a:pt x="806" y="457"/>
                  <a:pt x="803" y="461"/>
                  <a:pt x="799" y="465"/>
                </a:cubicBezTo>
                <a:cubicBezTo>
                  <a:pt x="792" y="472"/>
                  <a:pt x="784" y="479"/>
                  <a:pt x="775" y="485"/>
                </a:cubicBezTo>
                <a:cubicBezTo>
                  <a:pt x="766" y="491"/>
                  <a:pt x="756" y="496"/>
                  <a:pt x="746" y="500"/>
                </a:cubicBezTo>
                <a:cubicBezTo>
                  <a:pt x="736" y="504"/>
                  <a:pt x="725" y="508"/>
                  <a:pt x="715" y="511"/>
                </a:cubicBezTo>
                <a:cubicBezTo>
                  <a:pt x="704" y="513"/>
                  <a:pt x="694" y="515"/>
                  <a:pt x="683" y="517"/>
                </a:cubicBezTo>
                <a:cubicBezTo>
                  <a:pt x="663" y="520"/>
                  <a:pt x="643" y="521"/>
                  <a:pt x="626" y="521"/>
                </a:cubicBezTo>
                <a:cubicBezTo>
                  <a:pt x="609" y="521"/>
                  <a:pt x="595" y="520"/>
                  <a:pt x="585" y="519"/>
                </a:cubicBezTo>
                <a:cubicBezTo>
                  <a:pt x="576" y="519"/>
                  <a:pt x="570" y="518"/>
                  <a:pt x="570" y="518"/>
                </a:cubicBezTo>
                <a:cubicBezTo>
                  <a:pt x="567" y="518"/>
                  <a:pt x="564" y="520"/>
                  <a:pt x="564" y="522"/>
                </a:cubicBezTo>
                <a:cubicBezTo>
                  <a:pt x="564" y="525"/>
                  <a:pt x="566" y="528"/>
                  <a:pt x="569" y="528"/>
                </a:cubicBezTo>
                <a:cubicBezTo>
                  <a:pt x="569" y="528"/>
                  <a:pt x="575" y="529"/>
                  <a:pt x="585" y="529"/>
                </a:cubicBezTo>
                <a:cubicBezTo>
                  <a:pt x="595" y="530"/>
                  <a:pt x="609" y="531"/>
                  <a:pt x="626" y="531"/>
                </a:cubicBezTo>
                <a:cubicBezTo>
                  <a:pt x="643" y="531"/>
                  <a:pt x="663" y="530"/>
                  <a:pt x="685" y="527"/>
                </a:cubicBezTo>
                <a:cubicBezTo>
                  <a:pt x="695" y="525"/>
                  <a:pt x="706" y="523"/>
                  <a:pt x="717" y="520"/>
                </a:cubicBezTo>
                <a:cubicBezTo>
                  <a:pt x="728" y="517"/>
                  <a:pt x="739" y="514"/>
                  <a:pt x="750" y="509"/>
                </a:cubicBezTo>
                <a:cubicBezTo>
                  <a:pt x="761" y="505"/>
                  <a:pt x="771" y="499"/>
                  <a:pt x="781" y="493"/>
                </a:cubicBezTo>
                <a:cubicBezTo>
                  <a:pt x="790" y="487"/>
                  <a:pt x="799" y="479"/>
                  <a:pt x="807" y="471"/>
                </a:cubicBezTo>
                <a:cubicBezTo>
                  <a:pt x="810" y="467"/>
                  <a:pt x="814" y="463"/>
                  <a:pt x="817" y="459"/>
                </a:cubicBezTo>
                <a:cubicBezTo>
                  <a:pt x="817" y="459"/>
                  <a:pt x="818" y="458"/>
                  <a:pt x="818" y="458"/>
                </a:cubicBezTo>
                <a:cubicBezTo>
                  <a:pt x="818" y="458"/>
                  <a:pt x="818" y="459"/>
                  <a:pt x="819" y="459"/>
                </a:cubicBezTo>
                <a:cubicBezTo>
                  <a:pt x="819" y="459"/>
                  <a:pt x="820" y="460"/>
                  <a:pt x="822" y="463"/>
                </a:cubicBezTo>
                <a:cubicBezTo>
                  <a:pt x="823" y="464"/>
                  <a:pt x="825" y="466"/>
                  <a:pt x="826" y="468"/>
                </a:cubicBezTo>
                <a:cubicBezTo>
                  <a:pt x="828" y="470"/>
                  <a:pt x="830" y="472"/>
                  <a:pt x="832" y="474"/>
                </a:cubicBezTo>
                <a:cubicBezTo>
                  <a:pt x="840" y="484"/>
                  <a:pt x="851" y="498"/>
                  <a:pt x="863" y="517"/>
                </a:cubicBezTo>
                <a:cubicBezTo>
                  <a:pt x="875" y="535"/>
                  <a:pt x="888" y="557"/>
                  <a:pt x="901" y="582"/>
                </a:cubicBezTo>
                <a:cubicBezTo>
                  <a:pt x="913" y="606"/>
                  <a:pt x="926" y="633"/>
                  <a:pt x="938" y="660"/>
                </a:cubicBezTo>
                <a:cubicBezTo>
                  <a:pt x="950" y="687"/>
                  <a:pt x="964" y="713"/>
                  <a:pt x="974" y="738"/>
                </a:cubicBezTo>
                <a:cubicBezTo>
                  <a:pt x="979" y="751"/>
                  <a:pt x="982" y="764"/>
                  <a:pt x="984" y="776"/>
                </a:cubicBezTo>
                <a:cubicBezTo>
                  <a:pt x="985" y="779"/>
                  <a:pt x="985" y="782"/>
                  <a:pt x="985" y="785"/>
                </a:cubicBezTo>
                <a:cubicBezTo>
                  <a:pt x="986" y="788"/>
                  <a:pt x="986" y="790"/>
                  <a:pt x="986" y="793"/>
                </a:cubicBezTo>
                <a:cubicBezTo>
                  <a:pt x="986" y="799"/>
                  <a:pt x="985" y="804"/>
                  <a:pt x="984" y="809"/>
                </a:cubicBezTo>
                <a:cubicBezTo>
                  <a:pt x="981" y="819"/>
                  <a:pt x="977" y="827"/>
                  <a:pt x="971" y="834"/>
                </a:cubicBezTo>
                <a:cubicBezTo>
                  <a:pt x="966" y="840"/>
                  <a:pt x="960" y="844"/>
                  <a:pt x="955" y="848"/>
                </a:cubicBezTo>
                <a:cubicBezTo>
                  <a:pt x="952" y="849"/>
                  <a:pt x="950" y="851"/>
                  <a:pt x="947" y="852"/>
                </a:cubicBezTo>
                <a:cubicBezTo>
                  <a:pt x="945" y="853"/>
                  <a:pt x="943" y="854"/>
                  <a:pt x="942" y="854"/>
                </a:cubicBezTo>
                <a:cubicBezTo>
                  <a:pt x="941" y="855"/>
                  <a:pt x="941" y="855"/>
                  <a:pt x="940" y="855"/>
                </a:cubicBezTo>
                <a:cubicBezTo>
                  <a:pt x="939" y="855"/>
                  <a:pt x="939" y="856"/>
                  <a:pt x="938" y="856"/>
                </a:cubicBezTo>
                <a:cubicBezTo>
                  <a:pt x="938" y="856"/>
                  <a:pt x="938" y="856"/>
                  <a:pt x="938" y="856"/>
                </a:cubicBezTo>
                <a:cubicBezTo>
                  <a:pt x="938" y="853"/>
                  <a:pt x="938" y="853"/>
                  <a:pt x="938" y="853"/>
                </a:cubicBezTo>
                <a:cubicBezTo>
                  <a:pt x="938" y="847"/>
                  <a:pt x="939" y="842"/>
                  <a:pt x="938" y="836"/>
                </a:cubicBezTo>
                <a:cubicBezTo>
                  <a:pt x="938" y="831"/>
                  <a:pt x="937" y="826"/>
                  <a:pt x="937" y="820"/>
                </a:cubicBezTo>
                <a:cubicBezTo>
                  <a:pt x="936" y="818"/>
                  <a:pt x="936" y="815"/>
                  <a:pt x="936" y="812"/>
                </a:cubicBezTo>
                <a:cubicBezTo>
                  <a:pt x="935" y="808"/>
                  <a:pt x="935" y="808"/>
                  <a:pt x="935" y="808"/>
                </a:cubicBezTo>
                <a:cubicBezTo>
                  <a:pt x="934" y="804"/>
                  <a:pt x="934" y="804"/>
                  <a:pt x="934" y="804"/>
                </a:cubicBezTo>
                <a:cubicBezTo>
                  <a:pt x="932" y="794"/>
                  <a:pt x="930" y="784"/>
                  <a:pt x="927" y="774"/>
                </a:cubicBezTo>
                <a:cubicBezTo>
                  <a:pt x="925" y="769"/>
                  <a:pt x="924" y="764"/>
                  <a:pt x="922" y="759"/>
                </a:cubicBezTo>
                <a:cubicBezTo>
                  <a:pt x="921" y="757"/>
                  <a:pt x="920" y="754"/>
                  <a:pt x="920" y="752"/>
                </a:cubicBezTo>
                <a:cubicBezTo>
                  <a:pt x="919" y="750"/>
                  <a:pt x="918" y="747"/>
                  <a:pt x="917" y="745"/>
                </a:cubicBezTo>
                <a:cubicBezTo>
                  <a:pt x="910" y="726"/>
                  <a:pt x="901" y="709"/>
                  <a:pt x="892" y="693"/>
                </a:cubicBezTo>
                <a:cubicBezTo>
                  <a:pt x="883" y="676"/>
                  <a:pt x="874" y="662"/>
                  <a:pt x="865" y="649"/>
                </a:cubicBezTo>
                <a:cubicBezTo>
                  <a:pt x="860" y="641"/>
                  <a:pt x="854" y="633"/>
                  <a:pt x="849" y="627"/>
                </a:cubicBezTo>
                <a:cubicBezTo>
                  <a:pt x="850" y="627"/>
                  <a:pt x="850" y="627"/>
                  <a:pt x="851" y="627"/>
                </a:cubicBezTo>
                <a:cubicBezTo>
                  <a:pt x="853" y="627"/>
                  <a:pt x="853" y="627"/>
                  <a:pt x="853" y="627"/>
                </a:cubicBezTo>
                <a:cubicBezTo>
                  <a:pt x="854" y="628"/>
                  <a:pt x="854" y="628"/>
                  <a:pt x="854" y="628"/>
                </a:cubicBezTo>
                <a:cubicBezTo>
                  <a:pt x="854" y="627"/>
                  <a:pt x="854" y="627"/>
                  <a:pt x="853" y="627"/>
                </a:cubicBezTo>
                <a:cubicBezTo>
                  <a:pt x="851" y="624"/>
                  <a:pt x="849" y="622"/>
                  <a:pt x="847" y="620"/>
                </a:cubicBezTo>
                <a:cubicBezTo>
                  <a:pt x="835" y="608"/>
                  <a:pt x="825" y="597"/>
                  <a:pt x="817" y="589"/>
                </a:cubicBezTo>
                <a:cubicBezTo>
                  <a:pt x="805" y="576"/>
                  <a:pt x="798" y="568"/>
                  <a:pt x="798" y="568"/>
                </a:cubicBezTo>
                <a:cubicBezTo>
                  <a:pt x="794" y="565"/>
                  <a:pt x="790" y="563"/>
                  <a:pt x="788" y="565"/>
                </a:cubicBezTo>
                <a:cubicBezTo>
                  <a:pt x="788" y="564"/>
                  <a:pt x="787" y="562"/>
                  <a:pt x="785" y="561"/>
                </a:cubicBezTo>
                <a:cubicBezTo>
                  <a:pt x="783" y="560"/>
                  <a:pt x="780" y="560"/>
                  <a:pt x="777" y="560"/>
                </a:cubicBezTo>
                <a:cubicBezTo>
                  <a:pt x="777" y="560"/>
                  <a:pt x="775" y="560"/>
                  <a:pt x="770" y="561"/>
                </a:cubicBezTo>
                <a:cubicBezTo>
                  <a:pt x="765" y="561"/>
                  <a:pt x="758" y="562"/>
                  <a:pt x="749" y="564"/>
                </a:cubicBezTo>
                <a:cubicBezTo>
                  <a:pt x="746" y="565"/>
                  <a:pt x="742" y="565"/>
                  <a:pt x="738" y="566"/>
                </a:cubicBezTo>
                <a:cubicBezTo>
                  <a:pt x="736" y="563"/>
                  <a:pt x="734" y="560"/>
                  <a:pt x="733" y="558"/>
                </a:cubicBezTo>
                <a:cubicBezTo>
                  <a:pt x="729" y="552"/>
                  <a:pt x="726" y="548"/>
                  <a:pt x="724" y="545"/>
                </a:cubicBezTo>
                <a:cubicBezTo>
                  <a:pt x="723" y="542"/>
                  <a:pt x="721" y="540"/>
                  <a:pt x="721" y="540"/>
                </a:cubicBezTo>
                <a:cubicBezTo>
                  <a:pt x="721" y="540"/>
                  <a:pt x="721" y="540"/>
                  <a:pt x="721" y="540"/>
                </a:cubicBezTo>
                <a:cubicBezTo>
                  <a:pt x="726" y="538"/>
                  <a:pt x="730" y="536"/>
                  <a:pt x="734" y="535"/>
                </a:cubicBezTo>
                <a:cubicBezTo>
                  <a:pt x="737" y="534"/>
                  <a:pt x="739" y="533"/>
                  <a:pt x="741" y="532"/>
                </a:cubicBezTo>
                <a:cubicBezTo>
                  <a:pt x="743" y="531"/>
                  <a:pt x="745" y="530"/>
                  <a:pt x="747" y="529"/>
                </a:cubicBezTo>
                <a:cubicBezTo>
                  <a:pt x="750" y="528"/>
                  <a:pt x="753" y="526"/>
                  <a:pt x="756" y="525"/>
                </a:cubicBezTo>
                <a:cubicBezTo>
                  <a:pt x="761" y="523"/>
                  <a:pt x="764" y="521"/>
                  <a:pt x="764" y="521"/>
                </a:cubicBezTo>
                <a:cubicBezTo>
                  <a:pt x="765" y="520"/>
                  <a:pt x="766" y="518"/>
                  <a:pt x="764" y="515"/>
                </a:cubicBezTo>
                <a:cubicBezTo>
                  <a:pt x="763" y="513"/>
                  <a:pt x="761" y="511"/>
                  <a:pt x="759" y="512"/>
                </a:cubicBezTo>
                <a:cubicBezTo>
                  <a:pt x="759" y="512"/>
                  <a:pt x="757" y="514"/>
                  <a:pt x="752" y="516"/>
                </a:cubicBezTo>
                <a:cubicBezTo>
                  <a:pt x="749" y="517"/>
                  <a:pt x="746" y="519"/>
                  <a:pt x="742" y="520"/>
                </a:cubicBezTo>
                <a:cubicBezTo>
                  <a:pt x="741" y="521"/>
                  <a:pt x="739" y="522"/>
                  <a:pt x="737" y="523"/>
                </a:cubicBezTo>
                <a:cubicBezTo>
                  <a:pt x="735" y="524"/>
                  <a:pt x="733" y="524"/>
                  <a:pt x="730" y="525"/>
                </a:cubicBezTo>
                <a:cubicBezTo>
                  <a:pt x="722" y="529"/>
                  <a:pt x="711" y="533"/>
                  <a:pt x="700" y="537"/>
                </a:cubicBezTo>
                <a:cubicBezTo>
                  <a:pt x="689" y="540"/>
                  <a:pt x="676" y="544"/>
                  <a:pt x="664" y="547"/>
                </a:cubicBezTo>
                <a:cubicBezTo>
                  <a:pt x="652" y="549"/>
                  <a:pt x="639" y="552"/>
                  <a:pt x="627" y="553"/>
                </a:cubicBezTo>
                <a:cubicBezTo>
                  <a:pt x="624" y="554"/>
                  <a:pt x="621" y="554"/>
                  <a:pt x="619" y="554"/>
                </a:cubicBezTo>
                <a:cubicBezTo>
                  <a:pt x="616" y="555"/>
                  <a:pt x="613" y="555"/>
                  <a:pt x="610" y="555"/>
                </a:cubicBezTo>
                <a:cubicBezTo>
                  <a:pt x="605" y="555"/>
                  <a:pt x="600" y="556"/>
                  <a:pt x="595" y="556"/>
                </a:cubicBezTo>
                <a:cubicBezTo>
                  <a:pt x="585" y="557"/>
                  <a:pt x="577" y="557"/>
                  <a:pt x="572" y="557"/>
                </a:cubicBezTo>
                <a:cubicBezTo>
                  <a:pt x="566" y="556"/>
                  <a:pt x="563" y="556"/>
                  <a:pt x="563" y="556"/>
                </a:cubicBezTo>
                <a:cubicBezTo>
                  <a:pt x="561" y="556"/>
                  <a:pt x="560" y="559"/>
                  <a:pt x="560" y="561"/>
                </a:cubicBezTo>
                <a:cubicBezTo>
                  <a:pt x="560" y="564"/>
                  <a:pt x="561" y="566"/>
                  <a:pt x="563" y="566"/>
                </a:cubicBezTo>
                <a:cubicBezTo>
                  <a:pt x="563" y="566"/>
                  <a:pt x="566" y="567"/>
                  <a:pt x="572" y="567"/>
                </a:cubicBezTo>
                <a:cubicBezTo>
                  <a:pt x="577" y="567"/>
                  <a:pt x="586" y="567"/>
                  <a:pt x="595" y="566"/>
                </a:cubicBezTo>
                <a:cubicBezTo>
                  <a:pt x="600" y="566"/>
                  <a:pt x="605" y="566"/>
                  <a:pt x="611" y="565"/>
                </a:cubicBezTo>
                <a:cubicBezTo>
                  <a:pt x="614" y="565"/>
                  <a:pt x="617" y="565"/>
                  <a:pt x="620" y="564"/>
                </a:cubicBezTo>
                <a:cubicBezTo>
                  <a:pt x="623" y="564"/>
                  <a:pt x="626" y="564"/>
                  <a:pt x="629" y="563"/>
                </a:cubicBezTo>
                <a:cubicBezTo>
                  <a:pt x="641" y="562"/>
                  <a:pt x="654" y="559"/>
                  <a:pt x="666" y="557"/>
                </a:cubicBezTo>
                <a:cubicBezTo>
                  <a:pt x="679" y="554"/>
                  <a:pt x="691" y="550"/>
                  <a:pt x="703" y="546"/>
                </a:cubicBezTo>
                <a:cubicBezTo>
                  <a:pt x="706" y="545"/>
                  <a:pt x="709" y="544"/>
                  <a:pt x="712" y="543"/>
                </a:cubicBezTo>
                <a:cubicBezTo>
                  <a:pt x="712" y="544"/>
                  <a:pt x="713" y="545"/>
                  <a:pt x="713" y="546"/>
                </a:cubicBezTo>
                <a:cubicBezTo>
                  <a:pt x="713" y="546"/>
                  <a:pt x="714" y="547"/>
                  <a:pt x="716" y="550"/>
                </a:cubicBezTo>
                <a:cubicBezTo>
                  <a:pt x="718" y="553"/>
                  <a:pt x="721" y="557"/>
                  <a:pt x="724" y="563"/>
                </a:cubicBezTo>
                <a:cubicBezTo>
                  <a:pt x="725" y="565"/>
                  <a:pt x="726" y="566"/>
                  <a:pt x="727" y="568"/>
                </a:cubicBezTo>
                <a:cubicBezTo>
                  <a:pt x="713" y="571"/>
                  <a:pt x="696" y="575"/>
                  <a:pt x="677" y="581"/>
                </a:cubicBezTo>
                <a:cubicBezTo>
                  <a:pt x="662" y="585"/>
                  <a:pt x="646" y="590"/>
                  <a:pt x="630" y="596"/>
                </a:cubicBezTo>
                <a:cubicBezTo>
                  <a:pt x="613" y="602"/>
                  <a:pt x="596" y="609"/>
                  <a:pt x="579" y="618"/>
                </a:cubicBezTo>
                <a:cubicBezTo>
                  <a:pt x="570" y="623"/>
                  <a:pt x="562" y="628"/>
                  <a:pt x="554" y="635"/>
                </a:cubicBezTo>
                <a:cubicBezTo>
                  <a:pt x="550" y="639"/>
                  <a:pt x="547" y="643"/>
                  <a:pt x="544" y="648"/>
                </a:cubicBezTo>
                <a:cubicBezTo>
                  <a:pt x="543" y="650"/>
                  <a:pt x="543" y="650"/>
                  <a:pt x="543" y="650"/>
                </a:cubicBezTo>
                <a:cubicBezTo>
                  <a:pt x="542" y="652"/>
                  <a:pt x="542" y="652"/>
                  <a:pt x="542" y="652"/>
                </a:cubicBezTo>
                <a:cubicBezTo>
                  <a:pt x="541" y="653"/>
                  <a:pt x="541" y="655"/>
                  <a:pt x="541" y="656"/>
                </a:cubicBezTo>
                <a:cubicBezTo>
                  <a:pt x="540" y="657"/>
                  <a:pt x="540" y="658"/>
                  <a:pt x="540" y="658"/>
                </a:cubicBezTo>
                <a:cubicBezTo>
                  <a:pt x="540" y="659"/>
                  <a:pt x="540" y="660"/>
                  <a:pt x="540" y="661"/>
                </a:cubicBezTo>
                <a:cubicBezTo>
                  <a:pt x="540" y="662"/>
                  <a:pt x="540" y="664"/>
                  <a:pt x="540" y="665"/>
                </a:cubicBezTo>
                <a:cubicBezTo>
                  <a:pt x="540" y="669"/>
                  <a:pt x="541" y="671"/>
                  <a:pt x="543" y="674"/>
                </a:cubicBezTo>
                <a:cubicBezTo>
                  <a:pt x="543" y="676"/>
                  <a:pt x="544" y="677"/>
                  <a:pt x="545" y="678"/>
                </a:cubicBezTo>
                <a:cubicBezTo>
                  <a:pt x="546" y="679"/>
                  <a:pt x="546" y="680"/>
                  <a:pt x="547" y="682"/>
                </a:cubicBezTo>
                <a:cubicBezTo>
                  <a:pt x="548" y="683"/>
                  <a:pt x="549" y="684"/>
                  <a:pt x="550" y="685"/>
                </a:cubicBezTo>
                <a:cubicBezTo>
                  <a:pt x="553" y="688"/>
                  <a:pt x="553" y="688"/>
                  <a:pt x="553" y="688"/>
                </a:cubicBezTo>
                <a:cubicBezTo>
                  <a:pt x="556" y="690"/>
                  <a:pt x="559" y="691"/>
                  <a:pt x="562" y="692"/>
                </a:cubicBezTo>
                <a:cubicBezTo>
                  <a:pt x="568" y="694"/>
                  <a:pt x="574" y="693"/>
                  <a:pt x="579" y="693"/>
                </a:cubicBezTo>
                <a:cubicBezTo>
                  <a:pt x="584" y="692"/>
                  <a:pt x="590" y="691"/>
                  <a:pt x="595" y="689"/>
                </a:cubicBezTo>
                <a:cubicBezTo>
                  <a:pt x="605" y="686"/>
                  <a:pt x="614" y="682"/>
                  <a:pt x="624" y="678"/>
                </a:cubicBezTo>
                <a:cubicBezTo>
                  <a:pt x="633" y="674"/>
                  <a:pt x="642" y="669"/>
                  <a:pt x="651" y="665"/>
                </a:cubicBezTo>
                <a:cubicBezTo>
                  <a:pt x="660" y="660"/>
                  <a:pt x="669" y="656"/>
                  <a:pt x="677" y="651"/>
                </a:cubicBezTo>
                <a:cubicBezTo>
                  <a:pt x="680" y="650"/>
                  <a:pt x="682" y="649"/>
                  <a:pt x="684" y="648"/>
                </a:cubicBezTo>
                <a:cubicBezTo>
                  <a:pt x="685" y="648"/>
                  <a:pt x="686" y="647"/>
                  <a:pt x="687" y="647"/>
                </a:cubicBezTo>
                <a:cubicBezTo>
                  <a:pt x="689" y="646"/>
                  <a:pt x="689" y="646"/>
                  <a:pt x="689" y="646"/>
                </a:cubicBezTo>
                <a:cubicBezTo>
                  <a:pt x="690" y="646"/>
                  <a:pt x="690" y="646"/>
                  <a:pt x="690" y="646"/>
                </a:cubicBezTo>
                <a:cubicBezTo>
                  <a:pt x="695" y="644"/>
                  <a:pt x="699" y="642"/>
                  <a:pt x="704" y="641"/>
                </a:cubicBezTo>
                <a:cubicBezTo>
                  <a:pt x="713" y="638"/>
                  <a:pt x="722" y="635"/>
                  <a:pt x="730" y="632"/>
                </a:cubicBezTo>
                <a:cubicBezTo>
                  <a:pt x="735" y="631"/>
                  <a:pt x="739" y="629"/>
                  <a:pt x="743" y="628"/>
                </a:cubicBezTo>
                <a:cubicBezTo>
                  <a:pt x="747" y="627"/>
                  <a:pt x="752" y="626"/>
                  <a:pt x="756" y="625"/>
                </a:cubicBezTo>
                <a:cubicBezTo>
                  <a:pt x="757" y="625"/>
                  <a:pt x="758" y="625"/>
                  <a:pt x="759" y="624"/>
                </a:cubicBezTo>
                <a:cubicBezTo>
                  <a:pt x="768" y="641"/>
                  <a:pt x="776" y="659"/>
                  <a:pt x="784" y="679"/>
                </a:cubicBezTo>
                <a:cubicBezTo>
                  <a:pt x="789" y="692"/>
                  <a:pt x="794" y="706"/>
                  <a:pt x="799" y="720"/>
                </a:cubicBezTo>
                <a:cubicBezTo>
                  <a:pt x="803" y="734"/>
                  <a:pt x="807" y="748"/>
                  <a:pt x="810" y="763"/>
                </a:cubicBezTo>
                <a:cubicBezTo>
                  <a:pt x="813" y="777"/>
                  <a:pt x="816" y="792"/>
                  <a:pt x="818" y="807"/>
                </a:cubicBezTo>
                <a:cubicBezTo>
                  <a:pt x="820" y="821"/>
                  <a:pt x="821" y="836"/>
                  <a:pt x="822" y="850"/>
                </a:cubicBezTo>
                <a:cubicBezTo>
                  <a:pt x="823" y="878"/>
                  <a:pt x="822" y="904"/>
                  <a:pt x="819" y="926"/>
                </a:cubicBezTo>
                <a:cubicBezTo>
                  <a:pt x="817" y="948"/>
                  <a:pt x="814" y="967"/>
                  <a:pt x="811" y="980"/>
                </a:cubicBezTo>
                <a:cubicBezTo>
                  <a:pt x="810" y="986"/>
                  <a:pt x="809" y="991"/>
                  <a:pt x="808" y="994"/>
                </a:cubicBezTo>
                <a:cubicBezTo>
                  <a:pt x="807" y="998"/>
                  <a:pt x="807" y="1000"/>
                  <a:pt x="807" y="1000"/>
                </a:cubicBezTo>
                <a:cubicBezTo>
                  <a:pt x="806" y="1003"/>
                  <a:pt x="807" y="1007"/>
                  <a:pt x="810" y="1008"/>
                </a:cubicBezTo>
                <a:cubicBezTo>
                  <a:pt x="813" y="1008"/>
                  <a:pt x="816" y="1006"/>
                  <a:pt x="816" y="1002"/>
                </a:cubicBezTo>
                <a:cubicBezTo>
                  <a:pt x="816" y="1002"/>
                  <a:pt x="817" y="1000"/>
                  <a:pt x="818" y="997"/>
                </a:cubicBezTo>
                <a:cubicBezTo>
                  <a:pt x="819" y="993"/>
                  <a:pt x="820" y="988"/>
                  <a:pt x="821" y="982"/>
                </a:cubicBezTo>
                <a:cubicBezTo>
                  <a:pt x="824" y="969"/>
                  <a:pt x="827" y="950"/>
                  <a:pt x="829" y="927"/>
                </a:cubicBezTo>
                <a:cubicBezTo>
                  <a:pt x="832" y="904"/>
                  <a:pt x="833" y="878"/>
                  <a:pt x="832" y="849"/>
                </a:cubicBezTo>
                <a:cubicBezTo>
                  <a:pt x="831" y="835"/>
                  <a:pt x="830" y="820"/>
                  <a:pt x="828" y="805"/>
                </a:cubicBezTo>
                <a:cubicBezTo>
                  <a:pt x="826" y="791"/>
                  <a:pt x="823" y="776"/>
                  <a:pt x="820" y="761"/>
                </a:cubicBezTo>
                <a:cubicBezTo>
                  <a:pt x="817" y="746"/>
                  <a:pt x="813" y="731"/>
                  <a:pt x="808" y="717"/>
                </a:cubicBezTo>
                <a:cubicBezTo>
                  <a:pt x="804" y="703"/>
                  <a:pt x="799" y="689"/>
                  <a:pt x="794" y="675"/>
                </a:cubicBezTo>
                <a:cubicBezTo>
                  <a:pt x="786" y="656"/>
                  <a:pt x="778" y="638"/>
                  <a:pt x="770" y="622"/>
                </a:cubicBezTo>
                <a:cubicBezTo>
                  <a:pt x="781" y="620"/>
                  <a:pt x="793" y="619"/>
                  <a:pt x="803" y="619"/>
                </a:cubicBezTo>
                <a:cubicBezTo>
                  <a:pt x="807" y="620"/>
                  <a:pt x="811" y="620"/>
                  <a:pt x="814" y="620"/>
                </a:cubicBezTo>
                <a:cubicBezTo>
                  <a:pt x="816" y="620"/>
                  <a:pt x="818" y="620"/>
                  <a:pt x="819" y="620"/>
                </a:cubicBezTo>
                <a:cubicBezTo>
                  <a:pt x="820" y="621"/>
                  <a:pt x="821" y="621"/>
                  <a:pt x="822" y="621"/>
                </a:cubicBezTo>
                <a:cubicBezTo>
                  <a:pt x="823" y="621"/>
                  <a:pt x="823" y="621"/>
                  <a:pt x="823" y="621"/>
                </a:cubicBezTo>
                <a:cubicBezTo>
                  <a:pt x="823" y="621"/>
                  <a:pt x="823" y="621"/>
                  <a:pt x="823" y="621"/>
                </a:cubicBezTo>
                <a:cubicBezTo>
                  <a:pt x="823" y="621"/>
                  <a:pt x="823" y="621"/>
                  <a:pt x="823" y="621"/>
                </a:cubicBezTo>
                <a:cubicBezTo>
                  <a:pt x="826" y="622"/>
                  <a:pt x="826" y="622"/>
                  <a:pt x="826" y="622"/>
                </a:cubicBezTo>
                <a:cubicBezTo>
                  <a:pt x="829" y="622"/>
                  <a:pt x="831" y="623"/>
                  <a:pt x="834" y="623"/>
                </a:cubicBezTo>
                <a:cubicBezTo>
                  <a:pt x="841" y="632"/>
                  <a:pt x="849" y="643"/>
                  <a:pt x="857" y="654"/>
                </a:cubicBezTo>
                <a:cubicBezTo>
                  <a:pt x="866" y="667"/>
                  <a:pt x="875" y="682"/>
                  <a:pt x="883" y="697"/>
                </a:cubicBezTo>
                <a:cubicBezTo>
                  <a:pt x="892" y="713"/>
                  <a:pt x="900" y="730"/>
                  <a:pt x="907" y="749"/>
                </a:cubicBezTo>
                <a:cubicBezTo>
                  <a:pt x="908" y="751"/>
                  <a:pt x="909" y="753"/>
                  <a:pt x="910" y="755"/>
                </a:cubicBezTo>
                <a:cubicBezTo>
                  <a:pt x="911" y="758"/>
                  <a:pt x="912" y="760"/>
                  <a:pt x="913" y="762"/>
                </a:cubicBezTo>
                <a:cubicBezTo>
                  <a:pt x="914" y="767"/>
                  <a:pt x="916" y="772"/>
                  <a:pt x="917" y="777"/>
                </a:cubicBezTo>
                <a:cubicBezTo>
                  <a:pt x="920" y="786"/>
                  <a:pt x="923" y="796"/>
                  <a:pt x="924" y="806"/>
                </a:cubicBezTo>
                <a:cubicBezTo>
                  <a:pt x="925" y="810"/>
                  <a:pt x="925" y="810"/>
                  <a:pt x="925" y="810"/>
                </a:cubicBezTo>
                <a:cubicBezTo>
                  <a:pt x="926" y="814"/>
                  <a:pt x="926" y="814"/>
                  <a:pt x="926" y="814"/>
                </a:cubicBezTo>
                <a:cubicBezTo>
                  <a:pt x="926" y="816"/>
                  <a:pt x="926" y="819"/>
                  <a:pt x="927" y="821"/>
                </a:cubicBezTo>
                <a:cubicBezTo>
                  <a:pt x="927" y="827"/>
                  <a:pt x="928" y="832"/>
                  <a:pt x="928" y="837"/>
                </a:cubicBezTo>
                <a:cubicBezTo>
                  <a:pt x="929" y="842"/>
                  <a:pt x="928" y="847"/>
                  <a:pt x="928" y="852"/>
                </a:cubicBezTo>
                <a:cubicBezTo>
                  <a:pt x="928" y="860"/>
                  <a:pt x="928" y="860"/>
                  <a:pt x="928" y="860"/>
                </a:cubicBezTo>
                <a:cubicBezTo>
                  <a:pt x="928" y="862"/>
                  <a:pt x="927" y="865"/>
                  <a:pt x="927" y="867"/>
                </a:cubicBezTo>
                <a:cubicBezTo>
                  <a:pt x="927" y="869"/>
                  <a:pt x="927" y="870"/>
                  <a:pt x="927" y="871"/>
                </a:cubicBezTo>
                <a:cubicBezTo>
                  <a:pt x="926" y="875"/>
                  <a:pt x="926" y="875"/>
                  <a:pt x="926" y="875"/>
                </a:cubicBezTo>
                <a:cubicBezTo>
                  <a:pt x="925" y="878"/>
                  <a:pt x="925" y="880"/>
                  <a:pt x="924" y="882"/>
                </a:cubicBezTo>
                <a:cubicBezTo>
                  <a:pt x="922" y="890"/>
                  <a:pt x="922" y="890"/>
                  <a:pt x="922" y="890"/>
                </a:cubicBezTo>
                <a:cubicBezTo>
                  <a:pt x="922" y="892"/>
                  <a:pt x="922" y="892"/>
                  <a:pt x="922" y="892"/>
                </a:cubicBezTo>
                <a:cubicBezTo>
                  <a:pt x="921" y="894"/>
                  <a:pt x="921" y="894"/>
                  <a:pt x="921" y="894"/>
                </a:cubicBezTo>
                <a:cubicBezTo>
                  <a:pt x="920" y="897"/>
                  <a:pt x="920" y="897"/>
                  <a:pt x="920" y="897"/>
                </a:cubicBezTo>
                <a:cubicBezTo>
                  <a:pt x="918" y="902"/>
                  <a:pt x="916" y="907"/>
                  <a:pt x="914" y="912"/>
                </a:cubicBezTo>
                <a:cubicBezTo>
                  <a:pt x="913" y="914"/>
                  <a:pt x="912" y="916"/>
                  <a:pt x="911" y="918"/>
                </a:cubicBezTo>
                <a:cubicBezTo>
                  <a:pt x="911" y="920"/>
                  <a:pt x="910" y="921"/>
                  <a:pt x="910" y="922"/>
                </a:cubicBezTo>
                <a:cubicBezTo>
                  <a:pt x="908" y="925"/>
                  <a:pt x="908" y="925"/>
                  <a:pt x="908" y="925"/>
                </a:cubicBezTo>
                <a:cubicBezTo>
                  <a:pt x="906" y="928"/>
                  <a:pt x="906" y="928"/>
                  <a:pt x="906" y="928"/>
                </a:cubicBezTo>
                <a:cubicBezTo>
                  <a:pt x="905" y="930"/>
                  <a:pt x="905" y="930"/>
                  <a:pt x="905" y="930"/>
                </a:cubicBezTo>
                <a:cubicBezTo>
                  <a:pt x="904" y="932"/>
                  <a:pt x="904" y="932"/>
                  <a:pt x="904" y="932"/>
                </a:cubicBezTo>
                <a:cubicBezTo>
                  <a:pt x="902" y="934"/>
                  <a:pt x="901" y="936"/>
                  <a:pt x="900" y="938"/>
                </a:cubicBezTo>
                <a:cubicBezTo>
                  <a:pt x="897" y="942"/>
                  <a:pt x="894" y="946"/>
                  <a:pt x="890" y="949"/>
                </a:cubicBezTo>
                <a:cubicBezTo>
                  <a:pt x="884" y="957"/>
                  <a:pt x="877" y="964"/>
                  <a:pt x="869" y="970"/>
                </a:cubicBezTo>
                <a:cubicBezTo>
                  <a:pt x="866" y="972"/>
                  <a:pt x="866" y="972"/>
                  <a:pt x="866" y="972"/>
                </a:cubicBezTo>
                <a:cubicBezTo>
                  <a:pt x="863" y="974"/>
                  <a:pt x="863" y="974"/>
                  <a:pt x="863" y="974"/>
                </a:cubicBezTo>
                <a:cubicBezTo>
                  <a:pt x="861" y="976"/>
                  <a:pt x="860" y="977"/>
                  <a:pt x="858" y="979"/>
                </a:cubicBezTo>
                <a:cubicBezTo>
                  <a:pt x="854" y="981"/>
                  <a:pt x="850" y="984"/>
                  <a:pt x="846" y="987"/>
                </a:cubicBezTo>
                <a:cubicBezTo>
                  <a:pt x="838" y="992"/>
                  <a:pt x="830" y="997"/>
                  <a:pt x="823" y="1002"/>
                </a:cubicBezTo>
                <a:cubicBezTo>
                  <a:pt x="808" y="1012"/>
                  <a:pt x="793" y="1020"/>
                  <a:pt x="778" y="1024"/>
                </a:cubicBezTo>
                <a:cubicBezTo>
                  <a:pt x="764" y="1029"/>
                  <a:pt x="750" y="1030"/>
                  <a:pt x="737" y="1028"/>
                </a:cubicBezTo>
                <a:cubicBezTo>
                  <a:pt x="725" y="1027"/>
                  <a:pt x="714" y="1025"/>
                  <a:pt x="705" y="1023"/>
                </a:cubicBezTo>
                <a:cubicBezTo>
                  <a:pt x="687" y="1019"/>
                  <a:pt x="677" y="1017"/>
                  <a:pt x="677" y="1017"/>
                </a:cubicBezTo>
                <a:cubicBezTo>
                  <a:pt x="671" y="1015"/>
                  <a:pt x="666" y="1017"/>
                  <a:pt x="666" y="1019"/>
                </a:cubicBezTo>
                <a:cubicBezTo>
                  <a:pt x="665" y="1022"/>
                  <a:pt x="669" y="1025"/>
                  <a:pt x="675" y="1026"/>
                </a:cubicBezTo>
                <a:cubicBezTo>
                  <a:pt x="675" y="1026"/>
                  <a:pt x="685" y="1029"/>
                  <a:pt x="703" y="1033"/>
                </a:cubicBezTo>
                <a:cubicBezTo>
                  <a:pt x="712" y="1035"/>
                  <a:pt x="723" y="1037"/>
                  <a:pt x="737" y="1039"/>
                </a:cubicBezTo>
                <a:cubicBezTo>
                  <a:pt x="740" y="1039"/>
                  <a:pt x="743" y="1039"/>
                  <a:pt x="747" y="1039"/>
                </a:cubicBezTo>
                <a:cubicBezTo>
                  <a:pt x="749" y="1039"/>
                  <a:pt x="750" y="1039"/>
                  <a:pt x="752" y="1039"/>
                </a:cubicBezTo>
                <a:cubicBezTo>
                  <a:pt x="754" y="1039"/>
                  <a:pt x="756" y="1039"/>
                  <a:pt x="758" y="1039"/>
                </a:cubicBezTo>
                <a:cubicBezTo>
                  <a:pt x="757" y="1042"/>
                  <a:pt x="757" y="1047"/>
                  <a:pt x="758" y="1052"/>
                </a:cubicBezTo>
                <a:cubicBezTo>
                  <a:pt x="758" y="1052"/>
                  <a:pt x="760" y="1070"/>
                  <a:pt x="764" y="1101"/>
                </a:cubicBezTo>
                <a:cubicBezTo>
                  <a:pt x="767" y="1117"/>
                  <a:pt x="770" y="1136"/>
                  <a:pt x="776" y="1158"/>
                </a:cubicBezTo>
                <a:cubicBezTo>
                  <a:pt x="779" y="1169"/>
                  <a:pt x="782" y="1180"/>
                  <a:pt x="788" y="1192"/>
                </a:cubicBezTo>
                <a:cubicBezTo>
                  <a:pt x="793" y="1204"/>
                  <a:pt x="800" y="1215"/>
                  <a:pt x="809" y="1226"/>
                </a:cubicBezTo>
                <a:cubicBezTo>
                  <a:pt x="810" y="1229"/>
                  <a:pt x="812" y="1231"/>
                  <a:pt x="815" y="1234"/>
                </a:cubicBezTo>
                <a:cubicBezTo>
                  <a:pt x="810" y="1234"/>
                  <a:pt x="804" y="1234"/>
                  <a:pt x="798" y="1235"/>
                </a:cubicBezTo>
                <a:cubicBezTo>
                  <a:pt x="790" y="1237"/>
                  <a:pt x="780" y="1239"/>
                  <a:pt x="770" y="1242"/>
                </a:cubicBezTo>
                <a:cubicBezTo>
                  <a:pt x="761" y="1245"/>
                  <a:pt x="750" y="1250"/>
                  <a:pt x="741" y="1256"/>
                </a:cubicBezTo>
                <a:cubicBezTo>
                  <a:pt x="736" y="1259"/>
                  <a:pt x="732" y="1262"/>
                  <a:pt x="727" y="1265"/>
                </a:cubicBezTo>
                <a:cubicBezTo>
                  <a:pt x="723" y="1269"/>
                  <a:pt x="719" y="1273"/>
                  <a:pt x="715" y="1276"/>
                </a:cubicBezTo>
                <a:cubicBezTo>
                  <a:pt x="708" y="1284"/>
                  <a:pt x="702" y="1292"/>
                  <a:pt x="698" y="1299"/>
                </a:cubicBezTo>
                <a:cubicBezTo>
                  <a:pt x="694" y="1306"/>
                  <a:pt x="691" y="1313"/>
                  <a:pt x="689" y="1317"/>
                </a:cubicBezTo>
                <a:cubicBezTo>
                  <a:pt x="689" y="1318"/>
                  <a:pt x="689" y="1319"/>
                  <a:pt x="688" y="1320"/>
                </a:cubicBezTo>
                <a:cubicBezTo>
                  <a:pt x="683" y="1313"/>
                  <a:pt x="678" y="1306"/>
                  <a:pt x="673" y="1299"/>
                </a:cubicBezTo>
                <a:cubicBezTo>
                  <a:pt x="671" y="1295"/>
                  <a:pt x="669" y="1291"/>
                  <a:pt x="667" y="1287"/>
                </a:cubicBezTo>
                <a:cubicBezTo>
                  <a:pt x="665" y="1283"/>
                  <a:pt x="662" y="1279"/>
                  <a:pt x="660" y="1275"/>
                </a:cubicBezTo>
                <a:cubicBezTo>
                  <a:pt x="656" y="1267"/>
                  <a:pt x="653" y="1259"/>
                  <a:pt x="649" y="1251"/>
                </a:cubicBezTo>
                <a:cubicBezTo>
                  <a:pt x="643" y="1234"/>
                  <a:pt x="637" y="1217"/>
                  <a:pt x="631" y="1200"/>
                </a:cubicBezTo>
                <a:cubicBezTo>
                  <a:pt x="626" y="1183"/>
                  <a:pt x="621" y="1166"/>
                  <a:pt x="616" y="1149"/>
                </a:cubicBezTo>
                <a:cubicBezTo>
                  <a:pt x="614" y="1141"/>
                  <a:pt x="612" y="1133"/>
                  <a:pt x="609" y="1124"/>
                </a:cubicBezTo>
                <a:cubicBezTo>
                  <a:pt x="607" y="1116"/>
                  <a:pt x="604" y="1108"/>
                  <a:pt x="602" y="1099"/>
                </a:cubicBezTo>
                <a:cubicBezTo>
                  <a:pt x="586" y="1046"/>
                  <a:pt x="571" y="996"/>
                  <a:pt x="558" y="951"/>
                </a:cubicBezTo>
                <a:cubicBezTo>
                  <a:pt x="561" y="950"/>
                  <a:pt x="563" y="947"/>
                  <a:pt x="562" y="944"/>
                </a:cubicBezTo>
                <a:cubicBezTo>
                  <a:pt x="540" y="881"/>
                  <a:pt x="507" y="823"/>
                  <a:pt x="471" y="767"/>
                </a:cubicBezTo>
                <a:cubicBezTo>
                  <a:pt x="440" y="719"/>
                  <a:pt x="400" y="673"/>
                  <a:pt x="349" y="646"/>
                </a:cubicBezTo>
                <a:cubicBezTo>
                  <a:pt x="349" y="645"/>
                  <a:pt x="348" y="645"/>
                  <a:pt x="347" y="645"/>
                </a:cubicBezTo>
                <a:cubicBezTo>
                  <a:pt x="347" y="644"/>
                  <a:pt x="346" y="643"/>
                  <a:pt x="345" y="643"/>
                </a:cubicBezTo>
                <a:cubicBezTo>
                  <a:pt x="239" y="599"/>
                  <a:pt x="144" y="527"/>
                  <a:pt x="72" y="437"/>
                </a:cubicBezTo>
                <a:cubicBezTo>
                  <a:pt x="84" y="430"/>
                  <a:pt x="96" y="422"/>
                  <a:pt x="105" y="410"/>
                </a:cubicBezTo>
                <a:cubicBezTo>
                  <a:pt x="114" y="399"/>
                  <a:pt x="120" y="385"/>
                  <a:pt x="124" y="371"/>
                </a:cubicBezTo>
                <a:cubicBezTo>
                  <a:pt x="151" y="396"/>
                  <a:pt x="181" y="417"/>
                  <a:pt x="211" y="438"/>
                </a:cubicBezTo>
                <a:cubicBezTo>
                  <a:pt x="229" y="450"/>
                  <a:pt x="246" y="462"/>
                  <a:pt x="264" y="474"/>
                </a:cubicBezTo>
                <a:cubicBezTo>
                  <a:pt x="280" y="484"/>
                  <a:pt x="298" y="495"/>
                  <a:pt x="317" y="493"/>
                </a:cubicBezTo>
                <a:cubicBezTo>
                  <a:pt x="321" y="497"/>
                  <a:pt x="330" y="492"/>
                  <a:pt x="326" y="487"/>
                </a:cubicBezTo>
                <a:cubicBezTo>
                  <a:pt x="313" y="470"/>
                  <a:pt x="303" y="450"/>
                  <a:pt x="295" y="431"/>
                </a:cubicBezTo>
                <a:cubicBezTo>
                  <a:pt x="295" y="431"/>
                  <a:pt x="295" y="431"/>
                  <a:pt x="296" y="431"/>
                </a:cubicBezTo>
                <a:cubicBezTo>
                  <a:pt x="295" y="429"/>
                  <a:pt x="294" y="427"/>
                  <a:pt x="292" y="424"/>
                </a:cubicBezTo>
                <a:cubicBezTo>
                  <a:pt x="291" y="421"/>
                  <a:pt x="289" y="417"/>
                  <a:pt x="287" y="412"/>
                </a:cubicBezTo>
                <a:cubicBezTo>
                  <a:pt x="278" y="393"/>
                  <a:pt x="268" y="366"/>
                  <a:pt x="262" y="332"/>
                </a:cubicBezTo>
                <a:cubicBezTo>
                  <a:pt x="260" y="314"/>
                  <a:pt x="259" y="296"/>
                  <a:pt x="260" y="276"/>
                </a:cubicBezTo>
                <a:cubicBezTo>
                  <a:pt x="260" y="271"/>
                  <a:pt x="261" y="266"/>
                  <a:pt x="261" y="261"/>
                </a:cubicBezTo>
                <a:cubicBezTo>
                  <a:pt x="262" y="256"/>
                  <a:pt x="263" y="251"/>
                  <a:pt x="264" y="245"/>
                </a:cubicBezTo>
                <a:cubicBezTo>
                  <a:pt x="264" y="243"/>
                  <a:pt x="265" y="240"/>
                  <a:pt x="265" y="238"/>
                </a:cubicBezTo>
                <a:cubicBezTo>
                  <a:pt x="266" y="235"/>
                  <a:pt x="266" y="233"/>
                  <a:pt x="267" y="230"/>
                </a:cubicBezTo>
                <a:cubicBezTo>
                  <a:pt x="268" y="227"/>
                  <a:pt x="268" y="225"/>
                  <a:pt x="269" y="222"/>
                </a:cubicBezTo>
                <a:cubicBezTo>
                  <a:pt x="270" y="220"/>
                  <a:pt x="271" y="217"/>
                  <a:pt x="271" y="215"/>
                </a:cubicBezTo>
                <a:cubicBezTo>
                  <a:pt x="278" y="194"/>
                  <a:pt x="287" y="173"/>
                  <a:pt x="300" y="154"/>
                </a:cubicBezTo>
                <a:cubicBezTo>
                  <a:pt x="306" y="145"/>
                  <a:pt x="313" y="135"/>
                  <a:pt x="320" y="126"/>
                </a:cubicBezTo>
                <a:cubicBezTo>
                  <a:pt x="327" y="117"/>
                  <a:pt x="335" y="109"/>
                  <a:pt x="343" y="101"/>
                </a:cubicBezTo>
                <a:cubicBezTo>
                  <a:pt x="352" y="93"/>
                  <a:pt x="361" y="85"/>
                  <a:pt x="370" y="78"/>
                </a:cubicBezTo>
                <a:cubicBezTo>
                  <a:pt x="379" y="71"/>
                  <a:pt x="389" y="65"/>
                  <a:pt x="398" y="59"/>
                </a:cubicBezTo>
                <a:cubicBezTo>
                  <a:pt x="408" y="53"/>
                  <a:pt x="418" y="48"/>
                  <a:pt x="428" y="43"/>
                </a:cubicBezTo>
                <a:cubicBezTo>
                  <a:pt x="438" y="38"/>
                  <a:pt x="449" y="34"/>
                  <a:pt x="459" y="30"/>
                </a:cubicBezTo>
                <a:cubicBezTo>
                  <a:pt x="480" y="23"/>
                  <a:pt x="500" y="18"/>
                  <a:pt x="520" y="15"/>
                </a:cubicBezTo>
                <a:cubicBezTo>
                  <a:pt x="540" y="12"/>
                  <a:pt x="558" y="10"/>
                  <a:pt x="576" y="10"/>
                </a:cubicBezTo>
                <a:cubicBezTo>
                  <a:pt x="611" y="10"/>
                  <a:pt x="640" y="16"/>
                  <a:pt x="659" y="21"/>
                </a:cubicBezTo>
                <a:cubicBezTo>
                  <a:pt x="665" y="22"/>
                  <a:pt x="670" y="23"/>
                  <a:pt x="675" y="25"/>
                </a:cubicBezTo>
                <a:cubicBezTo>
                  <a:pt x="674" y="25"/>
                  <a:pt x="673" y="25"/>
                  <a:pt x="672" y="25"/>
                </a:cubicBezTo>
                <a:cubicBezTo>
                  <a:pt x="670" y="24"/>
                  <a:pt x="668" y="24"/>
                  <a:pt x="665" y="24"/>
                </a:cubicBezTo>
                <a:cubicBezTo>
                  <a:pt x="657" y="24"/>
                  <a:pt x="648" y="25"/>
                  <a:pt x="639" y="26"/>
                </a:cubicBezTo>
                <a:cubicBezTo>
                  <a:pt x="631" y="28"/>
                  <a:pt x="622" y="30"/>
                  <a:pt x="614" y="32"/>
                </a:cubicBezTo>
                <a:cubicBezTo>
                  <a:pt x="606" y="35"/>
                  <a:pt x="598" y="38"/>
                  <a:pt x="590" y="41"/>
                </a:cubicBezTo>
                <a:cubicBezTo>
                  <a:pt x="583" y="45"/>
                  <a:pt x="576" y="48"/>
                  <a:pt x="569" y="52"/>
                </a:cubicBezTo>
                <a:cubicBezTo>
                  <a:pt x="541" y="69"/>
                  <a:pt x="518" y="89"/>
                  <a:pt x="500" y="110"/>
                </a:cubicBezTo>
                <a:cubicBezTo>
                  <a:pt x="482" y="132"/>
                  <a:pt x="468" y="153"/>
                  <a:pt x="457" y="173"/>
                </a:cubicBezTo>
                <a:cubicBezTo>
                  <a:pt x="457" y="174"/>
                  <a:pt x="456" y="175"/>
                  <a:pt x="456" y="176"/>
                </a:cubicBezTo>
                <a:cubicBezTo>
                  <a:pt x="456" y="176"/>
                  <a:pt x="456" y="176"/>
                  <a:pt x="456" y="176"/>
                </a:cubicBezTo>
                <a:cubicBezTo>
                  <a:pt x="456" y="176"/>
                  <a:pt x="456" y="176"/>
                  <a:pt x="455" y="175"/>
                </a:cubicBezTo>
                <a:cubicBezTo>
                  <a:pt x="455" y="175"/>
                  <a:pt x="455" y="175"/>
                  <a:pt x="455" y="175"/>
                </a:cubicBezTo>
                <a:cubicBezTo>
                  <a:pt x="455" y="175"/>
                  <a:pt x="455" y="175"/>
                  <a:pt x="455" y="174"/>
                </a:cubicBezTo>
                <a:cubicBezTo>
                  <a:pt x="454" y="174"/>
                  <a:pt x="454" y="173"/>
                  <a:pt x="453" y="172"/>
                </a:cubicBezTo>
                <a:cubicBezTo>
                  <a:pt x="452" y="172"/>
                  <a:pt x="452" y="171"/>
                  <a:pt x="451" y="171"/>
                </a:cubicBezTo>
                <a:cubicBezTo>
                  <a:pt x="450" y="170"/>
                  <a:pt x="449" y="170"/>
                  <a:pt x="448" y="169"/>
                </a:cubicBezTo>
                <a:cubicBezTo>
                  <a:pt x="447" y="169"/>
                  <a:pt x="447" y="168"/>
                  <a:pt x="447" y="168"/>
                </a:cubicBezTo>
                <a:cubicBezTo>
                  <a:pt x="447" y="168"/>
                  <a:pt x="446" y="169"/>
                  <a:pt x="446" y="169"/>
                </a:cubicBezTo>
                <a:cubicBezTo>
                  <a:pt x="446" y="169"/>
                  <a:pt x="446" y="169"/>
                  <a:pt x="446" y="169"/>
                </a:cubicBezTo>
                <a:cubicBezTo>
                  <a:pt x="442" y="167"/>
                  <a:pt x="435" y="164"/>
                  <a:pt x="426" y="164"/>
                </a:cubicBezTo>
                <a:cubicBezTo>
                  <a:pt x="417" y="164"/>
                  <a:pt x="407" y="167"/>
                  <a:pt x="399" y="174"/>
                </a:cubicBezTo>
                <a:cubicBezTo>
                  <a:pt x="395" y="177"/>
                  <a:pt x="391" y="181"/>
                  <a:pt x="388" y="185"/>
                </a:cubicBezTo>
                <a:cubicBezTo>
                  <a:pt x="385" y="189"/>
                  <a:pt x="382" y="194"/>
                  <a:pt x="380" y="199"/>
                </a:cubicBezTo>
                <a:cubicBezTo>
                  <a:pt x="379" y="202"/>
                  <a:pt x="379" y="205"/>
                  <a:pt x="378" y="207"/>
                </a:cubicBezTo>
                <a:cubicBezTo>
                  <a:pt x="378" y="210"/>
                  <a:pt x="377" y="213"/>
                  <a:pt x="377" y="216"/>
                </a:cubicBezTo>
                <a:cubicBezTo>
                  <a:pt x="377" y="221"/>
                  <a:pt x="377" y="227"/>
                  <a:pt x="379" y="232"/>
                </a:cubicBezTo>
                <a:cubicBezTo>
                  <a:pt x="381" y="237"/>
                  <a:pt x="384" y="241"/>
                  <a:pt x="387" y="245"/>
                </a:cubicBezTo>
                <a:cubicBezTo>
                  <a:pt x="389" y="247"/>
                  <a:pt x="390" y="248"/>
                  <a:pt x="392" y="250"/>
                </a:cubicBezTo>
                <a:cubicBezTo>
                  <a:pt x="393" y="251"/>
                  <a:pt x="394" y="251"/>
                  <a:pt x="395" y="252"/>
                </a:cubicBezTo>
                <a:cubicBezTo>
                  <a:pt x="396" y="252"/>
                  <a:pt x="397" y="253"/>
                  <a:pt x="398" y="254"/>
                </a:cubicBezTo>
                <a:cubicBezTo>
                  <a:pt x="399" y="255"/>
                  <a:pt x="401" y="255"/>
                  <a:pt x="403" y="256"/>
                </a:cubicBezTo>
                <a:cubicBezTo>
                  <a:pt x="404" y="257"/>
                  <a:pt x="405" y="257"/>
                  <a:pt x="406" y="257"/>
                </a:cubicBezTo>
                <a:cubicBezTo>
                  <a:pt x="406" y="258"/>
                  <a:pt x="407" y="258"/>
                  <a:pt x="408" y="258"/>
                </a:cubicBezTo>
                <a:cubicBezTo>
                  <a:pt x="409" y="258"/>
                  <a:pt x="410" y="259"/>
                  <a:pt x="410" y="259"/>
                </a:cubicBezTo>
                <a:cubicBezTo>
                  <a:pt x="411" y="259"/>
                  <a:pt x="412" y="259"/>
                  <a:pt x="412" y="259"/>
                </a:cubicBezTo>
                <a:cubicBezTo>
                  <a:pt x="414" y="260"/>
                  <a:pt x="415" y="260"/>
                  <a:pt x="416" y="260"/>
                </a:cubicBezTo>
                <a:cubicBezTo>
                  <a:pt x="417" y="260"/>
                  <a:pt x="417" y="260"/>
                  <a:pt x="418" y="260"/>
                </a:cubicBezTo>
                <a:cubicBezTo>
                  <a:pt x="418" y="261"/>
                  <a:pt x="419" y="261"/>
                  <a:pt x="419" y="261"/>
                </a:cubicBezTo>
                <a:cubicBezTo>
                  <a:pt x="420" y="261"/>
                  <a:pt x="421" y="261"/>
                  <a:pt x="422" y="261"/>
                </a:cubicBezTo>
                <a:cubicBezTo>
                  <a:pt x="423" y="261"/>
                  <a:pt x="424" y="261"/>
                  <a:pt x="424" y="261"/>
                </a:cubicBezTo>
                <a:cubicBezTo>
                  <a:pt x="425" y="261"/>
                  <a:pt x="426" y="259"/>
                  <a:pt x="426" y="256"/>
                </a:cubicBezTo>
                <a:cubicBezTo>
                  <a:pt x="427" y="254"/>
                  <a:pt x="426" y="251"/>
                  <a:pt x="425" y="251"/>
                </a:cubicBezTo>
                <a:cubicBezTo>
                  <a:pt x="425" y="251"/>
                  <a:pt x="424" y="251"/>
                  <a:pt x="423" y="251"/>
                </a:cubicBezTo>
                <a:cubicBezTo>
                  <a:pt x="422" y="251"/>
                  <a:pt x="422" y="251"/>
                  <a:pt x="421" y="251"/>
                </a:cubicBezTo>
                <a:cubicBezTo>
                  <a:pt x="420" y="251"/>
                  <a:pt x="420" y="251"/>
                  <a:pt x="420" y="251"/>
                </a:cubicBezTo>
                <a:cubicBezTo>
                  <a:pt x="419" y="250"/>
                  <a:pt x="419" y="250"/>
                  <a:pt x="418" y="250"/>
                </a:cubicBezTo>
                <a:cubicBezTo>
                  <a:pt x="417" y="250"/>
                  <a:pt x="416" y="250"/>
                  <a:pt x="415" y="250"/>
                </a:cubicBezTo>
                <a:cubicBezTo>
                  <a:pt x="414" y="249"/>
                  <a:pt x="414" y="249"/>
                  <a:pt x="413" y="249"/>
                </a:cubicBezTo>
                <a:cubicBezTo>
                  <a:pt x="412" y="249"/>
                  <a:pt x="412" y="249"/>
                  <a:pt x="411" y="248"/>
                </a:cubicBezTo>
                <a:cubicBezTo>
                  <a:pt x="410" y="248"/>
                  <a:pt x="410" y="248"/>
                  <a:pt x="409" y="248"/>
                </a:cubicBezTo>
                <a:cubicBezTo>
                  <a:pt x="408" y="248"/>
                  <a:pt x="408" y="247"/>
                  <a:pt x="407" y="247"/>
                </a:cubicBezTo>
                <a:cubicBezTo>
                  <a:pt x="406" y="246"/>
                  <a:pt x="404" y="246"/>
                  <a:pt x="403" y="245"/>
                </a:cubicBezTo>
                <a:cubicBezTo>
                  <a:pt x="402" y="244"/>
                  <a:pt x="401" y="244"/>
                  <a:pt x="401" y="243"/>
                </a:cubicBezTo>
                <a:cubicBezTo>
                  <a:pt x="400" y="243"/>
                  <a:pt x="399" y="243"/>
                  <a:pt x="398" y="242"/>
                </a:cubicBezTo>
                <a:cubicBezTo>
                  <a:pt x="397" y="241"/>
                  <a:pt x="396" y="240"/>
                  <a:pt x="395" y="238"/>
                </a:cubicBezTo>
                <a:cubicBezTo>
                  <a:pt x="392" y="236"/>
                  <a:pt x="390" y="232"/>
                  <a:pt x="389" y="228"/>
                </a:cubicBezTo>
                <a:cubicBezTo>
                  <a:pt x="387" y="225"/>
                  <a:pt x="387" y="220"/>
                  <a:pt x="387" y="216"/>
                </a:cubicBezTo>
                <a:cubicBezTo>
                  <a:pt x="387" y="214"/>
                  <a:pt x="388" y="212"/>
                  <a:pt x="388" y="209"/>
                </a:cubicBezTo>
                <a:cubicBezTo>
                  <a:pt x="388" y="207"/>
                  <a:pt x="389" y="205"/>
                  <a:pt x="390" y="203"/>
                </a:cubicBezTo>
                <a:cubicBezTo>
                  <a:pt x="391" y="199"/>
                  <a:pt x="394" y="195"/>
                  <a:pt x="396" y="191"/>
                </a:cubicBezTo>
                <a:cubicBezTo>
                  <a:pt x="399" y="187"/>
                  <a:pt x="402" y="184"/>
                  <a:pt x="405" y="182"/>
                </a:cubicBezTo>
                <a:cubicBezTo>
                  <a:pt x="406" y="181"/>
                  <a:pt x="406" y="181"/>
                  <a:pt x="407" y="181"/>
                </a:cubicBezTo>
                <a:cubicBezTo>
                  <a:pt x="408" y="180"/>
                  <a:pt x="408" y="180"/>
                  <a:pt x="408" y="180"/>
                </a:cubicBezTo>
                <a:cubicBezTo>
                  <a:pt x="409" y="179"/>
                  <a:pt x="410" y="179"/>
                  <a:pt x="410" y="178"/>
                </a:cubicBezTo>
                <a:cubicBezTo>
                  <a:pt x="412" y="177"/>
                  <a:pt x="414" y="177"/>
                  <a:pt x="416" y="176"/>
                </a:cubicBezTo>
                <a:cubicBezTo>
                  <a:pt x="417" y="175"/>
                  <a:pt x="419" y="175"/>
                  <a:pt x="421" y="175"/>
                </a:cubicBezTo>
                <a:cubicBezTo>
                  <a:pt x="422" y="174"/>
                  <a:pt x="423" y="175"/>
                  <a:pt x="424" y="174"/>
                </a:cubicBezTo>
                <a:cubicBezTo>
                  <a:pt x="424" y="174"/>
                  <a:pt x="425" y="174"/>
                  <a:pt x="426" y="174"/>
                </a:cubicBezTo>
                <a:cubicBezTo>
                  <a:pt x="432" y="174"/>
                  <a:pt x="438" y="176"/>
                  <a:pt x="441" y="178"/>
                </a:cubicBezTo>
                <a:cubicBezTo>
                  <a:pt x="442" y="179"/>
                  <a:pt x="443" y="179"/>
                  <a:pt x="444" y="179"/>
                </a:cubicBezTo>
                <a:cubicBezTo>
                  <a:pt x="444" y="180"/>
                  <a:pt x="445" y="180"/>
                  <a:pt x="445" y="181"/>
                </a:cubicBezTo>
                <a:cubicBezTo>
                  <a:pt x="446" y="181"/>
                  <a:pt x="446" y="181"/>
                  <a:pt x="446" y="181"/>
                </a:cubicBezTo>
                <a:cubicBezTo>
                  <a:pt x="446" y="181"/>
                  <a:pt x="446" y="181"/>
                  <a:pt x="446" y="181"/>
                </a:cubicBezTo>
                <a:cubicBezTo>
                  <a:pt x="446" y="181"/>
                  <a:pt x="446" y="182"/>
                  <a:pt x="447" y="182"/>
                </a:cubicBezTo>
                <a:cubicBezTo>
                  <a:pt x="448" y="183"/>
                  <a:pt x="449" y="183"/>
                  <a:pt x="450" y="184"/>
                </a:cubicBezTo>
                <a:cubicBezTo>
                  <a:pt x="450" y="184"/>
                  <a:pt x="450" y="184"/>
                  <a:pt x="450" y="184"/>
                </a:cubicBezTo>
                <a:cubicBezTo>
                  <a:pt x="450" y="184"/>
                  <a:pt x="450" y="184"/>
                  <a:pt x="450" y="184"/>
                </a:cubicBezTo>
                <a:cubicBezTo>
                  <a:pt x="451" y="184"/>
                  <a:pt x="451" y="183"/>
                  <a:pt x="452" y="183"/>
                </a:cubicBezTo>
                <a:cubicBezTo>
                  <a:pt x="452" y="183"/>
                  <a:pt x="452" y="183"/>
                  <a:pt x="452" y="183"/>
                </a:cubicBezTo>
                <a:cubicBezTo>
                  <a:pt x="452" y="183"/>
                  <a:pt x="452" y="183"/>
                  <a:pt x="453" y="182"/>
                </a:cubicBezTo>
                <a:cubicBezTo>
                  <a:pt x="453" y="183"/>
                  <a:pt x="453" y="183"/>
                  <a:pt x="453" y="183"/>
                </a:cubicBezTo>
                <a:cubicBezTo>
                  <a:pt x="452" y="184"/>
                  <a:pt x="451" y="186"/>
                  <a:pt x="450" y="188"/>
                </a:cubicBezTo>
                <a:cubicBezTo>
                  <a:pt x="449" y="191"/>
                  <a:pt x="448" y="194"/>
                  <a:pt x="446" y="196"/>
                </a:cubicBezTo>
                <a:cubicBezTo>
                  <a:pt x="446" y="195"/>
                  <a:pt x="445" y="194"/>
                  <a:pt x="445" y="193"/>
                </a:cubicBezTo>
                <a:cubicBezTo>
                  <a:pt x="443" y="190"/>
                  <a:pt x="440" y="187"/>
                  <a:pt x="437" y="185"/>
                </a:cubicBezTo>
                <a:cubicBezTo>
                  <a:pt x="434" y="183"/>
                  <a:pt x="431" y="182"/>
                  <a:pt x="428" y="181"/>
                </a:cubicBezTo>
                <a:cubicBezTo>
                  <a:pt x="430" y="183"/>
                  <a:pt x="430" y="183"/>
                  <a:pt x="430" y="183"/>
                </a:cubicBezTo>
                <a:cubicBezTo>
                  <a:pt x="429" y="183"/>
                  <a:pt x="428" y="183"/>
                  <a:pt x="426" y="184"/>
                </a:cubicBezTo>
                <a:cubicBezTo>
                  <a:pt x="426" y="184"/>
                  <a:pt x="426" y="184"/>
                  <a:pt x="426" y="184"/>
                </a:cubicBezTo>
                <a:cubicBezTo>
                  <a:pt x="426" y="184"/>
                  <a:pt x="426" y="184"/>
                  <a:pt x="426" y="184"/>
                </a:cubicBezTo>
                <a:cubicBezTo>
                  <a:pt x="426" y="181"/>
                  <a:pt x="424" y="179"/>
                  <a:pt x="423" y="179"/>
                </a:cubicBezTo>
                <a:cubicBezTo>
                  <a:pt x="416" y="180"/>
                  <a:pt x="410" y="183"/>
                  <a:pt x="405" y="188"/>
                </a:cubicBezTo>
                <a:cubicBezTo>
                  <a:pt x="400" y="192"/>
                  <a:pt x="396" y="198"/>
                  <a:pt x="395" y="205"/>
                </a:cubicBezTo>
                <a:cubicBezTo>
                  <a:pt x="394" y="208"/>
                  <a:pt x="394" y="212"/>
                  <a:pt x="394" y="216"/>
                </a:cubicBezTo>
                <a:cubicBezTo>
                  <a:pt x="395" y="219"/>
                  <a:pt x="397" y="223"/>
                  <a:pt x="399" y="226"/>
                </a:cubicBezTo>
                <a:cubicBezTo>
                  <a:pt x="401" y="229"/>
                  <a:pt x="404" y="231"/>
                  <a:pt x="408" y="232"/>
                </a:cubicBezTo>
                <a:cubicBezTo>
                  <a:pt x="411" y="234"/>
                  <a:pt x="414" y="235"/>
                  <a:pt x="417" y="235"/>
                </a:cubicBezTo>
                <a:cubicBezTo>
                  <a:pt x="421" y="236"/>
                  <a:pt x="424" y="236"/>
                  <a:pt x="428" y="235"/>
                </a:cubicBezTo>
                <a:cubicBezTo>
                  <a:pt x="430" y="235"/>
                  <a:pt x="432" y="234"/>
                  <a:pt x="433" y="233"/>
                </a:cubicBezTo>
                <a:cubicBezTo>
                  <a:pt x="430" y="246"/>
                  <a:pt x="427" y="257"/>
                  <a:pt x="426" y="264"/>
                </a:cubicBezTo>
                <a:cubicBezTo>
                  <a:pt x="426" y="265"/>
                  <a:pt x="426" y="266"/>
                  <a:pt x="426" y="267"/>
                </a:cubicBezTo>
                <a:cubicBezTo>
                  <a:pt x="425" y="267"/>
                  <a:pt x="424" y="267"/>
                  <a:pt x="424" y="267"/>
                </a:cubicBezTo>
                <a:cubicBezTo>
                  <a:pt x="424" y="267"/>
                  <a:pt x="424" y="268"/>
                  <a:pt x="424" y="268"/>
                </a:cubicBezTo>
                <a:cubicBezTo>
                  <a:pt x="424" y="269"/>
                  <a:pt x="425" y="270"/>
                  <a:pt x="424" y="272"/>
                </a:cubicBezTo>
                <a:cubicBezTo>
                  <a:pt x="424" y="273"/>
                  <a:pt x="424" y="274"/>
                  <a:pt x="424" y="275"/>
                </a:cubicBezTo>
                <a:cubicBezTo>
                  <a:pt x="424" y="277"/>
                  <a:pt x="424" y="278"/>
                  <a:pt x="424" y="278"/>
                </a:cubicBezTo>
                <a:cubicBezTo>
                  <a:pt x="424" y="280"/>
                  <a:pt x="424" y="283"/>
                  <a:pt x="424" y="285"/>
                </a:cubicBezTo>
                <a:cubicBezTo>
                  <a:pt x="424" y="285"/>
                  <a:pt x="424" y="285"/>
                  <a:pt x="424" y="286"/>
                </a:cubicBezTo>
                <a:cubicBezTo>
                  <a:pt x="424" y="286"/>
                  <a:pt x="424" y="286"/>
                  <a:pt x="424" y="286"/>
                </a:cubicBezTo>
                <a:cubicBezTo>
                  <a:pt x="423" y="286"/>
                  <a:pt x="422" y="286"/>
                  <a:pt x="422" y="286"/>
                </a:cubicBezTo>
                <a:cubicBezTo>
                  <a:pt x="422" y="286"/>
                  <a:pt x="422" y="287"/>
                  <a:pt x="422" y="289"/>
                </a:cubicBezTo>
                <a:cubicBezTo>
                  <a:pt x="422" y="291"/>
                  <a:pt x="422" y="294"/>
                  <a:pt x="422" y="297"/>
                </a:cubicBezTo>
                <a:cubicBezTo>
                  <a:pt x="422" y="297"/>
                  <a:pt x="422" y="297"/>
                  <a:pt x="422" y="297"/>
                </a:cubicBezTo>
                <a:cubicBezTo>
                  <a:pt x="422" y="297"/>
                  <a:pt x="422" y="297"/>
                  <a:pt x="422" y="297"/>
                </a:cubicBezTo>
                <a:cubicBezTo>
                  <a:pt x="422" y="297"/>
                  <a:pt x="422" y="297"/>
                  <a:pt x="422" y="297"/>
                </a:cubicBezTo>
                <a:cubicBezTo>
                  <a:pt x="422" y="297"/>
                  <a:pt x="422" y="297"/>
                  <a:pt x="422" y="297"/>
                </a:cubicBezTo>
                <a:cubicBezTo>
                  <a:pt x="422" y="300"/>
                  <a:pt x="422" y="303"/>
                  <a:pt x="423" y="305"/>
                </a:cubicBezTo>
                <a:cubicBezTo>
                  <a:pt x="423" y="306"/>
                  <a:pt x="423" y="307"/>
                  <a:pt x="423" y="307"/>
                </a:cubicBezTo>
                <a:cubicBezTo>
                  <a:pt x="423" y="308"/>
                  <a:pt x="422" y="308"/>
                  <a:pt x="422" y="309"/>
                </a:cubicBezTo>
                <a:cubicBezTo>
                  <a:pt x="422" y="310"/>
                  <a:pt x="423" y="311"/>
                  <a:pt x="424" y="312"/>
                </a:cubicBezTo>
                <a:cubicBezTo>
                  <a:pt x="424" y="320"/>
                  <a:pt x="426" y="327"/>
                  <a:pt x="429" y="335"/>
                </a:cubicBezTo>
                <a:cubicBezTo>
                  <a:pt x="434" y="351"/>
                  <a:pt x="441" y="366"/>
                  <a:pt x="449" y="381"/>
                </a:cubicBezTo>
                <a:cubicBezTo>
                  <a:pt x="457" y="394"/>
                  <a:pt x="466" y="407"/>
                  <a:pt x="476" y="419"/>
                </a:cubicBezTo>
                <a:cubicBezTo>
                  <a:pt x="478" y="422"/>
                  <a:pt x="480" y="424"/>
                  <a:pt x="482" y="426"/>
                </a:cubicBezTo>
                <a:cubicBezTo>
                  <a:pt x="483" y="427"/>
                  <a:pt x="483" y="427"/>
                  <a:pt x="483" y="428"/>
                </a:cubicBezTo>
                <a:cubicBezTo>
                  <a:pt x="484" y="429"/>
                  <a:pt x="485" y="430"/>
                  <a:pt x="486" y="432"/>
                </a:cubicBezTo>
                <a:cubicBezTo>
                  <a:pt x="492" y="439"/>
                  <a:pt x="499" y="447"/>
                  <a:pt x="507" y="452"/>
                </a:cubicBezTo>
                <a:cubicBezTo>
                  <a:pt x="506" y="453"/>
                  <a:pt x="506" y="453"/>
                  <a:pt x="506" y="453"/>
                </a:cubicBezTo>
                <a:cubicBezTo>
                  <a:pt x="506" y="453"/>
                  <a:pt x="507" y="453"/>
                  <a:pt x="507" y="453"/>
                </a:cubicBezTo>
                <a:cubicBezTo>
                  <a:pt x="508" y="455"/>
                  <a:pt x="510" y="456"/>
                  <a:pt x="512" y="457"/>
                </a:cubicBezTo>
                <a:cubicBezTo>
                  <a:pt x="512" y="457"/>
                  <a:pt x="512" y="457"/>
                  <a:pt x="512" y="457"/>
                </a:cubicBezTo>
                <a:cubicBezTo>
                  <a:pt x="514" y="459"/>
                  <a:pt x="516" y="460"/>
                  <a:pt x="517" y="461"/>
                </a:cubicBezTo>
                <a:cubicBezTo>
                  <a:pt x="518" y="461"/>
                  <a:pt x="518" y="462"/>
                  <a:pt x="519" y="462"/>
                </a:cubicBezTo>
                <a:cubicBezTo>
                  <a:pt x="519" y="462"/>
                  <a:pt x="519" y="462"/>
                  <a:pt x="519" y="463"/>
                </a:cubicBezTo>
                <a:cubicBezTo>
                  <a:pt x="520" y="463"/>
                  <a:pt x="520" y="463"/>
                  <a:pt x="521" y="464"/>
                </a:cubicBezTo>
                <a:cubicBezTo>
                  <a:pt x="521" y="464"/>
                  <a:pt x="521" y="464"/>
                  <a:pt x="521" y="464"/>
                </a:cubicBezTo>
                <a:cubicBezTo>
                  <a:pt x="522" y="464"/>
                  <a:pt x="522" y="465"/>
                  <a:pt x="523" y="465"/>
                </a:cubicBezTo>
                <a:cubicBezTo>
                  <a:pt x="523" y="465"/>
                  <a:pt x="523" y="465"/>
                  <a:pt x="524" y="465"/>
                </a:cubicBezTo>
                <a:cubicBezTo>
                  <a:pt x="524" y="466"/>
                  <a:pt x="525" y="466"/>
                  <a:pt x="526" y="467"/>
                </a:cubicBezTo>
                <a:cubicBezTo>
                  <a:pt x="526" y="467"/>
                  <a:pt x="527" y="467"/>
                  <a:pt x="529" y="468"/>
                </a:cubicBezTo>
                <a:cubicBezTo>
                  <a:pt x="531" y="469"/>
                  <a:pt x="534" y="471"/>
                  <a:pt x="538" y="473"/>
                </a:cubicBezTo>
                <a:cubicBezTo>
                  <a:pt x="541" y="475"/>
                  <a:pt x="546" y="477"/>
                  <a:pt x="552" y="480"/>
                </a:cubicBezTo>
                <a:cubicBezTo>
                  <a:pt x="555" y="481"/>
                  <a:pt x="558" y="482"/>
                  <a:pt x="562" y="484"/>
                </a:cubicBezTo>
                <a:cubicBezTo>
                  <a:pt x="565" y="485"/>
                  <a:pt x="569" y="486"/>
                  <a:pt x="573" y="488"/>
                </a:cubicBezTo>
                <a:cubicBezTo>
                  <a:pt x="580" y="490"/>
                  <a:pt x="589" y="493"/>
                  <a:pt x="599" y="495"/>
                </a:cubicBezTo>
                <a:cubicBezTo>
                  <a:pt x="608" y="497"/>
                  <a:pt x="619" y="498"/>
                  <a:pt x="630" y="499"/>
                </a:cubicBezTo>
                <a:cubicBezTo>
                  <a:pt x="653" y="501"/>
                  <a:pt x="679" y="499"/>
                  <a:pt x="706" y="491"/>
                </a:cubicBezTo>
                <a:cubicBezTo>
                  <a:pt x="720" y="486"/>
                  <a:pt x="733" y="481"/>
                  <a:pt x="747" y="473"/>
                </a:cubicBezTo>
                <a:cubicBezTo>
                  <a:pt x="760" y="466"/>
                  <a:pt x="773" y="456"/>
                  <a:pt x="785" y="446"/>
                </a:cubicBezTo>
                <a:cubicBezTo>
                  <a:pt x="805" y="428"/>
                  <a:pt x="822" y="405"/>
                  <a:pt x="835" y="380"/>
                </a:cubicBezTo>
                <a:cubicBezTo>
                  <a:pt x="834" y="389"/>
                  <a:pt x="832" y="402"/>
                  <a:pt x="828" y="417"/>
                </a:cubicBezTo>
                <a:moveTo>
                  <a:pt x="788" y="576"/>
                </a:moveTo>
                <a:cubicBezTo>
                  <a:pt x="788" y="576"/>
                  <a:pt x="790" y="578"/>
                  <a:pt x="794" y="581"/>
                </a:cubicBezTo>
                <a:cubicBezTo>
                  <a:pt x="797" y="584"/>
                  <a:pt x="802" y="589"/>
                  <a:pt x="809" y="596"/>
                </a:cubicBezTo>
                <a:cubicBezTo>
                  <a:pt x="813" y="600"/>
                  <a:pt x="818" y="605"/>
                  <a:pt x="823" y="611"/>
                </a:cubicBezTo>
                <a:cubicBezTo>
                  <a:pt x="822" y="611"/>
                  <a:pt x="821" y="611"/>
                  <a:pt x="821" y="610"/>
                </a:cubicBezTo>
                <a:cubicBezTo>
                  <a:pt x="819" y="610"/>
                  <a:pt x="817" y="610"/>
                  <a:pt x="815" y="610"/>
                </a:cubicBezTo>
                <a:cubicBezTo>
                  <a:pt x="811" y="609"/>
                  <a:pt x="807" y="609"/>
                  <a:pt x="804" y="609"/>
                </a:cubicBezTo>
                <a:cubicBezTo>
                  <a:pt x="791" y="609"/>
                  <a:pt x="778" y="611"/>
                  <a:pt x="765" y="613"/>
                </a:cubicBezTo>
                <a:cubicBezTo>
                  <a:pt x="763" y="610"/>
                  <a:pt x="762" y="608"/>
                  <a:pt x="761" y="605"/>
                </a:cubicBezTo>
                <a:cubicBezTo>
                  <a:pt x="754" y="594"/>
                  <a:pt x="749" y="584"/>
                  <a:pt x="744" y="575"/>
                </a:cubicBezTo>
                <a:cubicBezTo>
                  <a:pt x="746" y="575"/>
                  <a:pt x="749" y="574"/>
                  <a:pt x="751" y="574"/>
                </a:cubicBezTo>
                <a:cubicBezTo>
                  <a:pt x="760" y="572"/>
                  <a:pt x="767" y="571"/>
                  <a:pt x="771" y="571"/>
                </a:cubicBezTo>
                <a:cubicBezTo>
                  <a:pt x="776" y="570"/>
                  <a:pt x="778" y="570"/>
                  <a:pt x="778" y="570"/>
                </a:cubicBezTo>
                <a:cubicBezTo>
                  <a:pt x="780" y="570"/>
                  <a:pt x="782" y="570"/>
                  <a:pt x="783" y="569"/>
                </a:cubicBezTo>
                <a:cubicBezTo>
                  <a:pt x="783" y="571"/>
                  <a:pt x="785" y="574"/>
                  <a:pt x="788" y="576"/>
                </a:cubicBezTo>
                <a:moveTo>
                  <a:pt x="754" y="615"/>
                </a:moveTo>
                <a:cubicBezTo>
                  <a:pt x="754" y="615"/>
                  <a:pt x="754" y="615"/>
                  <a:pt x="754" y="615"/>
                </a:cubicBezTo>
                <a:cubicBezTo>
                  <a:pt x="749" y="616"/>
                  <a:pt x="745" y="617"/>
                  <a:pt x="741" y="619"/>
                </a:cubicBezTo>
                <a:cubicBezTo>
                  <a:pt x="736" y="620"/>
                  <a:pt x="732" y="621"/>
                  <a:pt x="727" y="622"/>
                </a:cubicBezTo>
                <a:cubicBezTo>
                  <a:pt x="718" y="625"/>
                  <a:pt x="709" y="628"/>
                  <a:pt x="700" y="631"/>
                </a:cubicBezTo>
                <a:cubicBezTo>
                  <a:pt x="696" y="633"/>
                  <a:pt x="691" y="634"/>
                  <a:pt x="687" y="636"/>
                </a:cubicBezTo>
                <a:cubicBezTo>
                  <a:pt x="685" y="637"/>
                  <a:pt x="685" y="637"/>
                  <a:pt x="685" y="637"/>
                </a:cubicBezTo>
                <a:cubicBezTo>
                  <a:pt x="683" y="637"/>
                  <a:pt x="683" y="637"/>
                  <a:pt x="683" y="637"/>
                </a:cubicBezTo>
                <a:cubicBezTo>
                  <a:pt x="682" y="638"/>
                  <a:pt x="681" y="639"/>
                  <a:pt x="680" y="639"/>
                </a:cubicBezTo>
                <a:cubicBezTo>
                  <a:pt x="677" y="640"/>
                  <a:pt x="675" y="641"/>
                  <a:pt x="673" y="642"/>
                </a:cubicBezTo>
                <a:cubicBezTo>
                  <a:pt x="664" y="647"/>
                  <a:pt x="655" y="651"/>
                  <a:pt x="646" y="656"/>
                </a:cubicBezTo>
                <a:cubicBezTo>
                  <a:pt x="638" y="660"/>
                  <a:pt x="629" y="665"/>
                  <a:pt x="620" y="669"/>
                </a:cubicBezTo>
                <a:cubicBezTo>
                  <a:pt x="610" y="673"/>
                  <a:pt x="601" y="677"/>
                  <a:pt x="592" y="680"/>
                </a:cubicBezTo>
                <a:cubicBezTo>
                  <a:pt x="587" y="681"/>
                  <a:pt x="582" y="682"/>
                  <a:pt x="578" y="683"/>
                </a:cubicBezTo>
                <a:cubicBezTo>
                  <a:pt x="573" y="683"/>
                  <a:pt x="569" y="683"/>
                  <a:pt x="565" y="682"/>
                </a:cubicBezTo>
                <a:cubicBezTo>
                  <a:pt x="564" y="682"/>
                  <a:pt x="564" y="682"/>
                  <a:pt x="563" y="682"/>
                </a:cubicBezTo>
                <a:cubicBezTo>
                  <a:pt x="562" y="681"/>
                  <a:pt x="562" y="681"/>
                  <a:pt x="562" y="681"/>
                </a:cubicBezTo>
                <a:cubicBezTo>
                  <a:pt x="562" y="681"/>
                  <a:pt x="561" y="681"/>
                  <a:pt x="561" y="681"/>
                </a:cubicBezTo>
                <a:cubicBezTo>
                  <a:pt x="560" y="680"/>
                  <a:pt x="560" y="680"/>
                  <a:pt x="560" y="680"/>
                </a:cubicBezTo>
                <a:cubicBezTo>
                  <a:pt x="557" y="678"/>
                  <a:pt x="557" y="678"/>
                  <a:pt x="557" y="678"/>
                </a:cubicBezTo>
                <a:cubicBezTo>
                  <a:pt x="557" y="677"/>
                  <a:pt x="556" y="676"/>
                  <a:pt x="555" y="675"/>
                </a:cubicBezTo>
                <a:cubicBezTo>
                  <a:pt x="552" y="672"/>
                  <a:pt x="551" y="668"/>
                  <a:pt x="550" y="664"/>
                </a:cubicBezTo>
                <a:cubicBezTo>
                  <a:pt x="550" y="661"/>
                  <a:pt x="551" y="657"/>
                  <a:pt x="553" y="653"/>
                </a:cubicBezTo>
                <a:cubicBezTo>
                  <a:pt x="555" y="649"/>
                  <a:pt x="558" y="646"/>
                  <a:pt x="561" y="643"/>
                </a:cubicBezTo>
                <a:cubicBezTo>
                  <a:pt x="568" y="637"/>
                  <a:pt x="576" y="631"/>
                  <a:pt x="584" y="627"/>
                </a:cubicBezTo>
                <a:cubicBezTo>
                  <a:pt x="600" y="618"/>
                  <a:pt x="617" y="611"/>
                  <a:pt x="633" y="605"/>
                </a:cubicBezTo>
                <a:cubicBezTo>
                  <a:pt x="650" y="599"/>
                  <a:pt x="665" y="594"/>
                  <a:pt x="680" y="590"/>
                </a:cubicBezTo>
                <a:cubicBezTo>
                  <a:pt x="700" y="585"/>
                  <a:pt x="718" y="580"/>
                  <a:pt x="733" y="577"/>
                </a:cubicBezTo>
                <a:cubicBezTo>
                  <a:pt x="739" y="586"/>
                  <a:pt x="745" y="597"/>
                  <a:pt x="752" y="610"/>
                </a:cubicBezTo>
                <a:cubicBezTo>
                  <a:pt x="753" y="612"/>
                  <a:pt x="754" y="613"/>
                  <a:pt x="754" y="615"/>
                </a:cubicBezTo>
              </a:path>
            </a:pathLst>
          </a:custGeom>
          <a:solidFill>
            <a:schemeClr val="tx1">
              <a:lumMod val="85000"/>
              <a:lumOff val="15000"/>
            </a:schemeClr>
          </a:solidFill>
          <a:ln>
            <a:noFill/>
          </a:ln>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 name="Freeform 10"/>
          <p:cNvSpPr/>
          <p:nvPr/>
        </p:nvSpPr>
        <p:spPr bwMode="auto">
          <a:xfrm rot="1111718">
            <a:off x="10913799" y="4158847"/>
            <a:ext cx="46038" cy="47625"/>
          </a:xfrm>
          <a:custGeom>
            <a:avLst/>
            <a:gdLst>
              <a:gd name="T0" fmla="*/ 8 w 35"/>
              <a:gd name="T1" fmla="*/ 5 h 36"/>
              <a:gd name="T2" fmla="*/ 1 w 35"/>
              <a:gd name="T3" fmla="*/ 17 h 36"/>
              <a:gd name="T4" fmla="*/ 0 w 35"/>
              <a:gd name="T5" fmla="*/ 24 h 36"/>
              <a:gd name="T6" fmla="*/ 3 w 35"/>
              <a:gd name="T7" fmla="*/ 29 h 36"/>
              <a:gd name="T8" fmla="*/ 15 w 35"/>
              <a:gd name="T9" fmla="*/ 35 h 36"/>
              <a:gd name="T10" fmla="*/ 27 w 35"/>
              <a:gd name="T11" fmla="*/ 33 h 36"/>
              <a:gd name="T12" fmla="*/ 34 w 35"/>
              <a:gd name="T13" fmla="*/ 21 h 36"/>
              <a:gd name="T14" fmla="*/ 32 w 35"/>
              <a:gd name="T15" fmla="*/ 8 h 36"/>
              <a:gd name="T16" fmla="*/ 21 w 35"/>
              <a:gd name="T17" fmla="*/ 1 h 36"/>
              <a:gd name="T18" fmla="*/ 19 w 35"/>
              <a:gd name="T19" fmla="*/ 0 h 36"/>
              <a:gd name="T20" fmla="*/ 18 w 35"/>
              <a:gd name="T21" fmla="*/ 0 h 36"/>
              <a:gd name="T22" fmla="*/ 8 w 35"/>
              <a:gd name="T2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6">
                <a:moveTo>
                  <a:pt x="8" y="5"/>
                </a:moveTo>
                <a:cubicBezTo>
                  <a:pt x="4" y="9"/>
                  <a:pt x="2" y="13"/>
                  <a:pt x="1" y="17"/>
                </a:cubicBezTo>
                <a:cubicBezTo>
                  <a:pt x="0" y="20"/>
                  <a:pt x="0" y="22"/>
                  <a:pt x="0" y="24"/>
                </a:cubicBezTo>
                <a:cubicBezTo>
                  <a:pt x="1" y="26"/>
                  <a:pt x="2" y="28"/>
                  <a:pt x="3" y="29"/>
                </a:cubicBezTo>
                <a:cubicBezTo>
                  <a:pt x="5" y="33"/>
                  <a:pt x="10" y="35"/>
                  <a:pt x="15" y="35"/>
                </a:cubicBezTo>
                <a:cubicBezTo>
                  <a:pt x="19" y="36"/>
                  <a:pt x="24" y="35"/>
                  <a:pt x="27" y="33"/>
                </a:cubicBezTo>
                <a:cubicBezTo>
                  <a:pt x="31" y="30"/>
                  <a:pt x="33" y="26"/>
                  <a:pt x="34" y="21"/>
                </a:cubicBezTo>
                <a:cubicBezTo>
                  <a:pt x="35" y="17"/>
                  <a:pt x="35" y="12"/>
                  <a:pt x="32" y="8"/>
                </a:cubicBezTo>
                <a:cubicBezTo>
                  <a:pt x="30" y="5"/>
                  <a:pt x="26" y="2"/>
                  <a:pt x="21" y="1"/>
                </a:cubicBezTo>
                <a:cubicBezTo>
                  <a:pt x="19" y="0"/>
                  <a:pt x="19" y="0"/>
                  <a:pt x="19" y="0"/>
                </a:cubicBezTo>
                <a:cubicBezTo>
                  <a:pt x="18" y="0"/>
                  <a:pt x="18" y="0"/>
                  <a:pt x="18" y="0"/>
                </a:cubicBezTo>
                <a:cubicBezTo>
                  <a:pt x="15" y="1"/>
                  <a:pt x="11" y="3"/>
                  <a:pt x="8"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 name="Freeform 11"/>
          <p:cNvSpPr/>
          <p:nvPr/>
        </p:nvSpPr>
        <p:spPr bwMode="auto">
          <a:xfrm rot="1111718">
            <a:off x="11003408" y="4033988"/>
            <a:ext cx="203200" cy="277813"/>
          </a:xfrm>
          <a:custGeom>
            <a:avLst/>
            <a:gdLst>
              <a:gd name="T0" fmla="*/ 139 w 152"/>
              <a:gd name="T1" fmla="*/ 9 h 208"/>
              <a:gd name="T2" fmla="*/ 0 w 152"/>
              <a:gd name="T3" fmla="*/ 208 h 208"/>
              <a:gd name="T4" fmla="*/ 152 w 152"/>
              <a:gd name="T5" fmla="*/ 0 h 208"/>
              <a:gd name="T6" fmla="*/ 139 w 152"/>
              <a:gd name="T7" fmla="*/ 9 h 208"/>
            </a:gdLst>
            <a:ahLst/>
            <a:cxnLst>
              <a:cxn ang="0">
                <a:pos x="T0" y="T1"/>
              </a:cxn>
              <a:cxn ang="0">
                <a:pos x="T2" y="T3"/>
              </a:cxn>
              <a:cxn ang="0">
                <a:pos x="T4" y="T5"/>
              </a:cxn>
              <a:cxn ang="0">
                <a:pos x="T6" y="T7"/>
              </a:cxn>
            </a:cxnLst>
            <a:rect l="0" t="0" r="r" b="b"/>
            <a:pathLst>
              <a:path w="152" h="208">
                <a:moveTo>
                  <a:pt x="139" y="9"/>
                </a:moveTo>
                <a:cubicBezTo>
                  <a:pt x="64" y="37"/>
                  <a:pt x="3" y="131"/>
                  <a:pt x="0" y="208"/>
                </a:cubicBezTo>
                <a:cubicBezTo>
                  <a:pt x="64" y="154"/>
                  <a:pt x="74" y="45"/>
                  <a:pt x="152" y="0"/>
                </a:cubicBezTo>
                <a:lnTo>
                  <a:pt x="139"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nvGrpSpPr>
          <p:cNvPr id="1683" name="组合 1682"/>
          <p:cNvGrpSpPr/>
          <p:nvPr/>
        </p:nvGrpSpPr>
        <p:grpSpPr>
          <a:xfrm>
            <a:off x="992903" y="1244955"/>
            <a:ext cx="1168636" cy="739294"/>
            <a:chOff x="9800253" y="771566"/>
            <a:chExt cx="770087" cy="487167"/>
          </a:xfrm>
        </p:grpSpPr>
        <p:grpSp>
          <p:nvGrpSpPr>
            <p:cNvPr id="1684" name="组合 1683"/>
            <p:cNvGrpSpPr/>
            <p:nvPr/>
          </p:nvGrpSpPr>
          <p:grpSpPr>
            <a:xfrm flipH="1">
              <a:off x="9800253" y="771566"/>
              <a:ext cx="770087" cy="487167"/>
              <a:chOff x="1711856" y="2078071"/>
              <a:chExt cx="1196804" cy="757114"/>
            </a:xfrm>
          </p:grpSpPr>
          <p:sp>
            <p:nvSpPr>
              <p:cNvPr id="1693" name="任意多边形 1692"/>
              <p:cNvSpPr/>
              <p:nvPr/>
            </p:nvSpPr>
            <p:spPr>
              <a:xfrm>
                <a:off x="1920015" y="2078071"/>
                <a:ext cx="713347" cy="757114"/>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857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94" name="任意多边形 1693"/>
              <p:cNvSpPr/>
              <p:nvPr/>
            </p:nvSpPr>
            <p:spPr>
              <a:xfrm>
                <a:off x="1711856" y="2301388"/>
                <a:ext cx="1196804" cy="338300"/>
              </a:xfrm>
              <a:custGeom>
                <a:avLst/>
                <a:gdLst>
                  <a:gd name="connsiteX0" fmla="*/ 202641 w 1204484"/>
                  <a:gd name="connsiteY0" fmla="*/ 156229 h 260223"/>
                  <a:gd name="connsiteX1" fmla="*/ 18842 w 1204484"/>
                  <a:gd name="connsiteY1" fmla="*/ 257318 h 260223"/>
                  <a:gd name="connsiteX2" fmla="*/ 606998 w 1204484"/>
                  <a:gd name="connsiteY2" fmla="*/ 215963 h 260223"/>
                  <a:gd name="connsiteX3" fmla="*/ 1199750 w 1204484"/>
                  <a:gd name="connsiteY3" fmla="*/ 45949 h 260223"/>
                  <a:gd name="connsiteX4" fmla="*/ 901077 w 1204484"/>
                  <a:gd name="connsiteY4" fmla="*/ 0 h 260223"/>
                  <a:gd name="connsiteX5" fmla="*/ 901077 w 1204484"/>
                  <a:gd name="connsiteY5" fmla="*/ 0 h 260223"/>
                  <a:gd name="connsiteX0-1" fmla="*/ 202641 w 1204484"/>
                  <a:gd name="connsiteY0-2" fmla="*/ 156229 h 262942"/>
                  <a:gd name="connsiteX1-3" fmla="*/ 18842 w 1204484"/>
                  <a:gd name="connsiteY1-4" fmla="*/ 257318 h 262942"/>
                  <a:gd name="connsiteX2-5" fmla="*/ 606998 w 1204484"/>
                  <a:gd name="connsiteY2-6" fmla="*/ 215963 h 262942"/>
                  <a:gd name="connsiteX3-7" fmla="*/ 1199750 w 1204484"/>
                  <a:gd name="connsiteY3-8" fmla="*/ 45949 h 262942"/>
                  <a:gd name="connsiteX4-9" fmla="*/ 901077 w 1204484"/>
                  <a:gd name="connsiteY4-10" fmla="*/ 0 h 262942"/>
                  <a:gd name="connsiteX5-11" fmla="*/ 901077 w 1204484"/>
                  <a:gd name="connsiteY5-12" fmla="*/ 0 h 262942"/>
                  <a:gd name="connsiteX0-13" fmla="*/ 203801 w 1205128"/>
                  <a:gd name="connsiteY0-14" fmla="*/ 156229 h 299211"/>
                  <a:gd name="connsiteX1-15" fmla="*/ 20002 w 1205128"/>
                  <a:gd name="connsiteY1-16" fmla="*/ 257318 h 299211"/>
                  <a:gd name="connsiteX2-17" fmla="*/ 626538 w 1205128"/>
                  <a:gd name="connsiteY2-18" fmla="*/ 275697 h 299211"/>
                  <a:gd name="connsiteX3-19" fmla="*/ 1200910 w 1205128"/>
                  <a:gd name="connsiteY3-20" fmla="*/ 45949 h 299211"/>
                  <a:gd name="connsiteX4-21" fmla="*/ 902237 w 1205128"/>
                  <a:gd name="connsiteY4-22" fmla="*/ 0 h 299211"/>
                  <a:gd name="connsiteX5-23" fmla="*/ 902237 w 1205128"/>
                  <a:gd name="connsiteY5-24" fmla="*/ 0 h 299211"/>
                  <a:gd name="connsiteX0-25" fmla="*/ 203801 w 1205128"/>
                  <a:gd name="connsiteY0-26" fmla="*/ 156229 h 293093"/>
                  <a:gd name="connsiteX1-27" fmla="*/ 20002 w 1205128"/>
                  <a:gd name="connsiteY1-28" fmla="*/ 257318 h 293093"/>
                  <a:gd name="connsiteX2-29" fmla="*/ 626538 w 1205128"/>
                  <a:gd name="connsiteY2-30" fmla="*/ 275697 h 293093"/>
                  <a:gd name="connsiteX3-31" fmla="*/ 1200910 w 1205128"/>
                  <a:gd name="connsiteY3-32" fmla="*/ 45949 h 293093"/>
                  <a:gd name="connsiteX4-33" fmla="*/ 902237 w 1205128"/>
                  <a:gd name="connsiteY4-34" fmla="*/ 0 h 293093"/>
                  <a:gd name="connsiteX5-35" fmla="*/ 902237 w 1205128"/>
                  <a:gd name="connsiteY5-36" fmla="*/ 0 h 293093"/>
                  <a:gd name="connsiteX0-37" fmla="*/ 189419 w 1190746"/>
                  <a:gd name="connsiteY0-38" fmla="*/ 156229 h 303079"/>
                  <a:gd name="connsiteX1-39" fmla="*/ 5620 w 1190746"/>
                  <a:gd name="connsiteY1-40" fmla="*/ 257318 h 303079"/>
                  <a:gd name="connsiteX2-41" fmla="*/ 612156 w 1190746"/>
                  <a:gd name="connsiteY2-42" fmla="*/ 275697 h 303079"/>
                  <a:gd name="connsiteX3-43" fmla="*/ 1186528 w 1190746"/>
                  <a:gd name="connsiteY3-44" fmla="*/ 45949 h 303079"/>
                  <a:gd name="connsiteX4-45" fmla="*/ 887855 w 1190746"/>
                  <a:gd name="connsiteY4-46" fmla="*/ 0 h 303079"/>
                  <a:gd name="connsiteX5-47" fmla="*/ 887855 w 1190746"/>
                  <a:gd name="connsiteY5-48" fmla="*/ 0 h 303079"/>
                  <a:gd name="connsiteX0-49" fmla="*/ 189419 w 1186528"/>
                  <a:gd name="connsiteY0-50" fmla="*/ 166016 h 312866"/>
                  <a:gd name="connsiteX1-51" fmla="*/ 5620 w 1186528"/>
                  <a:gd name="connsiteY1-52" fmla="*/ 267105 h 312866"/>
                  <a:gd name="connsiteX2-53" fmla="*/ 612156 w 1186528"/>
                  <a:gd name="connsiteY2-54" fmla="*/ 285484 h 312866"/>
                  <a:gd name="connsiteX3-55" fmla="*/ 1186528 w 1186528"/>
                  <a:gd name="connsiteY3-56" fmla="*/ 55736 h 312866"/>
                  <a:gd name="connsiteX4-57" fmla="*/ 887855 w 1186528"/>
                  <a:gd name="connsiteY4-58" fmla="*/ 9787 h 312866"/>
                  <a:gd name="connsiteX5-59" fmla="*/ 887855 w 1186528"/>
                  <a:gd name="connsiteY5-60" fmla="*/ 9787 h 312866"/>
                  <a:gd name="connsiteX0-61" fmla="*/ 189419 w 1186971"/>
                  <a:gd name="connsiteY0-62" fmla="*/ 162790 h 309640"/>
                  <a:gd name="connsiteX1-63" fmla="*/ 5620 w 1186971"/>
                  <a:gd name="connsiteY1-64" fmla="*/ 263879 h 309640"/>
                  <a:gd name="connsiteX2-65" fmla="*/ 612156 w 1186971"/>
                  <a:gd name="connsiteY2-66" fmla="*/ 282258 h 309640"/>
                  <a:gd name="connsiteX3-67" fmla="*/ 1186528 w 1186971"/>
                  <a:gd name="connsiteY3-68" fmla="*/ 52510 h 309640"/>
                  <a:gd name="connsiteX4-69" fmla="*/ 887855 w 1186971"/>
                  <a:gd name="connsiteY4-70" fmla="*/ 6561 h 309640"/>
                  <a:gd name="connsiteX5-71" fmla="*/ 887855 w 1186971"/>
                  <a:gd name="connsiteY5-72" fmla="*/ 6561 h 309640"/>
                  <a:gd name="connsiteX0-73" fmla="*/ 189419 w 1186971"/>
                  <a:gd name="connsiteY0-74" fmla="*/ 162790 h 309640"/>
                  <a:gd name="connsiteX1-75" fmla="*/ 5620 w 1186971"/>
                  <a:gd name="connsiteY1-76" fmla="*/ 263879 h 309640"/>
                  <a:gd name="connsiteX2-77" fmla="*/ 612156 w 1186971"/>
                  <a:gd name="connsiteY2-78" fmla="*/ 282258 h 309640"/>
                  <a:gd name="connsiteX3-79" fmla="*/ 1186528 w 1186971"/>
                  <a:gd name="connsiteY3-80" fmla="*/ 52510 h 309640"/>
                  <a:gd name="connsiteX4-81" fmla="*/ 887855 w 1186971"/>
                  <a:gd name="connsiteY4-82" fmla="*/ 6561 h 309640"/>
                  <a:gd name="connsiteX5-83" fmla="*/ 887855 w 1186971"/>
                  <a:gd name="connsiteY5-84" fmla="*/ 6561 h 309640"/>
                  <a:gd name="connsiteX0-85" fmla="*/ 203801 w 1201353"/>
                  <a:gd name="connsiteY0-86" fmla="*/ 139815 h 300469"/>
                  <a:gd name="connsiteX1-87" fmla="*/ 20002 w 1201353"/>
                  <a:gd name="connsiteY1-88" fmla="*/ 263879 h 300469"/>
                  <a:gd name="connsiteX2-89" fmla="*/ 626538 w 1201353"/>
                  <a:gd name="connsiteY2-90" fmla="*/ 282258 h 300469"/>
                  <a:gd name="connsiteX3-91" fmla="*/ 1200910 w 1201353"/>
                  <a:gd name="connsiteY3-92" fmla="*/ 52510 h 300469"/>
                  <a:gd name="connsiteX4-93" fmla="*/ 902237 w 1201353"/>
                  <a:gd name="connsiteY4-94" fmla="*/ 6561 h 300469"/>
                  <a:gd name="connsiteX5-95" fmla="*/ 902237 w 1201353"/>
                  <a:gd name="connsiteY5-96" fmla="*/ 6561 h 300469"/>
                  <a:gd name="connsiteX0-97" fmla="*/ 195393 w 1192945"/>
                  <a:gd name="connsiteY0-98" fmla="*/ 139815 h 307899"/>
                  <a:gd name="connsiteX1-99" fmla="*/ 11594 w 1192945"/>
                  <a:gd name="connsiteY1-100" fmla="*/ 263879 h 307899"/>
                  <a:gd name="connsiteX2-101" fmla="*/ 618130 w 1192945"/>
                  <a:gd name="connsiteY2-102" fmla="*/ 282258 h 307899"/>
                  <a:gd name="connsiteX3-103" fmla="*/ 1192502 w 1192945"/>
                  <a:gd name="connsiteY3-104" fmla="*/ 52510 h 307899"/>
                  <a:gd name="connsiteX4-105" fmla="*/ 893829 w 1192945"/>
                  <a:gd name="connsiteY4-106" fmla="*/ 6561 h 307899"/>
                  <a:gd name="connsiteX5-107" fmla="*/ 893829 w 1192945"/>
                  <a:gd name="connsiteY5-108" fmla="*/ 6561 h 307899"/>
                  <a:gd name="connsiteX0-109" fmla="*/ 199654 w 1197206"/>
                  <a:gd name="connsiteY0-110" fmla="*/ 139815 h 331631"/>
                  <a:gd name="connsiteX1-111" fmla="*/ 11260 w 1197206"/>
                  <a:gd name="connsiteY1-112" fmla="*/ 305234 h 331631"/>
                  <a:gd name="connsiteX2-113" fmla="*/ 622391 w 1197206"/>
                  <a:gd name="connsiteY2-114" fmla="*/ 282258 h 331631"/>
                  <a:gd name="connsiteX3-115" fmla="*/ 1196763 w 1197206"/>
                  <a:gd name="connsiteY3-116" fmla="*/ 52510 h 331631"/>
                  <a:gd name="connsiteX4-117" fmla="*/ 898090 w 1197206"/>
                  <a:gd name="connsiteY4-118" fmla="*/ 6561 h 331631"/>
                  <a:gd name="connsiteX5-119" fmla="*/ 898090 w 1197206"/>
                  <a:gd name="connsiteY5-120" fmla="*/ 6561 h 331631"/>
                  <a:gd name="connsiteX0-121" fmla="*/ 199654 w 1196804"/>
                  <a:gd name="connsiteY0-122" fmla="*/ 135685 h 327501"/>
                  <a:gd name="connsiteX1-123" fmla="*/ 11260 w 1196804"/>
                  <a:gd name="connsiteY1-124" fmla="*/ 301104 h 327501"/>
                  <a:gd name="connsiteX2-125" fmla="*/ 622391 w 1196804"/>
                  <a:gd name="connsiteY2-126" fmla="*/ 278128 h 327501"/>
                  <a:gd name="connsiteX3-127" fmla="*/ 1196763 w 1196804"/>
                  <a:gd name="connsiteY3-128" fmla="*/ 48380 h 327501"/>
                  <a:gd name="connsiteX4-129" fmla="*/ 898090 w 1196804"/>
                  <a:gd name="connsiteY4-130" fmla="*/ 2431 h 327501"/>
                  <a:gd name="connsiteX5-131" fmla="*/ 898090 w 1196804"/>
                  <a:gd name="connsiteY5-132" fmla="*/ 2431 h 327501"/>
                  <a:gd name="connsiteX0-133" fmla="*/ 199654 w 1196804"/>
                  <a:gd name="connsiteY0-134" fmla="*/ 146484 h 338300"/>
                  <a:gd name="connsiteX1-135" fmla="*/ 11260 w 1196804"/>
                  <a:gd name="connsiteY1-136" fmla="*/ 311903 h 338300"/>
                  <a:gd name="connsiteX2-137" fmla="*/ 622391 w 1196804"/>
                  <a:gd name="connsiteY2-138" fmla="*/ 288927 h 338300"/>
                  <a:gd name="connsiteX3-139" fmla="*/ 1196763 w 1196804"/>
                  <a:gd name="connsiteY3-140" fmla="*/ 59179 h 338300"/>
                  <a:gd name="connsiteX4-141" fmla="*/ 898090 w 1196804"/>
                  <a:gd name="connsiteY4-142" fmla="*/ 13230 h 338300"/>
                  <a:gd name="connsiteX5-143" fmla="*/ 898090 w 1196804"/>
                  <a:gd name="connsiteY5-144" fmla="*/ 13230 h 3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96804" h="338300">
                    <a:moveTo>
                      <a:pt x="199654" y="146484"/>
                    </a:moveTo>
                    <a:cubicBezTo>
                      <a:pt x="74058" y="159885"/>
                      <a:pt x="-36221" y="260592"/>
                      <a:pt x="11260" y="311903"/>
                    </a:cubicBezTo>
                    <a:cubicBezTo>
                      <a:pt x="58741" y="363214"/>
                      <a:pt x="424807" y="331048"/>
                      <a:pt x="622391" y="288927"/>
                    </a:cubicBezTo>
                    <a:cubicBezTo>
                      <a:pt x="819975" y="246806"/>
                      <a:pt x="1201358" y="155673"/>
                      <a:pt x="1196763" y="59179"/>
                    </a:cubicBezTo>
                    <a:cubicBezTo>
                      <a:pt x="1192168" y="-37315"/>
                      <a:pt x="898090" y="13230"/>
                      <a:pt x="898090" y="13230"/>
                    </a:cubicBezTo>
                    <a:lnTo>
                      <a:pt x="898090" y="13230"/>
                    </a:lnTo>
                  </a:path>
                </a:pathLst>
              </a:custGeom>
              <a:noFill/>
              <a:ln w="476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685" name="组合 1684"/>
            <p:cNvGrpSpPr/>
            <p:nvPr/>
          </p:nvGrpSpPr>
          <p:grpSpPr>
            <a:xfrm>
              <a:off x="9976996" y="826490"/>
              <a:ext cx="480799" cy="360951"/>
              <a:chOff x="9976996" y="826490"/>
              <a:chExt cx="480799" cy="360951"/>
            </a:xfrm>
          </p:grpSpPr>
          <p:sp>
            <p:nvSpPr>
              <p:cNvPr id="1686" name="任意多边形 1685"/>
              <p:cNvSpPr/>
              <p:nvPr/>
            </p:nvSpPr>
            <p:spPr>
              <a:xfrm rot="20279529">
                <a:off x="10008396" y="918731"/>
                <a:ext cx="401620" cy="2099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87" name="任意多边形 1686"/>
              <p:cNvSpPr/>
              <p:nvPr/>
            </p:nvSpPr>
            <p:spPr>
              <a:xfrm rot="20279529">
                <a:off x="10158006" y="1024424"/>
                <a:ext cx="266110" cy="14564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88" name="任意多边形 1687"/>
              <p:cNvSpPr/>
              <p:nvPr/>
            </p:nvSpPr>
            <p:spPr>
              <a:xfrm rot="20279529">
                <a:off x="9977515" y="876001"/>
                <a:ext cx="388513" cy="19485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89" name="任意多边形 1688"/>
              <p:cNvSpPr/>
              <p:nvPr/>
            </p:nvSpPr>
            <p:spPr>
              <a:xfrm rot="20279529">
                <a:off x="9987596" y="857816"/>
                <a:ext cx="281729" cy="14481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90" name="任意多边形 1689"/>
              <p:cNvSpPr/>
              <p:nvPr/>
            </p:nvSpPr>
            <p:spPr>
              <a:xfrm rot="20279529">
                <a:off x="9976996" y="826490"/>
                <a:ext cx="195318" cy="10869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91" name="任意多边形 1690"/>
              <p:cNvSpPr/>
              <p:nvPr/>
            </p:nvSpPr>
            <p:spPr>
              <a:xfrm rot="20279529">
                <a:off x="10078497" y="933720"/>
                <a:ext cx="379298" cy="2066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92" name="任意多边形 1691"/>
              <p:cNvSpPr/>
              <p:nvPr/>
            </p:nvSpPr>
            <p:spPr>
              <a:xfrm rot="20279529">
                <a:off x="10247340" y="1105636"/>
                <a:ext cx="160985" cy="8180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22225" cap="rnd">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sp>
        <p:nvSpPr>
          <p:cNvPr id="1695" name="文本框 1694"/>
          <p:cNvSpPr txBox="1"/>
          <p:nvPr/>
        </p:nvSpPr>
        <p:spPr>
          <a:xfrm>
            <a:off x="2665730" y="2411095"/>
            <a:ext cx="7054850" cy="1106805"/>
          </a:xfrm>
          <a:prstGeom prst="rect">
            <a:avLst/>
          </a:prstGeom>
          <a:noFill/>
        </p:spPr>
        <p:txBody>
          <a:bodyPr wrap="square" rtlCol="0">
            <a:spAutoFit/>
            <a:scene3d>
              <a:camera prst="orthographicFront"/>
              <a:lightRig rig="threePt" dir="t"/>
            </a:scene3d>
          </a:bodyPr>
          <a:lstStyle/>
          <a:p>
            <a:r>
              <a:rPr lang="zh-CN" altLang="en-US" sz="6600" dirty="0">
                <a:solidFill>
                  <a:prstClr val="black"/>
                </a:solidFill>
                <a:effectLst>
                  <a:outerShdw blurRad="38100" dist="19050" dir="2700000" algn="tl" rotWithShape="0">
                    <a:prstClr val="black">
                      <a:alpha val="40000"/>
                    </a:prstClr>
                  </a:outerShdw>
                </a:effectLst>
                <a:cs typeface="+mn-ea"/>
                <a:sym typeface="+mn-lt"/>
              </a:rPr>
              <a:t>手绘毕业答辩</a:t>
            </a:r>
            <a:r>
              <a:rPr lang="en-US" altLang="zh-CN" sz="6600" dirty="0">
                <a:solidFill>
                  <a:prstClr val="black"/>
                </a:solidFill>
                <a:effectLst>
                  <a:outerShdw blurRad="38100" dist="19050" dir="2700000" algn="tl" rotWithShape="0">
                    <a:prstClr val="black">
                      <a:alpha val="40000"/>
                    </a:prstClr>
                  </a:outerShdw>
                </a:effectLst>
                <a:cs typeface="+mn-ea"/>
                <a:sym typeface="+mn-lt"/>
              </a:rPr>
              <a:t>PPT</a:t>
            </a:r>
            <a:endParaRPr lang="zh-CN" altLang="en-US" sz="6600" b="1" dirty="0">
              <a:solidFill>
                <a:prstClr val="black"/>
              </a:solidFill>
              <a:effectLst>
                <a:outerShdw blurRad="38100" dist="19050" dir="2700000" algn="tl" rotWithShape="0">
                  <a:prstClr val="black">
                    <a:alpha val="40000"/>
                  </a:prstClr>
                </a:outerShdw>
              </a:effectLst>
              <a:cs typeface="+mn-ea"/>
              <a:sym typeface="+mn-lt"/>
            </a:endParaRPr>
          </a:p>
        </p:txBody>
      </p:sp>
      <p:sp>
        <p:nvSpPr>
          <p:cNvPr id="1698" name="矩形 1697"/>
          <p:cNvSpPr/>
          <p:nvPr/>
        </p:nvSpPr>
        <p:spPr>
          <a:xfrm>
            <a:off x="3891855" y="3451624"/>
            <a:ext cx="6290335" cy="400110"/>
          </a:xfrm>
          <a:prstGeom prst="rect">
            <a:avLst/>
          </a:prstGeom>
        </p:spPr>
        <p:txBody>
          <a:bodyPr wrap="square">
            <a:spAutoFit/>
          </a:bodyPr>
          <a:lstStyle/>
          <a:p>
            <a:r>
              <a:rPr lang="en-US" altLang="zh-CN" sz="2000" dirty="0">
                <a:solidFill>
                  <a:prstClr val="black">
                    <a:lumMod val="65000"/>
                    <a:lumOff val="35000"/>
                  </a:prstClr>
                </a:solidFill>
                <a:cs typeface="+mn-ea"/>
                <a:sym typeface="+mn-lt"/>
              </a:rPr>
              <a:t>CONSECTETUR ADIPISICING ELIT</a:t>
            </a:r>
            <a:endParaRPr lang="zh-CN" altLang="en-US" sz="2000" dirty="0">
              <a:solidFill>
                <a:prstClr val="black">
                  <a:lumMod val="65000"/>
                  <a:lumOff val="35000"/>
                </a:prstClr>
              </a:solidFill>
              <a:cs typeface="+mn-ea"/>
              <a:sym typeface="+mn-lt"/>
            </a:endParaRPr>
          </a:p>
        </p:txBody>
      </p:sp>
      <p:sp>
        <p:nvSpPr>
          <p:cNvPr id="1699" name="文本框 1698"/>
          <p:cNvSpPr txBox="1"/>
          <p:nvPr/>
        </p:nvSpPr>
        <p:spPr>
          <a:xfrm>
            <a:off x="5089720" y="4097220"/>
            <a:ext cx="4871720" cy="337185"/>
          </a:xfrm>
          <a:prstGeom prst="rect">
            <a:avLst/>
          </a:prstGeom>
          <a:noFill/>
        </p:spPr>
        <p:txBody>
          <a:bodyPr wrap="square" rtlCol="0">
            <a:spAutoFit/>
          </a:bodyPr>
          <a:lstStyle/>
          <a:p>
            <a:r>
              <a:rPr lang="zh-CN" altLang="en-US" sz="1600" b="1" spc="300" dirty="0">
                <a:solidFill>
                  <a:prstClr val="black">
                    <a:lumMod val="95000"/>
                    <a:lumOff val="5000"/>
                  </a:prstClr>
                </a:solidFill>
                <a:cs typeface="+mn-ea"/>
                <a:sym typeface="+mn-lt"/>
              </a:rPr>
              <a:t>汇报</a:t>
            </a:r>
            <a:r>
              <a:rPr lang="zh-CN" altLang="en-US" sz="1600" b="1" spc="300">
                <a:solidFill>
                  <a:prstClr val="black">
                    <a:lumMod val="95000"/>
                    <a:lumOff val="5000"/>
                  </a:prstClr>
                </a:solidFill>
                <a:cs typeface="+mn-ea"/>
                <a:sym typeface="+mn-lt"/>
              </a:rPr>
              <a:t>人</a:t>
            </a:r>
            <a:r>
              <a:rPr lang="zh-CN" altLang="en-US" sz="1600" b="1" spc="300" smtClean="0">
                <a:solidFill>
                  <a:prstClr val="black">
                    <a:lumMod val="95000"/>
                    <a:lumOff val="5000"/>
                  </a:prstClr>
                </a:solidFill>
                <a:cs typeface="+mn-ea"/>
                <a:sym typeface="+mn-lt"/>
              </a:rPr>
              <a:t>：青课</a:t>
            </a:r>
            <a:endParaRPr lang="zh-CN" altLang="en-US" sz="1600" b="1" spc="300" dirty="0">
              <a:solidFill>
                <a:prstClr val="black">
                  <a:lumMod val="95000"/>
                  <a:lumOff val="5000"/>
                </a:prstClr>
              </a:solidFill>
              <a:cs typeface="+mn-ea"/>
              <a:sym typeface="+mn-lt"/>
            </a:endParaRPr>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259" y="2675339"/>
            <a:ext cx="1863524" cy="652118"/>
          </a:xfrm>
          <a:prstGeom prst="rect">
            <a:avLst/>
          </a:prstGeom>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3641" y="2554020"/>
            <a:ext cx="1863524" cy="6521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1703"/>
                                        </p:tgtEl>
                                        <p:attrNameLst>
                                          <p:attrName>style.visibility</p:attrName>
                                        </p:attrNameLst>
                                      </p:cBhvr>
                                      <p:to>
                                        <p:strVal val="visible"/>
                                      </p:to>
                                    </p:set>
                                    <p:animEffect transition="in" filter="wipe(down)">
                                      <p:cBhvr>
                                        <p:cTn id="18" dur="500"/>
                                        <p:tgtEl>
                                          <p:spTgt spid="1703"/>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1695"/>
                                        </p:tgtEl>
                                        <p:attrNameLst>
                                          <p:attrName>style.visibility</p:attrName>
                                        </p:attrNameLst>
                                      </p:cBhvr>
                                      <p:to>
                                        <p:strVal val="visible"/>
                                      </p:to>
                                    </p:set>
                                    <p:animEffect transition="in" filter="barn(inVertical)">
                                      <p:cBhvr>
                                        <p:cTn id="22" dur="500"/>
                                        <p:tgtEl>
                                          <p:spTgt spid="1695"/>
                                        </p:tgtEl>
                                      </p:cBhvr>
                                    </p:animEffect>
                                  </p:childTnLst>
                                </p:cTn>
                              </p:par>
                            </p:childTnLst>
                          </p:cTn>
                        </p:par>
                        <p:par>
                          <p:cTn id="23" fill="hold">
                            <p:stCondLst>
                              <p:cond delay="2000"/>
                            </p:stCondLst>
                            <p:childTnLst>
                              <p:par>
                                <p:cTn id="24" presetID="6" presetClass="entr" presetSubtype="16" fill="hold" grpId="0" nodeType="afterEffect">
                                  <p:stCondLst>
                                    <p:cond delay="0"/>
                                  </p:stCondLst>
                                  <p:childTnLst>
                                    <p:set>
                                      <p:cBhvr>
                                        <p:cTn id="25" dur="1" fill="hold">
                                          <p:stCondLst>
                                            <p:cond delay="0"/>
                                          </p:stCondLst>
                                        </p:cTn>
                                        <p:tgtEl>
                                          <p:spTgt spid="1698"/>
                                        </p:tgtEl>
                                        <p:attrNameLst>
                                          <p:attrName>style.visibility</p:attrName>
                                        </p:attrNameLst>
                                      </p:cBhvr>
                                      <p:to>
                                        <p:strVal val="visible"/>
                                      </p:to>
                                    </p:set>
                                    <p:animEffect transition="in" filter="circle(in)">
                                      <p:cBhvr>
                                        <p:cTn id="26" dur="2000"/>
                                        <p:tgtEl>
                                          <p:spTgt spid="169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683"/>
                                        </p:tgtEl>
                                        <p:attrNameLst>
                                          <p:attrName>style.visibility</p:attrName>
                                        </p:attrNameLst>
                                      </p:cBhvr>
                                      <p:to>
                                        <p:strVal val="visible"/>
                                      </p:to>
                                    </p:set>
                                    <p:animEffect transition="in" filter="fade">
                                      <p:cBhvr>
                                        <p:cTn id="31" dur="1000"/>
                                        <p:tgtEl>
                                          <p:spTgt spid="1683"/>
                                        </p:tgtEl>
                                      </p:cBhvr>
                                    </p:animEffect>
                                    <p:anim calcmode="lin" valueType="num">
                                      <p:cBhvr>
                                        <p:cTn id="32" dur="1000" fill="hold"/>
                                        <p:tgtEl>
                                          <p:spTgt spid="1683"/>
                                        </p:tgtEl>
                                        <p:attrNameLst>
                                          <p:attrName>ppt_x</p:attrName>
                                        </p:attrNameLst>
                                      </p:cBhvr>
                                      <p:tavLst>
                                        <p:tav tm="0">
                                          <p:val>
                                            <p:strVal val="#ppt_x"/>
                                          </p:val>
                                        </p:tav>
                                        <p:tav tm="100000">
                                          <p:val>
                                            <p:strVal val="#ppt_x"/>
                                          </p:val>
                                        </p:tav>
                                      </p:tavLst>
                                    </p:anim>
                                    <p:anim calcmode="lin" valueType="num">
                                      <p:cBhvr>
                                        <p:cTn id="33" dur="1000" fill="hold"/>
                                        <p:tgtEl>
                                          <p:spTgt spid="168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 grpId="0" animBg="1"/>
      <p:bldP spid="20" grpId="0" animBg="1"/>
      <p:bldP spid="24" grpId="0" animBg="1"/>
      <p:bldP spid="1695" grpId="0"/>
      <p:bldP spid="16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6391" y="115746"/>
            <a:ext cx="3164804" cy="2488827"/>
          </a:xfrm>
          <a:prstGeom prst="rect">
            <a:avLst/>
          </a:prstGeom>
        </p:spPr>
      </p:pic>
      <p:sp>
        <p:nvSpPr>
          <p:cNvPr id="3" name="文本框 2"/>
          <p:cNvSpPr txBox="1"/>
          <p:nvPr/>
        </p:nvSpPr>
        <p:spPr bwMode="auto">
          <a:xfrm>
            <a:off x="1014944" y="1036993"/>
            <a:ext cx="2159765" cy="646331"/>
          </a:xfrm>
          <a:prstGeom prst="rect">
            <a:avLst/>
          </a:prstGeom>
          <a:noFill/>
        </p:spPr>
        <p:txBody>
          <a:bodyPr>
            <a:spAutoFit/>
          </a:bodyPr>
          <a:lstStyle/>
          <a:p>
            <a:pPr eaLnBrk="1" fontAlgn="auto" hangingPunct="1">
              <a:spcBef>
                <a:spcPts val="0"/>
              </a:spcBef>
              <a:spcAft>
                <a:spcPts val="0"/>
              </a:spcAft>
              <a:defRPr/>
            </a:pPr>
            <a:r>
              <a:rPr lang="zh-CN" altLang="en-US" sz="3600" b="1" dirty="0">
                <a:solidFill>
                  <a:schemeClr val="tx1">
                    <a:lumMod val="65000"/>
                    <a:lumOff val="35000"/>
                  </a:schemeClr>
                </a:solidFill>
                <a:cs typeface="+mn-ea"/>
                <a:sym typeface="+mn-lt"/>
              </a:rPr>
              <a:t>第一章</a:t>
            </a:r>
            <a:endParaRPr lang="zh-CN" altLang="en-US" sz="3600" b="1" dirty="0">
              <a:solidFill>
                <a:schemeClr val="tx1">
                  <a:lumMod val="65000"/>
                  <a:lumOff val="35000"/>
                </a:schemeClr>
              </a:solidFill>
              <a:cs typeface="+mn-ea"/>
              <a:sym typeface="+mn-lt"/>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5757" y="3275903"/>
            <a:ext cx="5123048" cy="867832"/>
          </a:xfrm>
          <a:prstGeom prst="rect">
            <a:avLst/>
          </a:prstGeom>
        </p:spPr>
      </p:pic>
      <p:grpSp>
        <p:nvGrpSpPr>
          <p:cNvPr id="5" name="组合 4"/>
          <p:cNvGrpSpPr>
            <a:grpSpLocks noChangeAspect="1"/>
          </p:cNvGrpSpPr>
          <p:nvPr/>
        </p:nvGrpSpPr>
        <p:grpSpPr bwMode="auto">
          <a:xfrm>
            <a:off x="4149564" y="2340304"/>
            <a:ext cx="1079500" cy="913007"/>
            <a:chOff x="2202212" y="1702183"/>
            <a:chExt cx="661189" cy="559957"/>
          </a:xfrm>
        </p:grpSpPr>
        <p:grpSp>
          <p:nvGrpSpPr>
            <p:cNvPr id="6" name="组合 49"/>
            <p:cNvGrpSpPr/>
            <p:nvPr/>
          </p:nvGrpSpPr>
          <p:grpSpPr bwMode="auto">
            <a:xfrm>
              <a:off x="2257678" y="1707420"/>
              <a:ext cx="550258" cy="550258"/>
              <a:chOff x="3827533" y="704007"/>
              <a:chExt cx="550258" cy="550258"/>
            </a:xfrm>
          </p:grpSpPr>
          <p:sp>
            <p:nvSpPr>
              <p:cNvPr id="8" name="矩形 7"/>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9" name="直接连接符 8"/>
              <p:cNvCxnSpPr>
                <a:stCxn id="8" idx="1"/>
                <a:endCxn id="8"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0"/>
                <a:endCxn id="8"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文本框 1"/>
            <p:cNvSpPr txBox="1">
              <a:spLocks noChangeArrowheads="1"/>
            </p:cNvSpPr>
            <p:nvPr/>
          </p:nvSpPr>
          <p:spPr bwMode="auto">
            <a:xfrm>
              <a:off x="2202212" y="1702183"/>
              <a:ext cx="661189" cy="55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研</a:t>
              </a:r>
              <a:endParaRPr lang="zh-CN" altLang="en-US" sz="5335" dirty="0">
                <a:solidFill>
                  <a:schemeClr val="tx1">
                    <a:lumMod val="75000"/>
                    <a:lumOff val="25000"/>
                  </a:schemeClr>
                </a:solidFill>
                <a:latin typeface="+mn-lt"/>
                <a:ea typeface="+mn-ea"/>
                <a:cs typeface="+mn-ea"/>
                <a:sym typeface="+mn-lt"/>
              </a:endParaRPr>
            </a:p>
          </p:txBody>
        </p:sp>
      </p:grpSp>
      <p:grpSp>
        <p:nvGrpSpPr>
          <p:cNvPr id="11" name="组合 10"/>
          <p:cNvGrpSpPr>
            <a:grpSpLocks noChangeAspect="1"/>
          </p:cNvGrpSpPr>
          <p:nvPr/>
        </p:nvGrpSpPr>
        <p:grpSpPr bwMode="auto">
          <a:xfrm>
            <a:off x="5284098" y="2340305"/>
            <a:ext cx="1081617" cy="913006"/>
            <a:chOff x="3054233" y="1702183"/>
            <a:chExt cx="661189" cy="559956"/>
          </a:xfrm>
        </p:grpSpPr>
        <p:grpSp>
          <p:nvGrpSpPr>
            <p:cNvPr id="12" name="组合 13"/>
            <p:cNvGrpSpPr/>
            <p:nvPr/>
          </p:nvGrpSpPr>
          <p:grpSpPr bwMode="auto">
            <a:xfrm>
              <a:off x="3083065" y="1707420"/>
              <a:ext cx="550258" cy="550258"/>
              <a:chOff x="3827533" y="704007"/>
              <a:chExt cx="550258" cy="550258"/>
            </a:xfrm>
          </p:grpSpPr>
          <p:sp>
            <p:nvSpPr>
              <p:cNvPr id="14" name="矩形 13"/>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15" name="直接连接符 14"/>
              <p:cNvCxnSpPr>
                <a:stCxn id="14" idx="1"/>
                <a:endCxn id="14"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4" idx="0"/>
                <a:endCxn id="14"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文本框 41"/>
            <p:cNvSpPr txBox="1">
              <a:spLocks noChangeArrowheads="1"/>
            </p:cNvSpPr>
            <p:nvPr/>
          </p:nvSpPr>
          <p:spPr bwMode="auto">
            <a:xfrm>
              <a:off x="3054233" y="1702183"/>
              <a:ext cx="661189" cy="55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究</a:t>
              </a:r>
              <a:endParaRPr lang="zh-CN" altLang="en-US" sz="5335" dirty="0">
                <a:solidFill>
                  <a:schemeClr val="tx1">
                    <a:lumMod val="75000"/>
                    <a:lumOff val="25000"/>
                  </a:schemeClr>
                </a:solidFill>
                <a:latin typeface="+mn-lt"/>
                <a:ea typeface="+mn-ea"/>
                <a:cs typeface="+mn-ea"/>
                <a:sym typeface="+mn-lt"/>
              </a:endParaRPr>
            </a:p>
          </p:txBody>
        </p:sp>
      </p:grpSp>
      <p:grpSp>
        <p:nvGrpSpPr>
          <p:cNvPr id="17" name="组合 16"/>
          <p:cNvGrpSpPr>
            <a:grpSpLocks noChangeAspect="1"/>
          </p:cNvGrpSpPr>
          <p:nvPr/>
        </p:nvGrpSpPr>
        <p:grpSpPr bwMode="auto">
          <a:xfrm>
            <a:off x="6399581" y="2340305"/>
            <a:ext cx="1079500" cy="913006"/>
            <a:chOff x="3890374" y="1702183"/>
            <a:chExt cx="661189" cy="559956"/>
          </a:xfrm>
        </p:grpSpPr>
        <p:grpSp>
          <p:nvGrpSpPr>
            <p:cNvPr id="18" name="组合 18"/>
            <p:cNvGrpSpPr/>
            <p:nvPr/>
          </p:nvGrpSpPr>
          <p:grpSpPr bwMode="auto">
            <a:xfrm>
              <a:off x="3908452" y="1707420"/>
              <a:ext cx="550258" cy="550258"/>
              <a:chOff x="3827533" y="704007"/>
              <a:chExt cx="550258" cy="550258"/>
            </a:xfrm>
          </p:grpSpPr>
          <p:sp>
            <p:nvSpPr>
              <p:cNvPr id="20" name="矩形 19"/>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21" name="直接连接符 20"/>
              <p:cNvCxnSpPr>
                <a:stCxn id="20" idx="1"/>
                <a:endCxn id="20"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0"/>
                <a:endCxn id="20"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42"/>
            <p:cNvSpPr txBox="1">
              <a:spLocks noChangeArrowheads="1"/>
            </p:cNvSpPr>
            <p:nvPr/>
          </p:nvSpPr>
          <p:spPr bwMode="auto">
            <a:xfrm>
              <a:off x="3890374" y="1702183"/>
              <a:ext cx="661189" cy="55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背</a:t>
              </a:r>
              <a:endParaRPr lang="zh-CN" altLang="en-US" sz="5335" dirty="0">
                <a:solidFill>
                  <a:schemeClr val="tx1">
                    <a:lumMod val="75000"/>
                    <a:lumOff val="25000"/>
                  </a:schemeClr>
                </a:solidFill>
                <a:latin typeface="+mn-lt"/>
                <a:ea typeface="+mn-ea"/>
                <a:cs typeface="+mn-ea"/>
                <a:sym typeface="+mn-lt"/>
              </a:endParaRPr>
            </a:p>
          </p:txBody>
        </p:sp>
      </p:grpSp>
      <p:grpSp>
        <p:nvGrpSpPr>
          <p:cNvPr id="23" name="组合 22"/>
          <p:cNvGrpSpPr>
            <a:grpSpLocks noChangeAspect="1"/>
          </p:cNvGrpSpPr>
          <p:nvPr/>
        </p:nvGrpSpPr>
        <p:grpSpPr bwMode="auto">
          <a:xfrm>
            <a:off x="7485431" y="2340307"/>
            <a:ext cx="1079500" cy="913008"/>
            <a:chOff x="4705007" y="1702183"/>
            <a:chExt cx="661189" cy="559957"/>
          </a:xfrm>
        </p:grpSpPr>
        <p:grpSp>
          <p:nvGrpSpPr>
            <p:cNvPr id="24" name="组合 23"/>
            <p:cNvGrpSpPr/>
            <p:nvPr/>
          </p:nvGrpSpPr>
          <p:grpSpPr bwMode="auto">
            <a:xfrm>
              <a:off x="4733839" y="1707420"/>
              <a:ext cx="550258" cy="550258"/>
              <a:chOff x="3827533" y="704007"/>
              <a:chExt cx="550258" cy="550258"/>
            </a:xfrm>
          </p:grpSpPr>
          <p:sp>
            <p:nvSpPr>
              <p:cNvPr id="26" name="矩形 25"/>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27" name="直接连接符 26"/>
              <p:cNvCxnSpPr>
                <a:stCxn id="26" idx="1"/>
                <a:endCxn id="2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0"/>
                <a:endCxn id="2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文本框 43"/>
            <p:cNvSpPr txBox="1">
              <a:spLocks noChangeArrowheads="1"/>
            </p:cNvSpPr>
            <p:nvPr/>
          </p:nvSpPr>
          <p:spPr bwMode="auto">
            <a:xfrm>
              <a:off x="4705007" y="1702183"/>
              <a:ext cx="661189" cy="55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景</a:t>
              </a:r>
              <a:endParaRPr lang="zh-CN" altLang="en-US" sz="5335" dirty="0">
                <a:solidFill>
                  <a:schemeClr val="tx1">
                    <a:lumMod val="75000"/>
                    <a:lumOff val="2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7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选题背景</a:t>
            </a:r>
            <a:endParaRPr lang="zh-CN" altLang="en-US" sz="2000" b="1" dirty="0">
              <a:solidFill>
                <a:schemeClr val="tx1">
                  <a:lumMod val="75000"/>
                  <a:lumOff val="25000"/>
                </a:schemeClr>
              </a:solidFill>
              <a:cs typeface="+mn-ea"/>
              <a:sym typeface="+mn-lt"/>
            </a:endParaRPr>
          </a:p>
        </p:txBody>
      </p:sp>
      <p:sp>
        <p:nvSpPr>
          <p:cNvPr id="4" name="Freeform 119"/>
          <p:cNvSpPr>
            <a:spLocks noEditPoints="1"/>
          </p:cNvSpPr>
          <p:nvPr/>
        </p:nvSpPr>
        <p:spPr bwMode="auto">
          <a:xfrm>
            <a:off x="1788472" y="1794531"/>
            <a:ext cx="1711461" cy="1058863"/>
          </a:xfrm>
          <a:custGeom>
            <a:avLst/>
            <a:gdLst>
              <a:gd name="T0" fmla="*/ 1935 w 2288"/>
              <a:gd name="T1" fmla="*/ 291 h 1415"/>
              <a:gd name="T2" fmla="*/ 2219 w 2288"/>
              <a:gd name="T3" fmla="*/ 523 h 1415"/>
              <a:gd name="T4" fmla="*/ 1958 w 2288"/>
              <a:gd name="T5" fmla="*/ 1010 h 1415"/>
              <a:gd name="T6" fmla="*/ 1059 w 2288"/>
              <a:gd name="T7" fmla="*/ 1196 h 1415"/>
              <a:gd name="T8" fmla="*/ 919 w 2288"/>
              <a:gd name="T9" fmla="*/ 1219 h 1415"/>
              <a:gd name="T10" fmla="*/ 625 w 2288"/>
              <a:gd name="T11" fmla="*/ 922 h 1415"/>
              <a:gd name="T12" fmla="*/ 85 w 2288"/>
              <a:gd name="T13" fmla="*/ 817 h 1415"/>
              <a:gd name="T14" fmla="*/ 72 w 2288"/>
              <a:gd name="T15" fmla="*/ 608 h 1415"/>
              <a:gd name="T16" fmla="*/ 438 w 2288"/>
              <a:gd name="T17" fmla="*/ 330 h 1415"/>
              <a:gd name="T18" fmla="*/ 1357 w 2288"/>
              <a:gd name="T19" fmla="*/ 69 h 1415"/>
              <a:gd name="T20" fmla="*/ 1393 w 2288"/>
              <a:gd name="T21" fmla="*/ 147 h 1415"/>
              <a:gd name="T22" fmla="*/ 121 w 2288"/>
              <a:gd name="T23" fmla="*/ 595 h 1415"/>
              <a:gd name="T24" fmla="*/ 781 w 2288"/>
              <a:gd name="T25" fmla="*/ 785 h 1415"/>
              <a:gd name="T26" fmla="*/ 2010 w 2288"/>
              <a:gd name="T27" fmla="*/ 392 h 1415"/>
              <a:gd name="T28" fmla="*/ 1376 w 2288"/>
              <a:gd name="T29" fmla="*/ 216 h 1415"/>
              <a:gd name="T30" fmla="*/ 1144 w 2288"/>
              <a:gd name="T31" fmla="*/ 448 h 1415"/>
              <a:gd name="T32" fmla="*/ 1572 w 2288"/>
              <a:gd name="T33" fmla="*/ 1098 h 1415"/>
              <a:gd name="T34" fmla="*/ 2174 w 2288"/>
              <a:gd name="T35" fmla="*/ 409 h 1415"/>
              <a:gd name="T36" fmla="*/ 1782 w 2288"/>
              <a:gd name="T37" fmla="*/ 1049 h 1415"/>
              <a:gd name="T38" fmla="*/ 1736 w 2288"/>
              <a:gd name="T39" fmla="*/ 1147 h 1415"/>
              <a:gd name="T40" fmla="*/ 2112 w 2288"/>
              <a:gd name="T41" fmla="*/ 641 h 1415"/>
              <a:gd name="T42" fmla="*/ 2157 w 2288"/>
              <a:gd name="T43" fmla="*/ 500 h 1415"/>
              <a:gd name="T44" fmla="*/ 2007 w 2288"/>
              <a:gd name="T45" fmla="*/ 667 h 1415"/>
              <a:gd name="T46" fmla="*/ 1566 w 2288"/>
              <a:gd name="T47" fmla="*/ 1265 h 1415"/>
              <a:gd name="T48" fmla="*/ 1768 w 2288"/>
              <a:gd name="T49" fmla="*/ 1157 h 1415"/>
              <a:gd name="T50" fmla="*/ 1445 w 2288"/>
              <a:gd name="T51" fmla="*/ 1294 h 1415"/>
              <a:gd name="T52" fmla="*/ 1255 w 2288"/>
              <a:gd name="T53" fmla="*/ 1259 h 1415"/>
              <a:gd name="T54" fmla="*/ 1667 w 2288"/>
              <a:gd name="T55" fmla="*/ 1314 h 1415"/>
              <a:gd name="T56" fmla="*/ 1981 w 2288"/>
              <a:gd name="T57" fmla="*/ 932 h 1415"/>
              <a:gd name="T58" fmla="*/ 2242 w 2288"/>
              <a:gd name="T59" fmla="*/ 559 h 1415"/>
              <a:gd name="T60" fmla="*/ 327 w 2288"/>
              <a:gd name="T61" fmla="*/ 739 h 1415"/>
              <a:gd name="T62" fmla="*/ 625 w 2288"/>
              <a:gd name="T63" fmla="*/ 853 h 1415"/>
              <a:gd name="T64" fmla="*/ 680 w 2288"/>
              <a:gd name="T65" fmla="*/ 801 h 1415"/>
              <a:gd name="T66" fmla="*/ 752 w 2288"/>
              <a:gd name="T67" fmla="*/ 772 h 1415"/>
              <a:gd name="T68" fmla="*/ 141 w 2288"/>
              <a:gd name="T69" fmla="*/ 660 h 1415"/>
              <a:gd name="T70" fmla="*/ 30 w 2288"/>
              <a:gd name="T71" fmla="*/ 772 h 1415"/>
              <a:gd name="T72" fmla="*/ 540 w 2288"/>
              <a:gd name="T73" fmla="*/ 853 h 1415"/>
              <a:gd name="T74" fmla="*/ 30 w 2288"/>
              <a:gd name="T75" fmla="*/ 772 h 1415"/>
              <a:gd name="T76" fmla="*/ 821 w 2288"/>
              <a:gd name="T77" fmla="*/ 938 h 1415"/>
              <a:gd name="T78" fmla="*/ 1072 w 2288"/>
              <a:gd name="T79" fmla="*/ 909 h 1415"/>
              <a:gd name="T80" fmla="*/ 860 w 2288"/>
              <a:gd name="T81" fmla="*/ 879 h 1415"/>
              <a:gd name="T82" fmla="*/ 1121 w 2288"/>
              <a:gd name="T83" fmla="*/ 1043 h 1415"/>
              <a:gd name="T84" fmla="*/ 1533 w 2288"/>
              <a:gd name="T85" fmla="*/ 1281 h 1415"/>
              <a:gd name="T86" fmla="*/ 1311 w 2288"/>
              <a:gd name="T87" fmla="*/ 1170 h 1415"/>
              <a:gd name="T88" fmla="*/ 1432 w 2288"/>
              <a:gd name="T89" fmla="*/ 1174 h 1415"/>
              <a:gd name="T90" fmla="*/ 785 w 2288"/>
              <a:gd name="T91" fmla="*/ 961 h 1415"/>
              <a:gd name="T92" fmla="*/ 922 w 2288"/>
              <a:gd name="T93" fmla="*/ 1023 h 1415"/>
              <a:gd name="T94" fmla="*/ 906 w 2288"/>
              <a:gd name="T95" fmla="*/ 1193 h 1415"/>
              <a:gd name="T96" fmla="*/ 1027 w 2288"/>
              <a:gd name="T97" fmla="*/ 968 h 1415"/>
              <a:gd name="T98" fmla="*/ 919 w 2288"/>
              <a:gd name="T99" fmla="*/ 1040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8" h="1415">
                <a:moveTo>
                  <a:pt x="1419" y="131"/>
                </a:moveTo>
                <a:cubicBezTo>
                  <a:pt x="1495" y="110"/>
                  <a:pt x="1551" y="76"/>
                  <a:pt x="1644" y="88"/>
                </a:cubicBezTo>
                <a:cubicBezTo>
                  <a:pt x="1718" y="98"/>
                  <a:pt x="1795" y="144"/>
                  <a:pt x="1847" y="183"/>
                </a:cubicBezTo>
                <a:cubicBezTo>
                  <a:pt x="1882" y="210"/>
                  <a:pt x="1905" y="256"/>
                  <a:pt x="1935" y="291"/>
                </a:cubicBezTo>
                <a:cubicBezTo>
                  <a:pt x="1991" y="356"/>
                  <a:pt x="2066" y="392"/>
                  <a:pt x="2184" y="389"/>
                </a:cubicBezTo>
                <a:cubicBezTo>
                  <a:pt x="2198" y="386"/>
                  <a:pt x="2197" y="368"/>
                  <a:pt x="2219" y="373"/>
                </a:cubicBezTo>
                <a:cubicBezTo>
                  <a:pt x="2219" y="416"/>
                  <a:pt x="2202" y="452"/>
                  <a:pt x="2193" y="494"/>
                </a:cubicBezTo>
                <a:cubicBezTo>
                  <a:pt x="2211" y="491"/>
                  <a:pt x="2204" y="512"/>
                  <a:pt x="2219" y="523"/>
                </a:cubicBezTo>
                <a:cubicBezTo>
                  <a:pt x="2246" y="543"/>
                  <a:pt x="2288" y="535"/>
                  <a:pt x="2288" y="582"/>
                </a:cubicBezTo>
                <a:cubicBezTo>
                  <a:pt x="2288" y="607"/>
                  <a:pt x="2249" y="654"/>
                  <a:pt x="2233" y="677"/>
                </a:cubicBezTo>
                <a:cubicBezTo>
                  <a:pt x="2193" y="732"/>
                  <a:pt x="2154" y="777"/>
                  <a:pt x="2112" y="830"/>
                </a:cubicBezTo>
                <a:cubicBezTo>
                  <a:pt x="2062" y="893"/>
                  <a:pt x="2008" y="944"/>
                  <a:pt x="1958" y="1010"/>
                </a:cubicBezTo>
                <a:cubicBezTo>
                  <a:pt x="1895" y="1094"/>
                  <a:pt x="1813" y="1169"/>
                  <a:pt x="1755" y="1255"/>
                </a:cubicBezTo>
                <a:cubicBezTo>
                  <a:pt x="1689" y="1283"/>
                  <a:pt x="1664" y="1415"/>
                  <a:pt x="1569" y="1402"/>
                </a:cubicBezTo>
                <a:cubicBezTo>
                  <a:pt x="1552" y="1400"/>
                  <a:pt x="1530" y="1392"/>
                  <a:pt x="1514" y="1386"/>
                </a:cubicBezTo>
                <a:cubicBezTo>
                  <a:pt x="1368" y="1337"/>
                  <a:pt x="1189" y="1248"/>
                  <a:pt x="1059" y="1196"/>
                </a:cubicBezTo>
                <a:cubicBezTo>
                  <a:pt x="1051" y="1218"/>
                  <a:pt x="1061" y="1249"/>
                  <a:pt x="1056" y="1275"/>
                </a:cubicBezTo>
                <a:cubicBezTo>
                  <a:pt x="1036" y="1282"/>
                  <a:pt x="1031" y="1259"/>
                  <a:pt x="1023" y="1242"/>
                </a:cubicBezTo>
                <a:cubicBezTo>
                  <a:pt x="1011" y="1216"/>
                  <a:pt x="983" y="1190"/>
                  <a:pt x="974" y="1167"/>
                </a:cubicBezTo>
                <a:cubicBezTo>
                  <a:pt x="949" y="1178"/>
                  <a:pt x="942" y="1207"/>
                  <a:pt x="919" y="1219"/>
                </a:cubicBezTo>
                <a:cubicBezTo>
                  <a:pt x="918" y="1238"/>
                  <a:pt x="911" y="1259"/>
                  <a:pt x="879" y="1255"/>
                </a:cubicBezTo>
                <a:cubicBezTo>
                  <a:pt x="876" y="1212"/>
                  <a:pt x="870" y="1155"/>
                  <a:pt x="893" y="1102"/>
                </a:cubicBezTo>
                <a:cubicBezTo>
                  <a:pt x="855" y="1060"/>
                  <a:pt x="802" y="1035"/>
                  <a:pt x="768" y="991"/>
                </a:cubicBezTo>
                <a:cubicBezTo>
                  <a:pt x="698" y="1006"/>
                  <a:pt x="651" y="967"/>
                  <a:pt x="625" y="922"/>
                </a:cubicBezTo>
                <a:cubicBezTo>
                  <a:pt x="542" y="903"/>
                  <a:pt x="448" y="900"/>
                  <a:pt x="366" y="876"/>
                </a:cubicBezTo>
                <a:cubicBezTo>
                  <a:pt x="343" y="869"/>
                  <a:pt x="324" y="856"/>
                  <a:pt x="301" y="853"/>
                </a:cubicBezTo>
                <a:cubicBezTo>
                  <a:pt x="289" y="852"/>
                  <a:pt x="277" y="855"/>
                  <a:pt x="265" y="853"/>
                </a:cubicBezTo>
                <a:cubicBezTo>
                  <a:pt x="203" y="842"/>
                  <a:pt x="147" y="811"/>
                  <a:pt x="85" y="817"/>
                </a:cubicBezTo>
                <a:cubicBezTo>
                  <a:pt x="67" y="806"/>
                  <a:pt x="41" y="803"/>
                  <a:pt x="17" y="798"/>
                </a:cubicBezTo>
                <a:cubicBezTo>
                  <a:pt x="6" y="787"/>
                  <a:pt x="9" y="780"/>
                  <a:pt x="0" y="765"/>
                </a:cubicBezTo>
                <a:cubicBezTo>
                  <a:pt x="19" y="726"/>
                  <a:pt x="56" y="705"/>
                  <a:pt x="98" y="690"/>
                </a:cubicBezTo>
                <a:cubicBezTo>
                  <a:pt x="96" y="656"/>
                  <a:pt x="98" y="635"/>
                  <a:pt x="72" y="608"/>
                </a:cubicBezTo>
                <a:cubicBezTo>
                  <a:pt x="101" y="559"/>
                  <a:pt x="154" y="538"/>
                  <a:pt x="200" y="510"/>
                </a:cubicBezTo>
                <a:cubicBezTo>
                  <a:pt x="232" y="490"/>
                  <a:pt x="263" y="464"/>
                  <a:pt x="294" y="441"/>
                </a:cubicBezTo>
                <a:cubicBezTo>
                  <a:pt x="325" y="419"/>
                  <a:pt x="350" y="390"/>
                  <a:pt x="379" y="366"/>
                </a:cubicBezTo>
                <a:cubicBezTo>
                  <a:pt x="397" y="352"/>
                  <a:pt x="421" y="344"/>
                  <a:pt x="438" y="330"/>
                </a:cubicBezTo>
                <a:cubicBezTo>
                  <a:pt x="464" y="310"/>
                  <a:pt x="488" y="283"/>
                  <a:pt x="513" y="258"/>
                </a:cubicBezTo>
                <a:cubicBezTo>
                  <a:pt x="587" y="189"/>
                  <a:pt x="663" y="113"/>
                  <a:pt x="726" y="30"/>
                </a:cubicBezTo>
                <a:cubicBezTo>
                  <a:pt x="753" y="21"/>
                  <a:pt x="780" y="34"/>
                  <a:pt x="804" y="36"/>
                </a:cubicBezTo>
                <a:cubicBezTo>
                  <a:pt x="989" y="53"/>
                  <a:pt x="1203" y="0"/>
                  <a:pt x="1357" y="69"/>
                </a:cubicBezTo>
                <a:cubicBezTo>
                  <a:pt x="1375" y="92"/>
                  <a:pt x="1407" y="101"/>
                  <a:pt x="1419" y="131"/>
                </a:cubicBezTo>
                <a:close/>
                <a:moveTo>
                  <a:pt x="1268" y="291"/>
                </a:moveTo>
                <a:cubicBezTo>
                  <a:pt x="1283" y="278"/>
                  <a:pt x="1293" y="257"/>
                  <a:pt x="1308" y="242"/>
                </a:cubicBezTo>
                <a:cubicBezTo>
                  <a:pt x="1328" y="221"/>
                  <a:pt x="1395" y="177"/>
                  <a:pt x="1393" y="147"/>
                </a:cubicBezTo>
                <a:cubicBezTo>
                  <a:pt x="1392" y="139"/>
                  <a:pt x="1366" y="113"/>
                  <a:pt x="1353" y="105"/>
                </a:cubicBezTo>
                <a:cubicBezTo>
                  <a:pt x="1322" y="83"/>
                  <a:pt x="1266" y="69"/>
                  <a:pt x="1239" y="66"/>
                </a:cubicBezTo>
                <a:cubicBezTo>
                  <a:pt x="1107" y="51"/>
                  <a:pt x="894" y="69"/>
                  <a:pt x="745" y="52"/>
                </a:cubicBezTo>
                <a:cubicBezTo>
                  <a:pt x="565" y="261"/>
                  <a:pt x="354" y="439"/>
                  <a:pt x="121" y="595"/>
                </a:cubicBezTo>
                <a:cubicBezTo>
                  <a:pt x="206" y="626"/>
                  <a:pt x="313" y="604"/>
                  <a:pt x="406" y="611"/>
                </a:cubicBezTo>
                <a:cubicBezTo>
                  <a:pt x="444" y="614"/>
                  <a:pt x="487" y="621"/>
                  <a:pt x="526" y="628"/>
                </a:cubicBezTo>
                <a:cubicBezTo>
                  <a:pt x="625" y="644"/>
                  <a:pt x="729" y="677"/>
                  <a:pt x="775" y="752"/>
                </a:cubicBezTo>
                <a:cubicBezTo>
                  <a:pt x="787" y="760"/>
                  <a:pt x="765" y="784"/>
                  <a:pt x="781" y="785"/>
                </a:cubicBezTo>
                <a:cubicBezTo>
                  <a:pt x="806" y="779"/>
                  <a:pt x="814" y="756"/>
                  <a:pt x="827" y="739"/>
                </a:cubicBezTo>
                <a:cubicBezTo>
                  <a:pt x="892" y="683"/>
                  <a:pt x="957" y="627"/>
                  <a:pt x="1004" y="553"/>
                </a:cubicBezTo>
                <a:cubicBezTo>
                  <a:pt x="1096" y="473"/>
                  <a:pt x="1180" y="370"/>
                  <a:pt x="1268" y="291"/>
                </a:cubicBezTo>
                <a:close/>
                <a:moveTo>
                  <a:pt x="2010" y="392"/>
                </a:moveTo>
                <a:cubicBezTo>
                  <a:pt x="1937" y="349"/>
                  <a:pt x="1896" y="268"/>
                  <a:pt x="1837" y="213"/>
                </a:cubicBezTo>
                <a:cubicBezTo>
                  <a:pt x="1776" y="156"/>
                  <a:pt x="1674" y="114"/>
                  <a:pt x="1579" y="115"/>
                </a:cubicBezTo>
                <a:cubicBezTo>
                  <a:pt x="1544" y="115"/>
                  <a:pt x="1522" y="128"/>
                  <a:pt x="1491" y="137"/>
                </a:cubicBezTo>
                <a:cubicBezTo>
                  <a:pt x="1427" y="157"/>
                  <a:pt x="1414" y="181"/>
                  <a:pt x="1376" y="216"/>
                </a:cubicBezTo>
                <a:cubicBezTo>
                  <a:pt x="1353" y="238"/>
                  <a:pt x="1331" y="261"/>
                  <a:pt x="1308" y="285"/>
                </a:cubicBezTo>
                <a:cubicBezTo>
                  <a:pt x="1285" y="309"/>
                  <a:pt x="1256" y="328"/>
                  <a:pt x="1236" y="350"/>
                </a:cubicBezTo>
                <a:cubicBezTo>
                  <a:pt x="1213" y="373"/>
                  <a:pt x="1196" y="405"/>
                  <a:pt x="1177" y="425"/>
                </a:cubicBezTo>
                <a:cubicBezTo>
                  <a:pt x="1168" y="434"/>
                  <a:pt x="1154" y="439"/>
                  <a:pt x="1144" y="448"/>
                </a:cubicBezTo>
                <a:cubicBezTo>
                  <a:pt x="1080" y="507"/>
                  <a:pt x="1020" y="580"/>
                  <a:pt x="964" y="644"/>
                </a:cubicBezTo>
                <a:cubicBezTo>
                  <a:pt x="915" y="702"/>
                  <a:pt x="858" y="746"/>
                  <a:pt x="814" y="801"/>
                </a:cubicBezTo>
                <a:cubicBezTo>
                  <a:pt x="926" y="781"/>
                  <a:pt x="1012" y="856"/>
                  <a:pt x="1098" y="892"/>
                </a:cubicBezTo>
                <a:cubicBezTo>
                  <a:pt x="1222" y="1004"/>
                  <a:pt x="1373" y="1093"/>
                  <a:pt x="1572" y="1098"/>
                </a:cubicBezTo>
                <a:cubicBezTo>
                  <a:pt x="1580" y="1097"/>
                  <a:pt x="1585" y="1111"/>
                  <a:pt x="1595" y="1115"/>
                </a:cubicBezTo>
                <a:cubicBezTo>
                  <a:pt x="1630" y="1084"/>
                  <a:pt x="1662" y="1051"/>
                  <a:pt x="1690" y="1013"/>
                </a:cubicBezTo>
                <a:cubicBezTo>
                  <a:pt x="1718" y="976"/>
                  <a:pt x="1755" y="943"/>
                  <a:pt x="1772" y="896"/>
                </a:cubicBezTo>
                <a:cubicBezTo>
                  <a:pt x="1912" y="739"/>
                  <a:pt x="2051" y="582"/>
                  <a:pt x="2174" y="409"/>
                </a:cubicBezTo>
                <a:cubicBezTo>
                  <a:pt x="2112" y="416"/>
                  <a:pt x="2053" y="418"/>
                  <a:pt x="2010" y="392"/>
                </a:cubicBezTo>
                <a:close/>
                <a:moveTo>
                  <a:pt x="1566" y="1265"/>
                </a:moveTo>
                <a:cubicBezTo>
                  <a:pt x="1622" y="1214"/>
                  <a:pt x="1683" y="1159"/>
                  <a:pt x="1729" y="1102"/>
                </a:cubicBezTo>
                <a:cubicBezTo>
                  <a:pt x="1745" y="1083"/>
                  <a:pt x="1755" y="1054"/>
                  <a:pt x="1782" y="1049"/>
                </a:cubicBezTo>
                <a:cubicBezTo>
                  <a:pt x="1747" y="1123"/>
                  <a:pt x="1682" y="1177"/>
                  <a:pt x="1631" y="1232"/>
                </a:cubicBezTo>
                <a:cubicBezTo>
                  <a:pt x="1615" y="1250"/>
                  <a:pt x="1591" y="1268"/>
                  <a:pt x="1585" y="1291"/>
                </a:cubicBezTo>
                <a:cubicBezTo>
                  <a:pt x="1607" y="1294"/>
                  <a:pt x="1621" y="1272"/>
                  <a:pt x="1634" y="1259"/>
                </a:cubicBezTo>
                <a:cubicBezTo>
                  <a:pt x="1671" y="1222"/>
                  <a:pt x="1705" y="1184"/>
                  <a:pt x="1736" y="1147"/>
                </a:cubicBezTo>
                <a:cubicBezTo>
                  <a:pt x="1797" y="1096"/>
                  <a:pt x="1846" y="1033"/>
                  <a:pt x="1889" y="964"/>
                </a:cubicBezTo>
                <a:cubicBezTo>
                  <a:pt x="1928" y="950"/>
                  <a:pt x="1934" y="902"/>
                  <a:pt x="1971" y="886"/>
                </a:cubicBezTo>
                <a:cubicBezTo>
                  <a:pt x="2030" y="778"/>
                  <a:pt x="2131" y="687"/>
                  <a:pt x="2190" y="569"/>
                </a:cubicBezTo>
                <a:cubicBezTo>
                  <a:pt x="2159" y="575"/>
                  <a:pt x="2143" y="624"/>
                  <a:pt x="2112" y="641"/>
                </a:cubicBezTo>
                <a:cubicBezTo>
                  <a:pt x="2118" y="598"/>
                  <a:pt x="2167" y="570"/>
                  <a:pt x="2184" y="526"/>
                </a:cubicBezTo>
                <a:cubicBezTo>
                  <a:pt x="2172" y="522"/>
                  <a:pt x="2161" y="530"/>
                  <a:pt x="2154" y="536"/>
                </a:cubicBezTo>
                <a:cubicBezTo>
                  <a:pt x="2101" y="580"/>
                  <a:pt x="2069" y="662"/>
                  <a:pt x="2007" y="700"/>
                </a:cubicBezTo>
                <a:cubicBezTo>
                  <a:pt x="2046" y="622"/>
                  <a:pt x="2112" y="571"/>
                  <a:pt x="2157" y="500"/>
                </a:cubicBezTo>
                <a:cubicBezTo>
                  <a:pt x="2163" y="500"/>
                  <a:pt x="2168" y="500"/>
                  <a:pt x="2170" y="497"/>
                </a:cubicBezTo>
                <a:cubicBezTo>
                  <a:pt x="2174" y="481"/>
                  <a:pt x="2179" y="467"/>
                  <a:pt x="2180" y="448"/>
                </a:cubicBezTo>
                <a:cubicBezTo>
                  <a:pt x="2157" y="462"/>
                  <a:pt x="2152" y="494"/>
                  <a:pt x="2128" y="507"/>
                </a:cubicBezTo>
                <a:cubicBezTo>
                  <a:pt x="2097" y="570"/>
                  <a:pt x="2037" y="603"/>
                  <a:pt x="2007" y="667"/>
                </a:cubicBezTo>
                <a:cubicBezTo>
                  <a:pt x="1852" y="823"/>
                  <a:pt x="1737" y="1018"/>
                  <a:pt x="1572" y="1164"/>
                </a:cubicBezTo>
                <a:cubicBezTo>
                  <a:pt x="1575" y="1174"/>
                  <a:pt x="1581" y="1192"/>
                  <a:pt x="1579" y="1196"/>
                </a:cubicBezTo>
                <a:cubicBezTo>
                  <a:pt x="1616" y="1177"/>
                  <a:pt x="1641" y="1128"/>
                  <a:pt x="1677" y="1118"/>
                </a:cubicBezTo>
                <a:cubicBezTo>
                  <a:pt x="1648" y="1173"/>
                  <a:pt x="1585" y="1211"/>
                  <a:pt x="1566" y="1265"/>
                </a:cubicBezTo>
                <a:close/>
                <a:moveTo>
                  <a:pt x="2190" y="628"/>
                </a:moveTo>
                <a:cubicBezTo>
                  <a:pt x="2146" y="685"/>
                  <a:pt x="2092" y="742"/>
                  <a:pt x="2066" y="798"/>
                </a:cubicBezTo>
                <a:cubicBezTo>
                  <a:pt x="2036" y="824"/>
                  <a:pt x="2014" y="859"/>
                  <a:pt x="1994" y="896"/>
                </a:cubicBezTo>
                <a:cubicBezTo>
                  <a:pt x="1913" y="974"/>
                  <a:pt x="1843" y="1066"/>
                  <a:pt x="1768" y="1157"/>
                </a:cubicBezTo>
                <a:cubicBezTo>
                  <a:pt x="1745" y="1186"/>
                  <a:pt x="1711" y="1209"/>
                  <a:pt x="1677" y="1245"/>
                </a:cubicBezTo>
                <a:cubicBezTo>
                  <a:pt x="1654" y="1270"/>
                  <a:pt x="1610" y="1324"/>
                  <a:pt x="1579" y="1327"/>
                </a:cubicBezTo>
                <a:cubicBezTo>
                  <a:pt x="1558" y="1329"/>
                  <a:pt x="1538" y="1313"/>
                  <a:pt x="1520" y="1308"/>
                </a:cubicBezTo>
                <a:cubicBezTo>
                  <a:pt x="1496" y="1301"/>
                  <a:pt x="1469" y="1302"/>
                  <a:pt x="1445" y="1294"/>
                </a:cubicBezTo>
                <a:cubicBezTo>
                  <a:pt x="1313" y="1256"/>
                  <a:pt x="1196" y="1176"/>
                  <a:pt x="1072" y="1131"/>
                </a:cubicBezTo>
                <a:cubicBezTo>
                  <a:pt x="1068" y="1141"/>
                  <a:pt x="1070" y="1157"/>
                  <a:pt x="1066" y="1167"/>
                </a:cubicBezTo>
                <a:cubicBezTo>
                  <a:pt x="1074" y="1167"/>
                  <a:pt x="1083" y="1167"/>
                  <a:pt x="1092" y="1167"/>
                </a:cubicBezTo>
                <a:cubicBezTo>
                  <a:pt x="1139" y="1203"/>
                  <a:pt x="1195" y="1232"/>
                  <a:pt x="1255" y="1259"/>
                </a:cubicBezTo>
                <a:cubicBezTo>
                  <a:pt x="1289" y="1273"/>
                  <a:pt x="1326" y="1278"/>
                  <a:pt x="1360" y="1291"/>
                </a:cubicBezTo>
                <a:cubicBezTo>
                  <a:pt x="1391" y="1303"/>
                  <a:pt x="1422" y="1320"/>
                  <a:pt x="1455" y="1334"/>
                </a:cubicBezTo>
                <a:cubicBezTo>
                  <a:pt x="1499" y="1352"/>
                  <a:pt x="1544" y="1372"/>
                  <a:pt x="1582" y="1379"/>
                </a:cubicBezTo>
                <a:cubicBezTo>
                  <a:pt x="1617" y="1364"/>
                  <a:pt x="1631" y="1328"/>
                  <a:pt x="1667" y="1314"/>
                </a:cubicBezTo>
                <a:cubicBezTo>
                  <a:pt x="1677" y="1277"/>
                  <a:pt x="1712" y="1265"/>
                  <a:pt x="1723" y="1229"/>
                </a:cubicBezTo>
                <a:cubicBezTo>
                  <a:pt x="1742" y="1236"/>
                  <a:pt x="1742" y="1199"/>
                  <a:pt x="1765" y="1200"/>
                </a:cubicBezTo>
                <a:cubicBezTo>
                  <a:pt x="1782" y="1170"/>
                  <a:pt x="1808" y="1151"/>
                  <a:pt x="1824" y="1121"/>
                </a:cubicBezTo>
                <a:cubicBezTo>
                  <a:pt x="1893" y="1075"/>
                  <a:pt x="1927" y="994"/>
                  <a:pt x="1981" y="932"/>
                </a:cubicBezTo>
                <a:cubicBezTo>
                  <a:pt x="2010" y="898"/>
                  <a:pt x="2053" y="873"/>
                  <a:pt x="2069" y="830"/>
                </a:cubicBezTo>
                <a:cubicBezTo>
                  <a:pt x="2105" y="802"/>
                  <a:pt x="2128" y="762"/>
                  <a:pt x="2161" y="723"/>
                </a:cubicBezTo>
                <a:cubicBezTo>
                  <a:pt x="2189" y="688"/>
                  <a:pt x="2211" y="655"/>
                  <a:pt x="2229" y="628"/>
                </a:cubicBezTo>
                <a:cubicBezTo>
                  <a:pt x="2246" y="602"/>
                  <a:pt x="2268" y="585"/>
                  <a:pt x="2242" y="559"/>
                </a:cubicBezTo>
                <a:cubicBezTo>
                  <a:pt x="2233" y="563"/>
                  <a:pt x="2220" y="554"/>
                  <a:pt x="2219" y="559"/>
                </a:cubicBezTo>
                <a:cubicBezTo>
                  <a:pt x="2238" y="575"/>
                  <a:pt x="2204" y="609"/>
                  <a:pt x="2190" y="628"/>
                </a:cubicBezTo>
                <a:close/>
                <a:moveTo>
                  <a:pt x="138" y="700"/>
                </a:moveTo>
                <a:cubicBezTo>
                  <a:pt x="193" y="720"/>
                  <a:pt x="280" y="709"/>
                  <a:pt x="327" y="739"/>
                </a:cubicBezTo>
                <a:cubicBezTo>
                  <a:pt x="266" y="753"/>
                  <a:pt x="209" y="727"/>
                  <a:pt x="131" y="726"/>
                </a:cubicBezTo>
                <a:cubicBezTo>
                  <a:pt x="128" y="750"/>
                  <a:pt x="159" y="749"/>
                  <a:pt x="173" y="752"/>
                </a:cubicBezTo>
                <a:cubicBezTo>
                  <a:pt x="267" y="771"/>
                  <a:pt x="351" y="781"/>
                  <a:pt x="428" y="798"/>
                </a:cubicBezTo>
                <a:cubicBezTo>
                  <a:pt x="494" y="816"/>
                  <a:pt x="547" y="847"/>
                  <a:pt x="625" y="853"/>
                </a:cubicBezTo>
                <a:cubicBezTo>
                  <a:pt x="627" y="839"/>
                  <a:pt x="638" y="834"/>
                  <a:pt x="644" y="824"/>
                </a:cubicBezTo>
                <a:cubicBezTo>
                  <a:pt x="614" y="801"/>
                  <a:pt x="565" y="809"/>
                  <a:pt x="523" y="794"/>
                </a:cubicBezTo>
                <a:cubicBezTo>
                  <a:pt x="546" y="783"/>
                  <a:pt x="591" y="784"/>
                  <a:pt x="625" y="791"/>
                </a:cubicBezTo>
                <a:cubicBezTo>
                  <a:pt x="648" y="796"/>
                  <a:pt x="665" y="818"/>
                  <a:pt x="680" y="801"/>
                </a:cubicBezTo>
                <a:cubicBezTo>
                  <a:pt x="639" y="765"/>
                  <a:pt x="575" y="745"/>
                  <a:pt x="510" y="739"/>
                </a:cubicBezTo>
                <a:cubicBezTo>
                  <a:pt x="496" y="738"/>
                  <a:pt x="468" y="747"/>
                  <a:pt x="461" y="729"/>
                </a:cubicBezTo>
                <a:cubicBezTo>
                  <a:pt x="563" y="714"/>
                  <a:pt x="641" y="752"/>
                  <a:pt x="706" y="785"/>
                </a:cubicBezTo>
                <a:cubicBezTo>
                  <a:pt x="720" y="777"/>
                  <a:pt x="747" y="779"/>
                  <a:pt x="752" y="772"/>
                </a:cubicBezTo>
                <a:cubicBezTo>
                  <a:pt x="751" y="752"/>
                  <a:pt x="731" y="752"/>
                  <a:pt x="729" y="732"/>
                </a:cubicBezTo>
                <a:cubicBezTo>
                  <a:pt x="559" y="618"/>
                  <a:pt x="343" y="653"/>
                  <a:pt x="121" y="624"/>
                </a:cubicBezTo>
                <a:cubicBezTo>
                  <a:pt x="127" y="641"/>
                  <a:pt x="129" y="661"/>
                  <a:pt x="131" y="673"/>
                </a:cubicBezTo>
                <a:cubicBezTo>
                  <a:pt x="130" y="665"/>
                  <a:pt x="136" y="663"/>
                  <a:pt x="141" y="660"/>
                </a:cubicBezTo>
                <a:cubicBezTo>
                  <a:pt x="182" y="681"/>
                  <a:pt x="269" y="679"/>
                  <a:pt x="317" y="703"/>
                </a:cubicBezTo>
                <a:cubicBezTo>
                  <a:pt x="262" y="706"/>
                  <a:pt x="170" y="685"/>
                  <a:pt x="134" y="680"/>
                </a:cubicBezTo>
                <a:cubicBezTo>
                  <a:pt x="141" y="680"/>
                  <a:pt x="136" y="694"/>
                  <a:pt x="138" y="700"/>
                </a:cubicBezTo>
                <a:close/>
                <a:moveTo>
                  <a:pt x="30" y="772"/>
                </a:moveTo>
                <a:cubicBezTo>
                  <a:pt x="106" y="800"/>
                  <a:pt x="238" y="821"/>
                  <a:pt x="321" y="830"/>
                </a:cubicBezTo>
                <a:cubicBezTo>
                  <a:pt x="397" y="860"/>
                  <a:pt x="480" y="873"/>
                  <a:pt x="566" y="883"/>
                </a:cubicBezTo>
                <a:cubicBezTo>
                  <a:pt x="583" y="885"/>
                  <a:pt x="605" y="894"/>
                  <a:pt x="618" y="879"/>
                </a:cubicBezTo>
                <a:cubicBezTo>
                  <a:pt x="598" y="858"/>
                  <a:pt x="566" y="859"/>
                  <a:pt x="540" y="853"/>
                </a:cubicBezTo>
                <a:cubicBezTo>
                  <a:pt x="409" y="824"/>
                  <a:pt x="299" y="791"/>
                  <a:pt x="157" y="765"/>
                </a:cubicBezTo>
                <a:cubicBezTo>
                  <a:pt x="143" y="772"/>
                  <a:pt x="128" y="765"/>
                  <a:pt x="115" y="762"/>
                </a:cubicBezTo>
                <a:cubicBezTo>
                  <a:pt x="111" y="741"/>
                  <a:pt x="105" y="728"/>
                  <a:pt x="98" y="716"/>
                </a:cubicBezTo>
                <a:cubicBezTo>
                  <a:pt x="70" y="730"/>
                  <a:pt x="36" y="745"/>
                  <a:pt x="30" y="772"/>
                </a:cubicBezTo>
                <a:close/>
                <a:moveTo>
                  <a:pt x="834" y="889"/>
                </a:moveTo>
                <a:cubicBezTo>
                  <a:pt x="828" y="794"/>
                  <a:pt x="687" y="777"/>
                  <a:pt x="654" y="866"/>
                </a:cubicBezTo>
                <a:cubicBezTo>
                  <a:pt x="699" y="862"/>
                  <a:pt x="745" y="808"/>
                  <a:pt x="798" y="847"/>
                </a:cubicBezTo>
                <a:cubicBezTo>
                  <a:pt x="822" y="873"/>
                  <a:pt x="818" y="911"/>
                  <a:pt x="821" y="938"/>
                </a:cubicBezTo>
                <a:cubicBezTo>
                  <a:pt x="822" y="917"/>
                  <a:pt x="835" y="906"/>
                  <a:pt x="834" y="889"/>
                </a:cubicBezTo>
                <a:close/>
                <a:moveTo>
                  <a:pt x="1340" y="1085"/>
                </a:moveTo>
                <a:cubicBezTo>
                  <a:pt x="1286" y="1064"/>
                  <a:pt x="1229" y="1022"/>
                  <a:pt x="1183" y="987"/>
                </a:cubicBezTo>
                <a:cubicBezTo>
                  <a:pt x="1146" y="959"/>
                  <a:pt x="1110" y="933"/>
                  <a:pt x="1072" y="909"/>
                </a:cubicBezTo>
                <a:cubicBezTo>
                  <a:pt x="1010" y="869"/>
                  <a:pt x="924" y="817"/>
                  <a:pt x="843" y="824"/>
                </a:cubicBezTo>
                <a:cubicBezTo>
                  <a:pt x="842" y="824"/>
                  <a:pt x="840" y="824"/>
                  <a:pt x="840" y="827"/>
                </a:cubicBezTo>
                <a:cubicBezTo>
                  <a:pt x="874" y="859"/>
                  <a:pt x="948" y="850"/>
                  <a:pt x="981" y="883"/>
                </a:cubicBezTo>
                <a:cubicBezTo>
                  <a:pt x="950" y="900"/>
                  <a:pt x="886" y="846"/>
                  <a:pt x="860" y="879"/>
                </a:cubicBezTo>
                <a:cubicBezTo>
                  <a:pt x="931" y="900"/>
                  <a:pt x="992" y="913"/>
                  <a:pt x="1046" y="948"/>
                </a:cubicBezTo>
                <a:cubicBezTo>
                  <a:pt x="1082" y="971"/>
                  <a:pt x="1107" y="1007"/>
                  <a:pt x="1144" y="1026"/>
                </a:cubicBezTo>
                <a:cubicBezTo>
                  <a:pt x="1149" y="1040"/>
                  <a:pt x="1169" y="1056"/>
                  <a:pt x="1161" y="1072"/>
                </a:cubicBezTo>
                <a:cubicBezTo>
                  <a:pt x="1135" y="1075"/>
                  <a:pt x="1137" y="1050"/>
                  <a:pt x="1121" y="1043"/>
                </a:cubicBezTo>
                <a:cubicBezTo>
                  <a:pt x="1106" y="1061"/>
                  <a:pt x="1081" y="1085"/>
                  <a:pt x="1082" y="1108"/>
                </a:cubicBezTo>
                <a:cubicBezTo>
                  <a:pt x="1101" y="1104"/>
                  <a:pt x="1118" y="1131"/>
                  <a:pt x="1144" y="1131"/>
                </a:cubicBezTo>
                <a:cubicBezTo>
                  <a:pt x="1252" y="1186"/>
                  <a:pt x="1376" y="1254"/>
                  <a:pt x="1504" y="1281"/>
                </a:cubicBezTo>
                <a:cubicBezTo>
                  <a:pt x="1517" y="1284"/>
                  <a:pt x="1527" y="1289"/>
                  <a:pt x="1533" y="1281"/>
                </a:cubicBezTo>
                <a:cubicBezTo>
                  <a:pt x="1514" y="1255"/>
                  <a:pt x="1477" y="1255"/>
                  <a:pt x="1448" y="1245"/>
                </a:cubicBezTo>
                <a:cubicBezTo>
                  <a:pt x="1384" y="1224"/>
                  <a:pt x="1329" y="1197"/>
                  <a:pt x="1278" y="1167"/>
                </a:cubicBezTo>
                <a:cubicBezTo>
                  <a:pt x="1252" y="1152"/>
                  <a:pt x="1217" y="1141"/>
                  <a:pt x="1206" y="1111"/>
                </a:cubicBezTo>
                <a:cubicBezTo>
                  <a:pt x="1248" y="1117"/>
                  <a:pt x="1275" y="1150"/>
                  <a:pt x="1311" y="1170"/>
                </a:cubicBezTo>
                <a:cubicBezTo>
                  <a:pt x="1381" y="1210"/>
                  <a:pt x="1465" y="1238"/>
                  <a:pt x="1549" y="1242"/>
                </a:cubicBezTo>
                <a:cubicBezTo>
                  <a:pt x="1551" y="1233"/>
                  <a:pt x="1557" y="1228"/>
                  <a:pt x="1559" y="1219"/>
                </a:cubicBezTo>
                <a:cubicBezTo>
                  <a:pt x="1540" y="1215"/>
                  <a:pt x="1519" y="1202"/>
                  <a:pt x="1497" y="1196"/>
                </a:cubicBezTo>
                <a:cubicBezTo>
                  <a:pt x="1474" y="1190"/>
                  <a:pt x="1443" y="1196"/>
                  <a:pt x="1432" y="1174"/>
                </a:cubicBezTo>
                <a:cubicBezTo>
                  <a:pt x="1476" y="1171"/>
                  <a:pt x="1509" y="1179"/>
                  <a:pt x="1543" y="1187"/>
                </a:cubicBezTo>
                <a:cubicBezTo>
                  <a:pt x="1551" y="1161"/>
                  <a:pt x="1545" y="1147"/>
                  <a:pt x="1553" y="1128"/>
                </a:cubicBezTo>
                <a:cubicBezTo>
                  <a:pt x="1476" y="1104"/>
                  <a:pt x="1409" y="1113"/>
                  <a:pt x="1340" y="1085"/>
                </a:cubicBezTo>
                <a:close/>
                <a:moveTo>
                  <a:pt x="785" y="961"/>
                </a:moveTo>
                <a:cubicBezTo>
                  <a:pt x="724" y="942"/>
                  <a:pt x="683" y="934"/>
                  <a:pt x="644" y="902"/>
                </a:cubicBezTo>
                <a:cubicBezTo>
                  <a:pt x="656" y="958"/>
                  <a:pt x="737" y="981"/>
                  <a:pt x="785" y="961"/>
                </a:cubicBezTo>
                <a:close/>
                <a:moveTo>
                  <a:pt x="843" y="958"/>
                </a:moveTo>
                <a:cubicBezTo>
                  <a:pt x="865" y="985"/>
                  <a:pt x="897" y="1000"/>
                  <a:pt x="922" y="1023"/>
                </a:cubicBezTo>
                <a:cubicBezTo>
                  <a:pt x="949" y="999"/>
                  <a:pt x="976" y="975"/>
                  <a:pt x="1004" y="951"/>
                </a:cubicBezTo>
                <a:cubicBezTo>
                  <a:pt x="965" y="934"/>
                  <a:pt x="854" y="878"/>
                  <a:pt x="843" y="958"/>
                </a:cubicBezTo>
                <a:close/>
                <a:moveTo>
                  <a:pt x="932" y="1098"/>
                </a:moveTo>
                <a:cubicBezTo>
                  <a:pt x="912" y="1120"/>
                  <a:pt x="892" y="1158"/>
                  <a:pt x="906" y="1193"/>
                </a:cubicBezTo>
                <a:cubicBezTo>
                  <a:pt x="933" y="1171"/>
                  <a:pt x="948" y="1137"/>
                  <a:pt x="987" y="1128"/>
                </a:cubicBezTo>
                <a:cubicBezTo>
                  <a:pt x="1012" y="1145"/>
                  <a:pt x="997" y="1192"/>
                  <a:pt x="1030" y="1206"/>
                </a:cubicBezTo>
                <a:cubicBezTo>
                  <a:pt x="1040" y="1129"/>
                  <a:pt x="1056" y="1069"/>
                  <a:pt x="1102" y="1023"/>
                </a:cubicBezTo>
                <a:cubicBezTo>
                  <a:pt x="1076" y="1006"/>
                  <a:pt x="1055" y="982"/>
                  <a:pt x="1027" y="968"/>
                </a:cubicBezTo>
                <a:cubicBezTo>
                  <a:pt x="984" y="1006"/>
                  <a:pt x="936" y="1026"/>
                  <a:pt x="932" y="1098"/>
                </a:cubicBezTo>
                <a:close/>
                <a:moveTo>
                  <a:pt x="801" y="981"/>
                </a:moveTo>
                <a:cubicBezTo>
                  <a:pt x="830" y="1018"/>
                  <a:pt x="862" y="1052"/>
                  <a:pt x="909" y="1072"/>
                </a:cubicBezTo>
                <a:cubicBezTo>
                  <a:pt x="907" y="1056"/>
                  <a:pt x="916" y="1051"/>
                  <a:pt x="919" y="1040"/>
                </a:cubicBezTo>
                <a:cubicBezTo>
                  <a:pt x="871" y="1030"/>
                  <a:pt x="849" y="969"/>
                  <a:pt x="801" y="981"/>
                </a:cubicBezTo>
                <a:close/>
              </a:path>
            </a:pathLst>
          </a:custGeom>
          <a:solidFill>
            <a:schemeClr val="bg1"/>
          </a:solidFill>
          <a:ln>
            <a:solidFill>
              <a:schemeClr val="tx1">
                <a:lumMod val="85000"/>
                <a:lumOff val="1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5" name="圆角矩形 4"/>
          <p:cNvSpPr/>
          <p:nvPr/>
        </p:nvSpPr>
        <p:spPr>
          <a:xfrm>
            <a:off x="1440027" y="3098800"/>
            <a:ext cx="2408349" cy="2546252"/>
          </a:xfrm>
          <a:prstGeom prst="round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5486083" y="1949312"/>
            <a:ext cx="1429930" cy="749300"/>
            <a:chOff x="3168650" y="2200275"/>
            <a:chExt cx="1123950" cy="588963"/>
          </a:xfrm>
          <a:solidFill>
            <a:schemeClr val="bg1"/>
          </a:solidFill>
        </p:grpSpPr>
        <p:sp>
          <p:nvSpPr>
            <p:cNvPr id="7" name="Freeform 156"/>
            <p:cNvSpPr/>
            <p:nvPr/>
          </p:nvSpPr>
          <p:spPr bwMode="auto">
            <a:xfrm>
              <a:off x="3300413" y="2438400"/>
              <a:ext cx="128588" cy="31750"/>
            </a:xfrm>
            <a:custGeom>
              <a:avLst/>
              <a:gdLst>
                <a:gd name="T0" fmla="*/ 199 w 199"/>
                <a:gd name="T1" fmla="*/ 38 h 49"/>
                <a:gd name="T2" fmla="*/ 82 w 199"/>
                <a:gd name="T3" fmla="*/ 32 h 49"/>
                <a:gd name="T4" fmla="*/ 0 w 199"/>
                <a:gd name="T5" fmla="*/ 2 h 49"/>
                <a:gd name="T6" fmla="*/ 199 w 199"/>
                <a:gd name="T7" fmla="*/ 38 h 49"/>
              </a:gdLst>
              <a:ahLst/>
              <a:cxnLst>
                <a:cxn ang="0">
                  <a:pos x="T0" y="T1"/>
                </a:cxn>
                <a:cxn ang="0">
                  <a:pos x="T2" y="T3"/>
                </a:cxn>
                <a:cxn ang="0">
                  <a:pos x="T4" y="T5"/>
                </a:cxn>
                <a:cxn ang="0">
                  <a:pos x="T6" y="T7"/>
                </a:cxn>
              </a:cxnLst>
              <a:rect l="0" t="0" r="r" b="b"/>
              <a:pathLst>
                <a:path w="199" h="49">
                  <a:moveTo>
                    <a:pt x="199" y="38"/>
                  </a:moveTo>
                  <a:cubicBezTo>
                    <a:pt x="177" y="49"/>
                    <a:pt x="125" y="38"/>
                    <a:pt x="82" y="32"/>
                  </a:cubicBezTo>
                  <a:cubicBezTo>
                    <a:pt x="52" y="27"/>
                    <a:pt x="11" y="24"/>
                    <a:pt x="0" y="2"/>
                  </a:cubicBezTo>
                  <a:cubicBezTo>
                    <a:pt x="58" y="0"/>
                    <a:pt x="144" y="18"/>
                    <a:pt x="199" y="38"/>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8" name="Freeform 157"/>
            <p:cNvSpPr>
              <a:spLocks noEditPoints="1"/>
            </p:cNvSpPr>
            <p:nvPr/>
          </p:nvSpPr>
          <p:spPr bwMode="auto">
            <a:xfrm>
              <a:off x="3168650" y="2200275"/>
              <a:ext cx="1123950" cy="588963"/>
            </a:xfrm>
            <a:custGeom>
              <a:avLst/>
              <a:gdLst>
                <a:gd name="T0" fmla="*/ 1728 w 1740"/>
                <a:gd name="T1" fmla="*/ 243 h 912"/>
                <a:gd name="T2" fmla="*/ 1646 w 1740"/>
                <a:gd name="T3" fmla="*/ 354 h 912"/>
                <a:gd name="T4" fmla="*/ 1239 w 1740"/>
                <a:gd name="T5" fmla="*/ 623 h 912"/>
                <a:gd name="T6" fmla="*/ 1010 w 1740"/>
                <a:gd name="T7" fmla="*/ 773 h 912"/>
                <a:gd name="T8" fmla="*/ 718 w 1740"/>
                <a:gd name="T9" fmla="*/ 776 h 912"/>
                <a:gd name="T10" fmla="*/ 615 w 1740"/>
                <a:gd name="T11" fmla="*/ 902 h 912"/>
                <a:gd name="T12" fmla="*/ 624 w 1740"/>
                <a:gd name="T13" fmla="*/ 820 h 912"/>
                <a:gd name="T14" fmla="*/ 545 w 1740"/>
                <a:gd name="T15" fmla="*/ 732 h 912"/>
                <a:gd name="T16" fmla="*/ 9 w 1740"/>
                <a:gd name="T17" fmla="*/ 594 h 912"/>
                <a:gd name="T18" fmla="*/ 9 w 1740"/>
                <a:gd name="T19" fmla="*/ 550 h 912"/>
                <a:gd name="T20" fmla="*/ 114 w 1740"/>
                <a:gd name="T21" fmla="*/ 497 h 912"/>
                <a:gd name="T22" fmla="*/ 94 w 1740"/>
                <a:gd name="T23" fmla="*/ 427 h 912"/>
                <a:gd name="T24" fmla="*/ 47 w 1740"/>
                <a:gd name="T25" fmla="*/ 374 h 912"/>
                <a:gd name="T26" fmla="*/ 392 w 1740"/>
                <a:gd name="T27" fmla="*/ 207 h 912"/>
                <a:gd name="T28" fmla="*/ 641 w 1740"/>
                <a:gd name="T29" fmla="*/ 96 h 912"/>
                <a:gd name="T30" fmla="*/ 741 w 1740"/>
                <a:gd name="T31" fmla="*/ 46 h 912"/>
                <a:gd name="T32" fmla="*/ 975 w 1740"/>
                <a:gd name="T33" fmla="*/ 20 h 912"/>
                <a:gd name="T34" fmla="*/ 1388 w 1740"/>
                <a:gd name="T35" fmla="*/ 67 h 912"/>
                <a:gd name="T36" fmla="*/ 1614 w 1740"/>
                <a:gd name="T37" fmla="*/ 114 h 912"/>
                <a:gd name="T38" fmla="*/ 873 w 1740"/>
                <a:gd name="T39" fmla="*/ 38 h 912"/>
                <a:gd name="T40" fmla="*/ 662 w 1740"/>
                <a:gd name="T41" fmla="*/ 114 h 912"/>
                <a:gd name="T42" fmla="*/ 501 w 1740"/>
                <a:gd name="T43" fmla="*/ 184 h 912"/>
                <a:gd name="T44" fmla="*/ 234 w 1740"/>
                <a:gd name="T45" fmla="*/ 404 h 912"/>
                <a:gd name="T46" fmla="*/ 498 w 1740"/>
                <a:gd name="T47" fmla="*/ 448 h 912"/>
                <a:gd name="T48" fmla="*/ 972 w 1740"/>
                <a:gd name="T49" fmla="*/ 582 h 912"/>
                <a:gd name="T50" fmla="*/ 914 w 1740"/>
                <a:gd name="T51" fmla="*/ 743 h 912"/>
                <a:gd name="T52" fmla="*/ 750 w 1740"/>
                <a:gd name="T53" fmla="*/ 755 h 912"/>
                <a:gd name="T54" fmla="*/ 978 w 1740"/>
                <a:gd name="T55" fmla="*/ 758 h 912"/>
                <a:gd name="T56" fmla="*/ 970 w 1740"/>
                <a:gd name="T57" fmla="*/ 506 h 912"/>
                <a:gd name="T58" fmla="*/ 618 w 1740"/>
                <a:gd name="T59" fmla="*/ 433 h 912"/>
                <a:gd name="T60" fmla="*/ 993 w 1740"/>
                <a:gd name="T61" fmla="*/ 494 h 912"/>
                <a:gd name="T62" fmla="*/ 1057 w 1740"/>
                <a:gd name="T63" fmla="*/ 64 h 912"/>
                <a:gd name="T64" fmla="*/ 1034 w 1740"/>
                <a:gd name="T65" fmla="*/ 720 h 912"/>
                <a:gd name="T66" fmla="*/ 1681 w 1740"/>
                <a:gd name="T67" fmla="*/ 289 h 912"/>
                <a:gd name="T68" fmla="*/ 1582 w 1740"/>
                <a:gd name="T69" fmla="*/ 178 h 912"/>
                <a:gd name="T70" fmla="*/ 1268 w 1740"/>
                <a:gd name="T71" fmla="*/ 377 h 912"/>
                <a:gd name="T72" fmla="*/ 1131 w 1740"/>
                <a:gd name="T73" fmla="*/ 453 h 912"/>
                <a:gd name="T74" fmla="*/ 1034 w 1740"/>
                <a:gd name="T75" fmla="*/ 717 h 912"/>
                <a:gd name="T76" fmla="*/ 337 w 1740"/>
                <a:gd name="T77" fmla="*/ 486 h 912"/>
                <a:gd name="T78" fmla="*/ 135 w 1740"/>
                <a:gd name="T79" fmla="*/ 480 h 912"/>
                <a:gd name="T80" fmla="*/ 193 w 1740"/>
                <a:gd name="T81" fmla="*/ 515 h 912"/>
                <a:gd name="T82" fmla="*/ 164 w 1740"/>
                <a:gd name="T83" fmla="*/ 530 h 912"/>
                <a:gd name="T84" fmla="*/ 164 w 1740"/>
                <a:gd name="T85" fmla="*/ 544 h 912"/>
                <a:gd name="T86" fmla="*/ 592 w 1740"/>
                <a:gd name="T87" fmla="*/ 574 h 912"/>
                <a:gd name="T88" fmla="*/ 665 w 1740"/>
                <a:gd name="T89" fmla="*/ 568 h 912"/>
                <a:gd name="T90" fmla="*/ 785 w 1740"/>
                <a:gd name="T91" fmla="*/ 585 h 912"/>
                <a:gd name="T92" fmla="*/ 797 w 1740"/>
                <a:gd name="T93" fmla="*/ 609 h 912"/>
                <a:gd name="T94" fmla="*/ 946 w 1740"/>
                <a:gd name="T95" fmla="*/ 688 h 912"/>
                <a:gd name="T96" fmla="*/ 964 w 1740"/>
                <a:gd name="T97" fmla="*/ 650 h 912"/>
                <a:gd name="T98" fmla="*/ 961 w 1740"/>
                <a:gd name="T99" fmla="*/ 626 h 912"/>
                <a:gd name="T100" fmla="*/ 108 w 1740"/>
                <a:gd name="T101" fmla="*/ 410 h 912"/>
                <a:gd name="T102" fmla="*/ 299 w 1740"/>
                <a:gd name="T103" fmla="*/ 606 h 912"/>
                <a:gd name="T104" fmla="*/ 29 w 1740"/>
                <a:gd name="T105" fmla="*/ 576 h 912"/>
                <a:gd name="T106" fmla="*/ 554 w 1740"/>
                <a:gd name="T107" fmla="*/ 667 h 912"/>
                <a:gd name="T108" fmla="*/ 586 w 1740"/>
                <a:gd name="T109" fmla="*/ 612 h 912"/>
                <a:gd name="T110" fmla="*/ 568 w 1740"/>
                <a:gd name="T111" fmla="*/ 732 h 912"/>
                <a:gd name="T112" fmla="*/ 521 w 1740"/>
                <a:gd name="T113" fmla="*/ 840 h 912"/>
                <a:gd name="T114" fmla="*/ 633 w 1740"/>
                <a:gd name="T115" fmla="*/ 746 h 912"/>
                <a:gd name="T116" fmla="*/ 677 w 1740"/>
                <a:gd name="T117" fmla="*/ 837 h 912"/>
                <a:gd name="T118" fmla="*/ 764 w 1740"/>
                <a:gd name="T119" fmla="*/ 603 h 912"/>
                <a:gd name="T120" fmla="*/ 586 w 1740"/>
                <a:gd name="T121" fmla="*/ 612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0" h="912">
                  <a:moveTo>
                    <a:pt x="1614" y="114"/>
                  </a:moveTo>
                  <a:cubicBezTo>
                    <a:pt x="1680" y="59"/>
                    <a:pt x="1740" y="185"/>
                    <a:pt x="1728" y="243"/>
                  </a:cubicBezTo>
                  <a:cubicBezTo>
                    <a:pt x="1725" y="255"/>
                    <a:pt x="1714" y="271"/>
                    <a:pt x="1705" y="286"/>
                  </a:cubicBezTo>
                  <a:cubicBezTo>
                    <a:pt x="1685" y="319"/>
                    <a:pt x="1674" y="334"/>
                    <a:pt x="1646" y="354"/>
                  </a:cubicBezTo>
                  <a:cubicBezTo>
                    <a:pt x="1610" y="380"/>
                    <a:pt x="1553" y="405"/>
                    <a:pt x="1523" y="430"/>
                  </a:cubicBezTo>
                  <a:cubicBezTo>
                    <a:pt x="1444" y="510"/>
                    <a:pt x="1325" y="550"/>
                    <a:pt x="1239" y="623"/>
                  </a:cubicBezTo>
                  <a:cubicBezTo>
                    <a:pt x="1192" y="637"/>
                    <a:pt x="1160" y="666"/>
                    <a:pt x="1128" y="694"/>
                  </a:cubicBezTo>
                  <a:cubicBezTo>
                    <a:pt x="1081" y="712"/>
                    <a:pt x="1043" y="739"/>
                    <a:pt x="1010" y="773"/>
                  </a:cubicBezTo>
                  <a:cubicBezTo>
                    <a:pt x="982" y="784"/>
                    <a:pt x="952" y="798"/>
                    <a:pt x="899" y="796"/>
                  </a:cubicBezTo>
                  <a:cubicBezTo>
                    <a:pt x="833" y="793"/>
                    <a:pt x="764" y="787"/>
                    <a:pt x="718" y="776"/>
                  </a:cubicBezTo>
                  <a:cubicBezTo>
                    <a:pt x="724" y="824"/>
                    <a:pt x="694" y="861"/>
                    <a:pt x="662" y="887"/>
                  </a:cubicBezTo>
                  <a:cubicBezTo>
                    <a:pt x="648" y="898"/>
                    <a:pt x="628" y="912"/>
                    <a:pt x="615" y="902"/>
                  </a:cubicBezTo>
                  <a:cubicBezTo>
                    <a:pt x="602" y="859"/>
                    <a:pt x="655" y="843"/>
                    <a:pt x="633" y="799"/>
                  </a:cubicBezTo>
                  <a:cubicBezTo>
                    <a:pt x="628" y="804"/>
                    <a:pt x="629" y="815"/>
                    <a:pt x="624" y="820"/>
                  </a:cubicBezTo>
                  <a:cubicBezTo>
                    <a:pt x="597" y="866"/>
                    <a:pt x="406" y="900"/>
                    <a:pt x="504" y="823"/>
                  </a:cubicBezTo>
                  <a:cubicBezTo>
                    <a:pt x="512" y="786"/>
                    <a:pt x="541" y="763"/>
                    <a:pt x="545" y="732"/>
                  </a:cubicBezTo>
                  <a:cubicBezTo>
                    <a:pt x="535" y="719"/>
                    <a:pt x="511" y="720"/>
                    <a:pt x="501" y="708"/>
                  </a:cubicBezTo>
                  <a:cubicBezTo>
                    <a:pt x="333" y="668"/>
                    <a:pt x="170" y="640"/>
                    <a:pt x="9" y="594"/>
                  </a:cubicBezTo>
                  <a:cubicBezTo>
                    <a:pt x="9" y="589"/>
                    <a:pt x="7" y="586"/>
                    <a:pt x="3" y="585"/>
                  </a:cubicBezTo>
                  <a:cubicBezTo>
                    <a:pt x="0" y="568"/>
                    <a:pt x="8" y="563"/>
                    <a:pt x="9" y="550"/>
                  </a:cubicBezTo>
                  <a:cubicBezTo>
                    <a:pt x="34" y="538"/>
                    <a:pt x="55" y="530"/>
                    <a:pt x="91" y="538"/>
                  </a:cubicBezTo>
                  <a:cubicBezTo>
                    <a:pt x="91" y="527"/>
                    <a:pt x="100" y="505"/>
                    <a:pt x="114" y="497"/>
                  </a:cubicBezTo>
                  <a:cubicBezTo>
                    <a:pt x="85" y="491"/>
                    <a:pt x="92" y="448"/>
                    <a:pt x="117" y="442"/>
                  </a:cubicBezTo>
                  <a:cubicBezTo>
                    <a:pt x="116" y="430"/>
                    <a:pt x="98" y="436"/>
                    <a:pt x="94" y="427"/>
                  </a:cubicBezTo>
                  <a:cubicBezTo>
                    <a:pt x="90" y="418"/>
                    <a:pt x="91" y="412"/>
                    <a:pt x="97" y="407"/>
                  </a:cubicBezTo>
                  <a:cubicBezTo>
                    <a:pt x="74" y="397"/>
                    <a:pt x="46" y="403"/>
                    <a:pt x="47" y="374"/>
                  </a:cubicBezTo>
                  <a:cubicBezTo>
                    <a:pt x="48" y="356"/>
                    <a:pt x="67" y="355"/>
                    <a:pt x="82" y="348"/>
                  </a:cubicBezTo>
                  <a:cubicBezTo>
                    <a:pt x="175" y="303"/>
                    <a:pt x="284" y="256"/>
                    <a:pt x="392" y="207"/>
                  </a:cubicBezTo>
                  <a:cubicBezTo>
                    <a:pt x="458" y="178"/>
                    <a:pt x="517" y="147"/>
                    <a:pt x="583" y="120"/>
                  </a:cubicBezTo>
                  <a:cubicBezTo>
                    <a:pt x="603" y="111"/>
                    <a:pt x="622" y="105"/>
                    <a:pt x="641" y="96"/>
                  </a:cubicBezTo>
                  <a:cubicBezTo>
                    <a:pt x="670" y="83"/>
                    <a:pt x="693" y="67"/>
                    <a:pt x="729" y="58"/>
                  </a:cubicBezTo>
                  <a:cubicBezTo>
                    <a:pt x="733" y="54"/>
                    <a:pt x="737" y="50"/>
                    <a:pt x="741" y="46"/>
                  </a:cubicBezTo>
                  <a:cubicBezTo>
                    <a:pt x="765" y="47"/>
                    <a:pt x="777" y="28"/>
                    <a:pt x="797" y="20"/>
                  </a:cubicBezTo>
                  <a:cubicBezTo>
                    <a:pt x="844" y="0"/>
                    <a:pt x="919" y="14"/>
                    <a:pt x="975" y="20"/>
                  </a:cubicBezTo>
                  <a:cubicBezTo>
                    <a:pt x="1074" y="30"/>
                    <a:pt x="1180" y="53"/>
                    <a:pt x="1280" y="64"/>
                  </a:cubicBezTo>
                  <a:cubicBezTo>
                    <a:pt x="1317" y="68"/>
                    <a:pt x="1353" y="63"/>
                    <a:pt x="1388" y="67"/>
                  </a:cubicBezTo>
                  <a:cubicBezTo>
                    <a:pt x="1468" y="75"/>
                    <a:pt x="1546" y="103"/>
                    <a:pt x="1608" y="105"/>
                  </a:cubicBezTo>
                  <a:cubicBezTo>
                    <a:pt x="1614" y="103"/>
                    <a:pt x="1614" y="109"/>
                    <a:pt x="1614" y="114"/>
                  </a:cubicBezTo>
                  <a:close/>
                  <a:moveTo>
                    <a:pt x="1057" y="64"/>
                  </a:moveTo>
                  <a:cubicBezTo>
                    <a:pt x="994" y="58"/>
                    <a:pt x="933" y="44"/>
                    <a:pt x="873" y="38"/>
                  </a:cubicBezTo>
                  <a:cubicBezTo>
                    <a:pt x="835" y="34"/>
                    <a:pt x="798" y="52"/>
                    <a:pt x="770" y="64"/>
                  </a:cubicBezTo>
                  <a:cubicBezTo>
                    <a:pt x="734" y="80"/>
                    <a:pt x="698" y="97"/>
                    <a:pt x="662" y="114"/>
                  </a:cubicBezTo>
                  <a:cubicBezTo>
                    <a:pt x="621" y="133"/>
                    <a:pt x="575" y="144"/>
                    <a:pt x="533" y="163"/>
                  </a:cubicBezTo>
                  <a:cubicBezTo>
                    <a:pt x="522" y="169"/>
                    <a:pt x="513" y="178"/>
                    <a:pt x="501" y="184"/>
                  </a:cubicBezTo>
                  <a:cubicBezTo>
                    <a:pt x="357" y="250"/>
                    <a:pt x="204" y="303"/>
                    <a:pt x="67" y="380"/>
                  </a:cubicBezTo>
                  <a:cubicBezTo>
                    <a:pt x="125" y="398"/>
                    <a:pt x="182" y="398"/>
                    <a:pt x="234" y="404"/>
                  </a:cubicBezTo>
                  <a:cubicBezTo>
                    <a:pt x="265" y="407"/>
                    <a:pt x="293" y="417"/>
                    <a:pt x="322" y="421"/>
                  </a:cubicBezTo>
                  <a:cubicBezTo>
                    <a:pt x="380" y="430"/>
                    <a:pt x="440" y="437"/>
                    <a:pt x="498" y="448"/>
                  </a:cubicBezTo>
                  <a:cubicBezTo>
                    <a:pt x="561" y="459"/>
                    <a:pt x="618" y="478"/>
                    <a:pt x="677" y="492"/>
                  </a:cubicBezTo>
                  <a:cubicBezTo>
                    <a:pt x="778" y="516"/>
                    <a:pt x="894" y="513"/>
                    <a:pt x="972" y="582"/>
                  </a:cubicBezTo>
                  <a:cubicBezTo>
                    <a:pt x="994" y="610"/>
                    <a:pt x="989" y="653"/>
                    <a:pt x="987" y="685"/>
                  </a:cubicBezTo>
                  <a:cubicBezTo>
                    <a:pt x="964" y="709"/>
                    <a:pt x="953" y="741"/>
                    <a:pt x="914" y="743"/>
                  </a:cubicBezTo>
                  <a:cubicBezTo>
                    <a:pt x="855" y="748"/>
                    <a:pt x="763" y="718"/>
                    <a:pt x="712" y="729"/>
                  </a:cubicBezTo>
                  <a:cubicBezTo>
                    <a:pt x="704" y="753"/>
                    <a:pt x="737" y="752"/>
                    <a:pt x="750" y="755"/>
                  </a:cubicBezTo>
                  <a:cubicBezTo>
                    <a:pt x="785" y="763"/>
                    <a:pt x="809" y="762"/>
                    <a:pt x="844" y="764"/>
                  </a:cubicBezTo>
                  <a:cubicBezTo>
                    <a:pt x="892" y="766"/>
                    <a:pt x="937" y="782"/>
                    <a:pt x="978" y="758"/>
                  </a:cubicBezTo>
                  <a:cubicBezTo>
                    <a:pt x="999" y="728"/>
                    <a:pt x="1025" y="692"/>
                    <a:pt x="1028" y="658"/>
                  </a:cubicBezTo>
                  <a:cubicBezTo>
                    <a:pt x="1032" y="604"/>
                    <a:pt x="1012" y="527"/>
                    <a:pt x="970" y="506"/>
                  </a:cubicBezTo>
                  <a:cubicBezTo>
                    <a:pt x="909" y="477"/>
                    <a:pt x="805" y="473"/>
                    <a:pt x="718" y="465"/>
                  </a:cubicBezTo>
                  <a:cubicBezTo>
                    <a:pt x="685" y="462"/>
                    <a:pt x="638" y="465"/>
                    <a:pt x="618" y="433"/>
                  </a:cubicBezTo>
                  <a:cubicBezTo>
                    <a:pt x="637" y="427"/>
                    <a:pt x="651" y="439"/>
                    <a:pt x="671" y="442"/>
                  </a:cubicBezTo>
                  <a:cubicBezTo>
                    <a:pt x="772" y="458"/>
                    <a:pt x="923" y="445"/>
                    <a:pt x="993" y="494"/>
                  </a:cubicBezTo>
                  <a:cubicBezTo>
                    <a:pt x="1206" y="387"/>
                    <a:pt x="1417" y="278"/>
                    <a:pt x="1590" y="131"/>
                  </a:cubicBezTo>
                  <a:cubicBezTo>
                    <a:pt x="1421" y="118"/>
                    <a:pt x="1248" y="81"/>
                    <a:pt x="1057" y="64"/>
                  </a:cubicBezTo>
                  <a:close/>
                  <a:moveTo>
                    <a:pt x="1034" y="717"/>
                  </a:moveTo>
                  <a:cubicBezTo>
                    <a:pt x="1033" y="720"/>
                    <a:pt x="1030" y="724"/>
                    <a:pt x="1034" y="720"/>
                  </a:cubicBezTo>
                  <a:cubicBezTo>
                    <a:pt x="1222" y="599"/>
                    <a:pt x="1422" y="491"/>
                    <a:pt x="1593" y="354"/>
                  </a:cubicBezTo>
                  <a:cubicBezTo>
                    <a:pt x="1619" y="339"/>
                    <a:pt x="1659" y="318"/>
                    <a:pt x="1681" y="289"/>
                  </a:cubicBezTo>
                  <a:cubicBezTo>
                    <a:pt x="1723" y="238"/>
                    <a:pt x="1693" y="168"/>
                    <a:pt x="1655" y="134"/>
                  </a:cubicBezTo>
                  <a:cubicBezTo>
                    <a:pt x="1619" y="132"/>
                    <a:pt x="1603" y="162"/>
                    <a:pt x="1582" y="178"/>
                  </a:cubicBezTo>
                  <a:cubicBezTo>
                    <a:pt x="1547" y="206"/>
                    <a:pt x="1505" y="224"/>
                    <a:pt x="1473" y="254"/>
                  </a:cubicBezTo>
                  <a:cubicBezTo>
                    <a:pt x="1401" y="293"/>
                    <a:pt x="1337" y="337"/>
                    <a:pt x="1268" y="377"/>
                  </a:cubicBezTo>
                  <a:cubicBezTo>
                    <a:pt x="1234" y="398"/>
                    <a:pt x="1197" y="411"/>
                    <a:pt x="1163" y="430"/>
                  </a:cubicBezTo>
                  <a:cubicBezTo>
                    <a:pt x="1151" y="437"/>
                    <a:pt x="1143" y="447"/>
                    <a:pt x="1131" y="453"/>
                  </a:cubicBezTo>
                  <a:cubicBezTo>
                    <a:pt x="1091" y="473"/>
                    <a:pt x="1049" y="485"/>
                    <a:pt x="1016" y="515"/>
                  </a:cubicBezTo>
                  <a:cubicBezTo>
                    <a:pt x="1061" y="570"/>
                    <a:pt x="1067" y="664"/>
                    <a:pt x="1034" y="717"/>
                  </a:cubicBezTo>
                  <a:close/>
                  <a:moveTo>
                    <a:pt x="138" y="459"/>
                  </a:moveTo>
                  <a:cubicBezTo>
                    <a:pt x="199" y="473"/>
                    <a:pt x="278" y="479"/>
                    <a:pt x="337" y="486"/>
                  </a:cubicBezTo>
                  <a:cubicBezTo>
                    <a:pt x="364" y="489"/>
                    <a:pt x="404" y="487"/>
                    <a:pt x="413" y="512"/>
                  </a:cubicBezTo>
                  <a:cubicBezTo>
                    <a:pt x="327" y="499"/>
                    <a:pt x="225" y="494"/>
                    <a:pt x="135" y="480"/>
                  </a:cubicBezTo>
                  <a:cubicBezTo>
                    <a:pt x="135" y="489"/>
                    <a:pt x="141" y="493"/>
                    <a:pt x="141" y="503"/>
                  </a:cubicBezTo>
                  <a:cubicBezTo>
                    <a:pt x="156" y="503"/>
                    <a:pt x="173" y="512"/>
                    <a:pt x="193" y="515"/>
                  </a:cubicBezTo>
                  <a:cubicBezTo>
                    <a:pt x="240" y="522"/>
                    <a:pt x="299" y="511"/>
                    <a:pt x="322" y="538"/>
                  </a:cubicBezTo>
                  <a:cubicBezTo>
                    <a:pt x="264" y="536"/>
                    <a:pt x="211" y="538"/>
                    <a:pt x="164" y="530"/>
                  </a:cubicBezTo>
                  <a:cubicBezTo>
                    <a:pt x="148" y="527"/>
                    <a:pt x="132" y="512"/>
                    <a:pt x="117" y="524"/>
                  </a:cubicBezTo>
                  <a:cubicBezTo>
                    <a:pt x="113" y="549"/>
                    <a:pt x="150" y="547"/>
                    <a:pt x="164" y="544"/>
                  </a:cubicBezTo>
                  <a:cubicBezTo>
                    <a:pt x="299" y="579"/>
                    <a:pt x="425" y="616"/>
                    <a:pt x="554" y="641"/>
                  </a:cubicBezTo>
                  <a:cubicBezTo>
                    <a:pt x="553" y="619"/>
                    <a:pt x="565" y="585"/>
                    <a:pt x="592" y="574"/>
                  </a:cubicBezTo>
                  <a:cubicBezTo>
                    <a:pt x="554" y="562"/>
                    <a:pt x="507" y="575"/>
                    <a:pt x="489" y="547"/>
                  </a:cubicBezTo>
                  <a:cubicBezTo>
                    <a:pt x="545" y="533"/>
                    <a:pt x="606" y="559"/>
                    <a:pt x="665" y="568"/>
                  </a:cubicBezTo>
                  <a:cubicBezTo>
                    <a:pt x="686" y="571"/>
                    <a:pt x="709" y="567"/>
                    <a:pt x="729" y="571"/>
                  </a:cubicBezTo>
                  <a:cubicBezTo>
                    <a:pt x="747" y="574"/>
                    <a:pt x="766" y="582"/>
                    <a:pt x="785" y="585"/>
                  </a:cubicBezTo>
                  <a:cubicBezTo>
                    <a:pt x="808" y="589"/>
                    <a:pt x="835" y="583"/>
                    <a:pt x="852" y="600"/>
                  </a:cubicBezTo>
                  <a:cubicBezTo>
                    <a:pt x="845" y="621"/>
                    <a:pt x="817" y="608"/>
                    <a:pt x="797" y="609"/>
                  </a:cubicBezTo>
                  <a:cubicBezTo>
                    <a:pt x="770" y="643"/>
                    <a:pt x="713" y="646"/>
                    <a:pt x="712" y="705"/>
                  </a:cubicBezTo>
                  <a:cubicBezTo>
                    <a:pt x="780" y="698"/>
                    <a:pt x="904" y="752"/>
                    <a:pt x="946" y="688"/>
                  </a:cubicBezTo>
                  <a:cubicBezTo>
                    <a:pt x="916" y="678"/>
                    <a:pt x="883" y="688"/>
                    <a:pt x="864" y="667"/>
                  </a:cubicBezTo>
                  <a:cubicBezTo>
                    <a:pt x="894" y="664"/>
                    <a:pt x="966" y="676"/>
                    <a:pt x="964" y="650"/>
                  </a:cubicBezTo>
                  <a:cubicBezTo>
                    <a:pt x="940" y="640"/>
                    <a:pt x="887" y="655"/>
                    <a:pt x="864" y="629"/>
                  </a:cubicBezTo>
                  <a:cubicBezTo>
                    <a:pt x="896" y="624"/>
                    <a:pt x="939" y="626"/>
                    <a:pt x="961" y="626"/>
                  </a:cubicBezTo>
                  <a:cubicBezTo>
                    <a:pt x="950" y="563"/>
                    <a:pt x="885" y="558"/>
                    <a:pt x="826" y="544"/>
                  </a:cubicBezTo>
                  <a:cubicBezTo>
                    <a:pt x="596" y="491"/>
                    <a:pt x="354" y="435"/>
                    <a:pt x="108" y="410"/>
                  </a:cubicBezTo>
                  <a:cubicBezTo>
                    <a:pt x="131" y="412"/>
                    <a:pt x="144" y="437"/>
                    <a:pt x="138" y="459"/>
                  </a:cubicBezTo>
                  <a:close/>
                  <a:moveTo>
                    <a:pt x="299" y="606"/>
                  </a:moveTo>
                  <a:cubicBezTo>
                    <a:pt x="258" y="594"/>
                    <a:pt x="217" y="577"/>
                    <a:pt x="173" y="571"/>
                  </a:cubicBezTo>
                  <a:cubicBezTo>
                    <a:pt x="125" y="563"/>
                    <a:pt x="52" y="543"/>
                    <a:pt x="29" y="576"/>
                  </a:cubicBezTo>
                  <a:cubicBezTo>
                    <a:pt x="190" y="619"/>
                    <a:pt x="392" y="653"/>
                    <a:pt x="554" y="699"/>
                  </a:cubicBezTo>
                  <a:cubicBezTo>
                    <a:pt x="557" y="684"/>
                    <a:pt x="555" y="687"/>
                    <a:pt x="554" y="667"/>
                  </a:cubicBezTo>
                  <a:cubicBezTo>
                    <a:pt x="467" y="644"/>
                    <a:pt x="392" y="632"/>
                    <a:pt x="299" y="606"/>
                  </a:cubicBezTo>
                  <a:close/>
                  <a:moveTo>
                    <a:pt x="586" y="612"/>
                  </a:moveTo>
                  <a:cubicBezTo>
                    <a:pt x="573" y="636"/>
                    <a:pt x="589" y="680"/>
                    <a:pt x="580" y="714"/>
                  </a:cubicBezTo>
                  <a:cubicBezTo>
                    <a:pt x="578" y="721"/>
                    <a:pt x="571" y="725"/>
                    <a:pt x="568" y="732"/>
                  </a:cubicBezTo>
                  <a:cubicBezTo>
                    <a:pt x="562" y="750"/>
                    <a:pt x="561" y="770"/>
                    <a:pt x="554" y="784"/>
                  </a:cubicBezTo>
                  <a:cubicBezTo>
                    <a:pt x="544" y="803"/>
                    <a:pt x="529" y="819"/>
                    <a:pt x="521" y="840"/>
                  </a:cubicBezTo>
                  <a:cubicBezTo>
                    <a:pt x="568" y="834"/>
                    <a:pt x="622" y="808"/>
                    <a:pt x="606" y="758"/>
                  </a:cubicBezTo>
                  <a:cubicBezTo>
                    <a:pt x="615" y="751"/>
                    <a:pt x="622" y="745"/>
                    <a:pt x="633" y="746"/>
                  </a:cubicBezTo>
                  <a:cubicBezTo>
                    <a:pt x="652" y="775"/>
                    <a:pt x="665" y="818"/>
                    <a:pt x="653" y="861"/>
                  </a:cubicBezTo>
                  <a:cubicBezTo>
                    <a:pt x="658" y="850"/>
                    <a:pt x="668" y="845"/>
                    <a:pt x="677" y="837"/>
                  </a:cubicBezTo>
                  <a:cubicBezTo>
                    <a:pt x="706" y="789"/>
                    <a:pt x="669" y="721"/>
                    <a:pt x="691" y="670"/>
                  </a:cubicBezTo>
                  <a:cubicBezTo>
                    <a:pt x="706" y="638"/>
                    <a:pt x="734" y="625"/>
                    <a:pt x="764" y="603"/>
                  </a:cubicBezTo>
                  <a:cubicBezTo>
                    <a:pt x="722" y="586"/>
                    <a:pt x="660" y="589"/>
                    <a:pt x="612" y="576"/>
                  </a:cubicBezTo>
                  <a:cubicBezTo>
                    <a:pt x="611" y="597"/>
                    <a:pt x="594" y="596"/>
                    <a:pt x="586" y="61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grpSp>
      <p:sp>
        <p:nvSpPr>
          <p:cNvPr id="9" name="圆角矩形 8"/>
          <p:cNvSpPr/>
          <p:nvPr/>
        </p:nvSpPr>
        <p:spPr>
          <a:xfrm>
            <a:off x="4828060" y="3098800"/>
            <a:ext cx="2408349" cy="2546252"/>
          </a:xfrm>
          <a:prstGeom prst="round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p:cNvGrpSpPr/>
          <p:nvPr/>
        </p:nvGrpSpPr>
        <p:grpSpPr>
          <a:xfrm>
            <a:off x="8820632" y="1794531"/>
            <a:ext cx="1235075" cy="863600"/>
            <a:chOff x="3136900" y="5457825"/>
            <a:chExt cx="1235075" cy="863600"/>
          </a:xfrm>
          <a:solidFill>
            <a:schemeClr val="bg1"/>
          </a:solidFill>
        </p:grpSpPr>
        <p:sp>
          <p:nvSpPr>
            <p:cNvPr id="11" name="Freeform 120"/>
            <p:cNvSpPr/>
            <p:nvPr/>
          </p:nvSpPr>
          <p:spPr bwMode="auto">
            <a:xfrm>
              <a:off x="4310063" y="5719763"/>
              <a:ext cx="34925" cy="138113"/>
            </a:xfrm>
            <a:custGeom>
              <a:avLst/>
              <a:gdLst>
                <a:gd name="T0" fmla="*/ 9 w 55"/>
                <a:gd name="T1" fmla="*/ 214 h 214"/>
                <a:gd name="T2" fmla="*/ 12 w 55"/>
                <a:gd name="T3" fmla="*/ 151 h 214"/>
                <a:gd name="T4" fmla="*/ 40 w 55"/>
                <a:gd name="T5" fmla="*/ 63 h 214"/>
                <a:gd name="T6" fmla="*/ 39 w 55"/>
                <a:gd name="T7" fmla="*/ 28 h 214"/>
                <a:gd name="T8" fmla="*/ 29 w 55"/>
                <a:gd name="T9" fmla="*/ 20 h 214"/>
                <a:gd name="T10" fmla="*/ 55 w 55"/>
                <a:gd name="T11" fmla="*/ 20 h 214"/>
                <a:gd name="T12" fmla="*/ 9 w 55"/>
                <a:gd name="T13" fmla="*/ 214 h 214"/>
              </a:gdLst>
              <a:ahLst/>
              <a:cxnLst>
                <a:cxn ang="0">
                  <a:pos x="T0" y="T1"/>
                </a:cxn>
                <a:cxn ang="0">
                  <a:pos x="T2" y="T3"/>
                </a:cxn>
                <a:cxn ang="0">
                  <a:pos x="T4" y="T5"/>
                </a:cxn>
                <a:cxn ang="0">
                  <a:pos x="T6" y="T7"/>
                </a:cxn>
                <a:cxn ang="0">
                  <a:pos x="T8" y="T9"/>
                </a:cxn>
                <a:cxn ang="0">
                  <a:pos x="T10" y="T11"/>
                </a:cxn>
                <a:cxn ang="0">
                  <a:pos x="T12" y="T13"/>
                </a:cxn>
              </a:cxnLst>
              <a:rect l="0" t="0" r="r" b="b"/>
              <a:pathLst>
                <a:path w="55" h="214">
                  <a:moveTo>
                    <a:pt x="9" y="214"/>
                  </a:moveTo>
                  <a:cubicBezTo>
                    <a:pt x="0" y="194"/>
                    <a:pt x="8" y="170"/>
                    <a:pt x="12" y="151"/>
                  </a:cubicBezTo>
                  <a:cubicBezTo>
                    <a:pt x="20" y="120"/>
                    <a:pt x="32" y="90"/>
                    <a:pt x="40" y="63"/>
                  </a:cubicBezTo>
                  <a:cubicBezTo>
                    <a:pt x="40" y="56"/>
                    <a:pt x="40" y="37"/>
                    <a:pt x="39" y="28"/>
                  </a:cubicBezTo>
                  <a:cubicBezTo>
                    <a:pt x="37" y="24"/>
                    <a:pt x="30" y="24"/>
                    <a:pt x="29" y="20"/>
                  </a:cubicBezTo>
                  <a:cubicBezTo>
                    <a:pt x="28" y="0"/>
                    <a:pt x="49" y="8"/>
                    <a:pt x="55" y="20"/>
                  </a:cubicBezTo>
                  <a:cubicBezTo>
                    <a:pt x="54" y="94"/>
                    <a:pt x="19" y="144"/>
                    <a:pt x="9" y="21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2" name="Freeform 121"/>
            <p:cNvSpPr/>
            <p:nvPr/>
          </p:nvSpPr>
          <p:spPr bwMode="auto">
            <a:xfrm>
              <a:off x="4165600" y="5883275"/>
              <a:ext cx="142875" cy="325438"/>
            </a:xfrm>
            <a:custGeom>
              <a:avLst/>
              <a:gdLst>
                <a:gd name="T0" fmla="*/ 216 w 221"/>
                <a:gd name="T1" fmla="*/ 0 h 504"/>
                <a:gd name="T2" fmla="*/ 221 w 221"/>
                <a:gd name="T3" fmla="*/ 4 h 504"/>
                <a:gd name="T4" fmla="*/ 189 w 221"/>
                <a:gd name="T5" fmla="*/ 168 h 504"/>
                <a:gd name="T6" fmla="*/ 151 w 221"/>
                <a:gd name="T7" fmla="*/ 284 h 504"/>
                <a:gd name="T8" fmla="*/ 93 w 221"/>
                <a:gd name="T9" fmla="*/ 469 h 504"/>
                <a:gd name="T10" fmla="*/ 0 w 221"/>
                <a:gd name="T11" fmla="*/ 485 h 504"/>
                <a:gd name="T12" fmla="*/ 80 w 221"/>
                <a:gd name="T13" fmla="*/ 459 h 504"/>
                <a:gd name="T14" fmla="*/ 88 w 221"/>
                <a:gd name="T15" fmla="*/ 425 h 504"/>
                <a:gd name="T16" fmla="*/ 118 w 221"/>
                <a:gd name="T17" fmla="*/ 326 h 504"/>
                <a:gd name="T18" fmla="*/ 164 w 221"/>
                <a:gd name="T19" fmla="*/ 188 h 504"/>
                <a:gd name="T20" fmla="*/ 176 w 221"/>
                <a:gd name="T21" fmla="*/ 166 h 504"/>
                <a:gd name="T22" fmla="*/ 208 w 221"/>
                <a:gd name="T23" fmla="*/ 15 h 504"/>
                <a:gd name="T24" fmla="*/ 213 w 221"/>
                <a:gd name="T25" fmla="*/ 4 h 504"/>
                <a:gd name="T26" fmla="*/ 216 w 221"/>
                <a:gd name="T27"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504">
                  <a:moveTo>
                    <a:pt x="216" y="0"/>
                  </a:moveTo>
                  <a:cubicBezTo>
                    <a:pt x="218" y="1"/>
                    <a:pt x="218" y="3"/>
                    <a:pt x="221" y="4"/>
                  </a:cubicBezTo>
                  <a:cubicBezTo>
                    <a:pt x="209" y="60"/>
                    <a:pt x="202" y="112"/>
                    <a:pt x="189" y="168"/>
                  </a:cubicBezTo>
                  <a:cubicBezTo>
                    <a:pt x="174" y="204"/>
                    <a:pt x="160" y="242"/>
                    <a:pt x="151" y="284"/>
                  </a:cubicBezTo>
                  <a:cubicBezTo>
                    <a:pt x="121" y="336"/>
                    <a:pt x="116" y="415"/>
                    <a:pt x="93" y="469"/>
                  </a:cubicBezTo>
                  <a:cubicBezTo>
                    <a:pt x="72" y="487"/>
                    <a:pt x="28" y="504"/>
                    <a:pt x="0" y="485"/>
                  </a:cubicBezTo>
                  <a:cubicBezTo>
                    <a:pt x="26" y="482"/>
                    <a:pt x="63" y="481"/>
                    <a:pt x="80" y="459"/>
                  </a:cubicBezTo>
                  <a:cubicBezTo>
                    <a:pt x="86" y="450"/>
                    <a:pt x="84" y="441"/>
                    <a:pt x="88" y="425"/>
                  </a:cubicBezTo>
                  <a:cubicBezTo>
                    <a:pt x="96" y="395"/>
                    <a:pt x="107" y="361"/>
                    <a:pt x="118" y="326"/>
                  </a:cubicBezTo>
                  <a:cubicBezTo>
                    <a:pt x="132" y="279"/>
                    <a:pt x="147" y="232"/>
                    <a:pt x="164" y="188"/>
                  </a:cubicBezTo>
                  <a:cubicBezTo>
                    <a:pt x="167" y="180"/>
                    <a:pt x="173" y="174"/>
                    <a:pt x="176" y="166"/>
                  </a:cubicBezTo>
                  <a:cubicBezTo>
                    <a:pt x="191" y="120"/>
                    <a:pt x="198" y="67"/>
                    <a:pt x="208" y="15"/>
                  </a:cubicBezTo>
                  <a:cubicBezTo>
                    <a:pt x="208" y="12"/>
                    <a:pt x="212" y="4"/>
                    <a:pt x="213" y="4"/>
                  </a:cubicBezTo>
                  <a:cubicBezTo>
                    <a:pt x="213" y="2"/>
                    <a:pt x="216" y="2"/>
                    <a:pt x="216"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3" name="Freeform 122"/>
            <p:cNvSpPr/>
            <p:nvPr/>
          </p:nvSpPr>
          <p:spPr bwMode="auto">
            <a:xfrm>
              <a:off x="3163888" y="6216650"/>
              <a:ext cx="41275" cy="90488"/>
            </a:xfrm>
            <a:custGeom>
              <a:avLst/>
              <a:gdLst>
                <a:gd name="T0" fmla="*/ 50 w 64"/>
                <a:gd name="T1" fmla="*/ 0 h 138"/>
                <a:gd name="T2" fmla="*/ 57 w 64"/>
                <a:gd name="T3" fmla="*/ 0 h 138"/>
                <a:gd name="T4" fmla="*/ 48 w 64"/>
                <a:gd name="T5" fmla="*/ 25 h 138"/>
                <a:gd name="T6" fmla="*/ 13 w 64"/>
                <a:gd name="T7" fmla="*/ 104 h 138"/>
                <a:gd name="T8" fmla="*/ 23 w 64"/>
                <a:gd name="T9" fmla="*/ 126 h 138"/>
                <a:gd name="T10" fmla="*/ 48 w 64"/>
                <a:gd name="T11" fmla="*/ 134 h 138"/>
                <a:gd name="T12" fmla="*/ 0 w 64"/>
                <a:gd name="T13" fmla="*/ 111 h 138"/>
                <a:gd name="T14" fmla="*/ 50 w 64"/>
                <a:gd name="T15" fmla="*/ 0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38">
                  <a:moveTo>
                    <a:pt x="50" y="0"/>
                  </a:moveTo>
                  <a:cubicBezTo>
                    <a:pt x="52" y="0"/>
                    <a:pt x="54" y="0"/>
                    <a:pt x="57" y="0"/>
                  </a:cubicBezTo>
                  <a:cubicBezTo>
                    <a:pt x="64" y="9"/>
                    <a:pt x="52" y="17"/>
                    <a:pt x="48" y="25"/>
                  </a:cubicBezTo>
                  <a:cubicBezTo>
                    <a:pt x="36" y="49"/>
                    <a:pt x="24" y="78"/>
                    <a:pt x="13" y="104"/>
                  </a:cubicBezTo>
                  <a:cubicBezTo>
                    <a:pt x="18" y="110"/>
                    <a:pt x="19" y="120"/>
                    <a:pt x="23" y="126"/>
                  </a:cubicBezTo>
                  <a:cubicBezTo>
                    <a:pt x="30" y="130"/>
                    <a:pt x="46" y="125"/>
                    <a:pt x="48" y="134"/>
                  </a:cubicBezTo>
                  <a:cubicBezTo>
                    <a:pt x="22" y="138"/>
                    <a:pt x="10" y="128"/>
                    <a:pt x="0" y="111"/>
                  </a:cubicBezTo>
                  <a:cubicBezTo>
                    <a:pt x="10" y="68"/>
                    <a:pt x="41" y="38"/>
                    <a:pt x="50"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sp>
          <p:nvSpPr>
            <p:cNvPr id="14" name="Freeform 123"/>
            <p:cNvSpPr>
              <a:spLocks noEditPoints="1"/>
            </p:cNvSpPr>
            <p:nvPr/>
          </p:nvSpPr>
          <p:spPr bwMode="auto">
            <a:xfrm>
              <a:off x="3136900" y="5457825"/>
              <a:ext cx="1235075" cy="863600"/>
            </a:xfrm>
            <a:custGeom>
              <a:avLst/>
              <a:gdLst>
                <a:gd name="T0" fmla="*/ 1104 w 1911"/>
                <a:gd name="T1" fmla="*/ 78 h 1334"/>
                <a:gd name="T2" fmla="*/ 1144 w 1911"/>
                <a:gd name="T3" fmla="*/ 420 h 1334"/>
                <a:gd name="T4" fmla="*/ 1519 w 1911"/>
                <a:gd name="T5" fmla="*/ 177 h 1334"/>
                <a:gd name="T6" fmla="*/ 1652 w 1911"/>
                <a:gd name="T7" fmla="*/ 118 h 1334"/>
                <a:gd name="T8" fmla="*/ 1796 w 1911"/>
                <a:gd name="T9" fmla="*/ 274 h 1334"/>
                <a:gd name="T10" fmla="*/ 1879 w 1911"/>
                <a:gd name="T11" fmla="*/ 589 h 1334"/>
                <a:gd name="T12" fmla="*/ 1504 w 1911"/>
                <a:gd name="T13" fmla="*/ 1194 h 1334"/>
                <a:gd name="T14" fmla="*/ 807 w 1911"/>
                <a:gd name="T15" fmla="*/ 1277 h 1334"/>
                <a:gd name="T16" fmla="*/ 63 w 1911"/>
                <a:gd name="T17" fmla="*/ 1328 h 1334"/>
                <a:gd name="T18" fmla="*/ 28 w 1911"/>
                <a:gd name="T19" fmla="*/ 1028 h 1334"/>
                <a:gd name="T20" fmla="*/ 181 w 1911"/>
                <a:gd name="T21" fmla="*/ 745 h 1334"/>
                <a:gd name="T22" fmla="*/ 747 w 1911"/>
                <a:gd name="T23" fmla="*/ 392 h 1334"/>
                <a:gd name="T24" fmla="*/ 999 w 1911"/>
                <a:gd name="T25" fmla="*/ 662 h 1334"/>
                <a:gd name="T26" fmla="*/ 1084 w 1911"/>
                <a:gd name="T27" fmla="*/ 171 h 1334"/>
                <a:gd name="T28" fmla="*/ 825 w 1911"/>
                <a:gd name="T29" fmla="*/ 607 h 1334"/>
                <a:gd name="T30" fmla="*/ 969 w 1911"/>
                <a:gd name="T31" fmla="*/ 745 h 1334"/>
                <a:gd name="T32" fmla="*/ 1074 w 1911"/>
                <a:gd name="T33" fmla="*/ 539 h 1334"/>
                <a:gd name="T34" fmla="*/ 1014 w 1911"/>
                <a:gd name="T35" fmla="*/ 971 h 1334"/>
                <a:gd name="T36" fmla="*/ 1559 w 1911"/>
                <a:gd name="T37" fmla="*/ 166 h 1334"/>
                <a:gd name="T38" fmla="*/ 1091 w 1911"/>
                <a:gd name="T39" fmla="*/ 915 h 1334"/>
                <a:gd name="T40" fmla="*/ 949 w 1911"/>
                <a:gd name="T41" fmla="*/ 1081 h 1334"/>
                <a:gd name="T42" fmla="*/ 1233 w 1911"/>
                <a:gd name="T43" fmla="*/ 858 h 1334"/>
                <a:gd name="T44" fmla="*/ 1632 w 1911"/>
                <a:gd name="T45" fmla="*/ 166 h 1334"/>
                <a:gd name="T46" fmla="*/ 1730 w 1911"/>
                <a:gd name="T47" fmla="*/ 224 h 1334"/>
                <a:gd name="T48" fmla="*/ 1682 w 1911"/>
                <a:gd name="T49" fmla="*/ 174 h 1334"/>
                <a:gd name="T50" fmla="*/ 1489 w 1911"/>
                <a:gd name="T51" fmla="*/ 798 h 1334"/>
                <a:gd name="T52" fmla="*/ 1597 w 1911"/>
                <a:gd name="T53" fmla="*/ 445 h 1334"/>
                <a:gd name="T54" fmla="*/ 1572 w 1911"/>
                <a:gd name="T55" fmla="*/ 735 h 1334"/>
                <a:gd name="T56" fmla="*/ 1625 w 1911"/>
                <a:gd name="T57" fmla="*/ 694 h 1334"/>
                <a:gd name="T58" fmla="*/ 1167 w 1911"/>
                <a:gd name="T59" fmla="*/ 1009 h 1334"/>
                <a:gd name="T60" fmla="*/ 1712 w 1911"/>
                <a:gd name="T61" fmla="*/ 533 h 1334"/>
                <a:gd name="T62" fmla="*/ 1670 w 1911"/>
                <a:gd name="T63" fmla="*/ 538 h 1334"/>
                <a:gd name="T64" fmla="*/ 400 w 1911"/>
                <a:gd name="T65" fmla="*/ 445 h 1334"/>
                <a:gd name="T66" fmla="*/ 423 w 1911"/>
                <a:gd name="T67" fmla="*/ 1029 h 1334"/>
                <a:gd name="T68" fmla="*/ 817 w 1911"/>
                <a:gd name="T69" fmla="*/ 622 h 1334"/>
                <a:gd name="T70" fmla="*/ 1821 w 1911"/>
                <a:gd name="T71" fmla="*/ 421 h 1334"/>
                <a:gd name="T72" fmla="*/ 1637 w 1911"/>
                <a:gd name="T73" fmla="*/ 1107 h 1334"/>
                <a:gd name="T74" fmla="*/ 1149 w 1911"/>
                <a:gd name="T75" fmla="*/ 1140 h 1334"/>
                <a:gd name="T76" fmla="*/ 1270 w 1911"/>
                <a:gd name="T77" fmla="*/ 1172 h 1334"/>
                <a:gd name="T78" fmla="*/ 1725 w 1911"/>
                <a:gd name="T79" fmla="*/ 1150 h 1334"/>
                <a:gd name="T80" fmla="*/ 1884 w 1911"/>
                <a:gd name="T81" fmla="*/ 498 h 1334"/>
                <a:gd name="T82" fmla="*/ 1625 w 1911"/>
                <a:gd name="T83" fmla="*/ 926 h 1334"/>
                <a:gd name="T84" fmla="*/ 938 w 1911"/>
                <a:gd name="T85" fmla="*/ 1204 h 1334"/>
                <a:gd name="T86" fmla="*/ 1736 w 1911"/>
                <a:gd name="T87" fmla="*/ 722 h 1334"/>
                <a:gd name="T88" fmla="*/ 1672 w 1911"/>
                <a:gd name="T89" fmla="*/ 513 h 1334"/>
                <a:gd name="T90" fmla="*/ 1110 w 1911"/>
                <a:gd name="T91" fmla="*/ 1031 h 1334"/>
                <a:gd name="T92" fmla="*/ 1439 w 1911"/>
                <a:gd name="T93" fmla="*/ 843 h 1334"/>
                <a:gd name="T94" fmla="*/ 1454 w 1911"/>
                <a:gd name="T95" fmla="*/ 803 h 1334"/>
                <a:gd name="T96" fmla="*/ 31 w 1911"/>
                <a:gd name="T97" fmla="*/ 1009 h 1334"/>
                <a:gd name="T98" fmla="*/ 553 w 1911"/>
                <a:gd name="T99" fmla="*/ 1104 h 1334"/>
                <a:gd name="T100" fmla="*/ 335 w 1911"/>
                <a:gd name="T101" fmla="*/ 1087 h 1334"/>
                <a:gd name="T102" fmla="*/ 551 w 1911"/>
                <a:gd name="T103" fmla="*/ 1087 h 1334"/>
                <a:gd name="T104" fmla="*/ 88 w 1911"/>
                <a:gd name="T105" fmla="*/ 1082 h 1334"/>
                <a:gd name="T106" fmla="*/ 611 w 1911"/>
                <a:gd name="T107" fmla="*/ 1157 h 1334"/>
                <a:gd name="T108" fmla="*/ 451 w 1911"/>
                <a:gd name="T109" fmla="*/ 1145 h 1334"/>
                <a:gd name="T110" fmla="*/ 78 w 1911"/>
                <a:gd name="T111" fmla="*/ 1170 h 1334"/>
                <a:gd name="T112" fmla="*/ 793 w 1911"/>
                <a:gd name="T113" fmla="*/ 1242 h 1334"/>
                <a:gd name="T114" fmla="*/ 315 w 1911"/>
                <a:gd name="T115" fmla="*/ 1260 h 1334"/>
                <a:gd name="T116" fmla="*/ 123 w 1911"/>
                <a:gd name="T117" fmla="*/ 1137 h 1334"/>
                <a:gd name="T118" fmla="*/ 146 w 1911"/>
                <a:gd name="T119" fmla="*/ 1243 h 1334"/>
                <a:gd name="T120" fmla="*/ 740 w 1911"/>
                <a:gd name="T121" fmla="*/ 1213 h 1334"/>
                <a:gd name="T122" fmla="*/ 928 w 1911"/>
                <a:gd name="T123" fmla="*/ 125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11" h="1334">
                  <a:moveTo>
                    <a:pt x="1011" y="260"/>
                  </a:moveTo>
                  <a:cubicBezTo>
                    <a:pt x="1011" y="259"/>
                    <a:pt x="1011" y="257"/>
                    <a:pt x="1009" y="257"/>
                  </a:cubicBezTo>
                  <a:cubicBezTo>
                    <a:pt x="1009" y="264"/>
                    <a:pt x="1006" y="257"/>
                    <a:pt x="1009" y="255"/>
                  </a:cubicBezTo>
                  <a:cubicBezTo>
                    <a:pt x="1010" y="250"/>
                    <a:pt x="1014" y="256"/>
                    <a:pt x="1014" y="252"/>
                  </a:cubicBezTo>
                  <a:cubicBezTo>
                    <a:pt x="1011" y="249"/>
                    <a:pt x="1018" y="243"/>
                    <a:pt x="1022" y="242"/>
                  </a:cubicBezTo>
                  <a:cubicBezTo>
                    <a:pt x="1026" y="225"/>
                    <a:pt x="1042" y="206"/>
                    <a:pt x="1054" y="192"/>
                  </a:cubicBezTo>
                  <a:cubicBezTo>
                    <a:pt x="1060" y="153"/>
                    <a:pt x="1109" y="124"/>
                    <a:pt x="1104" y="78"/>
                  </a:cubicBezTo>
                  <a:cubicBezTo>
                    <a:pt x="1110" y="79"/>
                    <a:pt x="1119" y="63"/>
                    <a:pt x="1112" y="56"/>
                  </a:cubicBezTo>
                  <a:cubicBezTo>
                    <a:pt x="1127" y="49"/>
                    <a:pt x="1124" y="5"/>
                    <a:pt x="1137" y="0"/>
                  </a:cubicBezTo>
                  <a:cubicBezTo>
                    <a:pt x="1154" y="12"/>
                    <a:pt x="1154" y="42"/>
                    <a:pt x="1159" y="65"/>
                  </a:cubicBezTo>
                  <a:cubicBezTo>
                    <a:pt x="1162" y="79"/>
                    <a:pt x="1168" y="92"/>
                    <a:pt x="1170" y="104"/>
                  </a:cubicBezTo>
                  <a:cubicBezTo>
                    <a:pt x="1174" y="124"/>
                    <a:pt x="1172" y="149"/>
                    <a:pt x="1174" y="174"/>
                  </a:cubicBezTo>
                  <a:cubicBezTo>
                    <a:pt x="1175" y="206"/>
                    <a:pt x="1174" y="238"/>
                    <a:pt x="1179" y="257"/>
                  </a:cubicBezTo>
                  <a:cubicBezTo>
                    <a:pt x="1171" y="314"/>
                    <a:pt x="1161" y="369"/>
                    <a:pt x="1144" y="420"/>
                  </a:cubicBezTo>
                  <a:cubicBezTo>
                    <a:pt x="1178" y="388"/>
                    <a:pt x="1215" y="356"/>
                    <a:pt x="1253" y="325"/>
                  </a:cubicBezTo>
                  <a:cubicBezTo>
                    <a:pt x="1264" y="317"/>
                    <a:pt x="1274" y="306"/>
                    <a:pt x="1285" y="299"/>
                  </a:cubicBezTo>
                  <a:cubicBezTo>
                    <a:pt x="1296" y="291"/>
                    <a:pt x="1312" y="289"/>
                    <a:pt x="1320" y="275"/>
                  </a:cubicBezTo>
                  <a:cubicBezTo>
                    <a:pt x="1322" y="277"/>
                    <a:pt x="1324" y="277"/>
                    <a:pt x="1326" y="275"/>
                  </a:cubicBezTo>
                  <a:cubicBezTo>
                    <a:pt x="1353" y="255"/>
                    <a:pt x="1383" y="248"/>
                    <a:pt x="1409" y="227"/>
                  </a:cubicBezTo>
                  <a:cubicBezTo>
                    <a:pt x="1443" y="217"/>
                    <a:pt x="1470" y="199"/>
                    <a:pt x="1504" y="189"/>
                  </a:cubicBezTo>
                  <a:cubicBezTo>
                    <a:pt x="1508" y="184"/>
                    <a:pt x="1514" y="182"/>
                    <a:pt x="1519" y="177"/>
                  </a:cubicBezTo>
                  <a:cubicBezTo>
                    <a:pt x="1524" y="173"/>
                    <a:pt x="1527" y="166"/>
                    <a:pt x="1531" y="162"/>
                  </a:cubicBezTo>
                  <a:cubicBezTo>
                    <a:pt x="1535" y="159"/>
                    <a:pt x="1541" y="159"/>
                    <a:pt x="1544" y="156"/>
                  </a:cubicBezTo>
                  <a:cubicBezTo>
                    <a:pt x="1560" y="142"/>
                    <a:pt x="1568" y="116"/>
                    <a:pt x="1580" y="96"/>
                  </a:cubicBezTo>
                  <a:cubicBezTo>
                    <a:pt x="1581" y="88"/>
                    <a:pt x="1576" y="81"/>
                    <a:pt x="1582" y="76"/>
                  </a:cubicBezTo>
                  <a:cubicBezTo>
                    <a:pt x="1588" y="76"/>
                    <a:pt x="1587" y="78"/>
                    <a:pt x="1592" y="76"/>
                  </a:cubicBezTo>
                  <a:cubicBezTo>
                    <a:pt x="1595" y="96"/>
                    <a:pt x="1605" y="115"/>
                    <a:pt x="1605" y="133"/>
                  </a:cubicBezTo>
                  <a:cubicBezTo>
                    <a:pt x="1625" y="129"/>
                    <a:pt x="1635" y="121"/>
                    <a:pt x="1652" y="118"/>
                  </a:cubicBezTo>
                  <a:cubicBezTo>
                    <a:pt x="1661" y="130"/>
                    <a:pt x="1671" y="143"/>
                    <a:pt x="1678" y="158"/>
                  </a:cubicBezTo>
                  <a:cubicBezTo>
                    <a:pt x="1686" y="158"/>
                    <a:pt x="1691" y="147"/>
                    <a:pt x="1697" y="151"/>
                  </a:cubicBezTo>
                  <a:cubicBezTo>
                    <a:pt x="1711" y="153"/>
                    <a:pt x="1701" y="180"/>
                    <a:pt x="1713" y="184"/>
                  </a:cubicBezTo>
                  <a:cubicBezTo>
                    <a:pt x="1722" y="180"/>
                    <a:pt x="1735" y="174"/>
                    <a:pt x="1743" y="179"/>
                  </a:cubicBezTo>
                  <a:cubicBezTo>
                    <a:pt x="1758" y="212"/>
                    <a:pt x="1742" y="253"/>
                    <a:pt x="1733" y="285"/>
                  </a:cubicBezTo>
                  <a:cubicBezTo>
                    <a:pt x="1744" y="281"/>
                    <a:pt x="1760" y="285"/>
                    <a:pt x="1773" y="282"/>
                  </a:cubicBezTo>
                  <a:cubicBezTo>
                    <a:pt x="1782" y="280"/>
                    <a:pt x="1788" y="271"/>
                    <a:pt x="1796" y="274"/>
                  </a:cubicBezTo>
                  <a:cubicBezTo>
                    <a:pt x="1801" y="283"/>
                    <a:pt x="1794" y="295"/>
                    <a:pt x="1791" y="305"/>
                  </a:cubicBezTo>
                  <a:cubicBezTo>
                    <a:pt x="1783" y="332"/>
                    <a:pt x="1776" y="362"/>
                    <a:pt x="1768" y="388"/>
                  </a:cubicBezTo>
                  <a:cubicBezTo>
                    <a:pt x="1811" y="388"/>
                    <a:pt x="1846" y="384"/>
                    <a:pt x="1886" y="380"/>
                  </a:cubicBezTo>
                  <a:cubicBezTo>
                    <a:pt x="1905" y="401"/>
                    <a:pt x="1911" y="414"/>
                    <a:pt x="1906" y="448"/>
                  </a:cubicBezTo>
                  <a:cubicBezTo>
                    <a:pt x="1903" y="465"/>
                    <a:pt x="1896" y="485"/>
                    <a:pt x="1893" y="506"/>
                  </a:cubicBezTo>
                  <a:cubicBezTo>
                    <a:pt x="1890" y="522"/>
                    <a:pt x="1892" y="539"/>
                    <a:pt x="1889" y="554"/>
                  </a:cubicBezTo>
                  <a:cubicBezTo>
                    <a:pt x="1887" y="567"/>
                    <a:pt x="1881" y="578"/>
                    <a:pt x="1879" y="589"/>
                  </a:cubicBezTo>
                  <a:cubicBezTo>
                    <a:pt x="1876" y="609"/>
                    <a:pt x="1870" y="626"/>
                    <a:pt x="1864" y="647"/>
                  </a:cubicBezTo>
                  <a:cubicBezTo>
                    <a:pt x="1840" y="739"/>
                    <a:pt x="1819" y="838"/>
                    <a:pt x="1795" y="926"/>
                  </a:cubicBezTo>
                  <a:cubicBezTo>
                    <a:pt x="1787" y="954"/>
                    <a:pt x="1775" y="981"/>
                    <a:pt x="1771" y="1008"/>
                  </a:cubicBezTo>
                  <a:cubicBezTo>
                    <a:pt x="1762" y="1068"/>
                    <a:pt x="1753" y="1121"/>
                    <a:pt x="1731" y="1169"/>
                  </a:cubicBezTo>
                  <a:cubicBezTo>
                    <a:pt x="1726" y="1173"/>
                    <a:pt x="1717" y="1175"/>
                    <a:pt x="1712" y="1179"/>
                  </a:cubicBezTo>
                  <a:cubicBezTo>
                    <a:pt x="1689" y="1183"/>
                    <a:pt x="1666" y="1181"/>
                    <a:pt x="1640" y="1179"/>
                  </a:cubicBezTo>
                  <a:cubicBezTo>
                    <a:pt x="1593" y="1175"/>
                    <a:pt x="1547" y="1191"/>
                    <a:pt x="1504" y="1194"/>
                  </a:cubicBezTo>
                  <a:cubicBezTo>
                    <a:pt x="1487" y="1195"/>
                    <a:pt x="1469" y="1189"/>
                    <a:pt x="1456" y="1200"/>
                  </a:cubicBezTo>
                  <a:cubicBezTo>
                    <a:pt x="1380" y="1205"/>
                    <a:pt x="1296" y="1209"/>
                    <a:pt x="1212" y="1215"/>
                  </a:cubicBezTo>
                  <a:cubicBezTo>
                    <a:pt x="1126" y="1221"/>
                    <a:pt x="1032" y="1231"/>
                    <a:pt x="954" y="1255"/>
                  </a:cubicBezTo>
                  <a:cubicBezTo>
                    <a:pt x="953" y="1256"/>
                    <a:pt x="949" y="1258"/>
                    <a:pt x="948" y="1258"/>
                  </a:cubicBezTo>
                  <a:cubicBezTo>
                    <a:pt x="932" y="1266"/>
                    <a:pt x="919" y="1280"/>
                    <a:pt x="901" y="1283"/>
                  </a:cubicBezTo>
                  <a:cubicBezTo>
                    <a:pt x="883" y="1287"/>
                    <a:pt x="860" y="1286"/>
                    <a:pt x="840" y="1285"/>
                  </a:cubicBezTo>
                  <a:cubicBezTo>
                    <a:pt x="830" y="1284"/>
                    <a:pt x="812" y="1276"/>
                    <a:pt x="807" y="1277"/>
                  </a:cubicBezTo>
                  <a:cubicBezTo>
                    <a:pt x="781" y="1280"/>
                    <a:pt x="751" y="1279"/>
                    <a:pt x="724" y="1280"/>
                  </a:cubicBezTo>
                  <a:cubicBezTo>
                    <a:pt x="685" y="1281"/>
                    <a:pt x="651" y="1287"/>
                    <a:pt x="609" y="1293"/>
                  </a:cubicBezTo>
                  <a:cubicBezTo>
                    <a:pt x="566" y="1300"/>
                    <a:pt x="520" y="1301"/>
                    <a:pt x="476" y="1305"/>
                  </a:cubicBezTo>
                  <a:cubicBezTo>
                    <a:pt x="402" y="1312"/>
                    <a:pt x="329" y="1324"/>
                    <a:pt x="252" y="1325"/>
                  </a:cubicBezTo>
                  <a:cubicBezTo>
                    <a:pt x="243" y="1325"/>
                    <a:pt x="233" y="1322"/>
                    <a:pt x="224" y="1323"/>
                  </a:cubicBezTo>
                  <a:cubicBezTo>
                    <a:pt x="198" y="1325"/>
                    <a:pt x="174" y="1332"/>
                    <a:pt x="149" y="1333"/>
                  </a:cubicBezTo>
                  <a:cubicBezTo>
                    <a:pt x="122" y="1334"/>
                    <a:pt x="91" y="1329"/>
                    <a:pt x="63" y="1328"/>
                  </a:cubicBezTo>
                  <a:cubicBezTo>
                    <a:pt x="45" y="1328"/>
                    <a:pt x="30" y="1323"/>
                    <a:pt x="13" y="1318"/>
                  </a:cubicBezTo>
                  <a:cubicBezTo>
                    <a:pt x="9" y="1309"/>
                    <a:pt x="10" y="1294"/>
                    <a:pt x="3" y="1288"/>
                  </a:cubicBezTo>
                  <a:cubicBezTo>
                    <a:pt x="28" y="1234"/>
                    <a:pt x="58" y="1176"/>
                    <a:pt x="86" y="1130"/>
                  </a:cubicBezTo>
                  <a:cubicBezTo>
                    <a:pt x="62" y="1130"/>
                    <a:pt x="41" y="1136"/>
                    <a:pt x="20" y="1135"/>
                  </a:cubicBezTo>
                  <a:cubicBezTo>
                    <a:pt x="13" y="1116"/>
                    <a:pt x="31" y="1095"/>
                    <a:pt x="38" y="1077"/>
                  </a:cubicBezTo>
                  <a:cubicBezTo>
                    <a:pt x="23" y="1069"/>
                    <a:pt x="12" y="1081"/>
                    <a:pt x="3" y="1072"/>
                  </a:cubicBezTo>
                  <a:cubicBezTo>
                    <a:pt x="0" y="1052"/>
                    <a:pt x="22" y="1045"/>
                    <a:pt x="28" y="1028"/>
                  </a:cubicBezTo>
                  <a:cubicBezTo>
                    <a:pt x="26" y="1028"/>
                    <a:pt x="15" y="1030"/>
                    <a:pt x="13" y="1023"/>
                  </a:cubicBezTo>
                  <a:cubicBezTo>
                    <a:pt x="19" y="1000"/>
                    <a:pt x="36" y="988"/>
                    <a:pt x="45" y="968"/>
                  </a:cubicBezTo>
                  <a:cubicBezTo>
                    <a:pt x="36" y="968"/>
                    <a:pt x="22" y="971"/>
                    <a:pt x="18" y="959"/>
                  </a:cubicBezTo>
                  <a:cubicBezTo>
                    <a:pt x="24" y="940"/>
                    <a:pt x="44" y="936"/>
                    <a:pt x="48" y="915"/>
                  </a:cubicBezTo>
                  <a:cubicBezTo>
                    <a:pt x="53" y="916"/>
                    <a:pt x="53" y="912"/>
                    <a:pt x="56" y="911"/>
                  </a:cubicBezTo>
                  <a:cubicBezTo>
                    <a:pt x="91" y="854"/>
                    <a:pt x="139" y="810"/>
                    <a:pt x="171" y="750"/>
                  </a:cubicBezTo>
                  <a:cubicBezTo>
                    <a:pt x="174" y="749"/>
                    <a:pt x="176" y="745"/>
                    <a:pt x="181" y="745"/>
                  </a:cubicBezTo>
                  <a:cubicBezTo>
                    <a:pt x="193" y="725"/>
                    <a:pt x="203" y="703"/>
                    <a:pt x="222" y="689"/>
                  </a:cubicBezTo>
                  <a:cubicBezTo>
                    <a:pt x="264" y="612"/>
                    <a:pt x="311" y="566"/>
                    <a:pt x="347" y="480"/>
                  </a:cubicBezTo>
                  <a:cubicBezTo>
                    <a:pt x="352" y="477"/>
                    <a:pt x="352" y="477"/>
                    <a:pt x="358" y="478"/>
                  </a:cubicBezTo>
                  <a:cubicBezTo>
                    <a:pt x="380" y="442"/>
                    <a:pt x="405" y="411"/>
                    <a:pt x="426" y="375"/>
                  </a:cubicBezTo>
                  <a:cubicBezTo>
                    <a:pt x="434" y="375"/>
                    <a:pt x="433" y="383"/>
                    <a:pt x="440" y="383"/>
                  </a:cubicBezTo>
                  <a:cubicBezTo>
                    <a:pt x="474" y="375"/>
                    <a:pt x="518" y="378"/>
                    <a:pt x="559" y="382"/>
                  </a:cubicBezTo>
                  <a:cubicBezTo>
                    <a:pt x="622" y="387"/>
                    <a:pt x="688" y="386"/>
                    <a:pt x="747" y="392"/>
                  </a:cubicBezTo>
                  <a:cubicBezTo>
                    <a:pt x="789" y="406"/>
                    <a:pt x="855" y="408"/>
                    <a:pt x="908" y="426"/>
                  </a:cubicBezTo>
                  <a:cubicBezTo>
                    <a:pt x="918" y="409"/>
                    <a:pt x="928" y="392"/>
                    <a:pt x="936" y="373"/>
                  </a:cubicBezTo>
                  <a:cubicBezTo>
                    <a:pt x="941" y="371"/>
                    <a:pt x="941" y="374"/>
                    <a:pt x="944" y="372"/>
                  </a:cubicBezTo>
                  <a:cubicBezTo>
                    <a:pt x="968" y="336"/>
                    <a:pt x="987" y="296"/>
                    <a:pt x="1011" y="260"/>
                  </a:cubicBezTo>
                  <a:close/>
                  <a:moveTo>
                    <a:pt x="976" y="737"/>
                  </a:moveTo>
                  <a:cubicBezTo>
                    <a:pt x="982" y="724"/>
                    <a:pt x="985" y="712"/>
                    <a:pt x="989" y="699"/>
                  </a:cubicBezTo>
                  <a:cubicBezTo>
                    <a:pt x="992" y="691"/>
                    <a:pt x="1001" y="662"/>
                    <a:pt x="999" y="662"/>
                  </a:cubicBezTo>
                  <a:cubicBezTo>
                    <a:pt x="1004" y="661"/>
                    <a:pt x="1008" y="648"/>
                    <a:pt x="1008" y="639"/>
                  </a:cubicBezTo>
                  <a:cubicBezTo>
                    <a:pt x="1032" y="593"/>
                    <a:pt x="1055" y="546"/>
                    <a:pt x="1079" y="500"/>
                  </a:cubicBezTo>
                  <a:cubicBezTo>
                    <a:pt x="1085" y="496"/>
                    <a:pt x="1087" y="498"/>
                    <a:pt x="1092" y="493"/>
                  </a:cubicBezTo>
                  <a:cubicBezTo>
                    <a:pt x="1102" y="470"/>
                    <a:pt x="1117" y="453"/>
                    <a:pt x="1130" y="433"/>
                  </a:cubicBezTo>
                  <a:cubicBezTo>
                    <a:pt x="1162" y="308"/>
                    <a:pt x="1182" y="158"/>
                    <a:pt x="1139" y="38"/>
                  </a:cubicBezTo>
                  <a:cubicBezTo>
                    <a:pt x="1122" y="69"/>
                    <a:pt x="1117" y="103"/>
                    <a:pt x="1106" y="134"/>
                  </a:cubicBezTo>
                  <a:cubicBezTo>
                    <a:pt x="1101" y="147"/>
                    <a:pt x="1090" y="161"/>
                    <a:pt x="1084" y="171"/>
                  </a:cubicBezTo>
                  <a:cubicBezTo>
                    <a:pt x="1081" y="175"/>
                    <a:pt x="1081" y="182"/>
                    <a:pt x="1079" y="186"/>
                  </a:cubicBezTo>
                  <a:cubicBezTo>
                    <a:pt x="1073" y="194"/>
                    <a:pt x="1065" y="201"/>
                    <a:pt x="1059" y="209"/>
                  </a:cubicBezTo>
                  <a:cubicBezTo>
                    <a:pt x="1049" y="224"/>
                    <a:pt x="1039" y="239"/>
                    <a:pt x="1031" y="252"/>
                  </a:cubicBezTo>
                  <a:cubicBezTo>
                    <a:pt x="1019" y="271"/>
                    <a:pt x="1008" y="290"/>
                    <a:pt x="999" y="310"/>
                  </a:cubicBezTo>
                  <a:cubicBezTo>
                    <a:pt x="963" y="349"/>
                    <a:pt x="942" y="404"/>
                    <a:pt x="911" y="448"/>
                  </a:cubicBezTo>
                  <a:cubicBezTo>
                    <a:pt x="915" y="454"/>
                    <a:pt x="908" y="455"/>
                    <a:pt x="910" y="463"/>
                  </a:cubicBezTo>
                  <a:cubicBezTo>
                    <a:pt x="881" y="510"/>
                    <a:pt x="845" y="557"/>
                    <a:pt x="825" y="607"/>
                  </a:cubicBezTo>
                  <a:cubicBezTo>
                    <a:pt x="829" y="632"/>
                    <a:pt x="839" y="651"/>
                    <a:pt x="845" y="672"/>
                  </a:cubicBezTo>
                  <a:cubicBezTo>
                    <a:pt x="887" y="829"/>
                    <a:pt x="832" y="979"/>
                    <a:pt x="856" y="1160"/>
                  </a:cubicBezTo>
                  <a:cubicBezTo>
                    <a:pt x="883" y="1028"/>
                    <a:pt x="910" y="916"/>
                    <a:pt x="951" y="800"/>
                  </a:cubicBezTo>
                  <a:cubicBezTo>
                    <a:pt x="956" y="796"/>
                    <a:pt x="949" y="796"/>
                    <a:pt x="949" y="792"/>
                  </a:cubicBezTo>
                  <a:cubicBezTo>
                    <a:pt x="954" y="793"/>
                    <a:pt x="956" y="795"/>
                    <a:pt x="956" y="788"/>
                  </a:cubicBezTo>
                  <a:cubicBezTo>
                    <a:pt x="961" y="774"/>
                    <a:pt x="968" y="761"/>
                    <a:pt x="973" y="745"/>
                  </a:cubicBezTo>
                  <a:cubicBezTo>
                    <a:pt x="972" y="739"/>
                    <a:pt x="970" y="752"/>
                    <a:pt x="969" y="745"/>
                  </a:cubicBezTo>
                  <a:cubicBezTo>
                    <a:pt x="968" y="739"/>
                    <a:pt x="978" y="744"/>
                    <a:pt x="976" y="737"/>
                  </a:cubicBezTo>
                  <a:close/>
                  <a:moveTo>
                    <a:pt x="1559" y="166"/>
                  </a:moveTo>
                  <a:cubicBezTo>
                    <a:pt x="1540" y="182"/>
                    <a:pt x="1519" y="196"/>
                    <a:pt x="1496" y="207"/>
                  </a:cubicBezTo>
                  <a:cubicBezTo>
                    <a:pt x="1428" y="231"/>
                    <a:pt x="1367" y="262"/>
                    <a:pt x="1315" y="295"/>
                  </a:cubicBezTo>
                  <a:cubicBezTo>
                    <a:pt x="1275" y="321"/>
                    <a:pt x="1241" y="351"/>
                    <a:pt x="1205" y="380"/>
                  </a:cubicBezTo>
                  <a:cubicBezTo>
                    <a:pt x="1169" y="409"/>
                    <a:pt x="1137" y="441"/>
                    <a:pt x="1112" y="481"/>
                  </a:cubicBezTo>
                  <a:cubicBezTo>
                    <a:pt x="1100" y="501"/>
                    <a:pt x="1087" y="520"/>
                    <a:pt x="1074" y="539"/>
                  </a:cubicBezTo>
                  <a:cubicBezTo>
                    <a:pt x="1055" y="567"/>
                    <a:pt x="1042" y="606"/>
                    <a:pt x="1029" y="636"/>
                  </a:cubicBezTo>
                  <a:cubicBezTo>
                    <a:pt x="998" y="709"/>
                    <a:pt x="976" y="783"/>
                    <a:pt x="948" y="857"/>
                  </a:cubicBezTo>
                  <a:cubicBezTo>
                    <a:pt x="915" y="941"/>
                    <a:pt x="896" y="1032"/>
                    <a:pt x="873" y="1124"/>
                  </a:cubicBezTo>
                  <a:cubicBezTo>
                    <a:pt x="879" y="1137"/>
                    <a:pt x="865" y="1155"/>
                    <a:pt x="871" y="1167"/>
                  </a:cubicBezTo>
                  <a:cubicBezTo>
                    <a:pt x="878" y="1150"/>
                    <a:pt x="881" y="1130"/>
                    <a:pt x="896" y="1122"/>
                  </a:cubicBezTo>
                  <a:cubicBezTo>
                    <a:pt x="917" y="1088"/>
                    <a:pt x="943" y="1045"/>
                    <a:pt x="968" y="1018"/>
                  </a:cubicBezTo>
                  <a:cubicBezTo>
                    <a:pt x="981" y="1002"/>
                    <a:pt x="999" y="988"/>
                    <a:pt x="1014" y="971"/>
                  </a:cubicBezTo>
                  <a:cubicBezTo>
                    <a:pt x="1029" y="955"/>
                    <a:pt x="1042" y="936"/>
                    <a:pt x="1057" y="923"/>
                  </a:cubicBezTo>
                  <a:cubicBezTo>
                    <a:pt x="1154" y="842"/>
                    <a:pt x="1261" y="760"/>
                    <a:pt x="1418" y="760"/>
                  </a:cubicBezTo>
                  <a:cubicBezTo>
                    <a:pt x="1426" y="681"/>
                    <a:pt x="1443" y="614"/>
                    <a:pt x="1467" y="534"/>
                  </a:cubicBezTo>
                  <a:cubicBezTo>
                    <a:pt x="1481" y="490"/>
                    <a:pt x="1498" y="445"/>
                    <a:pt x="1514" y="403"/>
                  </a:cubicBezTo>
                  <a:cubicBezTo>
                    <a:pt x="1548" y="310"/>
                    <a:pt x="1619" y="220"/>
                    <a:pt x="1590" y="118"/>
                  </a:cubicBezTo>
                  <a:cubicBezTo>
                    <a:pt x="1590" y="117"/>
                    <a:pt x="1590" y="116"/>
                    <a:pt x="1589" y="116"/>
                  </a:cubicBezTo>
                  <a:cubicBezTo>
                    <a:pt x="1582" y="136"/>
                    <a:pt x="1567" y="147"/>
                    <a:pt x="1559" y="166"/>
                  </a:cubicBezTo>
                  <a:close/>
                  <a:moveTo>
                    <a:pt x="1607" y="141"/>
                  </a:moveTo>
                  <a:cubicBezTo>
                    <a:pt x="1620" y="237"/>
                    <a:pt x="1570" y="305"/>
                    <a:pt x="1536" y="380"/>
                  </a:cubicBezTo>
                  <a:cubicBezTo>
                    <a:pt x="1523" y="408"/>
                    <a:pt x="1514" y="440"/>
                    <a:pt x="1504" y="470"/>
                  </a:cubicBezTo>
                  <a:cubicBezTo>
                    <a:pt x="1472" y="565"/>
                    <a:pt x="1439" y="664"/>
                    <a:pt x="1428" y="774"/>
                  </a:cubicBezTo>
                  <a:cubicBezTo>
                    <a:pt x="1393" y="776"/>
                    <a:pt x="1359" y="777"/>
                    <a:pt x="1326" y="778"/>
                  </a:cubicBezTo>
                  <a:cubicBezTo>
                    <a:pt x="1261" y="798"/>
                    <a:pt x="1199" y="829"/>
                    <a:pt x="1145" y="866"/>
                  </a:cubicBezTo>
                  <a:cubicBezTo>
                    <a:pt x="1124" y="881"/>
                    <a:pt x="1107" y="900"/>
                    <a:pt x="1091" y="915"/>
                  </a:cubicBezTo>
                  <a:cubicBezTo>
                    <a:pt x="1079" y="925"/>
                    <a:pt x="1065" y="932"/>
                    <a:pt x="1054" y="943"/>
                  </a:cubicBezTo>
                  <a:cubicBezTo>
                    <a:pt x="1043" y="954"/>
                    <a:pt x="1034" y="966"/>
                    <a:pt x="1022" y="978"/>
                  </a:cubicBezTo>
                  <a:cubicBezTo>
                    <a:pt x="1001" y="1000"/>
                    <a:pt x="977" y="1021"/>
                    <a:pt x="958" y="1046"/>
                  </a:cubicBezTo>
                  <a:cubicBezTo>
                    <a:pt x="919" y="1096"/>
                    <a:pt x="887" y="1151"/>
                    <a:pt x="860" y="1210"/>
                  </a:cubicBezTo>
                  <a:cubicBezTo>
                    <a:pt x="875" y="1198"/>
                    <a:pt x="882" y="1171"/>
                    <a:pt x="893" y="1152"/>
                  </a:cubicBezTo>
                  <a:cubicBezTo>
                    <a:pt x="900" y="1140"/>
                    <a:pt x="912" y="1132"/>
                    <a:pt x="921" y="1121"/>
                  </a:cubicBezTo>
                  <a:cubicBezTo>
                    <a:pt x="931" y="1108"/>
                    <a:pt x="939" y="1094"/>
                    <a:pt x="949" y="1081"/>
                  </a:cubicBezTo>
                  <a:cubicBezTo>
                    <a:pt x="959" y="1069"/>
                    <a:pt x="966" y="1050"/>
                    <a:pt x="981" y="1047"/>
                  </a:cubicBezTo>
                  <a:cubicBezTo>
                    <a:pt x="958" y="1088"/>
                    <a:pt x="921" y="1123"/>
                    <a:pt x="900" y="1164"/>
                  </a:cubicBezTo>
                  <a:cubicBezTo>
                    <a:pt x="892" y="1178"/>
                    <a:pt x="884" y="1193"/>
                    <a:pt x="881" y="1209"/>
                  </a:cubicBezTo>
                  <a:cubicBezTo>
                    <a:pt x="887" y="1210"/>
                    <a:pt x="894" y="1204"/>
                    <a:pt x="901" y="1205"/>
                  </a:cubicBezTo>
                  <a:cubicBezTo>
                    <a:pt x="964" y="1118"/>
                    <a:pt x="1026" y="1030"/>
                    <a:pt x="1102" y="956"/>
                  </a:cubicBezTo>
                  <a:cubicBezTo>
                    <a:pt x="1107" y="956"/>
                    <a:pt x="1110" y="954"/>
                    <a:pt x="1114" y="953"/>
                  </a:cubicBezTo>
                  <a:cubicBezTo>
                    <a:pt x="1151" y="921"/>
                    <a:pt x="1191" y="887"/>
                    <a:pt x="1233" y="858"/>
                  </a:cubicBezTo>
                  <a:cubicBezTo>
                    <a:pt x="1285" y="823"/>
                    <a:pt x="1338" y="793"/>
                    <a:pt x="1414" y="792"/>
                  </a:cubicBezTo>
                  <a:cubicBezTo>
                    <a:pt x="1432" y="791"/>
                    <a:pt x="1436" y="794"/>
                    <a:pt x="1453" y="792"/>
                  </a:cubicBezTo>
                  <a:cubicBezTo>
                    <a:pt x="1487" y="671"/>
                    <a:pt x="1526" y="557"/>
                    <a:pt x="1550" y="426"/>
                  </a:cubicBezTo>
                  <a:cubicBezTo>
                    <a:pt x="1552" y="420"/>
                    <a:pt x="1558" y="420"/>
                    <a:pt x="1559" y="413"/>
                  </a:cubicBezTo>
                  <a:cubicBezTo>
                    <a:pt x="1577" y="370"/>
                    <a:pt x="1578" y="317"/>
                    <a:pt x="1595" y="275"/>
                  </a:cubicBezTo>
                  <a:cubicBezTo>
                    <a:pt x="1597" y="271"/>
                    <a:pt x="1602" y="268"/>
                    <a:pt x="1604" y="264"/>
                  </a:cubicBezTo>
                  <a:cubicBezTo>
                    <a:pt x="1615" y="232"/>
                    <a:pt x="1622" y="195"/>
                    <a:pt x="1632" y="166"/>
                  </a:cubicBezTo>
                  <a:cubicBezTo>
                    <a:pt x="1635" y="157"/>
                    <a:pt x="1643" y="146"/>
                    <a:pt x="1638" y="136"/>
                  </a:cubicBezTo>
                  <a:cubicBezTo>
                    <a:pt x="1627" y="138"/>
                    <a:pt x="1620" y="144"/>
                    <a:pt x="1607" y="141"/>
                  </a:cubicBezTo>
                  <a:close/>
                  <a:moveTo>
                    <a:pt x="1670" y="538"/>
                  </a:moveTo>
                  <a:cubicBezTo>
                    <a:pt x="1664" y="534"/>
                    <a:pt x="1667" y="542"/>
                    <a:pt x="1662" y="548"/>
                  </a:cubicBezTo>
                  <a:cubicBezTo>
                    <a:pt x="1671" y="473"/>
                    <a:pt x="1691" y="394"/>
                    <a:pt x="1705" y="312"/>
                  </a:cubicBezTo>
                  <a:cubicBezTo>
                    <a:pt x="1708" y="307"/>
                    <a:pt x="1711" y="304"/>
                    <a:pt x="1713" y="299"/>
                  </a:cubicBezTo>
                  <a:cubicBezTo>
                    <a:pt x="1712" y="280"/>
                    <a:pt x="1726" y="248"/>
                    <a:pt x="1730" y="224"/>
                  </a:cubicBezTo>
                  <a:cubicBezTo>
                    <a:pt x="1734" y="220"/>
                    <a:pt x="1737" y="215"/>
                    <a:pt x="1738" y="207"/>
                  </a:cubicBezTo>
                  <a:cubicBezTo>
                    <a:pt x="1733" y="200"/>
                    <a:pt x="1728" y="198"/>
                    <a:pt x="1720" y="196"/>
                  </a:cubicBezTo>
                  <a:cubicBezTo>
                    <a:pt x="1702" y="210"/>
                    <a:pt x="1708" y="249"/>
                    <a:pt x="1693" y="267"/>
                  </a:cubicBezTo>
                  <a:cubicBezTo>
                    <a:pt x="1691" y="251"/>
                    <a:pt x="1700" y="222"/>
                    <a:pt x="1703" y="201"/>
                  </a:cubicBezTo>
                  <a:cubicBezTo>
                    <a:pt x="1696" y="196"/>
                    <a:pt x="1698" y="182"/>
                    <a:pt x="1693" y="174"/>
                  </a:cubicBezTo>
                  <a:cubicBezTo>
                    <a:pt x="1686" y="195"/>
                    <a:pt x="1684" y="222"/>
                    <a:pt x="1672" y="239"/>
                  </a:cubicBezTo>
                  <a:cubicBezTo>
                    <a:pt x="1672" y="215"/>
                    <a:pt x="1682" y="193"/>
                    <a:pt x="1682" y="174"/>
                  </a:cubicBezTo>
                  <a:cubicBezTo>
                    <a:pt x="1672" y="184"/>
                    <a:pt x="1674" y="200"/>
                    <a:pt x="1670" y="214"/>
                  </a:cubicBezTo>
                  <a:cubicBezTo>
                    <a:pt x="1662" y="240"/>
                    <a:pt x="1651" y="268"/>
                    <a:pt x="1647" y="294"/>
                  </a:cubicBezTo>
                  <a:cubicBezTo>
                    <a:pt x="1645" y="308"/>
                    <a:pt x="1645" y="318"/>
                    <a:pt x="1637" y="320"/>
                  </a:cubicBezTo>
                  <a:cubicBezTo>
                    <a:pt x="1642" y="264"/>
                    <a:pt x="1661" y="220"/>
                    <a:pt x="1668" y="162"/>
                  </a:cubicBezTo>
                  <a:cubicBezTo>
                    <a:pt x="1663" y="157"/>
                    <a:pt x="1661" y="149"/>
                    <a:pt x="1653" y="146"/>
                  </a:cubicBezTo>
                  <a:cubicBezTo>
                    <a:pt x="1582" y="349"/>
                    <a:pt x="1535" y="578"/>
                    <a:pt x="1464" y="785"/>
                  </a:cubicBezTo>
                  <a:cubicBezTo>
                    <a:pt x="1470" y="792"/>
                    <a:pt x="1475" y="800"/>
                    <a:pt x="1489" y="798"/>
                  </a:cubicBezTo>
                  <a:cubicBezTo>
                    <a:pt x="1491" y="766"/>
                    <a:pt x="1506" y="738"/>
                    <a:pt x="1514" y="707"/>
                  </a:cubicBezTo>
                  <a:cubicBezTo>
                    <a:pt x="1518" y="691"/>
                    <a:pt x="1515" y="673"/>
                    <a:pt x="1526" y="659"/>
                  </a:cubicBezTo>
                  <a:cubicBezTo>
                    <a:pt x="1523" y="706"/>
                    <a:pt x="1506" y="749"/>
                    <a:pt x="1499" y="797"/>
                  </a:cubicBezTo>
                  <a:cubicBezTo>
                    <a:pt x="1506" y="793"/>
                    <a:pt x="1511" y="799"/>
                    <a:pt x="1516" y="797"/>
                  </a:cubicBezTo>
                  <a:cubicBezTo>
                    <a:pt x="1530" y="722"/>
                    <a:pt x="1557" y="646"/>
                    <a:pt x="1570" y="564"/>
                  </a:cubicBezTo>
                  <a:cubicBezTo>
                    <a:pt x="1580" y="554"/>
                    <a:pt x="1578" y="538"/>
                    <a:pt x="1580" y="521"/>
                  </a:cubicBezTo>
                  <a:cubicBezTo>
                    <a:pt x="1585" y="496"/>
                    <a:pt x="1592" y="471"/>
                    <a:pt x="1597" y="445"/>
                  </a:cubicBezTo>
                  <a:cubicBezTo>
                    <a:pt x="1599" y="432"/>
                    <a:pt x="1604" y="419"/>
                    <a:pt x="1607" y="407"/>
                  </a:cubicBezTo>
                  <a:cubicBezTo>
                    <a:pt x="1610" y="394"/>
                    <a:pt x="1608" y="378"/>
                    <a:pt x="1620" y="372"/>
                  </a:cubicBezTo>
                  <a:cubicBezTo>
                    <a:pt x="1609" y="460"/>
                    <a:pt x="1584" y="561"/>
                    <a:pt x="1560" y="654"/>
                  </a:cubicBezTo>
                  <a:cubicBezTo>
                    <a:pt x="1555" y="674"/>
                    <a:pt x="1554" y="696"/>
                    <a:pt x="1549" y="715"/>
                  </a:cubicBezTo>
                  <a:cubicBezTo>
                    <a:pt x="1540" y="749"/>
                    <a:pt x="1517" y="792"/>
                    <a:pt x="1519" y="825"/>
                  </a:cubicBezTo>
                  <a:cubicBezTo>
                    <a:pt x="1528" y="833"/>
                    <a:pt x="1531" y="831"/>
                    <a:pt x="1544" y="835"/>
                  </a:cubicBezTo>
                  <a:cubicBezTo>
                    <a:pt x="1546" y="798"/>
                    <a:pt x="1563" y="767"/>
                    <a:pt x="1572" y="735"/>
                  </a:cubicBezTo>
                  <a:cubicBezTo>
                    <a:pt x="1580" y="706"/>
                    <a:pt x="1577" y="676"/>
                    <a:pt x="1594" y="651"/>
                  </a:cubicBezTo>
                  <a:cubicBezTo>
                    <a:pt x="1589" y="683"/>
                    <a:pt x="1585" y="740"/>
                    <a:pt x="1565" y="767"/>
                  </a:cubicBezTo>
                  <a:cubicBezTo>
                    <a:pt x="1560" y="789"/>
                    <a:pt x="1555" y="812"/>
                    <a:pt x="1550" y="835"/>
                  </a:cubicBezTo>
                  <a:cubicBezTo>
                    <a:pt x="1559" y="829"/>
                    <a:pt x="1560" y="853"/>
                    <a:pt x="1567" y="858"/>
                  </a:cubicBezTo>
                  <a:cubicBezTo>
                    <a:pt x="1579" y="780"/>
                    <a:pt x="1615" y="707"/>
                    <a:pt x="1630" y="627"/>
                  </a:cubicBezTo>
                  <a:cubicBezTo>
                    <a:pt x="1632" y="620"/>
                    <a:pt x="1627" y="609"/>
                    <a:pt x="1637" y="606"/>
                  </a:cubicBezTo>
                  <a:cubicBezTo>
                    <a:pt x="1638" y="633"/>
                    <a:pt x="1633" y="663"/>
                    <a:pt x="1625" y="694"/>
                  </a:cubicBezTo>
                  <a:cubicBezTo>
                    <a:pt x="1611" y="749"/>
                    <a:pt x="1584" y="813"/>
                    <a:pt x="1574" y="873"/>
                  </a:cubicBezTo>
                  <a:cubicBezTo>
                    <a:pt x="1568" y="875"/>
                    <a:pt x="1565" y="880"/>
                    <a:pt x="1560" y="883"/>
                  </a:cubicBezTo>
                  <a:cubicBezTo>
                    <a:pt x="1541" y="885"/>
                    <a:pt x="1520" y="878"/>
                    <a:pt x="1494" y="883"/>
                  </a:cubicBezTo>
                  <a:cubicBezTo>
                    <a:pt x="1453" y="892"/>
                    <a:pt x="1405" y="907"/>
                    <a:pt x="1363" y="916"/>
                  </a:cubicBezTo>
                  <a:cubicBezTo>
                    <a:pt x="1316" y="927"/>
                    <a:pt x="1277" y="954"/>
                    <a:pt x="1238" y="971"/>
                  </a:cubicBezTo>
                  <a:cubicBezTo>
                    <a:pt x="1219" y="980"/>
                    <a:pt x="1205" y="990"/>
                    <a:pt x="1192" y="998"/>
                  </a:cubicBezTo>
                  <a:cubicBezTo>
                    <a:pt x="1184" y="1002"/>
                    <a:pt x="1174" y="1005"/>
                    <a:pt x="1167" y="1009"/>
                  </a:cubicBezTo>
                  <a:cubicBezTo>
                    <a:pt x="1104" y="1056"/>
                    <a:pt x="1034" y="1096"/>
                    <a:pt x="983" y="1157"/>
                  </a:cubicBezTo>
                  <a:cubicBezTo>
                    <a:pt x="1044" y="1120"/>
                    <a:pt x="1108" y="1087"/>
                    <a:pt x="1174" y="1054"/>
                  </a:cubicBezTo>
                  <a:cubicBezTo>
                    <a:pt x="1180" y="1051"/>
                    <a:pt x="1184" y="1045"/>
                    <a:pt x="1190" y="1042"/>
                  </a:cubicBezTo>
                  <a:cubicBezTo>
                    <a:pt x="1271" y="1006"/>
                    <a:pt x="1368" y="987"/>
                    <a:pt x="1462" y="971"/>
                  </a:cubicBezTo>
                  <a:cubicBezTo>
                    <a:pt x="1509" y="957"/>
                    <a:pt x="1549" y="959"/>
                    <a:pt x="1600" y="953"/>
                  </a:cubicBezTo>
                  <a:cubicBezTo>
                    <a:pt x="1632" y="858"/>
                    <a:pt x="1649" y="770"/>
                    <a:pt x="1672" y="672"/>
                  </a:cubicBezTo>
                  <a:cubicBezTo>
                    <a:pt x="1682" y="627"/>
                    <a:pt x="1701" y="577"/>
                    <a:pt x="1712" y="533"/>
                  </a:cubicBezTo>
                  <a:cubicBezTo>
                    <a:pt x="1718" y="506"/>
                    <a:pt x="1722" y="484"/>
                    <a:pt x="1728" y="456"/>
                  </a:cubicBezTo>
                  <a:cubicBezTo>
                    <a:pt x="1734" y="432"/>
                    <a:pt x="1748" y="410"/>
                    <a:pt x="1750" y="385"/>
                  </a:cubicBezTo>
                  <a:cubicBezTo>
                    <a:pt x="1763" y="362"/>
                    <a:pt x="1769" y="320"/>
                    <a:pt x="1776" y="292"/>
                  </a:cubicBezTo>
                  <a:cubicBezTo>
                    <a:pt x="1760" y="293"/>
                    <a:pt x="1742" y="298"/>
                    <a:pt x="1731" y="300"/>
                  </a:cubicBezTo>
                  <a:cubicBezTo>
                    <a:pt x="1714" y="340"/>
                    <a:pt x="1711" y="395"/>
                    <a:pt x="1695" y="436"/>
                  </a:cubicBezTo>
                  <a:cubicBezTo>
                    <a:pt x="1695" y="435"/>
                    <a:pt x="1694" y="432"/>
                    <a:pt x="1693" y="435"/>
                  </a:cubicBezTo>
                  <a:cubicBezTo>
                    <a:pt x="1691" y="471"/>
                    <a:pt x="1677" y="501"/>
                    <a:pt x="1670" y="538"/>
                  </a:cubicBezTo>
                  <a:close/>
                  <a:moveTo>
                    <a:pt x="745" y="412"/>
                  </a:moveTo>
                  <a:cubicBezTo>
                    <a:pt x="727" y="401"/>
                    <a:pt x="705" y="407"/>
                    <a:pt x="684" y="405"/>
                  </a:cubicBezTo>
                  <a:cubicBezTo>
                    <a:pt x="654" y="402"/>
                    <a:pt x="627" y="392"/>
                    <a:pt x="606" y="397"/>
                  </a:cubicBezTo>
                  <a:cubicBezTo>
                    <a:pt x="607" y="396"/>
                    <a:pt x="608" y="398"/>
                    <a:pt x="606" y="398"/>
                  </a:cubicBezTo>
                  <a:cubicBezTo>
                    <a:pt x="578" y="397"/>
                    <a:pt x="554" y="390"/>
                    <a:pt x="526" y="390"/>
                  </a:cubicBezTo>
                  <a:cubicBezTo>
                    <a:pt x="500" y="390"/>
                    <a:pt x="474" y="390"/>
                    <a:pt x="443" y="390"/>
                  </a:cubicBezTo>
                  <a:cubicBezTo>
                    <a:pt x="425" y="403"/>
                    <a:pt x="413" y="424"/>
                    <a:pt x="400" y="445"/>
                  </a:cubicBezTo>
                  <a:cubicBezTo>
                    <a:pt x="368" y="496"/>
                    <a:pt x="326" y="542"/>
                    <a:pt x="300" y="593"/>
                  </a:cubicBezTo>
                  <a:cubicBezTo>
                    <a:pt x="296" y="597"/>
                    <a:pt x="298" y="588"/>
                    <a:pt x="294" y="593"/>
                  </a:cubicBezTo>
                  <a:cubicBezTo>
                    <a:pt x="271" y="653"/>
                    <a:pt x="218" y="697"/>
                    <a:pt x="191" y="759"/>
                  </a:cubicBezTo>
                  <a:cubicBezTo>
                    <a:pt x="143" y="820"/>
                    <a:pt x="94" y="880"/>
                    <a:pt x="51" y="946"/>
                  </a:cubicBezTo>
                  <a:cubicBezTo>
                    <a:pt x="118" y="950"/>
                    <a:pt x="183" y="967"/>
                    <a:pt x="249" y="984"/>
                  </a:cubicBezTo>
                  <a:cubicBezTo>
                    <a:pt x="276" y="991"/>
                    <a:pt x="302" y="1002"/>
                    <a:pt x="328" y="1009"/>
                  </a:cubicBezTo>
                  <a:cubicBezTo>
                    <a:pt x="362" y="1018"/>
                    <a:pt x="398" y="1028"/>
                    <a:pt x="423" y="1029"/>
                  </a:cubicBezTo>
                  <a:cubicBezTo>
                    <a:pt x="484" y="1047"/>
                    <a:pt x="560" y="1072"/>
                    <a:pt x="629" y="1097"/>
                  </a:cubicBezTo>
                  <a:cubicBezTo>
                    <a:pt x="638" y="1101"/>
                    <a:pt x="646" y="1108"/>
                    <a:pt x="656" y="1112"/>
                  </a:cubicBezTo>
                  <a:cubicBezTo>
                    <a:pt x="690" y="1126"/>
                    <a:pt x="730" y="1126"/>
                    <a:pt x="754" y="1150"/>
                  </a:cubicBezTo>
                  <a:cubicBezTo>
                    <a:pt x="793" y="1158"/>
                    <a:pt x="817" y="1182"/>
                    <a:pt x="848" y="1199"/>
                  </a:cubicBezTo>
                  <a:cubicBezTo>
                    <a:pt x="836" y="1142"/>
                    <a:pt x="837" y="1090"/>
                    <a:pt x="833" y="1041"/>
                  </a:cubicBezTo>
                  <a:cubicBezTo>
                    <a:pt x="843" y="937"/>
                    <a:pt x="846" y="846"/>
                    <a:pt x="843" y="750"/>
                  </a:cubicBezTo>
                  <a:cubicBezTo>
                    <a:pt x="842" y="704"/>
                    <a:pt x="819" y="667"/>
                    <a:pt x="817" y="622"/>
                  </a:cubicBezTo>
                  <a:cubicBezTo>
                    <a:pt x="810" y="613"/>
                    <a:pt x="808" y="606"/>
                    <a:pt x="807" y="598"/>
                  </a:cubicBezTo>
                  <a:cubicBezTo>
                    <a:pt x="843" y="555"/>
                    <a:pt x="872" y="491"/>
                    <a:pt x="903" y="438"/>
                  </a:cubicBezTo>
                  <a:cubicBezTo>
                    <a:pt x="850" y="428"/>
                    <a:pt x="790" y="407"/>
                    <a:pt x="745" y="412"/>
                  </a:cubicBezTo>
                  <a:close/>
                  <a:moveTo>
                    <a:pt x="1831" y="402"/>
                  </a:moveTo>
                  <a:cubicBezTo>
                    <a:pt x="1809" y="402"/>
                    <a:pt x="1795" y="401"/>
                    <a:pt x="1776" y="407"/>
                  </a:cubicBezTo>
                  <a:cubicBezTo>
                    <a:pt x="1768" y="409"/>
                    <a:pt x="1756" y="409"/>
                    <a:pt x="1760" y="421"/>
                  </a:cubicBezTo>
                  <a:cubicBezTo>
                    <a:pt x="1777" y="426"/>
                    <a:pt x="1798" y="427"/>
                    <a:pt x="1821" y="421"/>
                  </a:cubicBezTo>
                  <a:cubicBezTo>
                    <a:pt x="1821" y="425"/>
                    <a:pt x="1823" y="427"/>
                    <a:pt x="1826" y="426"/>
                  </a:cubicBezTo>
                  <a:cubicBezTo>
                    <a:pt x="1825" y="503"/>
                    <a:pt x="1786" y="571"/>
                    <a:pt x="1770" y="637"/>
                  </a:cubicBezTo>
                  <a:cubicBezTo>
                    <a:pt x="1761" y="670"/>
                    <a:pt x="1755" y="705"/>
                    <a:pt x="1746" y="737"/>
                  </a:cubicBezTo>
                  <a:cubicBezTo>
                    <a:pt x="1737" y="772"/>
                    <a:pt x="1725" y="809"/>
                    <a:pt x="1715" y="845"/>
                  </a:cubicBezTo>
                  <a:cubicBezTo>
                    <a:pt x="1705" y="880"/>
                    <a:pt x="1690" y="914"/>
                    <a:pt x="1683" y="948"/>
                  </a:cubicBezTo>
                  <a:cubicBezTo>
                    <a:pt x="1678" y="977"/>
                    <a:pt x="1673" y="1006"/>
                    <a:pt x="1667" y="1034"/>
                  </a:cubicBezTo>
                  <a:cubicBezTo>
                    <a:pt x="1661" y="1059"/>
                    <a:pt x="1655" y="1087"/>
                    <a:pt x="1637" y="1107"/>
                  </a:cubicBezTo>
                  <a:cubicBezTo>
                    <a:pt x="1631" y="1104"/>
                    <a:pt x="1624" y="1103"/>
                    <a:pt x="1619" y="1099"/>
                  </a:cubicBezTo>
                  <a:cubicBezTo>
                    <a:pt x="1570" y="1100"/>
                    <a:pt x="1511" y="1091"/>
                    <a:pt x="1467" y="1101"/>
                  </a:cubicBezTo>
                  <a:cubicBezTo>
                    <a:pt x="1453" y="1090"/>
                    <a:pt x="1446" y="1101"/>
                    <a:pt x="1434" y="1104"/>
                  </a:cubicBezTo>
                  <a:cubicBezTo>
                    <a:pt x="1414" y="1108"/>
                    <a:pt x="1388" y="1107"/>
                    <a:pt x="1366" y="1109"/>
                  </a:cubicBezTo>
                  <a:cubicBezTo>
                    <a:pt x="1347" y="1111"/>
                    <a:pt x="1329" y="1114"/>
                    <a:pt x="1310" y="1116"/>
                  </a:cubicBezTo>
                  <a:cubicBezTo>
                    <a:pt x="1265" y="1120"/>
                    <a:pt x="1217" y="1124"/>
                    <a:pt x="1172" y="1132"/>
                  </a:cubicBezTo>
                  <a:cubicBezTo>
                    <a:pt x="1164" y="1134"/>
                    <a:pt x="1157" y="1139"/>
                    <a:pt x="1149" y="1140"/>
                  </a:cubicBezTo>
                  <a:cubicBezTo>
                    <a:pt x="1095" y="1152"/>
                    <a:pt x="1044" y="1164"/>
                    <a:pt x="1001" y="1194"/>
                  </a:cubicBezTo>
                  <a:cubicBezTo>
                    <a:pt x="1091" y="1180"/>
                    <a:pt x="1183" y="1171"/>
                    <a:pt x="1275" y="1159"/>
                  </a:cubicBezTo>
                  <a:cubicBezTo>
                    <a:pt x="1314" y="1154"/>
                    <a:pt x="1355" y="1143"/>
                    <a:pt x="1396" y="1144"/>
                  </a:cubicBezTo>
                  <a:cubicBezTo>
                    <a:pt x="1423" y="1144"/>
                    <a:pt x="1445" y="1146"/>
                    <a:pt x="1467" y="1145"/>
                  </a:cubicBezTo>
                  <a:cubicBezTo>
                    <a:pt x="1478" y="1145"/>
                    <a:pt x="1498" y="1137"/>
                    <a:pt x="1499" y="1154"/>
                  </a:cubicBezTo>
                  <a:cubicBezTo>
                    <a:pt x="1479" y="1164"/>
                    <a:pt x="1457" y="1156"/>
                    <a:pt x="1436" y="1155"/>
                  </a:cubicBezTo>
                  <a:cubicBezTo>
                    <a:pt x="1377" y="1155"/>
                    <a:pt x="1315" y="1168"/>
                    <a:pt x="1270" y="1172"/>
                  </a:cubicBezTo>
                  <a:cubicBezTo>
                    <a:pt x="1223" y="1176"/>
                    <a:pt x="1190" y="1179"/>
                    <a:pt x="1154" y="1184"/>
                  </a:cubicBezTo>
                  <a:cubicBezTo>
                    <a:pt x="1127" y="1187"/>
                    <a:pt x="1101" y="1196"/>
                    <a:pt x="1076" y="1199"/>
                  </a:cubicBezTo>
                  <a:cubicBezTo>
                    <a:pt x="1021" y="1204"/>
                    <a:pt x="976" y="1207"/>
                    <a:pt x="936" y="1233"/>
                  </a:cubicBezTo>
                  <a:cubicBezTo>
                    <a:pt x="940" y="1235"/>
                    <a:pt x="942" y="1240"/>
                    <a:pt x="941" y="1247"/>
                  </a:cubicBezTo>
                  <a:cubicBezTo>
                    <a:pt x="966" y="1235"/>
                    <a:pt x="995" y="1224"/>
                    <a:pt x="1026" y="1220"/>
                  </a:cubicBezTo>
                  <a:cubicBezTo>
                    <a:pt x="1201" y="1197"/>
                    <a:pt x="1410" y="1192"/>
                    <a:pt x="1597" y="1167"/>
                  </a:cubicBezTo>
                  <a:cubicBezTo>
                    <a:pt x="1642" y="1161"/>
                    <a:pt x="1696" y="1180"/>
                    <a:pt x="1725" y="1150"/>
                  </a:cubicBezTo>
                  <a:cubicBezTo>
                    <a:pt x="1751" y="1082"/>
                    <a:pt x="1756" y="1007"/>
                    <a:pt x="1775" y="935"/>
                  </a:cubicBezTo>
                  <a:cubicBezTo>
                    <a:pt x="1781" y="911"/>
                    <a:pt x="1792" y="889"/>
                    <a:pt x="1798" y="865"/>
                  </a:cubicBezTo>
                  <a:cubicBezTo>
                    <a:pt x="1805" y="839"/>
                    <a:pt x="1812" y="813"/>
                    <a:pt x="1818" y="787"/>
                  </a:cubicBezTo>
                  <a:cubicBezTo>
                    <a:pt x="1823" y="761"/>
                    <a:pt x="1831" y="736"/>
                    <a:pt x="1836" y="710"/>
                  </a:cubicBezTo>
                  <a:cubicBezTo>
                    <a:pt x="1842" y="684"/>
                    <a:pt x="1847" y="656"/>
                    <a:pt x="1854" y="631"/>
                  </a:cubicBezTo>
                  <a:cubicBezTo>
                    <a:pt x="1857" y="621"/>
                    <a:pt x="1864" y="612"/>
                    <a:pt x="1866" y="602"/>
                  </a:cubicBezTo>
                  <a:cubicBezTo>
                    <a:pt x="1874" y="568"/>
                    <a:pt x="1875" y="530"/>
                    <a:pt x="1884" y="498"/>
                  </a:cubicBezTo>
                  <a:cubicBezTo>
                    <a:pt x="1881" y="472"/>
                    <a:pt x="1906" y="427"/>
                    <a:pt x="1886" y="403"/>
                  </a:cubicBezTo>
                  <a:cubicBezTo>
                    <a:pt x="1869" y="396"/>
                    <a:pt x="1850" y="401"/>
                    <a:pt x="1831" y="402"/>
                  </a:cubicBezTo>
                  <a:close/>
                  <a:moveTo>
                    <a:pt x="1755" y="435"/>
                  </a:moveTo>
                  <a:cubicBezTo>
                    <a:pt x="1732" y="509"/>
                    <a:pt x="1720" y="583"/>
                    <a:pt x="1698" y="657"/>
                  </a:cubicBezTo>
                  <a:cubicBezTo>
                    <a:pt x="1692" y="679"/>
                    <a:pt x="1686" y="699"/>
                    <a:pt x="1680" y="720"/>
                  </a:cubicBezTo>
                  <a:cubicBezTo>
                    <a:pt x="1674" y="743"/>
                    <a:pt x="1670" y="765"/>
                    <a:pt x="1665" y="788"/>
                  </a:cubicBezTo>
                  <a:cubicBezTo>
                    <a:pt x="1655" y="835"/>
                    <a:pt x="1637" y="881"/>
                    <a:pt x="1625" y="926"/>
                  </a:cubicBezTo>
                  <a:cubicBezTo>
                    <a:pt x="1623" y="935"/>
                    <a:pt x="1627" y="947"/>
                    <a:pt x="1615" y="953"/>
                  </a:cubicBezTo>
                  <a:cubicBezTo>
                    <a:pt x="1618" y="958"/>
                    <a:pt x="1620" y="963"/>
                    <a:pt x="1615" y="968"/>
                  </a:cubicBezTo>
                  <a:cubicBezTo>
                    <a:pt x="1563" y="969"/>
                    <a:pt x="1506" y="973"/>
                    <a:pt x="1448" y="984"/>
                  </a:cubicBezTo>
                  <a:cubicBezTo>
                    <a:pt x="1360" y="1001"/>
                    <a:pt x="1274" y="1022"/>
                    <a:pt x="1198" y="1056"/>
                  </a:cubicBezTo>
                  <a:cubicBezTo>
                    <a:pt x="1149" y="1078"/>
                    <a:pt x="1103" y="1107"/>
                    <a:pt x="1057" y="1132"/>
                  </a:cubicBezTo>
                  <a:cubicBezTo>
                    <a:pt x="1034" y="1145"/>
                    <a:pt x="1010" y="1158"/>
                    <a:pt x="988" y="1172"/>
                  </a:cubicBezTo>
                  <a:cubicBezTo>
                    <a:pt x="971" y="1183"/>
                    <a:pt x="952" y="1192"/>
                    <a:pt x="938" y="1204"/>
                  </a:cubicBezTo>
                  <a:cubicBezTo>
                    <a:pt x="935" y="1206"/>
                    <a:pt x="927" y="1211"/>
                    <a:pt x="930" y="1217"/>
                  </a:cubicBezTo>
                  <a:cubicBezTo>
                    <a:pt x="937" y="1219"/>
                    <a:pt x="943" y="1208"/>
                    <a:pt x="949" y="1204"/>
                  </a:cubicBezTo>
                  <a:cubicBezTo>
                    <a:pt x="962" y="1195"/>
                    <a:pt x="979" y="1188"/>
                    <a:pt x="994" y="1180"/>
                  </a:cubicBezTo>
                  <a:cubicBezTo>
                    <a:pt x="1009" y="1173"/>
                    <a:pt x="1026" y="1166"/>
                    <a:pt x="1041" y="1159"/>
                  </a:cubicBezTo>
                  <a:cubicBezTo>
                    <a:pt x="1135" y="1115"/>
                    <a:pt x="1249" y="1107"/>
                    <a:pt x="1363" y="1096"/>
                  </a:cubicBezTo>
                  <a:cubicBezTo>
                    <a:pt x="1452" y="1087"/>
                    <a:pt x="1547" y="1072"/>
                    <a:pt x="1638" y="1089"/>
                  </a:cubicBezTo>
                  <a:cubicBezTo>
                    <a:pt x="1666" y="968"/>
                    <a:pt x="1702" y="836"/>
                    <a:pt x="1736" y="722"/>
                  </a:cubicBezTo>
                  <a:cubicBezTo>
                    <a:pt x="1739" y="713"/>
                    <a:pt x="1739" y="704"/>
                    <a:pt x="1741" y="694"/>
                  </a:cubicBezTo>
                  <a:cubicBezTo>
                    <a:pt x="1745" y="681"/>
                    <a:pt x="1753" y="670"/>
                    <a:pt x="1756" y="657"/>
                  </a:cubicBezTo>
                  <a:cubicBezTo>
                    <a:pt x="1761" y="643"/>
                    <a:pt x="1762" y="627"/>
                    <a:pt x="1766" y="612"/>
                  </a:cubicBezTo>
                  <a:cubicBezTo>
                    <a:pt x="1784" y="556"/>
                    <a:pt x="1806" y="496"/>
                    <a:pt x="1811" y="445"/>
                  </a:cubicBezTo>
                  <a:cubicBezTo>
                    <a:pt x="1794" y="440"/>
                    <a:pt x="1773" y="439"/>
                    <a:pt x="1755" y="435"/>
                  </a:cubicBezTo>
                  <a:close/>
                  <a:moveTo>
                    <a:pt x="1668" y="534"/>
                  </a:moveTo>
                  <a:cubicBezTo>
                    <a:pt x="1669" y="528"/>
                    <a:pt x="1675" y="518"/>
                    <a:pt x="1672" y="513"/>
                  </a:cubicBezTo>
                  <a:cubicBezTo>
                    <a:pt x="1670" y="518"/>
                    <a:pt x="1665" y="529"/>
                    <a:pt x="1668" y="534"/>
                  </a:cubicBezTo>
                  <a:close/>
                  <a:moveTo>
                    <a:pt x="1376" y="805"/>
                  </a:moveTo>
                  <a:cubicBezTo>
                    <a:pt x="1316" y="813"/>
                    <a:pt x="1274" y="847"/>
                    <a:pt x="1227" y="875"/>
                  </a:cubicBezTo>
                  <a:cubicBezTo>
                    <a:pt x="1192" y="906"/>
                    <a:pt x="1153" y="931"/>
                    <a:pt x="1117" y="961"/>
                  </a:cubicBezTo>
                  <a:cubicBezTo>
                    <a:pt x="1046" y="1034"/>
                    <a:pt x="974" y="1116"/>
                    <a:pt x="920" y="1200"/>
                  </a:cubicBezTo>
                  <a:cubicBezTo>
                    <a:pt x="963" y="1150"/>
                    <a:pt x="1011" y="1105"/>
                    <a:pt x="1064" y="1064"/>
                  </a:cubicBezTo>
                  <a:cubicBezTo>
                    <a:pt x="1081" y="1060"/>
                    <a:pt x="1096" y="1043"/>
                    <a:pt x="1110" y="1031"/>
                  </a:cubicBezTo>
                  <a:cubicBezTo>
                    <a:pt x="1148" y="1013"/>
                    <a:pt x="1179" y="983"/>
                    <a:pt x="1217" y="963"/>
                  </a:cubicBezTo>
                  <a:cubicBezTo>
                    <a:pt x="1254" y="943"/>
                    <a:pt x="1289" y="921"/>
                    <a:pt x="1333" y="908"/>
                  </a:cubicBezTo>
                  <a:cubicBezTo>
                    <a:pt x="1335" y="904"/>
                    <a:pt x="1341" y="904"/>
                    <a:pt x="1343" y="900"/>
                  </a:cubicBezTo>
                  <a:cubicBezTo>
                    <a:pt x="1400" y="881"/>
                    <a:pt x="1484" y="852"/>
                    <a:pt x="1554" y="868"/>
                  </a:cubicBezTo>
                  <a:cubicBezTo>
                    <a:pt x="1556" y="858"/>
                    <a:pt x="1550" y="857"/>
                    <a:pt x="1549" y="850"/>
                  </a:cubicBezTo>
                  <a:cubicBezTo>
                    <a:pt x="1538" y="849"/>
                    <a:pt x="1529" y="848"/>
                    <a:pt x="1522" y="848"/>
                  </a:cubicBezTo>
                  <a:cubicBezTo>
                    <a:pt x="1500" y="836"/>
                    <a:pt x="1468" y="839"/>
                    <a:pt x="1439" y="843"/>
                  </a:cubicBezTo>
                  <a:cubicBezTo>
                    <a:pt x="1400" y="849"/>
                    <a:pt x="1356" y="862"/>
                    <a:pt x="1326" y="880"/>
                  </a:cubicBezTo>
                  <a:cubicBezTo>
                    <a:pt x="1313" y="888"/>
                    <a:pt x="1303" y="901"/>
                    <a:pt x="1288" y="901"/>
                  </a:cubicBezTo>
                  <a:cubicBezTo>
                    <a:pt x="1293" y="895"/>
                    <a:pt x="1302" y="892"/>
                    <a:pt x="1310" y="888"/>
                  </a:cubicBezTo>
                  <a:cubicBezTo>
                    <a:pt x="1350" y="842"/>
                    <a:pt x="1434" y="832"/>
                    <a:pt x="1509" y="827"/>
                  </a:cubicBezTo>
                  <a:cubicBezTo>
                    <a:pt x="1510" y="820"/>
                    <a:pt x="1509" y="814"/>
                    <a:pt x="1506" y="812"/>
                  </a:cubicBezTo>
                  <a:cubicBezTo>
                    <a:pt x="1447" y="810"/>
                    <a:pt x="1378" y="834"/>
                    <a:pt x="1331" y="850"/>
                  </a:cubicBezTo>
                  <a:cubicBezTo>
                    <a:pt x="1362" y="825"/>
                    <a:pt x="1414" y="814"/>
                    <a:pt x="1454" y="803"/>
                  </a:cubicBezTo>
                  <a:cubicBezTo>
                    <a:pt x="1427" y="803"/>
                    <a:pt x="1401" y="802"/>
                    <a:pt x="1376" y="805"/>
                  </a:cubicBezTo>
                  <a:close/>
                  <a:moveTo>
                    <a:pt x="411" y="1047"/>
                  </a:moveTo>
                  <a:cubicBezTo>
                    <a:pt x="407" y="1046"/>
                    <a:pt x="403" y="1045"/>
                    <a:pt x="398" y="1044"/>
                  </a:cubicBezTo>
                  <a:cubicBezTo>
                    <a:pt x="343" y="1029"/>
                    <a:pt x="290" y="1012"/>
                    <a:pt x="240" y="1001"/>
                  </a:cubicBezTo>
                  <a:cubicBezTo>
                    <a:pt x="184" y="988"/>
                    <a:pt x="124" y="978"/>
                    <a:pt x="74" y="969"/>
                  </a:cubicBezTo>
                  <a:cubicBezTo>
                    <a:pt x="66" y="974"/>
                    <a:pt x="62" y="971"/>
                    <a:pt x="54" y="973"/>
                  </a:cubicBezTo>
                  <a:cubicBezTo>
                    <a:pt x="47" y="986"/>
                    <a:pt x="37" y="995"/>
                    <a:pt x="31" y="1009"/>
                  </a:cubicBezTo>
                  <a:cubicBezTo>
                    <a:pt x="59" y="1010"/>
                    <a:pt x="79" y="1013"/>
                    <a:pt x="103" y="1016"/>
                  </a:cubicBezTo>
                  <a:cubicBezTo>
                    <a:pt x="193" y="1029"/>
                    <a:pt x="282" y="1046"/>
                    <a:pt x="368" y="1057"/>
                  </a:cubicBezTo>
                  <a:cubicBezTo>
                    <a:pt x="405" y="1062"/>
                    <a:pt x="447" y="1065"/>
                    <a:pt x="491" y="1072"/>
                  </a:cubicBezTo>
                  <a:cubicBezTo>
                    <a:pt x="494" y="1073"/>
                    <a:pt x="502" y="1078"/>
                    <a:pt x="504" y="1072"/>
                  </a:cubicBezTo>
                  <a:cubicBezTo>
                    <a:pt x="475" y="1064"/>
                    <a:pt x="441" y="1058"/>
                    <a:pt x="411" y="1047"/>
                  </a:cubicBezTo>
                  <a:close/>
                  <a:moveTo>
                    <a:pt x="617" y="1129"/>
                  </a:moveTo>
                  <a:cubicBezTo>
                    <a:pt x="596" y="1121"/>
                    <a:pt x="576" y="1112"/>
                    <a:pt x="553" y="1104"/>
                  </a:cubicBezTo>
                  <a:cubicBezTo>
                    <a:pt x="543" y="1101"/>
                    <a:pt x="532" y="1096"/>
                    <a:pt x="521" y="1092"/>
                  </a:cubicBezTo>
                  <a:cubicBezTo>
                    <a:pt x="499" y="1086"/>
                    <a:pt x="470" y="1087"/>
                    <a:pt x="445" y="1082"/>
                  </a:cubicBezTo>
                  <a:cubicBezTo>
                    <a:pt x="408" y="1076"/>
                    <a:pt x="366" y="1072"/>
                    <a:pt x="327" y="1067"/>
                  </a:cubicBezTo>
                  <a:cubicBezTo>
                    <a:pt x="229" y="1056"/>
                    <a:pt x="137" y="1030"/>
                    <a:pt x="46" y="1024"/>
                  </a:cubicBezTo>
                  <a:cubicBezTo>
                    <a:pt x="35" y="1032"/>
                    <a:pt x="26" y="1050"/>
                    <a:pt x="23" y="1061"/>
                  </a:cubicBezTo>
                  <a:cubicBezTo>
                    <a:pt x="67" y="1062"/>
                    <a:pt x="112" y="1071"/>
                    <a:pt x="161" y="1076"/>
                  </a:cubicBezTo>
                  <a:cubicBezTo>
                    <a:pt x="214" y="1081"/>
                    <a:pt x="288" y="1081"/>
                    <a:pt x="335" y="1087"/>
                  </a:cubicBezTo>
                  <a:cubicBezTo>
                    <a:pt x="358" y="1091"/>
                    <a:pt x="382" y="1091"/>
                    <a:pt x="402" y="1096"/>
                  </a:cubicBezTo>
                  <a:cubicBezTo>
                    <a:pt x="407" y="1097"/>
                    <a:pt x="412" y="1101"/>
                    <a:pt x="416" y="1102"/>
                  </a:cubicBezTo>
                  <a:cubicBezTo>
                    <a:pt x="446" y="1110"/>
                    <a:pt x="478" y="1107"/>
                    <a:pt x="508" y="1114"/>
                  </a:cubicBezTo>
                  <a:cubicBezTo>
                    <a:pt x="556" y="1126"/>
                    <a:pt x="600" y="1138"/>
                    <a:pt x="642" y="1150"/>
                  </a:cubicBezTo>
                  <a:cubicBezTo>
                    <a:pt x="658" y="1155"/>
                    <a:pt x="674" y="1163"/>
                    <a:pt x="690" y="1160"/>
                  </a:cubicBezTo>
                  <a:cubicBezTo>
                    <a:pt x="662" y="1154"/>
                    <a:pt x="640" y="1137"/>
                    <a:pt x="617" y="1129"/>
                  </a:cubicBezTo>
                  <a:close/>
                  <a:moveTo>
                    <a:pt x="551" y="1087"/>
                  </a:moveTo>
                  <a:cubicBezTo>
                    <a:pt x="537" y="1082"/>
                    <a:pt x="522" y="1077"/>
                    <a:pt x="508" y="1072"/>
                  </a:cubicBezTo>
                  <a:cubicBezTo>
                    <a:pt x="518" y="1080"/>
                    <a:pt x="540" y="1085"/>
                    <a:pt x="551" y="1087"/>
                  </a:cubicBezTo>
                  <a:close/>
                  <a:moveTo>
                    <a:pt x="446" y="1119"/>
                  </a:moveTo>
                  <a:cubicBezTo>
                    <a:pt x="423" y="1116"/>
                    <a:pt x="404" y="1112"/>
                    <a:pt x="378" y="1109"/>
                  </a:cubicBezTo>
                  <a:cubicBezTo>
                    <a:pt x="340" y="1105"/>
                    <a:pt x="301" y="1094"/>
                    <a:pt x="265" y="1092"/>
                  </a:cubicBezTo>
                  <a:cubicBezTo>
                    <a:pt x="211" y="1090"/>
                    <a:pt x="164" y="1092"/>
                    <a:pt x="119" y="1086"/>
                  </a:cubicBezTo>
                  <a:cubicBezTo>
                    <a:pt x="108" y="1084"/>
                    <a:pt x="98" y="1083"/>
                    <a:pt x="88" y="1082"/>
                  </a:cubicBezTo>
                  <a:cubicBezTo>
                    <a:pt x="78" y="1081"/>
                    <a:pt x="60" y="1075"/>
                    <a:pt x="53" y="1077"/>
                  </a:cubicBezTo>
                  <a:cubicBezTo>
                    <a:pt x="38" y="1082"/>
                    <a:pt x="33" y="1108"/>
                    <a:pt x="30" y="1122"/>
                  </a:cubicBezTo>
                  <a:cubicBezTo>
                    <a:pt x="55" y="1116"/>
                    <a:pt x="89" y="1123"/>
                    <a:pt x="101" y="1109"/>
                  </a:cubicBezTo>
                  <a:cubicBezTo>
                    <a:pt x="114" y="1122"/>
                    <a:pt x="141" y="1112"/>
                    <a:pt x="162" y="1112"/>
                  </a:cubicBezTo>
                  <a:cubicBezTo>
                    <a:pt x="171" y="1112"/>
                    <a:pt x="181" y="1117"/>
                    <a:pt x="191" y="1117"/>
                  </a:cubicBezTo>
                  <a:cubicBezTo>
                    <a:pt x="234" y="1119"/>
                    <a:pt x="284" y="1121"/>
                    <a:pt x="332" y="1121"/>
                  </a:cubicBezTo>
                  <a:cubicBezTo>
                    <a:pt x="431" y="1121"/>
                    <a:pt x="525" y="1151"/>
                    <a:pt x="611" y="1157"/>
                  </a:cubicBezTo>
                  <a:cubicBezTo>
                    <a:pt x="563" y="1140"/>
                    <a:pt x="505" y="1126"/>
                    <a:pt x="446" y="1119"/>
                  </a:cubicBezTo>
                  <a:close/>
                  <a:moveTo>
                    <a:pt x="722" y="1155"/>
                  </a:moveTo>
                  <a:cubicBezTo>
                    <a:pt x="755" y="1171"/>
                    <a:pt x="795" y="1189"/>
                    <a:pt x="827" y="1200"/>
                  </a:cubicBezTo>
                  <a:cubicBezTo>
                    <a:pt x="757" y="1159"/>
                    <a:pt x="681" y="1132"/>
                    <a:pt x="597" y="1104"/>
                  </a:cubicBezTo>
                  <a:cubicBezTo>
                    <a:pt x="638" y="1121"/>
                    <a:pt x="680" y="1145"/>
                    <a:pt x="722" y="1155"/>
                  </a:cubicBezTo>
                  <a:close/>
                  <a:moveTo>
                    <a:pt x="519" y="1157"/>
                  </a:moveTo>
                  <a:cubicBezTo>
                    <a:pt x="496" y="1154"/>
                    <a:pt x="474" y="1149"/>
                    <a:pt x="451" y="1145"/>
                  </a:cubicBezTo>
                  <a:cubicBezTo>
                    <a:pt x="358" y="1129"/>
                    <a:pt x="232" y="1131"/>
                    <a:pt x="149" y="1127"/>
                  </a:cubicBezTo>
                  <a:cubicBezTo>
                    <a:pt x="120" y="1147"/>
                    <a:pt x="122" y="1195"/>
                    <a:pt x="101" y="1227"/>
                  </a:cubicBezTo>
                  <a:cubicBezTo>
                    <a:pt x="166" y="1205"/>
                    <a:pt x="245" y="1183"/>
                    <a:pt x="330" y="1177"/>
                  </a:cubicBezTo>
                  <a:cubicBezTo>
                    <a:pt x="472" y="1167"/>
                    <a:pt x="616" y="1184"/>
                    <a:pt x="732" y="1199"/>
                  </a:cubicBezTo>
                  <a:cubicBezTo>
                    <a:pt x="660" y="1178"/>
                    <a:pt x="590" y="1167"/>
                    <a:pt x="519" y="1157"/>
                  </a:cubicBezTo>
                  <a:close/>
                  <a:moveTo>
                    <a:pt x="111" y="1127"/>
                  </a:moveTo>
                  <a:cubicBezTo>
                    <a:pt x="95" y="1138"/>
                    <a:pt x="89" y="1152"/>
                    <a:pt x="78" y="1170"/>
                  </a:cubicBezTo>
                  <a:cubicBezTo>
                    <a:pt x="71" y="1181"/>
                    <a:pt x="64" y="1192"/>
                    <a:pt x="58" y="1204"/>
                  </a:cubicBezTo>
                  <a:cubicBezTo>
                    <a:pt x="38" y="1239"/>
                    <a:pt x="22" y="1266"/>
                    <a:pt x="23" y="1305"/>
                  </a:cubicBezTo>
                  <a:cubicBezTo>
                    <a:pt x="90" y="1333"/>
                    <a:pt x="179" y="1311"/>
                    <a:pt x="244" y="1311"/>
                  </a:cubicBezTo>
                  <a:cubicBezTo>
                    <a:pt x="322" y="1312"/>
                    <a:pt x="402" y="1298"/>
                    <a:pt x="480" y="1292"/>
                  </a:cubicBezTo>
                  <a:cubicBezTo>
                    <a:pt x="522" y="1288"/>
                    <a:pt x="563" y="1283"/>
                    <a:pt x="602" y="1282"/>
                  </a:cubicBezTo>
                  <a:cubicBezTo>
                    <a:pt x="663" y="1264"/>
                    <a:pt x="736" y="1266"/>
                    <a:pt x="800" y="1263"/>
                  </a:cubicBezTo>
                  <a:cubicBezTo>
                    <a:pt x="798" y="1256"/>
                    <a:pt x="796" y="1248"/>
                    <a:pt x="793" y="1242"/>
                  </a:cubicBezTo>
                  <a:cubicBezTo>
                    <a:pt x="700" y="1248"/>
                    <a:pt x="613" y="1249"/>
                    <a:pt x="529" y="1263"/>
                  </a:cubicBezTo>
                  <a:cubicBezTo>
                    <a:pt x="514" y="1266"/>
                    <a:pt x="501" y="1271"/>
                    <a:pt x="486" y="1272"/>
                  </a:cubicBezTo>
                  <a:cubicBezTo>
                    <a:pt x="480" y="1272"/>
                    <a:pt x="474" y="1269"/>
                    <a:pt x="468" y="1270"/>
                  </a:cubicBezTo>
                  <a:cubicBezTo>
                    <a:pt x="397" y="1278"/>
                    <a:pt x="318" y="1298"/>
                    <a:pt x="242" y="1297"/>
                  </a:cubicBezTo>
                  <a:cubicBezTo>
                    <a:pt x="280" y="1281"/>
                    <a:pt x="322" y="1286"/>
                    <a:pt x="362" y="1277"/>
                  </a:cubicBezTo>
                  <a:cubicBezTo>
                    <a:pt x="408" y="1266"/>
                    <a:pt x="456" y="1255"/>
                    <a:pt x="503" y="1253"/>
                  </a:cubicBezTo>
                  <a:cubicBezTo>
                    <a:pt x="447" y="1252"/>
                    <a:pt x="385" y="1252"/>
                    <a:pt x="315" y="1260"/>
                  </a:cubicBezTo>
                  <a:cubicBezTo>
                    <a:pt x="299" y="1262"/>
                    <a:pt x="284" y="1262"/>
                    <a:pt x="269" y="1263"/>
                  </a:cubicBezTo>
                  <a:cubicBezTo>
                    <a:pt x="236" y="1267"/>
                    <a:pt x="204" y="1275"/>
                    <a:pt x="174" y="1275"/>
                  </a:cubicBezTo>
                  <a:cubicBezTo>
                    <a:pt x="151" y="1275"/>
                    <a:pt x="129" y="1271"/>
                    <a:pt x="108" y="1273"/>
                  </a:cubicBezTo>
                  <a:cubicBezTo>
                    <a:pt x="99" y="1274"/>
                    <a:pt x="90" y="1281"/>
                    <a:pt x="81" y="1278"/>
                  </a:cubicBezTo>
                  <a:cubicBezTo>
                    <a:pt x="77" y="1270"/>
                    <a:pt x="82" y="1261"/>
                    <a:pt x="86" y="1257"/>
                  </a:cubicBezTo>
                  <a:cubicBezTo>
                    <a:pt x="83" y="1247"/>
                    <a:pt x="85" y="1231"/>
                    <a:pt x="86" y="1228"/>
                  </a:cubicBezTo>
                  <a:cubicBezTo>
                    <a:pt x="97" y="1202"/>
                    <a:pt x="116" y="1169"/>
                    <a:pt x="123" y="1137"/>
                  </a:cubicBezTo>
                  <a:cubicBezTo>
                    <a:pt x="126" y="1136"/>
                    <a:pt x="138" y="1128"/>
                    <a:pt x="131" y="1127"/>
                  </a:cubicBezTo>
                  <a:cubicBezTo>
                    <a:pt x="126" y="1128"/>
                    <a:pt x="117" y="1128"/>
                    <a:pt x="111" y="1127"/>
                  </a:cubicBezTo>
                  <a:close/>
                  <a:moveTo>
                    <a:pt x="358" y="1187"/>
                  </a:moveTo>
                  <a:cubicBezTo>
                    <a:pt x="356" y="1187"/>
                    <a:pt x="357" y="1190"/>
                    <a:pt x="355" y="1190"/>
                  </a:cubicBezTo>
                  <a:cubicBezTo>
                    <a:pt x="315" y="1190"/>
                    <a:pt x="271" y="1198"/>
                    <a:pt x="227" y="1205"/>
                  </a:cubicBezTo>
                  <a:cubicBezTo>
                    <a:pt x="185" y="1212"/>
                    <a:pt x="141" y="1224"/>
                    <a:pt x="104" y="1243"/>
                  </a:cubicBezTo>
                  <a:cubicBezTo>
                    <a:pt x="118" y="1244"/>
                    <a:pt x="134" y="1239"/>
                    <a:pt x="146" y="1243"/>
                  </a:cubicBezTo>
                  <a:cubicBezTo>
                    <a:pt x="130" y="1253"/>
                    <a:pt x="101" y="1244"/>
                    <a:pt x="98" y="1262"/>
                  </a:cubicBezTo>
                  <a:cubicBezTo>
                    <a:pt x="231" y="1259"/>
                    <a:pt x="378" y="1237"/>
                    <a:pt x="504" y="1238"/>
                  </a:cubicBezTo>
                  <a:cubicBezTo>
                    <a:pt x="610" y="1240"/>
                    <a:pt x="679" y="1236"/>
                    <a:pt x="775" y="1227"/>
                  </a:cubicBezTo>
                  <a:cubicBezTo>
                    <a:pt x="731" y="1225"/>
                    <a:pt x="685" y="1216"/>
                    <a:pt x="627" y="1215"/>
                  </a:cubicBezTo>
                  <a:cubicBezTo>
                    <a:pt x="636" y="1210"/>
                    <a:pt x="653" y="1206"/>
                    <a:pt x="664" y="1209"/>
                  </a:cubicBezTo>
                  <a:cubicBezTo>
                    <a:pt x="557" y="1177"/>
                    <a:pt x="446" y="1195"/>
                    <a:pt x="358" y="1187"/>
                  </a:cubicBezTo>
                  <a:close/>
                  <a:moveTo>
                    <a:pt x="740" y="1213"/>
                  </a:moveTo>
                  <a:cubicBezTo>
                    <a:pt x="727" y="1212"/>
                    <a:pt x="710" y="1207"/>
                    <a:pt x="697" y="1210"/>
                  </a:cubicBezTo>
                  <a:cubicBezTo>
                    <a:pt x="712" y="1211"/>
                    <a:pt x="732" y="1216"/>
                    <a:pt x="740" y="1213"/>
                  </a:cubicBezTo>
                  <a:close/>
                  <a:moveTo>
                    <a:pt x="868" y="1252"/>
                  </a:moveTo>
                  <a:cubicBezTo>
                    <a:pt x="863" y="1253"/>
                    <a:pt x="854" y="1249"/>
                    <a:pt x="858" y="1255"/>
                  </a:cubicBezTo>
                  <a:cubicBezTo>
                    <a:pt x="845" y="1252"/>
                    <a:pt x="823" y="1246"/>
                    <a:pt x="808" y="1242"/>
                  </a:cubicBezTo>
                  <a:cubicBezTo>
                    <a:pt x="806" y="1257"/>
                    <a:pt x="818" y="1259"/>
                    <a:pt x="822" y="1268"/>
                  </a:cubicBezTo>
                  <a:cubicBezTo>
                    <a:pt x="862" y="1274"/>
                    <a:pt x="906" y="1279"/>
                    <a:pt x="928" y="1250"/>
                  </a:cubicBezTo>
                  <a:cubicBezTo>
                    <a:pt x="927" y="1244"/>
                    <a:pt x="923" y="1238"/>
                    <a:pt x="916" y="1230"/>
                  </a:cubicBezTo>
                  <a:cubicBezTo>
                    <a:pt x="908" y="1233"/>
                    <a:pt x="901" y="1236"/>
                    <a:pt x="896" y="1242"/>
                  </a:cubicBezTo>
                  <a:cubicBezTo>
                    <a:pt x="892" y="1235"/>
                    <a:pt x="879" y="1248"/>
                    <a:pt x="868" y="125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cs typeface="+mn-ea"/>
                <a:sym typeface="+mn-lt"/>
              </a:endParaRPr>
            </a:p>
          </p:txBody>
        </p:sp>
      </p:grpSp>
      <p:sp>
        <p:nvSpPr>
          <p:cNvPr id="15" name="圆角矩形 14"/>
          <p:cNvSpPr/>
          <p:nvPr/>
        </p:nvSpPr>
        <p:spPr>
          <a:xfrm>
            <a:off x="8233994" y="3098800"/>
            <a:ext cx="2408349" cy="2546252"/>
          </a:xfrm>
          <a:prstGeom prst="round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TextBox 6"/>
          <p:cNvSpPr txBox="1"/>
          <p:nvPr/>
        </p:nvSpPr>
        <p:spPr>
          <a:xfrm>
            <a:off x="1875304" y="3239515"/>
            <a:ext cx="1652765" cy="307777"/>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pPr algn="l"/>
            <a:r>
              <a:rPr lang="zh-CN" altLang="en-US" dirty="0">
                <a:solidFill>
                  <a:schemeClr val="tx1">
                    <a:lumMod val="65000"/>
                    <a:lumOff val="35000"/>
                  </a:schemeClr>
                </a:solidFill>
                <a:latin typeface="+mn-lt"/>
                <a:ea typeface="+mn-ea"/>
                <a:cs typeface="+mn-ea"/>
                <a:sym typeface="+mn-lt"/>
              </a:rPr>
              <a:t>输入标题文本</a:t>
            </a:r>
            <a:endParaRPr lang="zh-CN" altLang="en-US" dirty="0">
              <a:solidFill>
                <a:schemeClr val="tx1">
                  <a:lumMod val="65000"/>
                  <a:lumOff val="35000"/>
                </a:schemeClr>
              </a:solidFill>
              <a:latin typeface="+mn-lt"/>
              <a:ea typeface="+mn-ea"/>
              <a:cs typeface="+mn-ea"/>
              <a:sym typeface="+mn-lt"/>
            </a:endParaRPr>
          </a:p>
        </p:txBody>
      </p:sp>
      <p:sp>
        <p:nvSpPr>
          <p:cNvPr id="17" name="TextBox 6"/>
          <p:cNvSpPr txBox="1"/>
          <p:nvPr/>
        </p:nvSpPr>
        <p:spPr>
          <a:xfrm>
            <a:off x="5270122" y="3239515"/>
            <a:ext cx="1652765" cy="307777"/>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pPr algn="l"/>
            <a:r>
              <a:rPr lang="zh-CN" altLang="en-US" dirty="0">
                <a:solidFill>
                  <a:schemeClr val="tx1">
                    <a:lumMod val="65000"/>
                    <a:lumOff val="35000"/>
                  </a:schemeClr>
                </a:solidFill>
                <a:latin typeface="+mn-lt"/>
                <a:ea typeface="+mn-ea"/>
                <a:cs typeface="+mn-ea"/>
                <a:sym typeface="+mn-lt"/>
              </a:rPr>
              <a:t>输入标题文本</a:t>
            </a:r>
            <a:endParaRPr lang="zh-CN" altLang="en-US" dirty="0">
              <a:solidFill>
                <a:schemeClr val="tx1">
                  <a:lumMod val="65000"/>
                  <a:lumOff val="35000"/>
                </a:schemeClr>
              </a:solidFill>
              <a:latin typeface="+mn-lt"/>
              <a:ea typeface="+mn-ea"/>
              <a:cs typeface="+mn-ea"/>
              <a:sym typeface="+mn-lt"/>
            </a:endParaRPr>
          </a:p>
        </p:txBody>
      </p:sp>
      <p:sp>
        <p:nvSpPr>
          <p:cNvPr id="18" name="TextBox 6"/>
          <p:cNvSpPr txBox="1"/>
          <p:nvPr/>
        </p:nvSpPr>
        <p:spPr>
          <a:xfrm>
            <a:off x="8611785" y="3239515"/>
            <a:ext cx="1652765" cy="307777"/>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pPr algn="l"/>
            <a:r>
              <a:rPr lang="zh-CN" altLang="en-US" dirty="0">
                <a:solidFill>
                  <a:schemeClr val="tx1">
                    <a:lumMod val="65000"/>
                    <a:lumOff val="35000"/>
                  </a:schemeClr>
                </a:solidFill>
                <a:latin typeface="+mn-lt"/>
                <a:ea typeface="+mn-ea"/>
                <a:cs typeface="+mn-ea"/>
                <a:sym typeface="+mn-lt"/>
              </a:rPr>
              <a:t>输入标题文本</a:t>
            </a:r>
            <a:endParaRPr lang="zh-CN" altLang="en-US" dirty="0">
              <a:solidFill>
                <a:schemeClr val="tx1">
                  <a:lumMod val="65000"/>
                  <a:lumOff val="35000"/>
                </a:schemeClr>
              </a:solidFill>
              <a:latin typeface="+mn-lt"/>
              <a:ea typeface="+mn-ea"/>
              <a:cs typeface="+mn-ea"/>
              <a:sym typeface="+mn-lt"/>
            </a:endParaRPr>
          </a:p>
        </p:txBody>
      </p:sp>
      <p:sp>
        <p:nvSpPr>
          <p:cNvPr id="19" name="TextBox 7"/>
          <p:cNvSpPr txBox="1"/>
          <p:nvPr/>
        </p:nvSpPr>
        <p:spPr>
          <a:xfrm>
            <a:off x="1566636" y="3871041"/>
            <a:ext cx="2157597" cy="1200329"/>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itchFamily="34" charset="-122"/>
                <a:ea typeface="微软雅黑" pitchFamily="34" charset="-122"/>
              </a:defRPr>
            </a:lvl1pPr>
          </a:lstStyle>
          <a:p>
            <a:pPr>
              <a:lnSpc>
                <a:spcPct val="150000"/>
              </a:lnSpc>
            </a:pPr>
            <a:r>
              <a:rPr lang="zh-CN" altLang="en-US" sz="1300" dirty="0">
                <a:latin typeface="+mn-lt"/>
                <a:ea typeface="+mn-ea"/>
                <a:cs typeface="+mn-ea"/>
                <a:sym typeface="+mn-lt"/>
              </a:rPr>
              <a:t>点击输入简要文字内容，文字内容需概括精炼，不用多余的文字修饰，言简意赅的说明该项内容。</a:t>
            </a:r>
            <a:endParaRPr lang="en-US" altLang="zh-CN" sz="1300" dirty="0">
              <a:latin typeface="+mn-lt"/>
              <a:ea typeface="+mn-ea"/>
              <a:cs typeface="+mn-ea"/>
              <a:sym typeface="+mn-lt"/>
            </a:endParaRPr>
          </a:p>
        </p:txBody>
      </p:sp>
      <p:sp>
        <p:nvSpPr>
          <p:cNvPr id="20" name="TextBox 7"/>
          <p:cNvSpPr txBox="1"/>
          <p:nvPr/>
        </p:nvSpPr>
        <p:spPr>
          <a:xfrm>
            <a:off x="4953435" y="3871041"/>
            <a:ext cx="2157597" cy="1200329"/>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itchFamily="34" charset="-122"/>
                <a:ea typeface="微软雅黑" pitchFamily="34" charset="-122"/>
              </a:defRPr>
            </a:lvl1pPr>
          </a:lstStyle>
          <a:p>
            <a:pPr>
              <a:lnSpc>
                <a:spcPct val="150000"/>
              </a:lnSpc>
            </a:pPr>
            <a:r>
              <a:rPr lang="zh-CN" altLang="en-US" sz="1300" dirty="0">
                <a:latin typeface="+mn-lt"/>
                <a:ea typeface="+mn-ea"/>
                <a:cs typeface="+mn-ea"/>
                <a:sym typeface="+mn-lt"/>
              </a:rPr>
              <a:t>点击输入简要文字内容，文字内容需概括精炼，不用多余的文字修饰，言简意赅的说明该项内容。</a:t>
            </a:r>
            <a:endParaRPr lang="en-US" altLang="zh-CN" sz="1300" dirty="0">
              <a:latin typeface="+mn-lt"/>
              <a:ea typeface="+mn-ea"/>
              <a:cs typeface="+mn-ea"/>
              <a:sym typeface="+mn-lt"/>
            </a:endParaRPr>
          </a:p>
        </p:txBody>
      </p:sp>
      <p:sp>
        <p:nvSpPr>
          <p:cNvPr id="21" name="TextBox 7"/>
          <p:cNvSpPr txBox="1"/>
          <p:nvPr/>
        </p:nvSpPr>
        <p:spPr>
          <a:xfrm>
            <a:off x="8359368" y="3871041"/>
            <a:ext cx="2157597" cy="1200329"/>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itchFamily="34" charset="-122"/>
                <a:ea typeface="微软雅黑" pitchFamily="34" charset="-122"/>
              </a:defRPr>
            </a:lvl1pPr>
          </a:lstStyle>
          <a:p>
            <a:pPr>
              <a:lnSpc>
                <a:spcPct val="150000"/>
              </a:lnSpc>
            </a:pPr>
            <a:r>
              <a:rPr lang="zh-CN" altLang="en-US" sz="1300" dirty="0">
                <a:latin typeface="+mn-lt"/>
                <a:ea typeface="+mn-ea"/>
                <a:cs typeface="+mn-ea"/>
                <a:sym typeface="+mn-lt"/>
              </a:rPr>
              <a:t>点击输入简要文字内容，文字内容需概括精炼，不用多余的文字修饰，言简意赅的说明该项内容。</a:t>
            </a:r>
            <a:endParaRPr lang="en-US" altLang="zh-CN" sz="13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par>
                                <p:cTn id="25" presetID="22" presetClass="entr" presetSubtype="4" fill="hold" grpId="0" nodeType="withEffect">
                                  <p:stCondLst>
                                    <p:cond delay="25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grpId="0" nodeType="withEffect">
                                  <p:stCondLst>
                                    <p:cond delay="50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right)">
                                      <p:cBhvr>
                                        <p:cTn id="34" dur="500"/>
                                        <p:tgtEl>
                                          <p:spTgt spid="16"/>
                                        </p:tgtEl>
                                      </p:cBhvr>
                                    </p:animEffect>
                                  </p:childTnLst>
                                </p:cTn>
                              </p:par>
                            </p:childTnLst>
                          </p:cTn>
                        </p:par>
                        <p:par>
                          <p:cTn id="35" fill="hold">
                            <p:stCondLst>
                              <p:cond delay="1000"/>
                            </p:stCondLst>
                            <p:childTnLst>
                              <p:par>
                                <p:cTn id="36" presetID="22" presetClass="entr" presetSubtype="2"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right)">
                                      <p:cBhvr>
                                        <p:cTn id="38" dur="500"/>
                                        <p:tgtEl>
                                          <p:spTgt spid="17"/>
                                        </p:tgtEl>
                                      </p:cBhvr>
                                    </p:animEffect>
                                  </p:childTnLst>
                                </p:cTn>
                              </p:par>
                            </p:childTnLst>
                          </p:cTn>
                        </p:par>
                        <p:par>
                          <p:cTn id="39" fill="hold">
                            <p:stCondLst>
                              <p:cond delay="1500"/>
                            </p:stCondLst>
                            <p:childTnLst>
                              <p:par>
                                <p:cTn id="40" presetID="22" presetClass="entr" presetSubtype="2"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childTnLst>
                          </p:cTn>
                        </p:par>
                        <p:par>
                          <p:cTn id="43" fill="hold">
                            <p:stCondLst>
                              <p:cond delay="2000"/>
                            </p:stCondLst>
                            <p:childTnLst>
                              <p:par>
                                <p:cTn id="44" presetID="2" presetClass="entr" presetSubtype="2"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1+#ppt_w/2"/>
                                          </p:val>
                                        </p:tav>
                                        <p:tav tm="100000">
                                          <p:val>
                                            <p:strVal val="#ppt_x"/>
                                          </p:val>
                                        </p:tav>
                                      </p:tavLst>
                                    </p:anim>
                                    <p:anim calcmode="lin" valueType="num">
                                      <p:cBhvr additive="base">
                                        <p:cTn id="47" dur="500" fill="hold"/>
                                        <p:tgtEl>
                                          <p:spTgt spid="19"/>
                                        </p:tgtEl>
                                        <p:attrNameLst>
                                          <p:attrName>ppt_y</p:attrName>
                                        </p:attrNameLst>
                                      </p:cBhvr>
                                      <p:tavLst>
                                        <p:tav tm="0">
                                          <p:val>
                                            <p:strVal val="#ppt_y"/>
                                          </p:val>
                                        </p:tav>
                                        <p:tav tm="100000">
                                          <p:val>
                                            <p:strVal val="#ppt_y"/>
                                          </p:val>
                                        </p:tav>
                                      </p:tavLst>
                                    </p:anim>
                                  </p:childTnLst>
                                </p:cTn>
                              </p:par>
                            </p:childTnLst>
                          </p:cTn>
                        </p:par>
                        <p:par>
                          <p:cTn id="48" fill="hold">
                            <p:stCondLst>
                              <p:cond delay="2500"/>
                            </p:stCondLst>
                            <p:childTnLst>
                              <p:par>
                                <p:cTn id="49" presetID="2" presetClass="entr" presetSubtype="2"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childTnLst>
                          </p:cTn>
                        </p:par>
                        <p:par>
                          <p:cTn id="53" fill="hold">
                            <p:stCondLst>
                              <p:cond delay="3000"/>
                            </p:stCondLst>
                            <p:childTnLst>
                              <p:par>
                                <p:cTn id="54" presetID="2" presetClass="entr" presetSubtype="2"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5" grpId="0" animBg="1"/>
      <p:bldP spid="16" grpId="0"/>
      <p:bldP spid="17" grpId="0"/>
      <p:bldP spid="18"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选题意义</a:t>
            </a:r>
            <a:endParaRPr lang="zh-CN" altLang="en-US" sz="2000" b="1" dirty="0">
              <a:solidFill>
                <a:schemeClr val="tx1">
                  <a:lumMod val="75000"/>
                  <a:lumOff val="25000"/>
                </a:schemeClr>
              </a:solidFill>
              <a:cs typeface="+mn-ea"/>
              <a:sym typeface="+mn-lt"/>
            </a:endParaRPr>
          </a:p>
        </p:txBody>
      </p:sp>
      <p:grpSp>
        <p:nvGrpSpPr>
          <p:cNvPr id="4" name="Group 29"/>
          <p:cNvGrpSpPr/>
          <p:nvPr/>
        </p:nvGrpSpPr>
        <p:grpSpPr>
          <a:xfrm>
            <a:off x="1556854" y="3114878"/>
            <a:ext cx="964353" cy="964353"/>
            <a:chOff x="1253782" y="3281715"/>
            <a:chExt cx="914400" cy="914400"/>
          </a:xfrm>
        </p:grpSpPr>
        <p:sp>
          <p:nvSpPr>
            <p:cNvPr id="5" name="Rounded Rectangle 5"/>
            <p:cNvSpPr/>
            <p:nvPr/>
          </p:nvSpPr>
          <p:spPr>
            <a:xfrm>
              <a:off x="1253782" y="3281715"/>
              <a:ext cx="914400" cy="914400"/>
            </a:xfrm>
            <a:prstGeom prst="roundRect">
              <a:avLst/>
            </a:prstGeom>
            <a:noFill/>
            <a:ln w="2857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grpSp>
          <p:nvGrpSpPr>
            <p:cNvPr id="6" name="Group 59"/>
            <p:cNvGrpSpPr/>
            <p:nvPr/>
          </p:nvGrpSpPr>
          <p:grpSpPr>
            <a:xfrm>
              <a:off x="1478810" y="3521030"/>
              <a:ext cx="464344" cy="465138"/>
              <a:chOff x="9145588" y="4435475"/>
              <a:chExt cx="464344" cy="465138"/>
            </a:xfrm>
            <a:solidFill>
              <a:schemeClr val="bg2"/>
            </a:solidFill>
          </p:grpSpPr>
          <p:sp>
            <p:nvSpPr>
              <p:cNvPr id="7"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8"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9"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10"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11"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12"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13"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14"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15"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grpSp>
      </p:grpSp>
      <p:grpSp>
        <p:nvGrpSpPr>
          <p:cNvPr id="16" name="Group 32"/>
          <p:cNvGrpSpPr/>
          <p:nvPr/>
        </p:nvGrpSpPr>
        <p:grpSpPr>
          <a:xfrm>
            <a:off x="6764856" y="3114878"/>
            <a:ext cx="964353" cy="964353"/>
            <a:chOff x="6528170" y="3281715"/>
            <a:chExt cx="914400" cy="914400"/>
          </a:xfrm>
        </p:grpSpPr>
        <p:sp>
          <p:nvSpPr>
            <p:cNvPr id="17" name="Rounded Rectangle 8"/>
            <p:cNvSpPr/>
            <p:nvPr/>
          </p:nvSpPr>
          <p:spPr>
            <a:xfrm>
              <a:off x="6528170" y="3281715"/>
              <a:ext cx="914400" cy="914400"/>
            </a:xfrm>
            <a:prstGeom prst="roundRect">
              <a:avLst/>
            </a:prstGeom>
            <a:noFill/>
            <a:ln w="2857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grpSp>
          <p:nvGrpSpPr>
            <p:cNvPr id="18" name="Group 69"/>
            <p:cNvGrpSpPr/>
            <p:nvPr/>
          </p:nvGrpSpPr>
          <p:grpSpPr>
            <a:xfrm>
              <a:off x="6759757" y="3506346"/>
              <a:ext cx="464344" cy="465138"/>
              <a:chOff x="7287419" y="3505994"/>
              <a:chExt cx="464344" cy="465138"/>
            </a:xfrm>
            <a:solidFill>
              <a:schemeClr val="bg2"/>
            </a:solidFill>
          </p:grpSpPr>
          <p:sp>
            <p:nvSpPr>
              <p:cNvPr id="19"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20"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21"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22"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23"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24"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grpSp>
      </p:grpSp>
      <p:grpSp>
        <p:nvGrpSpPr>
          <p:cNvPr id="25" name="Group 33"/>
          <p:cNvGrpSpPr/>
          <p:nvPr/>
        </p:nvGrpSpPr>
        <p:grpSpPr>
          <a:xfrm>
            <a:off x="6764856" y="4594003"/>
            <a:ext cx="964353" cy="964353"/>
            <a:chOff x="6528170" y="4684221"/>
            <a:chExt cx="914400" cy="914400"/>
          </a:xfrm>
        </p:grpSpPr>
        <p:sp>
          <p:nvSpPr>
            <p:cNvPr id="26" name="Rounded Rectangle 9"/>
            <p:cNvSpPr/>
            <p:nvPr/>
          </p:nvSpPr>
          <p:spPr>
            <a:xfrm>
              <a:off x="6528170" y="4684221"/>
              <a:ext cx="914400" cy="914400"/>
            </a:xfrm>
            <a:prstGeom prst="roundRect">
              <a:avLst/>
            </a:prstGeom>
            <a:noFill/>
            <a:ln w="2857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grpSp>
          <p:nvGrpSpPr>
            <p:cNvPr id="27" name="Group 76"/>
            <p:cNvGrpSpPr/>
            <p:nvPr/>
          </p:nvGrpSpPr>
          <p:grpSpPr>
            <a:xfrm>
              <a:off x="6748385" y="4909249"/>
              <a:ext cx="464344" cy="464344"/>
              <a:chOff x="7287419" y="2577307"/>
              <a:chExt cx="464344" cy="464344"/>
            </a:xfrm>
            <a:solidFill>
              <a:schemeClr val="bg2"/>
            </a:solidFill>
          </p:grpSpPr>
          <p:sp>
            <p:nvSpPr>
              <p:cNvPr id="28"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sz="1545">
                  <a:solidFill>
                    <a:srgbClr val="FFFFFF"/>
                  </a:solidFill>
                  <a:effectLst>
                    <a:outerShdw blurRad="38100" dist="38100" dir="2700000" algn="tl">
                      <a:srgbClr val="000000"/>
                    </a:outerShdw>
                  </a:effectLst>
                  <a:cs typeface="+mn-ea"/>
                  <a:sym typeface="+mn-lt"/>
                </a:endParaRPr>
              </a:p>
            </p:txBody>
          </p:sp>
          <p:sp>
            <p:nvSpPr>
              <p:cNvPr id="29"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sz="1545">
                  <a:solidFill>
                    <a:srgbClr val="FFFFFF"/>
                  </a:solidFill>
                  <a:effectLst>
                    <a:outerShdw blurRad="38100" dist="38100" dir="2700000" algn="tl">
                      <a:srgbClr val="000000"/>
                    </a:outerShdw>
                  </a:effectLst>
                  <a:cs typeface="+mn-ea"/>
                  <a:sym typeface="+mn-lt"/>
                </a:endParaRPr>
              </a:p>
            </p:txBody>
          </p:sp>
          <p:sp>
            <p:nvSpPr>
              <p:cNvPr id="30"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sz="1545">
                  <a:solidFill>
                    <a:srgbClr val="FFFFFF"/>
                  </a:solidFill>
                  <a:effectLst>
                    <a:outerShdw blurRad="38100" dist="38100" dir="2700000" algn="tl">
                      <a:srgbClr val="000000"/>
                    </a:outerShdw>
                  </a:effectLst>
                  <a:cs typeface="+mn-ea"/>
                  <a:sym typeface="+mn-lt"/>
                </a:endParaRPr>
              </a:p>
            </p:txBody>
          </p:sp>
        </p:grpSp>
      </p:grpSp>
      <p:grpSp>
        <p:nvGrpSpPr>
          <p:cNvPr id="31" name="Group 28"/>
          <p:cNvGrpSpPr/>
          <p:nvPr/>
        </p:nvGrpSpPr>
        <p:grpSpPr>
          <a:xfrm>
            <a:off x="1556854" y="1641936"/>
            <a:ext cx="964353" cy="964353"/>
            <a:chOff x="1253782" y="1885071"/>
            <a:chExt cx="914400" cy="914400"/>
          </a:xfrm>
          <a:solidFill>
            <a:srgbClr val="9D9DA8"/>
          </a:solidFill>
        </p:grpSpPr>
        <p:sp>
          <p:nvSpPr>
            <p:cNvPr id="32" name="Rounded Rectangle 4"/>
            <p:cNvSpPr/>
            <p:nvPr/>
          </p:nvSpPr>
          <p:spPr>
            <a:xfrm>
              <a:off x="1253782" y="1885071"/>
              <a:ext cx="914400" cy="914400"/>
            </a:xfrm>
            <a:prstGeom prst="roundRect">
              <a:avLst/>
            </a:prstGeom>
            <a:noFill/>
            <a:ln w="2857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grpSp>
          <p:nvGrpSpPr>
            <p:cNvPr id="33" name="Group 80"/>
            <p:cNvGrpSpPr/>
            <p:nvPr/>
          </p:nvGrpSpPr>
          <p:grpSpPr>
            <a:xfrm>
              <a:off x="1551438" y="2110099"/>
              <a:ext cx="319088" cy="465138"/>
              <a:chOff x="3582988" y="3510757"/>
              <a:chExt cx="319088" cy="465138"/>
            </a:xfrm>
            <a:grpFill/>
          </p:grpSpPr>
          <p:sp>
            <p:nvSpPr>
              <p:cNvPr id="34"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w="12700">
                <a:solidFill>
                  <a:schemeClr val="tx1">
                    <a:lumMod val="85000"/>
                    <a:lumOff val="15000"/>
                  </a:scheme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35"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w="12700">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grpSp>
      </p:grpSp>
      <p:grpSp>
        <p:nvGrpSpPr>
          <p:cNvPr id="36" name="Group 31"/>
          <p:cNvGrpSpPr/>
          <p:nvPr/>
        </p:nvGrpSpPr>
        <p:grpSpPr>
          <a:xfrm>
            <a:off x="6764856" y="1641936"/>
            <a:ext cx="964353" cy="964353"/>
            <a:chOff x="6528170" y="1885071"/>
            <a:chExt cx="914400" cy="914400"/>
          </a:xfrm>
        </p:grpSpPr>
        <p:sp>
          <p:nvSpPr>
            <p:cNvPr id="37" name="Rounded Rectangle 7"/>
            <p:cNvSpPr/>
            <p:nvPr/>
          </p:nvSpPr>
          <p:spPr>
            <a:xfrm>
              <a:off x="6528170" y="1885071"/>
              <a:ext cx="914400" cy="914400"/>
            </a:xfrm>
            <a:prstGeom prst="roundRect">
              <a:avLst/>
            </a:prstGeom>
            <a:noFill/>
            <a:ln w="2857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grpSp>
          <p:nvGrpSpPr>
            <p:cNvPr id="38" name="Group 83"/>
            <p:cNvGrpSpPr/>
            <p:nvPr/>
          </p:nvGrpSpPr>
          <p:grpSpPr>
            <a:xfrm>
              <a:off x="6758963" y="2110099"/>
              <a:ext cx="465138" cy="464344"/>
              <a:chOff x="2581275" y="2582069"/>
              <a:chExt cx="465138" cy="464344"/>
            </a:xfrm>
            <a:solidFill>
              <a:schemeClr val="bg2"/>
            </a:solidFill>
          </p:grpSpPr>
          <p:sp>
            <p:nvSpPr>
              <p:cNvPr id="39"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sz="1545">
                  <a:solidFill>
                    <a:srgbClr val="FFFFFF"/>
                  </a:solidFill>
                  <a:effectLst>
                    <a:outerShdw blurRad="38100" dist="38100" dir="2700000" algn="tl">
                      <a:srgbClr val="000000"/>
                    </a:outerShdw>
                  </a:effectLst>
                  <a:cs typeface="+mn-ea"/>
                  <a:sym typeface="+mn-lt"/>
                </a:endParaRPr>
              </a:p>
            </p:txBody>
          </p:sp>
          <p:sp>
            <p:nvSpPr>
              <p:cNvPr id="40"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sz="1545">
                  <a:solidFill>
                    <a:srgbClr val="FFFFFF"/>
                  </a:solidFill>
                  <a:effectLst>
                    <a:outerShdw blurRad="38100" dist="38100" dir="2700000" algn="tl">
                      <a:srgbClr val="000000"/>
                    </a:outerShdw>
                  </a:effectLst>
                  <a:cs typeface="+mn-ea"/>
                  <a:sym typeface="+mn-lt"/>
                </a:endParaRPr>
              </a:p>
            </p:txBody>
          </p:sp>
        </p:grpSp>
      </p:grpSp>
      <p:grpSp>
        <p:nvGrpSpPr>
          <p:cNvPr id="41" name="Group 30"/>
          <p:cNvGrpSpPr/>
          <p:nvPr/>
        </p:nvGrpSpPr>
        <p:grpSpPr>
          <a:xfrm>
            <a:off x="1556854" y="4594003"/>
            <a:ext cx="964353" cy="964353"/>
            <a:chOff x="1253782" y="4684221"/>
            <a:chExt cx="914400" cy="914400"/>
          </a:xfrm>
        </p:grpSpPr>
        <p:sp>
          <p:nvSpPr>
            <p:cNvPr id="42" name="Rounded Rectangle 6"/>
            <p:cNvSpPr/>
            <p:nvPr/>
          </p:nvSpPr>
          <p:spPr>
            <a:xfrm>
              <a:off x="1253782" y="4684221"/>
              <a:ext cx="914400" cy="914400"/>
            </a:xfrm>
            <a:prstGeom prst="roundRect">
              <a:avLst/>
            </a:prstGeom>
            <a:noFill/>
            <a:ln w="2857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grpSp>
          <p:nvGrpSpPr>
            <p:cNvPr id="43" name="Group 86"/>
            <p:cNvGrpSpPr/>
            <p:nvPr/>
          </p:nvGrpSpPr>
          <p:grpSpPr>
            <a:xfrm>
              <a:off x="1485953" y="4909249"/>
              <a:ext cx="464344" cy="464344"/>
              <a:chOff x="4439444" y="1652588"/>
              <a:chExt cx="464344" cy="464344"/>
            </a:xfrm>
            <a:solidFill>
              <a:schemeClr val="bg2"/>
            </a:solidFill>
          </p:grpSpPr>
          <p:sp>
            <p:nvSpPr>
              <p:cNvPr id="44"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w="12700">
                <a:solidFill>
                  <a:srgbClr val="000000"/>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45"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w="12700">
                <a:solidFill>
                  <a:schemeClr val="tx1">
                    <a:lumMod val="75000"/>
                    <a:lumOff val="25000"/>
                  </a:scheme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sp>
            <p:nvSpPr>
              <p:cNvPr id="46"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w="12700">
                <a:solidFill>
                  <a:schemeClr val="tx1">
                    <a:lumMod val="75000"/>
                    <a:lumOff val="25000"/>
                  </a:scheme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cs typeface="+mn-ea"/>
                  <a:sym typeface="+mn-lt"/>
                </a:endParaRPr>
              </a:p>
            </p:txBody>
          </p:sp>
        </p:grpSp>
      </p:grpSp>
      <p:sp>
        <p:nvSpPr>
          <p:cNvPr id="47" name="Text Placeholder 7"/>
          <p:cNvSpPr txBox="1"/>
          <p:nvPr/>
        </p:nvSpPr>
        <p:spPr>
          <a:xfrm>
            <a:off x="2827590" y="1631838"/>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latin typeface="+mn-lt"/>
                <a:cs typeface="+mn-ea"/>
                <a:sym typeface="+mn-lt"/>
              </a:rPr>
              <a:t>请替换文字内容</a:t>
            </a:r>
            <a:endParaRPr lang="zh-CN" altLang="en-US" sz="1600" b="0" dirty="0">
              <a:solidFill>
                <a:schemeClr val="tx1">
                  <a:lumMod val="65000"/>
                  <a:lumOff val="35000"/>
                </a:schemeClr>
              </a:solidFill>
              <a:latin typeface="+mn-lt"/>
              <a:cs typeface="+mn-ea"/>
              <a:sym typeface="+mn-lt"/>
            </a:endParaRPr>
          </a:p>
        </p:txBody>
      </p:sp>
      <p:sp>
        <p:nvSpPr>
          <p:cNvPr id="48" name="Text Placeholder 2"/>
          <p:cNvSpPr txBox="1"/>
          <p:nvPr/>
        </p:nvSpPr>
        <p:spPr>
          <a:xfrm>
            <a:off x="2827590" y="2016684"/>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mn-lt"/>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mn-lt"/>
              <a:cs typeface="+mn-ea"/>
              <a:sym typeface="+mn-lt"/>
            </a:endParaRPr>
          </a:p>
        </p:txBody>
      </p:sp>
      <p:sp>
        <p:nvSpPr>
          <p:cNvPr id="49" name="Text Placeholder 7"/>
          <p:cNvSpPr txBox="1"/>
          <p:nvPr/>
        </p:nvSpPr>
        <p:spPr>
          <a:xfrm>
            <a:off x="2827590" y="314891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latin typeface="+mn-lt"/>
                <a:cs typeface="+mn-ea"/>
                <a:sym typeface="+mn-lt"/>
              </a:rPr>
              <a:t>请替换文字内容</a:t>
            </a:r>
            <a:endParaRPr lang="zh-CN" altLang="en-US" sz="1600" b="0" dirty="0">
              <a:solidFill>
                <a:schemeClr val="tx1">
                  <a:lumMod val="65000"/>
                  <a:lumOff val="35000"/>
                </a:schemeClr>
              </a:solidFill>
              <a:latin typeface="+mn-lt"/>
              <a:cs typeface="+mn-ea"/>
              <a:sym typeface="+mn-lt"/>
            </a:endParaRPr>
          </a:p>
        </p:txBody>
      </p:sp>
      <p:sp>
        <p:nvSpPr>
          <p:cNvPr id="50" name="Text Placeholder 2"/>
          <p:cNvSpPr txBox="1"/>
          <p:nvPr/>
        </p:nvSpPr>
        <p:spPr>
          <a:xfrm>
            <a:off x="2827590" y="3533756"/>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mn-lt"/>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mn-lt"/>
              <a:cs typeface="+mn-ea"/>
              <a:sym typeface="+mn-lt"/>
            </a:endParaRPr>
          </a:p>
        </p:txBody>
      </p:sp>
      <p:sp>
        <p:nvSpPr>
          <p:cNvPr id="51" name="Text Placeholder 7"/>
          <p:cNvSpPr txBox="1"/>
          <p:nvPr/>
        </p:nvSpPr>
        <p:spPr>
          <a:xfrm>
            <a:off x="2827590" y="463481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latin typeface="+mn-lt"/>
                <a:cs typeface="+mn-ea"/>
                <a:sym typeface="+mn-lt"/>
              </a:rPr>
              <a:t>请替换文字内容</a:t>
            </a:r>
            <a:endParaRPr lang="zh-CN" altLang="en-US" sz="1600" b="0" dirty="0">
              <a:solidFill>
                <a:schemeClr val="tx1">
                  <a:lumMod val="65000"/>
                  <a:lumOff val="35000"/>
                </a:schemeClr>
              </a:solidFill>
              <a:latin typeface="+mn-lt"/>
              <a:cs typeface="+mn-ea"/>
              <a:sym typeface="+mn-lt"/>
            </a:endParaRPr>
          </a:p>
        </p:txBody>
      </p:sp>
      <p:sp>
        <p:nvSpPr>
          <p:cNvPr id="52" name="Text Placeholder 2"/>
          <p:cNvSpPr txBox="1"/>
          <p:nvPr/>
        </p:nvSpPr>
        <p:spPr>
          <a:xfrm>
            <a:off x="2827590" y="5019656"/>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mn-lt"/>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mn-lt"/>
              <a:cs typeface="+mn-ea"/>
              <a:sym typeface="+mn-lt"/>
            </a:endParaRPr>
          </a:p>
        </p:txBody>
      </p:sp>
      <p:sp>
        <p:nvSpPr>
          <p:cNvPr id="53" name="Text Placeholder 7"/>
          <p:cNvSpPr txBox="1"/>
          <p:nvPr/>
        </p:nvSpPr>
        <p:spPr>
          <a:xfrm>
            <a:off x="8241254" y="1631838"/>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latin typeface="+mn-lt"/>
                <a:cs typeface="+mn-ea"/>
                <a:sym typeface="+mn-lt"/>
              </a:rPr>
              <a:t>请替换文字内容</a:t>
            </a:r>
            <a:endParaRPr lang="zh-CN" altLang="en-US" sz="1600" b="0" dirty="0">
              <a:solidFill>
                <a:schemeClr val="tx1">
                  <a:lumMod val="65000"/>
                  <a:lumOff val="35000"/>
                </a:schemeClr>
              </a:solidFill>
              <a:latin typeface="+mn-lt"/>
              <a:cs typeface="+mn-ea"/>
              <a:sym typeface="+mn-lt"/>
            </a:endParaRPr>
          </a:p>
        </p:txBody>
      </p:sp>
      <p:sp>
        <p:nvSpPr>
          <p:cNvPr id="54" name="Text Placeholder 2"/>
          <p:cNvSpPr txBox="1"/>
          <p:nvPr/>
        </p:nvSpPr>
        <p:spPr>
          <a:xfrm>
            <a:off x="8241254" y="2016684"/>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mn-lt"/>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mn-lt"/>
              <a:cs typeface="+mn-ea"/>
              <a:sym typeface="+mn-lt"/>
            </a:endParaRPr>
          </a:p>
        </p:txBody>
      </p:sp>
      <p:sp>
        <p:nvSpPr>
          <p:cNvPr id="55" name="Text Placeholder 7"/>
          <p:cNvSpPr txBox="1"/>
          <p:nvPr/>
        </p:nvSpPr>
        <p:spPr>
          <a:xfrm>
            <a:off x="8241254" y="314891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latin typeface="+mn-lt"/>
                <a:cs typeface="+mn-ea"/>
                <a:sym typeface="+mn-lt"/>
              </a:rPr>
              <a:t>请替换文字内容</a:t>
            </a:r>
            <a:endParaRPr lang="zh-CN" altLang="en-US" sz="1600" b="0" dirty="0">
              <a:solidFill>
                <a:schemeClr val="tx1">
                  <a:lumMod val="65000"/>
                  <a:lumOff val="35000"/>
                </a:schemeClr>
              </a:solidFill>
              <a:latin typeface="+mn-lt"/>
              <a:cs typeface="+mn-ea"/>
              <a:sym typeface="+mn-lt"/>
            </a:endParaRPr>
          </a:p>
        </p:txBody>
      </p:sp>
      <p:sp>
        <p:nvSpPr>
          <p:cNvPr id="56" name="Text Placeholder 2"/>
          <p:cNvSpPr txBox="1"/>
          <p:nvPr/>
        </p:nvSpPr>
        <p:spPr>
          <a:xfrm>
            <a:off x="8241254" y="3533756"/>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mn-lt"/>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mn-lt"/>
              <a:cs typeface="+mn-ea"/>
              <a:sym typeface="+mn-lt"/>
            </a:endParaRPr>
          </a:p>
        </p:txBody>
      </p:sp>
      <p:sp>
        <p:nvSpPr>
          <p:cNvPr id="57" name="Text Placeholder 7"/>
          <p:cNvSpPr txBox="1"/>
          <p:nvPr/>
        </p:nvSpPr>
        <p:spPr>
          <a:xfrm>
            <a:off x="8241254" y="463481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600" b="0" dirty="0">
                <a:solidFill>
                  <a:schemeClr val="tx1">
                    <a:lumMod val="65000"/>
                    <a:lumOff val="35000"/>
                  </a:schemeClr>
                </a:solidFill>
                <a:latin typeface="+mn-lt"/>
                <a:cs typeface="+mn-ea"/>
                <a:sym typeface="+mn-lt"/>
              </a:rPr>
              <a:t>请替换文字内容</a:t>
            </a:r>
            <a:endParaRPr lang="zh-CN" altLang="en-US" sz="1600" b="0" dirty="0">
              <a:solidFill>
                <a:schemeClr val="tx1">
                  <a:lumMod val="65000"/>
                  <a:lumOff val="35000"/>
                </a:schemeClr>
              </a:solidFill>
              <a:latin typeface="+mn-lt"/>
              <a:cs typeface="+mn-ea"/>
              <a:sym typeface="+mn-lt"/>
            </a:endParaRPr>
          </a:p>
        </p:txBody>
      </p:sp>
      <p:sp>
        <p:nvSpPr>
          <p:cNvPr id="58" name="Text Placeholder 2"/>
          <p:cNvSpPr txBox="1"/>
          <p:nvPr/>
        </p:nvSpPr>
        <p:spPr>
          <a:xfrm>
            <a:off x="8241254" y="5019656"/>
            <a:ext cx="2292236"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900" dirty="0">
                <a:solidFill>
                  <a:schemeClr val="tx1">
                    <a:lumMod val="65000"/>
                    <a:lumOff val="35000"/>
                  </a:schemeClr>
                </a:solidFill>
                <a:latin typeface="+mn-lt"/>
                <a:cs typeface="+mn-ea"/>
                <a:sym typeface="+mn-lt"/>
              </a:rPr>
              <a:t>点击添加相关标题文字，点击添加相关标题文字，点击添加相关标题文字，点击添加相关标题文字。</a:t>
            </a:r>
            <a:endParaRPr lang="en-GB" altLang="zh-CN" sz="900" dirty="0">
              <a:solidFill>
                <a:schemeClr val="tx1">
                  <a:lumMod val="65000"/>
                  <a:lumOff val="35000"/>
                </a:schemeClr>
              </a:solidFill>
              <a:latin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64" presetClass="path" presetSubtype="0" fill="hold" nodeType="withEffect">
                                  <p:stCondLst>
                                    <p:cond delay="0"/>
                                  </p:stCondLst>
                                  <p:childTnLst>
                                    <p:animMotion origin="layout" path="M -0.10143 0.21412 L 2.5E-6 -2.22222E-6 " pathEditMode="relative" rAng="0" ptsTypes="AA">
                                      <p:cBhvr>
                                        <p:cTn id="9" dur="750" fill="hold"/>
                                        <p:tgtEl>
                                          <p:spTgt spid="31"/>
                                        </p:tgtEl>
                                        <p:attrNameLst>
                                          <p:attrName>ppt_x</p:attrName>
                                          <p:attrName>ppt_y</p:attrName>
                                        </p:attrNameLst>
                                      </p:cBhvr>
                                      <p:rCtr x="5065" y="-10718"/>
                                    </p:animMotion>
                                  </p:childTnLst>
                                </p:cTn>
                              </p:par>
                              <p:par>
                                <p:cTn id="10" presetID="10"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64" presetClass="path" presetSubtype="0" fill="hold" nodeType="withEffect">
                                  <p:stCondLst>
                                    <p:cond delay="250"/>
                                  </p:stCondLst>
                                  <p:childTnLst>
                                    <p:animMotion origin="layout" path="M -0.10143 0.21412 L 2.5E-6 2.96296E-6 " pathEditMode="relative" rAng="0" ptsTypes="AA">
                                      <p:cBhvr>
                                        <p:cTn id="14" dur="750" fill="hold"/>
                                        <p:tgtEl>
                                          <p:spTgt spid="4"/>
                                        </p:tgtEl>
                                        <p:attrNameLst>
                                          <p:attrName>ppt_x</p:attrName>
                                          <p:attrName>ppt_y</p:attrName>
                                        </p:attrNameLst>
                                      </p:cBhvr>
                                      <p:rCtr x="5065" y="-10718"/>
                                    </p:animMotion>
                                  </p:childTnLst>
                                </p:cTn>
                              </p:par>
                              <p:par>
                                <p:cTn id="15" presetID="10"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64" presetClass="path" presetSubtype="0" fill="hold" nodeType="withEffect">
                                  <p:stCondLst>
                                    <p:cond delay="500"/>
                                  </p:stCondLst>
                                  <p:childTnLst>
                                    <p:animMotion origin="layout" path="M -0.10143 0.21412 L 2.5E-6 3.7037E-6 " pathEditMode="relative" rAng="0" ptsTypes="AA">
                                      <p:cBhvr>
                                        <p:cTn id="19" dur="750" fill="hold"/>
                                        <p:tgtEl>
                                          <p:spTgt spid="41"/>
                                        </p:tgtEl>
                                        <p:attrNameLst>
                                          <p:attrName>ppt_x</p:attrName>
                                          <p:attrName>ppt_y</p:attrName>
                                        </p:attrNameLst>
                                      </p:cBhvr>
                                      <p:rCtr x="5065" y="-10718"/>
                                    </p:animMotion>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left)">
                                      <p:cBhvr>
                                        <p:cTn id="26" dur="500"/>
                                        <p:tgtEl>
                                          <p:spTgt spid="48"/>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500"/>
                                        <p:tgtEl>
                                          <p:spTgt spid="4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500"/>
                                        <p:tgtEl>
                                          <p:spTgt spid="50"/>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left)">
                                      <p:cBhvr>
                                        <p:cTn id="37" dur="500"/>
                                        <p:tgtEl>
                                          <p:spTgt spid="5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64" presetClass="path" presetSubtype="0" fill="hold" nodeType="withEffect">
                                  <p:stCondLst>
                                    <p:cond delay="0"/>
                                  </p:stCondLst>
                                  <p:childTnLst>
                                    <p:animMotion origin="layout" path="M -0.10143 0.21412 L -1.04167E-6 -2.22222E-6 " pathEditMode="relative" rAng="0" ptsTypes="AA">
                                      <p:cBhvr>
                                        <p:cTn id="46" dur="750" fill="hold"/>
                                        <p:tgtEl>
                                          <p:spTgt spid="36"/>
                                        </p:tgtEl>
                                        <p:attrNameLst>
                                          <p:attrName>ppt_x</p:attrName>
                                          <p:attrName>ppt_y</p:attrName>
                                        </p:attrNameLst>
                                      </p:cBhvr>
                                      <p:rCtr x="5065" y="-10718"/>
                                    </p:animMotion>
                                  </p:childTnLst>
                                </p:cTn>
                              </p:par>
                              <p:par>
                                <p:cTn id="47" presetID="10" presetClass="entr" presetSubtype="0" fill="hold" nodeType="withEffect">
                                  <p:stCondLst>
                                    <p:cond delay="25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64" presetClass="path" presetSubtype="0" fill="hold" nodeType="withEffect">
                                  <p:stCondLst>
                                    <p:cond delay="250"/>
                                  </p:stCondLst>
                                  <p:childTnLst>
                                    <p:animMotion origin="layout" path="M -0.10143 0.21412 L -1.04167E-6 2.96296E-6 " pathEditMode="relative" rAng="0" ptsTypes="AA">
                                      <p:cBhvr>
                                        <p:cTn id="51" dur="750" fill="hold"/>
                                        <p:tgtEl>
                                          <p:spTgt spid="16"/>
                                        </p:tgtEl>
                                        <p:attrNameLst>
                                          <p:attrName>ppt_x</p:attrName>
                                          <p:attrName>ppt_y</p:attrName>
                                        </p:attrNameLst>
                                      </p:cBhvr>
                                      <p:rCtr x="5065" y="-10718"/>
                                    </p:animMotion>
                                  </p:childTnLst>
                                </p:cTn>
                              </p:par>
                              <p:par>
                                <p:cTn id="52" presetID="10" presetClass="entr" presetSubtype="0"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64" presetClass="path" presetSubtype="0" fill="hold" nodeType="withEffect">
                                  <p:stCondLst>
                                    <p:cond delay="500"/>
                                  </p:stCondLst>
                                  <p:childTnLst>
                                    <p:animMotion origin="layout" path="M -0.10143 0.21412 L -1.04167E-6 3.7037E-6 " pathEditMode="relative" rAng="0" ptsTypes="AA">
                                      <p:cBhvr>
                                        <p:cTn id="56" dur="750" fill="hold"/>
                                        <p:tgtEl>
                                          <p:spTgt spid="25"/>
                                        </p:tgtEl>
                                        <p:attrNameLst>
                                          <p:attrName>ppt_x</p:attrName>
                                          <p:attrName>ppt_y</p:attrName>
                                        </p:attrNameLst>
                                      </p:cBhvr>
                                      <p:rCtr x="5065" y="-10718"/>
                                    </p:animMotion>
                                  </p:childTnLst>
                                </p:cTn>
                              </p:par>
                            </p:childTnLst>
                          </p:cTn>
                        </p:par>
                        <p:par>
                          <p:cTn id="57" fill="hold">
                            <p:stCondLst>
                              <p:cond delay="2500"/>
                            </p:stCondLst>
                            <p:childTnLst>
                              <p:par>
                                <p:cTn id="58" presetID="22" presetClass="entr" presetSubtype="8"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left)">
                                      <p:cBhvr>
                                        <p:cTn id="60" dur="500"/>
                                        <p:tgtEl>
                                          <p:spTgt spid="5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left)">
                                      <p:cBhvr>
                                        <p:cTn id="63" dur="500"/>
                                        <p:tgtEl>
                                          <p:spTgt spid="54"/>
                                        </p:tgtEl>
                                      </p:cBhvr>
                                    </p:animEffect>
                                  </p:childTnLst>
                                </p:cTn>
                              </p:par>
                            </p:childTnLst>
                          </p:cTn>
                        </p:par>
                        <p:par>
                          <p:cTn id="64" fill="hold">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left)">
                                      <p:cBhvr>
                                        <p:cTn id="67" dur="500"/>
                                        <p:tgtEl>
                                          <p:spTgt spid="5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wipe(left)">
                                      <p:cBhvr>
                                        <p:cTn id="70" dur="500"/>
                                        <p:tgtEl>
                                          <p:spTgt spid="56"/>
                                        </p:tgtEl>
                                      </p:cBhvr>
                                    </p:animEffect>
                                  </p:childTnLst>
                                </p:cTn>
                              </p:par>
                            </p:childTnLst>
                          </p:cTn>
                        </p:par>
                        <p:par>
                          <p:cTn id="71" fill="hold">
                            <p:stCondLst>
                              <p:cond delay="3500"/>
                            </p:stCondLst>
                            <p:childTnLst>
                              <p:par>
                                <p:cTn id="72" presetID="22" presetClass="entr" presetSubtype="8"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P spid="53" grpId="0"/>
      <p:bldP spid="54" grpId="0"/>
      <p:bldP spid="55" grpId="0"/>
      <p:bldP spid="56" grpId="0"/>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国内研究论述</a:t>
            </a:r>
            <a:endParaRPr lang="zh-CN" altLang="en-US" sz="2000" b="1" dirty="0">
              <a:solidFill>
                <a:schemeClr val="tx1">
                  <a:lumMod val="75000"/>
                  <a:lumOff val="25000"/>
                </a:schemeClr>
              </a:solidFill>
              <a:cs typeface="+mn-ea"/>
              <a:sym typeface="+mn-lt"/>
            </a:endParaRPr>
          </a:p>
        </p:txBody>
      </p:sp>
      <p:pic>
        <p:nvPicPr>
          <p:cNvPr id="4" name="图片 3"/>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46614" y="1900072"/>
            <a:ext cx="3339917" cy="3387091"/>
          </a:xfrm>
          <a:prstGeom prst="rect">
            <a:avLst/>
          </a:prstGeom>
        </p:spPr>
      </p:pic>
      <p:sp>
        <p:nvSpPr>
          <p:cNvPr id="5" name="矩形 4"/>
          <p:cNvSpPr>
            <a:spLocks noChangeArrowheads="1"/>
          </p:cNvSpPr>
          <p:nvPr/>
        </p:nvSpPr>
        <p:spPr bwMode="auto">
          <a:xfrm>
            <a:off x="1062085" y="2047729"/>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rgbClr val="392F2F"/>
                </a:solidFill>
                <a:latin typeface="+mn-lt"/>
                <a:ea typeface="+mn-ea"/>
                <a:cs typeface="+mn-ea"/>
                <a:sym typeface="+mn-lt"/>
              </a:rPr>
              <a:t>单击此处输入标题</a:t>
            </a:r>
            <a:endParaRPr lang="en-US" altLang="zh-CN" sz="2400" dirty="0">
              <a:solidFill>
                <a:srgbClr val="392F2F"/>
              </a:solidFill>
              <a:latin typeface="+mn-lt"/>
              <a:ea typeface="+mn-ea"/>
              <a:cs typeface="+mn-ea"/>
              <a:sym typeface="+mn-lt"/>
            </a:endParaRPr>
          </a:p>
          <a:p>
            <a:pPr>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a:p>
            <a:pPr>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p:txBody>
      </p:sp>
      <p:sp>
        <p:nvSpPr>
          <p:cNvPr id="6" name="矩形 5"/>
          <p:cNvSpPr>
            <a:spLocks noChangeArrowheads="1"/>
          </p:cNvSpPr>
          <p:nvPr/>
        </p:nvSpPr>
        <p:spPr bwMode="auto">
          <a:xfrm>
            <a:off x="1077164" y="3971861"/>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rgbClr val="392F2F"/>
                </a:solidFill>
                <a:latin typeface="+mn-lt"/>
                <a:ea typeface="+mn-ea"/>
                <a:cs typeface="+mn-ea"/>
                <a:sym typeface="+mn-lt"/>
              </a:rPr>
              <a:t>单击此处输入标题</a:t>
            </a:r>
            <a:endParaRPr lang="en-US" altLang="zh-CN" sz="2400" dirty="0">
              <a:solidFill>
                <a:srgbClr val="392F2F"/>
              </a:solidFill>
              <a:latin typeface="+mn-lt"/>
              <a:ea typeface="+mn-ea"/>
              <a:cs typeface="+mn-ea"/>
              <a:sym typeface="+mn-lt"/>
            </a:endParaRPr>
          </a:p>
          <a:p>
            <a:pPr>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a:p>
            <a:pPr>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p:txBody>
      </p:sp>
      <p:sp>
        <p:nvSpPr>
          <p:cNvPr id="7" name="矩形 6"/>
          <p:cNvSpPr>
            <a:spLocks noChangeArrowheads="1"/>
          </p:cNvSpPr>
          <p:nvPr/>
        </p:nvSpPr>
        <p:spPr bwMode="auto">
          <a:xfrm>
            <a:off x="8856859" y="2047729"/>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rgbClr val="392F2F"/>
                </a:solidFill>
                <a:latin typeface="+mn-lt"/>
                <a:ea typeface="+mn-ea"/>
                <a:cs typeface="+mn-ea"/>
                <a:sym typeface="+mn-lt"/>
              </a:rPr>
              <a:t>单击此处输入标题</a:t>
            </a:r>
            <a:endParaRPr lang="en-US" altLang="zh-CN" sz="2400" dirty="0">
              <a:solidFill>
                <a:srgbClr val="392F2F"/>
              </a:solidFill>
              <a:latin typeface="+mn-lt"/>
              <a:ea typeface="+mn-ea"/>
              <a:cs typeface="+mn-ea"/>
              <a:sym typeface="+mn-lt"/>
            </a:endParaRPr>
          </a:p>
          <a:p>
            <a:pPr>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a:p>
            <a:pPr>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p:txBody>
      </p:sp>
      <p:sp>
        <p:nvSpPr>
          <p:cNvPr id="8" name="矩形 7"/>
          <p:cNvSpPr>
            <a:spLocks noChangeArrowheads="1"/>
          </p:cNvSpPr>
          <p:nvPr/>
        </p:nvSpPr>
        <p:spPr bwMode="auto">
          <a:xfrm>
            <a:off x="8871938" y="3971861"/>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rgbClr val="392F2F"/>
                </a:solidFill>
                <a:latin typeface="+mn-lt"/>
                <a:ea typeface="+mn-ea"/>
                <a:cs typeface="+mn-ea"/>
                <a:sym typeface="+mn-lt"/>
              </a:rPr>
              <a:t>单击此处输入标题</a:t>
            </a:r>
            <a:endParaRPr lang="en-US" altLang="zh-CN" sz="2400" dirty="0">
              <a:solidFill>
                <a:srgbClr val="392F2F"/>
              </a:solidFill>
              <a:latin typeface="+mn-lt"/>
              <a:ea typeface="+mn-ea"/>
              <a:cs typeface="+mn-ea"/>
              <a:sym typeface="+mn-lt"/>
            </a:endParaRPr>
          </a:p>
          <a:p>
            <a:pPr>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a:p>
            <a:pPr>
              <a:buNone/>
            </a:pPr>
            <a:r>
              <a:rPr lang="zh-CN" altLang="en-US" sz="1400" dirty="0">
                <a:solidFill>
                  <a:schemeClr val="tx1">
                    <a:lumMod val="85000"/>
                    <a:lumOff val="15000"/>
                  </a:schemeClr>
                </a:solidFill>
                <a:latin typeface="+mn-lt"/>
                <a:ea typeface="+mn-ea"/>
                <a:cs typeface="+mn-ea"/>
                <a:sym typeface="+mn-lt"/>
              </a:rPr>
              <a:t>请在这里输入您的主要叙述内容</a:t>
            </a:r>
            <a:endParaRPr lang="en-US" altLang="zh-CN" sz="1400" dirty="0">
              <a:solidFill>
                <a:schemeClr val="tx1">
                  <a:lumMod val="85000"/>
                  <a:lumOff val="1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2195392" cy="400110"/>
          </a:xfrm>
          <a:prstGeom prst="rect">
            <a:avLst/>
          </a:prstGeom>
          <a:noFill/>
        </p:spPr>
        <p:txBody>
          <a:bodyPr wrap="square">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主要贡献与创新</a:t>
            </a:r>
            <a:endParaRPr lang="zh-CN" altLang="en-US" sz="2000" b="1" dirty="0">
              <a:solidFill>
                <a:schemeClr val="tx1">
                  <a:lumMod val="75000"/>
                  <a:lumOff val="25000"/>
                </a:schemeClr>
              </a:solidFill>
              <a:cs typeface="+mn-ea"/>
              <a:sym typeface="+mn-lt"/>
            </a:endParaRPr>
          </a:p>
        </p:txBody>
      </p:sp>
      <p:sp>
        <p:nvSpPr>
          <p:cNvPr id="14" name="TextBox 16"/>
          <p:cNvSpPr txBox="1"/>
          <p:nvPr/>
        </p:nvSpPr>
        <p:spPr>
          <a:xfrm>
            <a:off x="8483130" y="4217392"/>
            <a:ext cx="2752215" cy="886974"/>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en-US" altLang="zh-CN" sz="1335" dirty="0">
                <a:solidFill>
                  <a:schemeClr val="tx1"/>
                </a:solidFill>
                <a:latin typeface="+mn-lt"/>
                <a:ea typeface="+mn-ea"/>
                <a:cs typeface="+mn-ea"/>
                <a:sym typeface="+mn-lt"/>
              </a:rPr>
              <a:t>……</a:t>
            </a:r>
            <a:r>
              <a:rPr lang="zh-CN" altLang="en-US" sz="1335" dirty="0">
                <a:solidFill>
                  <a:schemeClr val="tx1"/>
                </a:solidFill>
                <a:latin typeface="+mn-lt"/>
                <a:ea typeface="+mn-ea"/>
                <a:cs typeface="+mn-ea"/>
                <a:sym typeface="+mn-lt"/>
              </a:rPr>
              <a:t>点击输入本栏的具体文字，此为概念图解，请根据您的具体内容酌情修改。</a:t>
            </a:r>
            <a:endParaRPr lang="en-US" altLang="zh-CN" sz="1335" dirty="0">
              <a:solidFill>
                <a:schemeClr val="tx1"/>
              </a:solidFill>
              <a:latin typeface="+mn-lt"/>
              <a:ea typeface="+mn-ea"/>
              <a:cs typeface="+mn-ea"/>
              <a:sym typeface="+mn-lt"/>
            </a:endParaRPr>
          </a:p>
        </p:txBody>
      </p:sp>
      <p:sp>
        <p:nvSpPr>
          <p:cNvPr id="15" name="TextBox 18"/>
          <p:cNvSpPr txBox="1"/>
          <p:nvPr/>
        </p:nvSpPr>
        <p:spPr>
          <a:xfrm>
            <a:off x="1413267" y="1720537"/>
            <a:ext cx="2217385" cy="553998"/>
          </a:xfrm>
          <a:prstGeom prst="rect">
            <a:avLst/>
          </a:prstGeom>
          <a:noFill/>
        </p:spPr>
        <p:txBody>
          <a:bodyPr wrap="square" lIns="0" tIns="0" rIns="0" bIns="0">
            <a:spAutoFit/>
          </a:bodyPr>
          <a:lstStyle/>
          <a:p>
            <a:pPr algn="r">
              <a:defRPr/>
            </a:pPr>
            <a:r>
              <a:rPr lang="zh-CN" altLang="en-US" sz="3600" b="1" dirty="0">
                <a:solidFill>
                  <a:schemeClr val="tx1">
                    <a:lumMod val="65000"/>
                    <a:lumOff val="35000"/>
                  </a:schemeClr>
                </a:solidFill>
                <a:cs typeface="+mn-ea"/>
                <a:sym typeface="+mn-lt"/>
              </a:rPr>
              <a:t>创新点</a:t>
            </a:r>
            <a:endParaRPr lang="zh-CN" altLang="en-US" b="1" dirty="0">
              <a:solidFill>
                <a:schemeClr val="tx1">
                  <a:lumMod val="65000"/>
                  <a:lumOff val="35000"/>
                </a:schemeClr>
              </a:solidFill>
              <a:cs typeface="+mn-ea"/>
              <a:sym typeface="+mn-lt"/>
            </a:endParaRPr>
          </a:p>
        </p:txBody>
      </p:sp>
      <p:sp>
        <p:nvSpPr>
          <p:cNvPr id="16" name="TextBox 20"/>
          <p:cNvSpPr txBox="1"/>
          <p:nvPr/>
        </p:nvSpPr>
        <p:spPr>
          <a:xfrm>
            <a:off x="7764254" y="3578624"/>
            <a:ext cx="2687685" cy="646331"/>
          </a:xfrm>
          <a:prstGeom prst="rect">
            <a:avLst/>
          </a:prstGeom>
          <a:noFill/>
        </p:spPr>
        <p:txBody>
          <a:bodyPr wrap="square">
            <a:spAutoFit/>
          </a:bodyPr>
          <a:lstStyle/>
          <a:p>
            <a:pPr algn="ctr">
              <a:defRPr/>
            </a:pPr>
            <a:r>
              <a:rPr lang="zh-CN" altLang="en-US" sz="3600" b="1" dirty="0">
                <a:solidFill>
                  <a:schemeClr val="tx1">
                    <a:lumMod val="65000"/>
                    <a:lumOff val="35000"/>
                  </a:schemeClr>
                </a:solidFill>
                <a:cs typeface="+mn-ea"/>
                <a:sym typeface="+mn-lt"/>
              </a:rPr>
              <a:t>贡献点</a:t>
            </a:r>
            <a:endParaRPr lang="zh-CN" altLang="en-US" sz="1400" b="1" dirty="0">
              <a:solidFill>
                <a:schemeClr val="tx1">
                  <a:lumMod val="65000"/>
                  <a:lumOff val="35000"/>
                </a:schemeClr>
              </a:solidFill>
              <a:cs typeface="+mn-ea"/>
              <a:sym typeface="+mn-lt"/>
            </a:endParaRPr>
          </a:p>
        </p:txBody>
      </p:sp>
      <p:sp>
        <p:nvSpPr>
          <p:cNvPr id="17" name="椭圆 16"/>
          <p:cNvSpPr/>
          <p:nvPr/>
        </p:nvSpPr>
        <p:spPr>
          <a:xfrm>
            <a:off x="4504594" y="2105616"/>
            <a:ext cx="1090059" cy="1090059"/>
          </a:xfrm>
          <a:prstGeom prst="ellipse">
            <a:avLst/>
          </a:prstGeom>
          <a:blipFill dpi="0" rotWithShape="1">
            <a:blip r:embed="rId2" cstate="print">
              <a:grayscl/>
              <a:extLst>
                <a:ext uri="{28A0092B-C50C-407E-A947-70E740481C1C}">
                  <a14:useLocalDpi xmlns:a14="http://schemas.microsoft.com/office/drawing/2010/main" val="0"/>
                </a:ext>
              </a:extLst>
            </a:blip>
            <a:srcRect/>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8" name="矩形 17"/>
          <p:cNvSpPr>
            <a:spLocks noChangeArrowheads="1"/>
          </p:cNvSpPr>
          <p:nvPr/>
        </p:nvSpPr>
        <p:spPr bwMode="auto">
          <a:xfrm>
            <a:off x="4673838" y="2311830"/>
            <a:ext cx="751571" cy="6776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2265" b="1" cap="all" dirty="0">
                <a:solidFill>
                  <a:schemeClr val="bg1"/>
                </a:solidFill>
                <a:cs typeface="+mn-ea"/>
                <a:sym typeface="+mn-lt"/>
              </a:rPr>
              <a:t>主要创新</a:t>
            </a:r>
            <a:endParaRPr lang="en-US" altLang="zh-CN" sz="2265" b="1" cap="all" dirty="0">
              <a:solidFill>
                <a:schemeClr val="bg1"/>
              </a:solidFill>
              <a:cs typeface="+mn-ea"/>
              <a:sym typeface="+mn-lt"/>
            </a:endParaRPr>
          </a:p>
        </p:txBody>
      </p:sp>
      <p:sp>
        <p:nvSpPr>
          <p:cNvPr id="19" name="TextBox 9"/>
          <p:cNvSpPr txBox="1"/>
          <p:nvPr/>
        </p:nvSpPr>
        <p:spPr>
          <a:xfrm>
            <a:off x="1088459" y="2413453"/>
            <a:ext cx="2564952" cy="886974"/>
          </a:xfrm>
          <a:prstGeom prst="rect">
            <a:avLst/>
          </a:prstGeom>
          <a:noFill/>
        </p:spPr>
        <p:txBody>
          <a:bodyPr wrap="square" lIns="0" tIns="0" rIns="0" bIns="0" rtlCol="0">
            <a:spAutoFit/>
          </a:bodyPr>
          <a:lstStyle/>
          <a:p>
            <a:pPr algn="just">
              <a:lnSpc>
                <a:spcPct val="150000"/>
              </a:lnSpc>
            </a:pPr>
            <a:r>
              <a:rPr lang="en-US" altLang="zh-CN" sz="1335" dirty="0">
                <a:cs typeface="+mn-ea"/>
                <a:sym typeface="+mn-lt"/>
              </a:rPr>
              <a:t>……</a:t>
            </a:r>
            <a:r>
              <a:rPr lang="zh-CN" altLang="en-US" sz="1335" dirty="0">
                <a:cs typeface="+mn-ea"/>
                <a:sym typeface="+mn-lt"/>
              </a:rPr>
              <a:t>点击输入本栏的具体文字，此为概念图解，请根据您的具体内容酌情修改。</a:t>
            </a:r>
            <a:endParaRPr lang="en-US" altLang="zh-CN" sz="1335" dirty="0">
              <a:cs typeface="+mn-ea"/>
              <a:sym typeface="+mn-lt"/>
            </a:endParaRPr>
          </a:p>
        </p:txBody>
      </p:sp>
      <p:sp>
        <p:nvSpPr>
          <p:cNvPr id="20" name="椭圆 19"/>
          <p:cNvSpPr/>
          <p:nvPr/>
        </p:nvSpPr>
        <p:spPr>
          <a:xfrm>
            <a:off x="6020930" y="3578624"/>
            <a:ext cx="1277536" cy="1277536"/>
          </a:xfrm>
          <a:prstGeom prst="ellipse">
            <a:avLst/>
          </a:prstGeom>
          <a:blipFill dpi="0"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1" name="矩形 20"/>
          <p:cNvSpPr>
            <a:spLocks noChangeArrowheads="1"/>
          </p:cNvSpPr>
          <p:nvPr/>
        </p:nvSpPr>
        <p:spPr bwMode="auto">
          <a:xfrm>
            <a:off x="6345439" y="3867165"/>
            <a:ext cx="628517" cy="70045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2265" b="1" cap="all" dirty="0">
                <a:solidFill>
                  <a:schemeClr val="bg1"/>
                </a:solidFill>
                <a:cs typeface="+mn-ea"/>
                <a:sym typeface="+mn-lt"/>
              </a:rPr>
              <a:t>主要贡献</a:t>
            </a:r>
            <a:endParaRPr lang="en-US" altLang="zh-CN" sz="2265" b="1" cap="all" dirty="0">
              <a:solidFill>
                <a:schemeClr val="bg1"/>
              </a:solidFill>
              <a:cs typeface="+mn-ea"/>
              <a:sym typeface="+mn-lt"/>
            </a:endParaRPr>
          </a:p>
        </p:txBody>
      </p:sp>
      <p:sp>
        <p:nvSpPr>
          <p:cNvPr id="22" name="任意多边形 21"/>
          <p:cNvSpPr/>
          <p:nvPr/>
        </p:nvSpPr>
        <p:spPr>
          <a:xfrm>
            <a:off x="3921966" y="1519943"/>
            <a:ext cx="2255315" cy="2261405"/>
          </a:xfrm>
          <a:custGeom>
            <a:avLst/>
            <a:gdLst>
              <a:gd name="connsiteX0" fmla="*/ 848028 w 1691486"/>
              <a:gd name="connsiteY0" fmla="*/ 0 h 1696054"/>
              <a:gd name="connsiteX1" fmla="*/ 1678827 w 1691486"/>
              <a:gd name="connsiteY1" fmla="*/ 677120 h 1696054"/>
              <a:gd name="connsiteX2" fmla="*/ 1691486 w 1691486"/>
              <a:gd name="connsiteY2" fmla="*/ 760064 h 1696054"/>
              <a:gd name="connsiteX3" fmla="*/ 1591543 w 1691486"/>
              <a:gd name="connsiteY3" fmla="*/ 791818 h 1696054"/>
              <a:gd name="connsiteX4" fmla="*/ 1485795 w 1691486"/>
              <a:gd name="connsiteY4" fmla="*/ 835773 h 1696054"/>
              <a:gd name="connsiteX5" fmla="*/ 1439267 w 1691486"/>
              <a:gd name="connsiteY5" fmla="*/ 859958 h 1696054"/>
              <a:gd name="connsiteX6" fmla="*/ 1440469 w 1691486"/>
              <a:gd name="connsiteY6" fmla="*/ 848027 h 1696054"/>
              <a:gd name="connsiteX7" fmla="*/ 848029 w 1691486"/>
              <a:gd name="connsiteY7" fmla="*/ 255588 h 1696054"/>
              <a:gd name="connsiteX8" fmla="*/ 255589 w 1691486"/>
              <a:gd name="connsiteY8" fmla="*/ 848027 h 1696054"/>
              <a:gd name="connsiteX9" fmla="*/ 848029 w 1691486"/>
              <a:gd name="connsiteY9" fmla="*/ 1440466 h 1696054"/>
              <a:gd name="connsiteX10" fmla="*/ 1179268 w 1691486"/>
              <a:gd name="connsiteY10" fmla="*/ 1339287 h 1696054"/>
              <a:gd name="connsiteX11" fmla="*/ 1248596 w 1691486"/>
              <a:gd name="connsiteY11" fmla="*/ 1282086 h 1696054"/>
              <a:gd name="connsiteX12" fmla="*/ 1429324 w 1691486"/>
              <a:gd name="connsiteY12" fmla="*/ 1462814 h 1696054"/>
              <a:gd name="connsiteX13" fmla="*/ 1322169 w 1691486"/>
              <a:gd name="connsiteY13" fmla="*/ 1551224 h 1696054"/>
              <a:gd name="connsiteX14" fmla="*/ 848028 w 1691486"/>
              <a:gd name="connsiteY14" fmla="*/ 1696054 h 1696054"/>
              <a:gd name="connsiteX15" fmla="*/ 0 w 1691486"/>
              <a:gd name="connsiteY15" fmla="*/ 848027 h 1696054"/>
              <a:gd name="connsiteX16" fmla="*/ 848028 w 1691486"/>
              <a:gd name="connsiteY16" fmla="*/ 0 h 169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1486" h="1696054">
                <a:moveTo>
                  <a:pt x="848028" y="0"/>
                </a:moveTo>
                <a:cubicBezTo>
                  <a:pt x="1257837" y="0"/>
                  <a:pt x="1599752" y="290689"/>
                  <a:pt x="1678827" y="677120"/>
                </a:cubicBezTo>
                <a:lnTo>
                  <a:pt x="1691486" y="760064"/>
                </a:lnTo>
                <a:lnTo>
                  <a:pt x="1591543" y="791818"/>
                </a:lnTo>
                <a:cubicBezTo>
                  <a:pt x="1555547" y="804998"/>
                  <a:pt x="1520273" y="819675"/>
                  <a:pt x="1485795" y="835773"/>
                </a:cubicBezTo>
                <a:lnTo>
                  <a:pt x="1439267" y="859958"/>
                </a:lnTo>
                <a:lnTo>
                  <a:pt x="1440469" y="848027"/>
                </a:lnTo>
                <a:cubicBezTo>
                  <a:pt x="1440469" y="520832"/>
                  <a:pt x="1175225" y="255588"/>
                  <a:pt x="848029" y="255588"/>
                </a:cubicBezTo>
                <a:cubicBezTo>
                  <a:pt x="520833" y="255588"/>
                  <a:pt x="255589" y="520832"/>
                  <a:pt x="255589" y="848027"/>
                </a:cubicBezTo>
                <a:cubicBezTo>
                  <a:pt x="255589" y="1175222"/>
                  <a:pt x="520833" y="1440466"/>
                  <a:pt x="848029" y="1440466"/>
                </a:cubicBezTo>
                <a:cubicBezTo>
                  <a:pt x="970728" y="1440466"/>
                  <a:pt x="1084714" y="1403166"/>
                  <a:pt x="1179268" y="1339287"/>
                </a:cubicBezTo>
                <a:lnTo>
                  <a:pt x="1248596" y="1282086"/>
                </a:lnTo>
                <a:lnTo>
                  <a:pt x="1429324" y="1462814"/>
                </a:lnTo>
                <a:lnTo>
                  <a:pt x="1322169" y="1551224"/>
                </a:lnTo>
                <a:cubicBezTo>
                  <a:pt x="1186823" y="1642662"/>
                  <a:pt x="1023661" y="1696054"/>
                  <a:pt x="848028" y="1696054"/>
                </a:cubicBezTo>
                <a:cubicBezTo>
                  <a:pt x="379675" y="1696054"/>
                  <a:pt x="0" y="1316379"/>
                  <a:pt x="0" y="848027"/>
                </a:cubicBezTo>
                <a:cubicBezTo>
                  <a:pt x="0" y="379675"/>
                  <a:pt x="379675" y="0"/>
                  <a:pt x="848028" y="0"/>
                </a:cubicBezTo>
                <a:close/>
              </a:path>
            </a:pathLst>
          </a:custGeom>
          <a:blipFill dpi="0" rotWithShape="1">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3" name="任意多边形 22"/>
          <p:cNvSpPr/>
          <p:nvPr/>
        </p:nvSpPr>
        <p:spPr>
          <a:xfrm>
            <a:off x="5173872" y="2771847"/>
            <a:ext cx="2971651" cy="2971648"/>
          </a:xfrm>
          <a:custGeom>
            <a:avLst/>
            <a:gdLst>
              <a:gd name="connsiteX0" fmla="*/ 1114369 w 2228738"/>
              <a:gd name="connsiteY0" fmla="*/ 0 h 2228736"/>
              <a:gd name="connsiteX1" fmla="*/ 2228738 w 2228738"/>
              <a:gd name="connsiteY1" fmla="*/ 1114368 h 2228736"/>
              <a:gd name="connsiteX2" fmla="*/ 1114369 w 2228738"/>
              <a:gd name="connsiteY2" fmla="*/ 2228736 h 2228736"/>
              <a:gd name="connsiteX3" fmla="*/ 0 w 2228738"/>
              <a:gd name="connsiteY3" fmla="*/ 1114368 h 2228736"/>
              <a:gd name="connsiteX4" fmla="*/ 11400 w 2228738"/>
              <a:gd name="connsiteY4" fmla="*/ 963700 h 2228736"/>
              <a:gd name="connsiteX5" fmla="*/ 70882 w 2228738"/>
              <a:gd name="connsiteY5" fmla="*/ 959200 h 2228736"/>
              <a:gd name="connsiteX6" fmla="*/ 225006 w 2228738"/>
              <a:gd name="connsiteY6" fmla="*/ 923679 h 2228736"/>
              <a:gd name="connsiteX7" fmla="*/ 279845 w 2228738"/>
              <a:gd name="connsiteY7" fmla="*/ 902072 h 2228736"/>
              <a:gd name="connsiteX8" fmla="*/ 269924 w 2228738"/>
              <a:gd name="connsiteY8" fmla="*/ 940654 h 2228736"/>
              <a:gd name="connsiteX9" fmla="*/ 252412 w 2228738"/>
              <a:gd name="connsiteY9" fmla="*/ 1114368 h 2228736"/>
              <a:gd name="connsiteX10" fmla="*/ 1114369 w 2228738"/>
              <a:gd name="connsiteY10" fmla="*/ 1976324 h 2228736"/>
              <a:gd name="connsiteX11" fmla="*/ 1976326 w 2228738"/>
              <a:gd name="connsiteY11" fmla="*/ 1114368 h 2228736"/>
              <a:gd name="connsiteX12" fmla="*/ 1114369 w 2228738"/>
              <a:gd name="connsiteY12" fmla="*/ 252412 h 2228736"/>
              <a:gd name="connsiteX13" fmla="*/ 632441 w 2228738"/>
              <a:gd name="connsiteY13" fmla="*/ 399621 h 2228736"/>
              <a:gd name="connsiteX14" fmla="*/ 517367 w 2228738"/>
              <a:gd name="connsiteY14" fmla="*/ 494565 h 2228736"/>
              <a:gd name="connsiteX15" fmla="*/ 338336 w 2228738"/>
              <a:gd name="connsiteY15" fmla="*/ 315535 h 2228736"/>
              <a:gd name="connsiteX16" fmla="*/ 405527 w 2228738"/>
              <a:gd name="connsiteY16" fmla="*/ 254468 h 2228736"/>
              <a:gd name="connsiteX17" fmla="*/ 1114369 w 2228738"/>
              <a:gd name="connsiteY17" fmla="*/ 0 h 22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8738" h="2228736">
                <a:moveTo>
                  <a:pt x="1114369" y="0"/>
                </a:moveTo>
                <a:cubicBezTo>
                  <a:pt x="1729818" y="0"/>
                  <a:pt x="2228738" y="498920"/>
                  <a:pt x="2228738" y="1114368"/>
                </a:cubicBezTo>
                <a:cubicBezTo>
                  <a:pt x="2228738" y="1729816"/>
                  <a:pt x="1729818" y="2228736"/>
                  <a:pt x="1114369" y="2228736"/>
                </a:cubicBezTo>
                <a:cubicBezTo>
                  <a:pt x="498920" y="2228736"/>
                  <a:pt x="0" y="1729816"/>
                  <a:pt x="0" y="1114368"/>
                </a:cubicBezTo>
                <a:lnTo>
                  <a:pt x="11400" y="963700"/>
                </a:lnTo>
                <a:lnTo>
                  <a:pt x="70882" y="959200"/>
                </a:lnTo>
                <a:cubicBezTo>
                  <a:pt x="123634" y="951139"/>
                  <a:pt x="175108" y="939199"/>
                  <a:pt x="225006" y="923679"/>
                </a:cubicBezTo>
                <a:lnTo>
                  <a:pt x="279845" y="902072"/>
                </a:lnTo>
                <a:lnTo>
                  <a:pt x="269924" y="940654"/>
                </a:lnTo>
                <a:cubicBezTo>
                  <a:pt x="258442" y="996765"/>
                  <a:pt x="252412" y="1054862"/>
                  <a:pt x="252412" y="1114368"/>
                </a:cubicBezTo>
                <a:cubicBezTo>
                  <a:pt x="252412" y="1590413"/>
                  <a:pt x="638323" y="1976324"/>
                  <a:pt x="1114369" y="1976324"/>
                </a:cubicBezTo>
                <a:cubicBezTo>
                  <a:pt x="1590415" y="1976324"/>
                  <a:pt x="1976326" y="1590413"/>
                  <a:pt x="1976326" y="1114368"/>
                </a:cubicBezTo>
                <a:cubicBezTo>
                  <a:pt x="1976326" y="638323"/>
                  <a:pt x="1590415" y="252412"/>
                  <a:pt x="1114369" y="252412"/>
                </a:cubicBezTo>
                <a:cubicBezTo>
                  <a:pt x="935852" y="252412"/>
                  <a:pt x="770010" y="306681"/>
                  <a:pt x="632441" y="399621"/>
                </a:cubicBezTo>
                <a:lnTo>
                  <a:pt x="517367" y="494565"/>
                </a:lnTo>
                <a:lnTo>
                  <a:pt x="338336" y="315535"/>
                </a:lnTo>
                <a:lnTo>
                  <a:pt x="405527" y="254468"/>
                </a:lnTo>
                <a:cubicBezTo>
                  <a:pt x="598156" y="95497"/>
                  <a:pt x="845110" y="0"/>
                  <a:pt x="1114369" y="0"/>
                </a:cubicBezTo>
                <a:close/>
              </a:path>
            </a:pathLst>
          </a:custGeom>
          <a:blipFill dpi="0" rotWithShape="1">
            <a:blip r:embed="rId6">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ppt_w"/>
                                          </p:val>
                                        </p:tav>
                                        <p:tav tm="100000">
                                          <p:val>
                                            <p:strVal val="#ppt_w"/>
                                          </p:val>
                                        </p:tav>
                                      </p:tavLst>
                                    </p:anim>
                                    <p:anim calcmode="lin" valueType="num">
                                      <p:cBhvr>
                                        <p:cTn id="8" dur="50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ppt_w"/>
                                          </p:val>
                                        </p:tav>
                                        <p:tav tm="100000">
                                          <p:val>
                                            <p:strVal val="#ppt_w"/>
                                          </p:val>
                                        </p:tav>
                                      </p:tavLst>
                                    </p:anim>
                                    <p:anim calcmode="lin" valueType="num">
                                      <p:cBhvr>
                                        <p:cTn id="12" dur="500" fill="hold"/>
                                        <p:tgtEl>
                                          <p:spTgt spid="18"/>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strVal val="4*#ppt_w"/>
                                          </p:val>
                                        </p:tav>
                                        <p:tav tm="100000">
                                          <p:val>
                                            <p:strVal val="#ppt_w"/>
                                          </p:val>
                                        </p:tav>
                                      </p:tavLst>
                                    </p:anim>
                                    <p:anim calcmode="lin" valueType="num">
                                      <p:cBhvr>
                                        <p:cTn id="17" dur="500" fill="hold"/>
                                        <p:tgtEl>
                                          <p:spTgt spid="20"/>
                                        </p:tgtEl>
                                        <p:attrNameLst>
                                          <p:attrName>ppt_h</p:attrName>
                                        </p:attrNameLst>
                                      </p:cBhvr>
                                      <p:tavLst>
                                        <p:tav tm="0">
                                          <p:val>
                                            <p:strVal val="4*#ppt_h"/>
                                          </p:val>
                                        </p:tav>
                                        <p:tav tm="100000">
                                          <p:val>
                                            <p:strVal val="#ppt_h"/>
                                          </p:val>
                                        </p:tav>
                                      </p:tavLst>
                                    </p:anim>
                                  </p:childTnLst>
                                </p:cTn>
                              </p:par>
                              <p:par>
                                <p:cTn id="18" presetID="23" presetClass="entr" presetSubtype="32"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strVal val="4*#ppt_w"/>
                                          </p:val>
                                        </p:tav>
                                        <p:tav tm="100000">
                                          <p:val>
                                            <p:strVal val="#ppt_w"/>
                                          </p:val>
                                        </p:tav>
                                      </p:tavLst>
                                    </p:anim>
                                    <p:anim calcmode="lin" valueType="num">
                                      <p:cBhvr>
                                        <p:cTn id="21" dur="500" fill="hold"/>
                                        <p:tgtEl>
                                          <p:spTgt spid="21"/>
                                        </p:tgtEl>
                                        <p:attrNameLst>
                                          <p:attrName>ppt_h</p:attrName>
                                        </p:attrNameLst>
                                      </p:cBhvr>
                                      <p:tavLst>
                                        <p:tav tm="0">
                                          <p:val>
                                            <p:strVal val="4*#ppt_h"/>
                                          </p:val>
                                        </p:tav>
                                        <p:tav tm="100000">
                                          <p:val>
                                            <p:strVal val="#ppt_h"/>
                                          </p:val>
                                        </p:tav>
                                      </p:tavLst>
                                    </p:anim>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Effect transition="in" filter="fade">
                                      <p:cBhvr>
                                        <p:cTn id="27" dur="1000"/>
                                        <p:tgtEl>
                                          <p:spTgt spid="22"/>
                                        </p:tgtEl>
                                      </p:cBhvr>
                                    </p:animEffect>
                                  </p:childTnLst>
                                </p:cTn>
                              </p:par>
                              <p:par>
                                <p:cTn id="28" presetID="8" presetClass="emph" presetSubtype="0" fill="hold" grpId="1" nodeType="withEffect">
                                  <p:stCondLst>
                                    <p:cond delay="0"/>
                                  </p:stCondLst>
                                  <p:childTnLst>
                                    <p:animRot by="21600000">
                                      <p:cBhvr>
                                        <p:cTn id="29" dur="1000" fill="hold"/>
                                        <p:tgtEl>
                                          <p:spTgt spid="22"/>
                                        </p:tgtEl>
                                        <p:attrNameLst>
                                          <p:attrName>r</p:attrName>
                                        </p:attrNameLst>
                                      </p:cBhvr>
                                    </p:animRo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2500"/>
                            </p:stCondLst>
                            <p:childTnLst>
                              <p:par>
                                <p:cTn id="37" presetID="53" presetClass="entr" presetSubtype="16" fill="hold" grpId="0" nodeType="afterEffect">
                                  <p:stCondLst>
                                    <p:cond delay="0"/>
                                  </p:stCondLst>
                                  <p:iterate type="lt">
                                    <p:tmPct val="10000"/>
                                  </p:iterate>
                                  <p:childTnLst>
                                    <p:set>
                                      <p:cBhvr>
                                        <p:cTn id="38" dur="1" fill="hold">
                                          <p:stCondLst>
                                            <p:cond delay="0"/>
                                          </p:stCondLst>
                                        </p:cTn>
                                        <p:tgtEl>
                                          <p:spTgt spid="19"/>
                                        </p:tgtEl>
                                        <p:attrNameLst>
                                          <p:attrName>style.visibility</p:attrName>
                                        </p:attrNameLst>
                                      </p:cBhvr>
                                      <p:to>
                                        <p:strVal val="visible"/>
                                      </p:to>
                                    </p:set>
                                    <p:anim calcmode="lin" valueType="num">
                                      <p:cBhvr>
                                        <p:cTn id="39" dur="300" fill="hold"/>
                                        <p:tgtEl>
                                          <p:spTgt spid="19"/>
                                        </p:tgtEl>
                                        <p:attrNameLst>
                                          <p:attrName>ppt_w</p:attrName>
                                        </p:attrNameLst>
                                      </p:cBhvr>
                                      <p:tavLst>
                                        <p:tav tm="0">
                                          <p:val>
                                            <p:fltVal val="0"/>
                                          </p:val>
                                        </p:tav>
                                        <p:tav tm="100000">
                                          <p:val>
                                            <p:strVal val="#ppt_w"/>
                                          </p:val>
                                        </p:tav>
                                      </p:tavLst>
                                    </p:anim>
                                    <p:anim calcmode="lin" valueType="num">
                                      <p:cBhvr>
                                        <p:cTn id="40" dur="300" fill="hold"/>
                                        <p:tgtEl>
                                          <p:spTgt spid="19"/>
                                        </p:tgtEl>
                                        <p:attrNameLst>
                                          <p:attrName>ppt_h</p:attrName>
                                        </p:attrNameLst>
                                      </p:cBhvr>
                                      <p:tavLst>
                                        <p:tav tm="0">
                                          <p:val>
                                            <p:fltVal val="0"/>
                                          </p:val>
                                        </p:tav>
                                        <p:tav tm="100000">
                                          <p:val>
                                            <p:strVal val="#ppt_h"/>
                                          </p:val>
                                        </p:tav>
                                      </p:tavLst>
                                    </p:anim>
                                    <p:animEffect transition="in" filter="fade">
                                      <p:cBhvr>
                                        <p:cTn id="41" dur="300"/>
                                        <p:tgtEl>
                                          <p:spTgt spid="19"/>
                                        </p:tgtEl>
                                      </p:cBhvr>
                                    </p:animEffect>
                                  </p:childTnLst>
                                </p:cTn>
                              </p:par>
                            </p:childTnLst>
                          </p:cTn>
                        </p:par>
                        <p:par>
                          <p:cTn id="42" fill="hold">
                            <p:stCondLst>
                              <p:cond delay="3820"/>
                            </p:stCondLst>
                            <p:childTnLst>
                              <p:par>
                                <p:cTn id="43" presetID="53" presetClass="entr" presetSubtype="16"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1000" fill="hold"/>
                                        <p:tgtEl>
                                          <p:spTgt spid="23"/>
                                        </p:tgtEl>
                                        <p:attrNameLst>
                                          <p:attrName>ppt_w</p:attrName>
                                        </p:attrNameLst>
                                      </p:cBhvr>
                                      <p:tavLst>
                                        <p:tav tm="0">
                                          <p:val>
                                            <p:fltVal val="0"/>
                                          </p:val>
                                        </p:tav>
                                        <p:tav tm="100000">
                                          <p:val>
                                            <p:strVal val="#ppt_w"/>
                                          </p:val>
                                        </p:tav>
                                      </p:tavLst>
                                    </p:anim>
                                    <p:anim calcmode="lin" valueType="num">
                                      <p:cBhvr>
                                        <p:cTn id="46" dur="1000" fill="hold"/>
                                        <p:tgtEl>
                                          <p:spTgt spid="23"/>
                                        </p:tgtEl>
                                        <p:attrNameLst>
                                          <p:attrName>ppt_h</p:attrName>
                                        </p:attrNameLst>
                                      </p:cBhvr>
                                      <p:tavLst>
                                        <p:tav tm="0">
                                          <p:val>
                                            <p:fltVal val="0"/>
                                          </p:val>
                                        </p:tav>
                                        <p:tav tm="100000">
                                          <p:val>
                                            <p:strVal val="#ppt_h"/>
                                          </p:val>
                                        </p:tav>
                                      </p:tavLst>
                                    </p:anim>
                                    <p:animEffect transition="in" filter="fade">
                                      <p:cBhvr>
                                        <p:cTn id="47" dur="1000"/>
                                        <p:tgtEl>
                                          <p:spTgt spid="23"/>
                                        </p:tgtEl>
                                      </p:cBhvr>
                                    </p:animEffect>
                                  </p:childTnLst>
                                </p:cTn>
                              </p:par>
                              <p:par>
                                <p:cTn id="48" presetID="8" presetClass="emph" presetSubtype="0" fill="hold" grpId="1" nodeType="withEffect">
                                  <p:stCondLst>
                                    <p:cond delay="0"/>
                                  </p:stCondLst>
                                  <p:childTnLst>
                                    <p:animRot by="-21600000">
                                      <p:cBhvr>
                                        <p:cTn id="49" dur="1000" fill="hold"/>
                                        <p:tgtEl>
                                          <p:spTgt spid="23"/>
                                        </p:tgtEl>
                                        <p:attrNameLst>
                                          <p:attrName>r</p:attrName>
                                        </p:attrNameLst>
                                      </p:cBhvr>
                                    </p:animRot>
                                  </p:childTnLst>
                                </p:cTn>
                              </p:par>
                            </p:childTnLst>
                          </p:cTn>
                        </p:par>
                        <p:par>
                          <p:cTn id="50" fill="hold">
                            <p:stCondLst>
                              <p:cond delay="4820"/>
                            </p:stCondLst>
                            <p:childTnLst>
                              <p:par>
                                <p:cTn id="51" presetID="53" presetClass="entr" presetSubtype="16"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childTnLst>
                          </p:cTn>
                        </p:par>
                        <p:par>
                          <p:cTn id="56" fill="hold">
                            <p:stCondLst>
                              <p:cond delay="5320"/>
                            </p:stCondLst>
                            <p:childTnLst>
                              <p:par>
                                <p:cTn id="57" presetID="53" presetClass="entr" presetSubtype="16" fill="hold" grpId="0" nodeType="afterEffect">
                                  <p:stCondLst>
                                    <p:cond delay="0"/>
                                  </p:stCondLst>
                                  <p:iterate type="lt">
                                    <p:tmPct val="10000"/>
                                  </p:iterate>
                                  <p:childTnLst>
                                    <p:set>
                                      <p:cBhvr>
                                        <p:cTn id="58" dur="1" fill="hold">
                                          <p:stCondLst>
                                            <p:cond delay="0"/>
                                          </p:stCondLst>
                                        </p:cTn>
                                        <p:tgtEl>
                                          <p:spTgt spid="14"/>
                                        </p:tgtEl>
                                        <p:attrNameLst>
                                          <p:attrName>style.visibility</p:attrName>
                                        </p:attrNameLst>
                                      </p:cBhvr>
                                      <p:to>
                                        <p:strVal val="visible"/>
                                      </p:to>
                                    </p:set>
                                    <p:anim calcmode="lin" valueType="num">
                                      <p:cBhvr>
                                        <p:cTn id="59" dur="300" fill="hold"/>
                                        <p:tgtEl>
                                          <p:spTgt spid="14"/>
                                        </p:tgtEl>
                                        <p:attrNameLst>
                                          <p:attrName>ppt_w</p:attrName>
                                        </p:attrNameLst>
                                      </p:cBhvr>
                                      <p:tavLst>
                                        <p:tav tm="0">
                                          <p:val>
                                            <p:fltVal val="0"/>
                                          </p:val>
                                        </p:tav>
                                        <p:tav tm="100000">
                                          <p:val>
                                            <p:strVal val="#ppt_w"/>
                                          </p:val>
                                        </p:tav>
                                      </p:tavLst>
                                    </p:anim>
                                    <p:anim calcmode="lin" valueType="num">
                                      <p:cBhvr>
                                        <p:cTn id="60" dur="300" fill="hold"/>
                                        <p:tgtEl>
                                          <p:spTgt spid="14"/>
                                        </p:tgtEl>
                                        <p:attrNameLst>
                                          <p:attrName>ppt_h</p:attrName>
                                        </p:attrNameLst>
                                      </p:cBhvr>
                                      <p:tavLst>
                                        <p:tav tm="0">
                                          <p:val>
                                            <p:fltVal val="0"/>
                                          </p:val>
                                        </p:tav>
                                        <p:tav tm="100000">
                                          <p:val>
                                            <p:strVal val="#ppt_h"/>
                                          </p:val>
                                        </p:tav>
                                      </p:tavLst>
                                    </p:anim>
                                    <p:animEffect transition="in" filter="fade">
                                      <p:cBhvr>
                                        <p:cTn id="61"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18" grpId="0"/>
      <p:bldP spid="19" grpId="0"/>
      <p:bldP spid="20" grpId="0" animBg="1"/>
      <p:bldP spid="21" grpId="0"/>
      <p:bldP spid="22" grpId="0" animBg="1"/>
      <p:bldP spid="22" grpId="1" animBg="1"/>
      <p:bldP spid="23" grpId="0" animBg="1"/>
      <p:bldP spid="2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321" y="163210"/>
            <a:ext cx="1307939" cy="251260"/>
          </a:xfrm>
          <a:prstGeom prst="rect">
            <a:avLst/>
          </a:prstGeom>
        </p:spPr>
      </p:pic>
      <p:sp>
        <p:nvSpPr>
          <p:cNvPr id="3" name="文本框 2"/>
          <p:cNvSpPr txBox="1"/>
          <p:nvPr/>
        </p:nvSpPr>
        <p:spPr>
          <a:xfrm>
            <a:off x="1435260" y="104174"/>
            <a:ext cx="1760537" cy="400110"/>
          </a:xfrm>
          <a:prstGeom prst="rect">
            <a:avLst/>
          </a:prstGeom>
          <a:noFill/>
        </p:spPr>
        <p:txBody>
          <a:bodyPr>
            <a:spAutoFit/>
          </a:bodyPr>
          <a:lstStyle/>
          <a:p>
            <a:pPr eaLnBrk="1" fontAlgn="auto" hangingPunct="1">
              <a:spcBef>
                <a:spcPts val="0"/>
              </a:spcBef>
              <a:spcAft>
                <a:spcPts val="0"/>
              </a:spcAft>
              <a:defRPr/>
            </a:pPr>
            <a:r>
              <a:rPr lang="zh-CN" altLang="en-US" sz="2000" b="1" dirty="0">
                <a:solidFill>
                  <a:schemeClr val="tx1">
                    <a:lumMod val="75000"/>
                    <a:lumOff val="25000"/>
                  </a:schemeClr>
                </a:solidFill>
                <a:cs typeface="+mn-ea"/>
                <a:sym typeface="+mn-lt"/>
              </a:rPr>
              <a:t>研究目标</a:t>
            </a:r>
            <a:endParaRPr lang="zh-CN" altLang="en-US" sz="2000" b="1" dirty="0">
              <a:solidFill>
                <a:schemeClr val="tx1">
                  <a:lumMod val="75000"/>
                  <a:lumOff val="25000"/>
                </a:schemeClr>
              </a:solidFill>
              <a:cs typeface="+mn-ea"/>
              <a:sym typeface="+mn-lt"/>
            </a:endParaRPr>
          </a:p>
        </p:txBody>
      </p:sp>
      <p:grpSp>
        <p:nvGrpSpPr>
          <p:cNvPr id="4" name="Group 4"/>
          <p:cNvGrpSpPr>
            <a:grpSpLocks noChangeAspect="1"/>
          </p:cNvGrpSpPr>
          <p:nvPr/>
        </p:nvGrpSpPr>
        <p:grpSpPr bwMode="auto">
          <a:xfrm>
            <a:off x="4651631" y="3500445"/>
            <a:ext cx="1311381" cy="1418197"/>
            <a:chOff x="3173" y="1433"/>
            <a:chExt cx="1596" cy="1726"/>
          </a:xfrm>
          <a:solidFill>
            <a:srgbClr val="262626"/>
          </a:solidFill>
        </p:grpSpPr>
        <p:sp>
          <p:nvSpPr>
            <p:cNvPr id="5"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7" name="Group 4"/>
          <p:cNvGrpSpPr>
            <a:grpSpLocks noChangeAspect="1"/>
          </p:cNvGrpSpPr>
          <p:nvPr/>
        </p:nvGrpSpPr>
        <p:grpSpPr bwMode="auto">
          <a:xfrm>
            <a:off x="4263868" y="1958244"/>
            <a:ext cx="1476989" cy="1597295"/>
            <a:chOff x="3173" y="1433"/>
            <a:chExt cx="1596" cy="1726"/>
          </a:xfrm>
          <a:solidFill>
            <a:srgbClr val="262626"/>
          </a:solidFill>
        </p:grpSpPr>
        <p:sp>
          <p:nvSpPr>
            <p:cNvPr id="8"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0" name="Group 4"/>
          <p:cNvGrpSpPr>
            <a:grpSpLocks noChangeAspect="1"/>
          </p:cNvGrpSpPr>
          <p:nvPr/>
        </p:nvGrpSpPr>
        <p:grpSpPr bwMode="auto">
          <a:xfrm>
            <a:off x="5740857" y="2246356"/>
            <a:ext cx="1673245" cy="1809537"/>
            <a:chOff x="3173" y="1433"/>
            <a:chExt cx="1596" cy="1726"/>
          </a:xfrm>
          <a:solidFill>
            <a:srgbClr val="262626"/>
          </a:solidFill>
        </p:grpSpPr>
        <p:sp>
          <p:nvSpPr>
            <p:cNvPr id="11"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3" name="Group 4"/>
          <p:cNvGrpSpPr>
            <a:grpSpLocks noChangeAspect="1"/>
          </p:cNvGrpSpPr>
          <p:nvPr/>
        </p:nvGrpSpPr>
        <p:grpSpPr bwMode="auto">
          <a:xfrm>
            <a:off x="5994953" y="4055893"/>
            <a:ext cx="1029106" cy="1112930"/>
            <a:chOff x="3173" y="1433"/>
            <a:chExt cx="1596" cy="1726"/>
          </a:xfrm>
          <a:solidFill>
            <a:srgbClr val="262626"/>
          </a:solidFill>
        </p:grpSpPr>
        <p:sp>
          <p:nvSpPr>
            <p:cNvPr id="14"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6" name="矩形 15"/>
          <p:cNvSpPr>
            <a:spLocks noChangeArrowheads="1"/>
          </p:cNvSpPr>
          <p:nvPr/>
        </p:nvSpPr>
        <p:spPr bwMode="auto">
          <a:xfrm>
            <a:off x="807442" y="2105602"/>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chemeClr val="tx1">
                    <a:lumMod val="65000"/>
                    <a:lumOff val="35000"/>
                  </a:schemeClr>
                </a:solidFill>
                <a:latin typeface="+mn-lt"/>
                <a:ea typeface="+mn-ea"/>
                <a:cs typeface="+mn-ea"/>
                <a:sym typeface="+mn-lt"/>
              </a:rPr>
              <a:t>单击此处输入标题</a:t>
            </a:r>
            <a:endParaRPr lang="en-US" altLang="zh-CN" sz="2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p:txBody>
      </p:sp>
      <p:sp>
        <p:nvSpPr>
          <p:cNvPr id="17" name="矩形 16"/>
          <p:cNvSpPr>
            <a:spLocks noChangeArrowheads="1"/>
          </p:cNvSpPr>
          <p:nvPr/>
        </p:nvSpPr>
        <p:spPr bwMode="auto">
          <a:xfrm>
            <a:off x="822521" y="4029734"/>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chemeClr val="tx1">
                    <a:lumMod val="65000"/>
                    <a:lumOff val="35000"/>
                  </a:schemeClr>
                </a:solidFill>
                <a:latin typeface="+mn-lt"/>
                <a:ea typeface="+mn-ea"/>
                <a:cs typeface="+mn-ea"/>
                <a:sym typeface="+mn-lt"/>
              </a:rPr>
              <a:t>单击此处输入标题</a:t>
            </a:r>
            <a:endParaRPr lang="en-US" altLang="zh-CN" sz="2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p:txBody>
      </p:sp>
      <p:sp>
        <p:nvSpPr>
          <p:cNvPr id="18" name="矩形 17"/>
          <p:cNvSpPr>
            <a:spLocks noChangeArrowheads="1"/>
          </p:cNvSpPr>
          <p:nvPr/>
        </p:nvSpPr>
        <p:spPr bwMode="auto">
          <a:xfrm>
            <a:off x="8469524" y="2105602"/>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chemeClr val="tx1">
                    <a:lumMod val="65000"/>
                    <a:lumOff val="35000"/>
                  </a:schemeClr>
                </a:solidFill>
                <a:latin typeface="+mn-lt"/>
                <a:ea typeface="+mn-ea"/>
                <a:cs typeface="+mn-ea"/>
                <a:sym typeface="+mn-lt"/>
              </a:rPr>
              <a:t>单击此处输入标题</a:t>
            </a:r>
            <a:endParaRPr lang="en-US" altLang="zh-CN" sz="2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p:txBody>
      </p:sp>
      <p:sp>
        <p:nvSpPr>
          <p:cNvPr id="19" name="矩形 18"/>
          <p:cNvSpPr>
            <a:spLocks noChangeArrowheads="1"/>
          </p:cNvSpPr>
          <p:nvPr/>
        </p:nvSpPr>
        <p:spPr bwMode="auto">
          <a:xfrm>
            <a:off x="8484603" y="4029734"/>
            <a:ext cx="2684043"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dirty="0">
                <a:solidFill>
                  <a:schemeClr val="tx1">
                    <a:lumMod val="65000"/>
                    <a:lumOff val="35000"/>
                  </a:schemeClr>
                </a:solidFill>
                <a:latin typeface="+mn-lt"/>
                <a:ea typeface="+mn-ea"/>
                <a:cs typeface="+mn-ea"/>
                <a:sym typeface="+mn-lt"/>
              </a:rPr>
              <a:t>单击此处输入标题</a:t>
            </a:r>
            <a:endParaRPr lang="en-US" altLang="zh-CN" sz="2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a:p>
            <a:pPr>
              <a:buNone/>
            </a:pPr>
            <a:r>
              <a:rPr lang="zh-CN" altLang="en-US" sz="1400" dirty="0">
                <a:solidFill>
                  <a:schemeClr val="tx1">
                    <a:lumMod val="65000"/>
                    <a:lumOff val="35000"/>
                  </a:schemeClr>
                </a:solidFill>
                <a:latin typeface="+mn-lt"/>
                <a:ea typeface="+mn-ea"/>
                <a:cs typeface="+mn-ea"/>
                <a:sym typeface="+mn-lt"/>
              </a:rPr>
              <a:t>请在这里输入您的主要叙述内容</a:t>
            </a:r>
            <a:endParaRPr lang="en-US" altLang="zh-CN" sz="1400"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nodeType="withEffect">
                                  <p:stCondLst>
                                    <p:cond delay="25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style.rotation</p:attrName>
                                        </p:attrNameLst>
                                      </p:cBhvr>
                                      <p:tavLst>
                                        <p:tav tm="0">
                                          <p:val>
                                            <p:fltVal val="90"/>
                                          </p:val>
                                        </p:tav>
                                        <p:tav tm="100000">
                                          <p:val>
                                            <p:fltVal val="0"/>
                                          </p:val>
                                        </p:tav>
                                      </p:tavLst>
                                    </p:anim>
                                    <p:animEffect transition="in" filter="fade">
                                      <p:cBhvr>
                                        <p:cTn id="16" dur="1000"/>
                                        <p:tgtEl>
                                          <p:spTgt spid="10"/>
                                        </p:tgtEl>
                                      </p:cBhvr>
                                    </p:animEffect>
                                  </p:childTnLst>
                                </p:cTn>
                              </p:par>
                              <p:par>
                                <p:cTn id="17" presetID="31" presetClass="entr" presetSubtype="0" fill="hold" nodeType="withEffect">
                                  <p:stCondLst>
                                    <p:cond delay="50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par>
                                <p:cTn id="23" presetID="31" presetClass="entr" presetSubtype="0" fill="hold" nodeType="withEffect">
                                  <p:stCondLst>
                                    <p:cond delay="7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90"/>
                                          </p:val>
                                        </p:tav>
                                        <p:tav tm="100000">
                                          <p:val>
                                            <p:fltVal val="0"/>
                                          </p:val>
                                        </p:tav>
                                      </p:tavLst>
                                    </p:anim>
                                    <p:animEffect transition="in" filter="fade">
                                      <p:cBhvr>
                                        <p:cTn id="28" dur="1000"/>
                                        <p:tgtEl>
                                          <p:spTgt spid="13"/>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25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par>
                                <p:cTn id="36" presetID="22" presetClass="entr" presetSubtype="8"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22" presetClass="entr" presetSubtype="8" fill="hold" grpId="0" nodeType="withEffect">
                                  <p:stCondLst>
                                    <p:cond delay="25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6391" y="115746"/>
            <a:ext cx="3164804" cy="2488827"/>
          </a:xfrm>
          <a:prstGeom prst="rect">
            <a:avLst/>
          </a:prstGeom>
        </p:spPr>
      </p:pic>
      <p:sp>
        <p:nvSpPr>
          <p:cNvPr id="3" name="文本框 2"/>
          <p:cNvSpPr txBox="1"/>
          <p:nvPr/>
        </p:nvSpPr>
        <p:spPr bwMode="auto">
          <a:xfrm>
            <a:off x="1014944" y="1036993"/>
            <a:ext cx="2159765" cy="646331"/>
          </a:xfrm>
          <a:prstGeom prst="rect">
            <a:avLst/>
          </a:prstGeom>
          <a:noFill/>
        </p:spPr>
        <p:txBody>
          <a:bodyPr>
            <a:spAutoFit/>
          </a:bodyPr>
          <a:lstStyle/>
          <a:p>
            <a:pPr eaLnBrk="1" fontAlgn="auto" hangingPunct="1">
              <a:spcBef>
                <a:spcPts val="0"/>
              </a:spcBef>
              <a:spcAft>
                <a:spcPts val="0"/>
              </a:spcAft>
              <a:defRPr/>
            </a:pPr>
            <a:r>
              <a:rPr lang="zh-CN" altLang="en-US" sz="3600" b="1" dirty="0">
                <a:solidFill>
                  <a:schemeClr val="tx1">
                    <a:lumMod val="65000"/>
                    <a:lumOff val="35000"/>
                  </a:schemeClr>
                </a:solidFill>
                <a:cs typeface="+mn-ea"/>
                <a:sym typeface="+mn-lt"/>
              </a:rPr>
              <a:t>第二章</a:t>
            </a:r>
            <a:endParaRPr lang="zh-CN" altLang="en-US" sz="3600" b="1" dirty="0">
              <a:solidFill>
                <a:schemeClr val="tx1">
                  <a:lumMod val="65000"/>
                  <a:lumOff val="35000"/>
                </a:schemeClr>
              </a:solidFill>
              <a:cs typeface="+mn-ea"/>
              <a:sym typeface="+mn-lt"/>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5757" y="3275903"/>
            <a:ext cx="5123048" cy="867832"/>
          </a:xfrm>
          <a:prstGeom prst="rect">
            <a:avLst/>
          </a:prstGeom>
        </p:spPr>
      </p:pic>
      <p:grpSp>
        <p:nvGrpSpPr>
          <p:cNvPr id="5" name="组合 4"/>
          <p:cNvGrpSpPr>
            <a:grpSpLocks noChangeAspect="1"/>
          </p:cNvGrpSpPr>
          <p:nvPr/>
        </p:nvGrpSpPr>
        <p:grpSpPr bwMode="auto">
          <a:xfrm>
            <a:off x="4149564" y="2340304"/>
            <a:ext cx="1079500" cy="913007"/>
            <a:chOff x="2202212" y="1702183"/>
            <a:chExt cx="661189" cy="559957"/>
          </a:xfrm>
        </p:grpSpPr>
        <p:grpSp>
          <p:nvGrpSpPr>
            <p:cNvPr id="6" name="组合 49"/>
            <p:cNvGrpSpPr/>
            <p:nvPr/>
          </p:nvGrpSpPr>
          <p:grpSpPr bwMode="auto">
            <a:xfrm>
              <a:off x="2257678" y="1707420"/>
              <a:ext cx="550258" cy="550258"/>
              <a:chOff x="3827533" y="704007"/>
              <a:chExt cx="550258" cy="550258"/>
            </a:xfrm>
          </p:grpSpPr>
          <p:sp>
            <p:nvSpPr>
              <p:cNvPr id="8" name="矩形 7"/>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9" name="直接连接符 8"/>
              <p:cNvCxnSpPr>
                <a:stCxn id="8" idx="1"/>
                <a:endCxn id="8"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0"/>
                <a:endCxn id="8"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文本框 1"/>
            <p:cNvSpPr txBox="1">
              <a:spLocks noChangeArrowheads="1"/>
            </p:cNvSpPr>
            <p:nvPr/>
          </p:nvSpPr>
          <p:spPr bwMode="auto">
            <a:xfrm>
              <a:off x="2202212" y="1702183"/>
              <a:ext cx="661189" cy="55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研</a:t>
              </a:r>
              <a:endParaRPr lang="zh-CN" altLang="en-US" sz="5335" dirty="0">
                <a:solidFill>
                  <a:schemeClr val="tx1">
                    <a:lumMod val="75000"/>
                    <a:lumOff val="25000"/>
                  </a:schemeClr>
                </a:solidFill>
                <a:latin typeface="+mn-lt"/>
                <a:ea typeface="+mn-ea"/>
                <a:cs typeface="+mn-ea"/>
                <a:sym typeface="+mn-lt"/>
              </a:endParaRPr>
            </a:p>
          </p:txBody>
        </p:sp>
      </p:grpSp>
      <p:grpSp>
        <p:nvGrpSpPr>
          <p:cNvPr id="11" name="组合 10"/>
          <p:cNvGrpSpPr>
            <a:grpSpLocks noChangeAspect="1"/>
          </p:cNvGrpSpPr>
          <p:nvPr/>
        </p:nvGrpSpPr>
        <p:grpSpPr bwMode="auto">
          <a:xfrm>
            <a:off x="5284098" y="2340305"/>
            <a:ext cx="1081617" cy="913006"/>
            <a:chOff x="3054233" y="1702183"/>
            <a:chExt cx="661189" cy="559956"/>
          </a:xfrm>
        </p:grpSpPr>
        <p:grpSp>
          <p:nvGrpSpPr>
            <p:cNvPr id="12" name="组合 13"/>
            <p:cNvGrpSpPr/>
            <p:nvPr/>
          </p:nvGrpSpPr>
          <p:grpSpPr bwMode="auto">
            <a:xfrm>
              <a:off x="3083065" y="1707420"/>
              <a:ext cx="550258" cy="550258"/>
              <a:chOff x="3827533" y="704007"/>
              <a:chExt cx="550258" cy="550258"/>
            </a:xfrm>
          </p:grpSpPr>
          <p:sp>
            <p:nvSpPr>
              <p:cNvPr id="14" name="矩形 13"/>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15" name="直接连接符 14"/>
              <p:cNvCxnSpPr>
                <a:stCxn id="14" idx="1"/>
                <a:endCxn id="14"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4" idx="0"/>
                <a:endCxn id="14"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文本框 41"/>
            <p:cNvSpPr txBox="1">
              <a:spLocks noChangeArrowheads="1"/>
            </p:cNvSpPr>
            <p:nvPr/>
          </p:nvSpPr>
          <p:spPr bwMode="auto">
            <a:xfrm>
              <a:off x="3054233" y="1702183"/>
              <a:ext cx="661189" cy="55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究</a:t>
              </a:r>
              <a:endParaRPr lang="zh-CN" altLang="en-US" sz="5335" dirty="0">
                <a:solidFill>
                  <a:schemeClr val="tx1">
                    <a:lumMod val="75000"/>
                    <a:lumOff val="25000"/>
                  </a:schemeClr>
                </a:solidFill>
                <a:latin typeface="+mn-lt"/>
                <a:ea typeface="+mn-ea"/>
                <a:cs typeface="+mn-ea"/>
                <a:sym typeface="+mn-lt"/>
              </a:endParaRPr>
            </a:p>
          </p:txBody>
        </p:sp>
      </p:grpSp>
      <p:grpSp>
        <p:nvGrpSpPr>
          <p:cNvPr id="17" name="组合 16"/>
          <p:cNvGrpSpPr>
            <a:grpSpLocks noChangeAspect="1"/>
          </p:cNvGrpSpPr>
          <p:nvPr/>
        </p:nvGrpSpPr>
        <p:grpSpPr bwMode="auto">
          <a:xfrm>
            <a:off x="6399581" y="2340305"/>
            <a:ext cx="1079500" cy="913006"/>
            <a:chOff x="3890374" y="1702183"/>
            <a:chExt cx="661189" cy="559956"/>
          </a:xfrm>
        </p:grpSpPr>
        <p:grpSp>
          <p:nvGrpSpPr>
            <p:cNvPr id="18" name="组合 18"/>
            <p:cNvGrpSpPr/>
            <p:nvPr/>
          </p:nvGrpSpPr>
          <p:grpSpPr bwMode="auto">
            <a:xfrm>
              <a:off x="3908452" y="1707420"/>
              <a:ext cx="550258" cy="550258"/>
              <a:chOff x="3827533" y="704007"/>
              <a:chExt cx="550258" cy="550258"/>
            </a:xfrm>
          </p:grpSpPr>
          <p:sp>
            <p:nvSpPr>
              <p:cNvPr id="20" name="矩形 19"/>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21" name="直接连接符 20"/>
              <p:cNvCxnSpPr>
                <a:stCxn id="20" idx="1"/>
                <a:endCxn id="20"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0"/>
                <a:endCxn id="20"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42"/>
            <p:cNvSpPr txBox="1">
              <a:spLocks noChangeArrowheads="1"/>
            </p:cNvSpPr>
            <p:nvPr/>
          </p:nvSpPr>
          <p:spPr bwMode="auto">
            <a:xfrm>
              <a:off x="3890374" y="1702183"/>
              <a:ext cx="661189" cy="55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意</a:t>
              </a:r>
              <a:endParaRPr lang="zh-CN" altLang="en-US" sz="5335" dirty="0">
                <a:solidFill>
                  <a:schemeClr val="tx1">
                    <a:lumMod val="75000"/>
                    <a:lumOff val="25000"/>
                  </a:schemeClr>
                </a:solidFill>
                <a:latin typeface="+mn-lt"/>
                <a:ea typeface="+mn-ea"/>
                <a:cs typeface="+mn-ea"/>
                <a:sym typeface="+mn-lt"/>
              </a:endParaRPr>
            </a:p>
          </p:txBody>
        </p:sp>
      </p:grpSp>
      <p:grpSp>
        <p:nvGrpSpPr>
          <p:cNvPr id="23" name="组合 22"/>
          <p:cNvGrpSpPr>
            <a:grpSpLocks noChangeAspect="1"/>
          </p:cNvGrpSpPr>
          <p:nvPr/>
        </p:nvGrpSpPr>
        <p:grpSpPr bwMode="auto">
          <a:xfrm>
            <a:off x="7485431" y="2340307"/>
            <a:ext cx="1079500" cy="913008"/>
            <a:chOff x="4705007" y="1702183"/>
            <a:chExt cx="661189" cy="559957"/>
          </a:xfrm>
        </p:grpSpPr>
        <p:grpSp>
          <p:nvGrpSpPr>
            <p:cNvPr id="24" name="组合 23"/>
            <p:cNvGrpSpPr/>
            <p:nvPr/>
          </p:nvGrpSpPr>
          <p:grpSpPr bwMode="auto">
            <a:xfrm>
              <a:off x="4733839" y="1707420"/>
              <a:ext cx="550258" cy="550258"/>
              <a:chOff x="3827533" y="704007"/>
              <a:chExt cx="550258" cy="550258"/>
            </a:xfrm>
          </p:grpSpPr>
          <p:sp>
            <p:nvSpPr>
              <p:cNvPr id="26" name="矩形 25"/>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5">
                  <a:cs typeface="+mn-ea"/>
                  <a:sym typeface="+mn-lt"/>
                </a:endParaRPr>
              </a:p>
            </p:txBody>
          </p:sp>
          <p:cxnSp>
            <p:nvCxnSpPr>
              <p:cNvPr id="27" name="直接连接符 26"/>
              <p:cNvCxnSpPr>
                <a:stCxn id="26" idx="1"/>
                <a:endCxn id="2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0"/>
                <a:endCxn id="2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文本框 43"/>
            <p:cNvSpPr txBox="1">
              <a:spLocks noChangeArrowheads="1"/>
            </p:cNvSpPr>
            <p:nvPr/>
          </p:nvSpPr>
          <p:spPr bwMode="auto">
            <a:xfrm>
              <a:off x="4705007" y="1702183"/>
              <a:ext cx="661189" cy="55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5335" dirty="0">
                  <a:solidFill>
                    <a:schemeClr val="tx1">
                      <a:lumMod val="75000"/>
                      <a:lumOff val="25000"/>
                    </a:schemeClr>
                  </a:solidFill>
                  <a:latin typeface="+mn-lt"/>
                  <a:ea typeface="+mn-ea"/>
                  <a:cs typeface="+mn-ea"/>
                  <a:sym typeface="+mn-lt"/>
                </a:rPr>
                <a:t>义</a:t>
              </a:r>
              <a:endParaRPr lang="zh-CN" altLang="en-US" sz="5335" dirty="0">
                <a:solidFill>
                  <a:schemeClr val="tx1">
                    <a:lumMod val="75000"/>
                    <a:lumOff val="2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7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我的主题色2">
      <a:dk1>
        <a:sysClr val="windowText" lastClr="000000"/>
      </a:dk1>
      <a:lt1>
        <a:sysClr val="window" lastClr="FFFFFF"/>
      </a:lt1>
      <a:dk2>
        <a:srgbClr val="000000"/>
      </a:dk2>
      <a:lt2>
        <a:srgbClr val="FFFFFF"/>
      </a:lt2>
      <a:accent1>
        <a:srgbClr val="595959"/>
      </a:accent1>
      <a:accent2>
        <a:srgbClr val="3F3F3F"/>
      </a:accent2>
      <a:accent3>
        <a:srgbClr val="595959"/>
      </a:accent3>
      <a:accent4>
        <a:srgbClr val="3F3F3F"/>
      </a:accent4>
      <a:accent5>
        <a:srgbClr val="595959"/>
      </a:accent5>
      <a:accent6>
        <a:srgbClr val="3F3F3F"/>
      </a:accent6>
      <a:hlink>
        <a:srgbClr val="0563C1"/>
      </a:hlink>
      <a:folHlink>
        <a:srgbClr val="954F72"/>
      </a:folHlink>
    </a:clrScheme>
    <a:fontScheme name="5jnafacr">
      <a:majorFont>
        <a:latin typeface="字魂5号-无外润黑体"/>
        <a:ea typeface="字魂59号-创粗黑"/>
        <a:cs typeface=""/>
      </a:majorFont>
      <a:minorFont>
        <a:latin typeface="字魂5号-无外润黑体"/>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2903</Words>
  <Application>WWO_openplatform_20200924161515-8e733aaadf</Application>
  <PresentationFormat>宽屏</PresentationFormat>
  <Paragraphs>396</Paragraphs>
  <Slides>26</Slides>
  <Notes>27</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26</vt:i4>
      </vt:variant>
    </vt:vector>
  </HeadingPairs>
  <TitlesOfParts>
    <vt:vector size="46" baseType="lpstr">
      <vt:lpstr>Arial</vt:lpstr>
      <vt:lpstr>宋体</vt:lpstr>
      <vt:lpstr>Wingdings</vt:lpstr>
      <vt:lpstr>Nexa Light</vt:lpstr>
      <vt:lpstr>华康少女文字W5(P)</vt:lpstr>
      <vt:lpstr>汉仪书宋二KW</vt:lpstr>
      <vt:lpstr>微软雅黑</vt:lpstr>
      <vt:lpstr>汉仪旗黑KW 55S</vt:lpstr>
      <vt:lpstr>Lato Regular</vt:lpstr>
      <vt:lpstr>Calibri</vt:lpstr>
      <vt:lpstr>华文细黑</vt:lpstr>
      <vt:lpstr>汉仪中黑KW</vt:lpstr>
      <vt:lpstr>STIXGeneral-Bold</vt:lpstr>
      <vt:lpstr>字魂36号-正文宋楷</vt:lpstr>
      <vt:lpstr>Calibri</vt:lpstr>
      <vt:lpstr>字魂5号-无外润黑体</vt:lpstr>
      <vt:lpstr>字魂59号-创粗黑</vt:lpstr>
      <vt:lpstr>webwppDefTheme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20170515104421170837465398</dc:title>
  <dc:creator>pc</dc:creator>
  <cp:lastModifiedBy>上海维湾8号机</cp:lastModifiedBy>
  <dcterms:created xsi:type="dcterms:W3CDTF">2021-12-08T10:25:08Z</dcterms:created>
  <dcterms:modified xsi:type="dcterms:W3CDTF">2021-12-08T10:25:08Z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