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61" r:id="rId5"/>
    <p:sldId id="257" r:id="rId6"/>
    <p:sldId id="263" r:id="rId7"/>
    <p:sldId id="264" r:id="rId8"/>
    <p:sldId id="265" r:id="rId9"/>
    <p:sldId id="266" r:id="rId10"/>
    <p:sldId id="267" r:id="rId11"/>
    <p:sldId id="283" r:id="rId12"/>
    <p:sldId id="258" r:id="rId13"/>
    <p:sldId id="268" r:id="rId14"/>
    <p:sldId id="269" r:id="rId15"/>
    <p:sldId id="270" r:id="rId16"/>
    <p:sldId id="271" r:id="rId17"/>
    <p:sldId id="272" r:id="rId18"/>
    <p:sldId id="282" r:id="rId19"/>
    <p:sldId id="259" r:id="rId20"/>
    <p:sldId id="273" r:id="rId21"/>
    <p:sldId id="274" r:id="rId22"/>
    <p:sldId id="275" r:id="rId23"/>
    <p:sldId id="276" r:id="rId24"/>
    <p:sldId id="277" r:id="rId25"/>
    <p:sldId id="284" r:id="rId26"/>
    <p:sldId id="260" r:id="rId27"/>
    <p:sldId id="278" r:id="rId28"/>
    <p:sldId id="279" r:id="rId29"/>
    <p:sldId id="280" r:id="rId30"/>
    <p:sldId id="281" r:id="rId31"/>
    <p:sldId id="285" r:id="rId32"/>
    <p:sldId id="286" r:id="rId33"/>
    <p:sldId id="287" r:id="rId34"/>
  </p:sldIdLst>
  <p:sldSz cx="9144000" cy="514159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53E"/>
    <a:srgbClr val="E54B81"/>
    <a:srgbClr val="594D7B"/>
    <a:srgbClr val="C09CC2"/>
    <a:srgbClr val="56ABDD"/>
    <a:srgbClr val="F6B53E"/>
    <a:srgbClr val="FF3E3E"/>
    <a:srgbClr val="3B3B3B"/>
    <a:srgbClr val="C7C4C4"/>
    <a:srgbClr val="17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howGuides="1">
      <p:cViewPr varScale="1">
        <p:scale>
          <a:sx n="144" d="100"/>
          <a:sy n="144" d="100"/>
        </p:scale>
        <p:origin x="114" y="16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019"/>
            <a:ext cx="8139178" cy="67412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3153"/>
            <a:ext cx="8139113" cy="600805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757"/>
            <a:ext cx="8139178" cy="4858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0675"/>
            <a:ext cx="8139113" cy="356055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580"/>
            <a:ext cx="2948940" cy="83598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580"/>
            <a:ext cx="4629150" cy="4050910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112"/>
            <a:ext cx="2948940" cy="2917855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065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193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2302"/>
            <a:ext cx="8139113" cy="418469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0834"/>
            <a:ext cx="8139113" cy="3415828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4921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706"/>
            <a:ext cx="4050030" cy="429418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706"/>
            <a:ext cx="4050030" cy="429418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520"/>
            <a:ext cx="8139178" cy="67412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0611"/>
            <a:ext cx="2025000" cy="23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0611"/>
            <a:ext cx="2970000" cy="23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0611"/>
            <a:ext cx="2025000" cy="23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757"/>
            <a:ext cx="8139178" cy="4858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0675"/>
            <a:ext cx="8139113" cy="356055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199515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2415" indent="-171450" algn="l" defTabSz="685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31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jpe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创意灯泡毕业答辩</a:t>
            </a:r>
            <a:r>
              <a:rPr lang="zh-CN" altLang="en-US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GRADUATION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SPEECHES POWERPOINT TEMPLATE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391974" y="2657413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552312" y="3100201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152512" y="3100201"/>
            <a:ext cx="9541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594D7B"/>
                </a:solidFill>
                <a:ea typeface="微软雅黑" pitchFamily="34" charset="-122"/>
              </a:rPr>
              <a:t>论文综述</a:t>
            </a:r>
            <a:endParaRPr lang="zh-CN" altLang="en-US" sz="16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1066800" y="1058863"/>
            <a:ext cx="1716088" cy="171132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1" name="Rectangle 51" descr="sy_64934932458副本"/>
          <p:cNvSpPr>
            <a:spLocks noChangeArrowheads="1"/>
          </p:cNvSpPr>
          <p:nvPr/>
        </p:nvSpPr>
        <p:spPr bwMode="auto">
          <a:xfrm>
            <a:off x="1066800" y="2770188"/>
            <a:ext cx="1716088" cy="171132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r="-1598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2" name="Rectangle 52" descr="sy_20111224160806078015"/>
          <p:cNvSpPr>
            <a:spLocks noChangeArrowheads="1"/>
          </p:cNvSpPr>
          <p:nvPr/>
        </p:nvSpPr>
        <p:spPr bwMode="auto">
          <a:xfrm>
            <a:off x="2830513" y="1058863"/>
            <a:ext cx="1716087" cy="17113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2969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830513" y="2770188"/>
            <a:ext cx="1716087" cy="171132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4" name="Freeform 54" descr="17957756_101728372001_2副本"/>
          <p:cNvSpPr/>
          <p:nvPr/>
        </p:nvSpPr>
        <p:spPr bwMode="auto">
          <a:xfrm>
            <a:off x="4594225" y="1058863"/>
            <a:ext cx="3482975" cy="3422650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b="-224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1239838" y="1419225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</a:rPr>
              <a:t>Option 01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/>
                </a:solidFill>
              </a:rPr>
              <a:t>designed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3011488" y="3152775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</a:rPr>
              <a:t>Option 02</a:t>
            </a:r>
            <a:endParaRPr lang="en-US" altLang="zh-CN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1" name="组合 2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4" name="Group 38"/>
          <p:cNvGrpSpPr/>
          <p:nvPr/>
        </p:nvGrpSpPr>
        <p:grpSpPr bwMode="auto">
          <a:xfrm>
            <a:off x="2947988" y="1851025"/>
            <a:ext cx="3248025" cy="2101850"/>
            <a:chOff x="1856" y="1075"/>
            <a:chExt cx="2046" cy="1324"/>
          </a:xfrm>
        </p:grpSpPr>
        <p:sp>
          <p:nvSpPr>
            <p:cNvPr id="29735" name="Freeform 39"/>
            <p:cNvSpPr/>
            <p:nvPr/>
          </p:nvSpPr>
          <p:spPr bwMode="auto">
            <a:xfrm>
              <a:off x="2879" y="1075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40"/>
            <p:cNvSpPr/>
            <p:nvPr/>
          </p:nvSpPr>
          <p:spPr bwMode="auto">
            <a:xfrm>
              <a:off x="2217" y="1075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41"/>
            <p:cNvSpPr/>
            <p:nvPr/>
          </p:nvSpPr>
          <p:spPr bwMode="auto">
            <a:xfrm>
              <a:off x="2449" y="1308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42"/>
            <p:cNvSpPr/>
            <p:nvPr/>
          </p:nvSpPr>
          <p:spPr bwMode="auto">
            <a:xfrm>
              <a:off x="2879" y="1308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Oval 43"/>
            <p:cNvSpPr>
              <a:spLocks noChangeArrowheads="1"/>
            </p:cNvSpPr>
            <p:nvPr/>
          </p:nvSpPr>
          <p:spPr bwMode="auto">
            <a:xfrm>
              <a:off x="2680" y="1539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44"/>
            <p:cNvSpPr>
              <a:spLocks noEditPoints="1"/>
            </p:cNvSpPr>
            <p:nvPr/>
          </p:nvSpPr>
          <p:spPr bwMode="auto">
            <a:xfrm>
              <a:off x="2780" y="1636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45"/>
            <p:cNvSpPr/>
            <p:nvPr/>
          </p:nvSpPr>
          <p:spPr bwMode="auto">
            <a:xfrm>
              <a:off x="1856" y="1936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46"/>
            <p:cNvSpPr/>
            <p:nvPr/>
          </p:nvSpPr>
          <p:spPr bwMode="auto">
            <a:xfrm>
              <a:off x="1856" y="2168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47"/>
            <p:cNvSpPr/>
            <p:nvPr/>
          </p:nvSpPr>
          <p:spPr bwMode="auto">
            <a:xfrm>
              <a:off x="2839" y="1077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48"/>
            <p:cNvSpPr/>
            <p:nvPr/>
          </p:nvSpPr>
          <p:spPr bwMode="auto">
            <a:xfrm>
              <a:off x="2839" y="1308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45" name="Group 49"/>
          <p:cNvGrpSpPr/>
          <p:nvPr/>
        </p:nvGrpSpPr>
        <p:grpSpPr bwMode="auto">
          <a:xfrm flipH="1">
            <a:off x="6969125" y="3189288"/>
            <a:ext cx="196850" cy="247650"/>
            <a:chOff x="0" y="0"/>
            <a:chExt cx="127" cy="163"/>
          </a:xfrm>
          <a:solidFill>
            <a:srgbClr val="9DD53E"/>
          </a:solidFill>
        </p:grpSpPr>
        <p:sp>
          <p:nvSpPr>
            <p:cNvPr id="29746" name="Freeform 50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51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52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53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54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51" name="Freeform 55"/>
          <p:cNvSpPr>
            <a:spLocks noEditPoints="1"/>
          </p:cNvSpPr>
          <p:nvPr/>
        </p:nvSpPr>
        <p:spPr bwMode="auto">
          <a:xfrm flipH="1">
            <a:off x="6878638" y="1895475"/>
            <a:ext cx="301625" cy="203200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302375" y="2190750"/>
            <a:ext cx="2592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302375" y="17716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94D7B"/>
                </a:solidFill>
                <a:latin typeface="Impact" pitchFamily="34" charset="0"/>
              </a:rPr>
              <a:t>03</a:t>
            </a:r>
            <a:endParaRPr lang="en-US" altLang="zh-CN" sz="2400" dirty="0">
              <a:solidFill>
                <a:srgbClr val="594D7B"/>
              </a:solidFill>
              <a:latin typeface="Impact" pitchFamily="34" charset="0"/>
            </a:endParaRP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6302375" y="3505200"/>
            <a:ext cx="2592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302375" y="3086100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DD53E"/>
                </a:solidFill>
                <a:latin typeface="Impact" pitchFamily="34" charset="0"/>
              </a:rPr>
              <a:t>04</a:t>
            </a:r>
            <a:endParaRPr lang="en-US" altLang="zh-CN" sz="2400" dirty="0">
              <a:solidFill>
                <a:srgbClr val="9DD53E"/>
              </a:solidFill>
              <a:latin typeface="Impact" pitchFamily="34" charset="0"/>
            </a:endParaRP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252413" y="3505200"/>
            <a:ext cx="2592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2364950" y="3086100"/>
            <a:ext cx="503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E54B81"/>
                </a:solidFill>
                <a:latin typeface="Impact" pitchFamily="34" charset="0"/>
              </a:rPr>
              <a:t>02</a:t>
            </a:r>
            <a:endParaRPr lang="en-US" altLang="zh-CN" sz="2400" dirty="0">
              <a:solidFill>
                <a:srgbClr val="E54B81"/>
              </a:solidFill>
              <a:latin typeface="Impact" pitchFamily="34" charset="0"/>
            </a:endParaRPr>
          </a:p>
        </p:txBody>
      </p:sp>
      <p:grpSp>
        <p:nvGrpSpPr>
          <p:cNvPr id="29758" name="Group 62"/>
          <p:cNvGrpSpPr/>
          <p:nvPr/>
        </p:nvGrpSpPr>
        <p:grpSpPr bwMode="auto">
          <a:xfrm flipH="1">
            <a:off x="2005013" y="1884363"/>
            <a:ext cx="209550" cy="257175"/>
            <a:chOff x="0" y="0"/>
            <a:chExt cx="134" cy="163"/>
          </a:xfrm>
          <a:solidFill>
            <a:srgbClr val="C09CC2"/>
          </a:solidFill>
        </p:grpSpPr>
        <p:sp>
          <p:nvSpPr>
            <p:cNvPr id="29759" name="Freeform 63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252413" y="2197100"/>
            <a:ext cx="2592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2401819" y="1778000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C09CC2"/>
                </a:solidFill>
                <a:latin typeface="Impact" pitchFamily="34" charset="0"/>
              </a:rPr>
              <a:t>01</a:t>
            </a:r>
            <a:endParaRPr lang="en-US" altLang="zh-CN" sz="2400" dirty="0">
              <a:solidFill>
                <a:srgbClr val="C09CC2"/>
              </a:solidFill>
              <a:latin typeface="Impact" pitchFamily="34" charset="0"/>
            </a:endParaRPr>
          </a:p>
        </p:txBody>
      </p:sp>
      <p:sp>
        <p:nvSpPr>
          <p:cNvPr id="29764" name="Freeform 68"/>
          <p:cNvSpPr>
            <a:spLocks noEditPoints="1"/>
          </p:cNvSpPr>
          <p:nvPr/>
        </p:nvSpPr>
        <p:spPr bwMode="auto">
          <a:xfrm>
            <a:off x="2006600" y="3192463"/>
            <a:ext cx="233363" cy="24288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3060700" y="3295650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3060700" y="3662363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5416550" y="1924050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5416550" y="2290763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  <a:endParaRPr lang="en-US" altLang="zh-CN" sz="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0" name="Freeform 106"/>
          <p:cNvSpPr/>
          <p:nvPr/>
        </p:nvSpPr>
        <p:spPr bwMode="auto">
          <a:xfrm>
            <a:off x="3195638" y="1541463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" name="Freeform 107"/>
          <p:cNvSpPr/>
          <p:nvPr/>
        </p:nvSpPr>
        <p:spPr bwMode="auto">
          <a:xfrm>
            <a:off x="3195638" y="2609850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" name="Freeform 108"/>
          <p:cNvSpPr/>
          <p:nvPr/>
        </p:nvSpPr>
        <p:spPr bwMode="auto">
          <a:xfrm>
            <a:off x="4260850" y="1541463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594D7B"/>
              </a:solidFill>
            </a:endParaRPr>
          </a:p>
        </p:txBody>
      </p:sp>
      <p:sp>
        <p:nvSpPr>
          <p:cNvPr id="31853" name="Freeform 109"/>
          <p:cNvSpPr/>
          <p:nvPr/>
        </p:nvSpPr>
        <p:spPr bwMode="auto">
          <a:xfrm>
            <a:off x="4260850" y="2609850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4" name="Freeform 110"/>
          <p:cNvSpPr>
            <a:spLocks noEditPoints="1"/>
          </p:cNvSpPr>
          <p:nvPr/>
        </p:nvSpPr>
        <p:spPr bwMode="auto">
          <a:xfrm>
            <a:off x="5494338" y="2832100"/>
            <a:ext cx="282575" cy="227013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5" name="Freeform 111"/>
          <p:cNvSpPr>
            <a:spLocks noEditPoints="1"/>
          </p:cNvSpPr>
          <p:nvPr/>
        </p:nvSpPr>
        <p:spPr bwMode="auto">
          <a:xfrm>
            <a:off x="3333750" y="2828925"/>
            <a:ext cx="279400" cy="233363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6" name="Freeform 112"/>
          <p:cNvSpPr>
            <a:spLocks noEditPoints="1"/>
          </p:cNvSpPr>
          <p:nvPr/>
        </p:nvSpPr>
        <p:spPr bwMode="auto">
          <a:xfrm>
            <a:off x="4448175" y="1698625"/>
            <a:ext cx="280988" cy="233363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7" name="Freeform 113"/>
          <p:cNvSpPr>
            <a:spLocks noEditPoints="1"/>
          </p:cNvSpPr>
          <p:nvPr/>
        </p:nvSpPr>
        <p:spPr bwMode="auto">
          <a:xfrm>
            <a:off x="4416425" y="2787650"/>
            <a:ext cx="309563" cy="252413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8" name="Freeform 114"/>
          <p:cNvSpPr>
            <a:spLocks noEditPoints="1"/>
          </p:cNvSpPr>
          <p:nvPr/>
        </p:nvSpPr>
        <p:spPr bwMode="auto">
          <a:xfrm>
            <a:off x="4491038" y="3873500"/>
            <a:ext cx="195262" cy="276225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9" name="Line 115"/>
          <p:cNvSpPr>
            <a:spLocks noChangeShapeType="1"/>
          </p:cNvSpPr>
          <p:nvPr/>
        </p:nvSpPr>
        <p:spPr bwMode="auto">
          <a:xfrm flipH="1">
            <a:off x="3473450" y="1774825"/>
            <a:ext cx="760413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0" name="Line 116"/>
          <p:cNvSpPr>
            <a:spLocks noChangeShapeType="1"/>
          </p:cNvSpPr>
          <p:nvPr/>
        </p:nvSpPr>
        <p:spPr bwMode="auto">
          <a:xfrm>
            <a:off x="3473450" y="3262313"/>
            <a:ext cx="0" cy="7493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1" name="Line 117"/>
          <p:cNvSpPr>
            <a:spLocks noChangeShapeType="1"/>
          </p:cNvSpPr>
          <p:nvPr/>
        </p:nvSpPr>
        <p:spPr bwMode="auto">
          <a:xfrm>
            <a:off x="4913313" y="4011613"/>
            <a:ext cx="720725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2" name="Line 118"/>
          <p:cNvSpPr>
            <a:spLocks noChangeShapeType="1"/>
          </p:cNvSpPr>
          <p:nvPr/>
        </p:nvSpPr>
        <p:spPr bwMode="auto">
          <a:xfrm flipV="1">
            <a:off x="5634038" y="1774825"/>
            <a:ext cx="0" cy="7889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5795963" y="1698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  <a:endParaRPr lang="zh-CN" altLang="en-US" sz="1000" b="1" dirty="0">
              <a:solidFill>
                <a:srgbClr val="594D7B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5795963" y="39274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9DD53E"/>
                </a:solidFill>
              </a:rPr>
              <a:t>Head Title</a:t>
            </a:r>
            <a:endParaRPr lang="zh-CN" altLang="en-US" sz="1000" b="1" dirty="0">
              <a:solidFill>
                <a:srgbClr val="9DD53E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1865" name="Rectangle 121"/>
          <p:cNvSpPr>
            <a:spLocks noChangeArrowheads="1"/>
          </p:cNvSpPr>
          <p:nvPr/>
        </p:nvSpPr>
        <p:spPr bwMode="auto">
          <a:xfrm>
            <a:off x="957263" y="1698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Head Title</a:t>
            </a:r>
            <a:endParaRPr lang="zh-CN" altLang="en-US" sz="1000" b="1" dirty="0">
              <a:solidFill>
                <a:srgbClr val="C09CC2"/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957263" y="39274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1" name="组合 3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0" name="Freeform 28"/>
          <p:cNvSpPr/>
          <p:nvPr/>
        </p:nvSpPr>
        <p:spPr bwMode="auto">
          <a:xfrm>
            <a:off x="5154613" y="3179763"/>
            <a:ext cx="914400" cy="539750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6350" cap="flat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154613" y="1552575"/>
            <a:ext cx="914400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Freeform 30"/>
          <p:cNvSpPr/>
          <p:nvPr/>
        </p:nvSpPr>
        <p:spPr bwMode="auto">
          <a:xfrm>
            <a:off x="5154613" y="2019300"/>
            <a:ext cx="91440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4572000" y="1189038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rgbClr val="59575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rgbClr val="59575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rgbClr val="59575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80" y="939"/>
              <a:ext cx="83" cy="82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684213" y="3651250"/>
            <a:ext cx="579437" cy="579438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1619250" y="3651250"/>
            <a:ext cx="579438" cy="579438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2552700" y="3651250"/>
            <a:ext cx="579438" cy="579438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33854" name="Group 62"/>
          <p:cNvGrpSpPr/>
          <p:nvPr/>
        </p:nvGrpSpPr>
        <p:grpSpPr bwMode="auto">
          <a:xfrm>
            <a:off x="2743200" y="3810000"/>
            <a:ext cx="201613" cy="255588"/>
            <a:chOff x="2234" y="2038"/>
            <a:chExt cx="127" cy="161"/>
          </a:xfrm>
        </p:grpSpPr>
        <p:sp>
          <p:nvSpPr>
            <p:cNvPr id="33855" name="Freeform 63"/>
            <p:cNvSpPr/>
            <p:nvPr/>
          </p:nvSpPr>
          <p:spPr bwMode="auto">
            <a:xfrm>
              <a:off x="2234" y="2038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Freeform 64"/>
            <p:cNvSpPr/>
            <p:nvPr/>
          </p:nvSpPr>
          <p:spPr bwMode="auto">
            <a:xfrm>
              <a:off x="2313" y="2132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Freeform 65"/>
            <p:cNvSpPr>
              <a:spLocks noEditPoints="1"/>
            </p:cNvSpPr>
            <p:nvPr/>
          </p:nvSpPr>
          <p:spPr bwMode="auto">
            <a:xfrm>
              <a:off x="2279" y="2071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Freeform 66"/>
            <p:cNvSpPr/>
            <p:nvPr/>
          </p:nvSpPr>
          <p:spPr bwMode="auto">
            <a:xfrm>
              <a:off x="2257" y="2084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Freeform 67"/>
            <p:cNvSpPr/>
            <p:nvPr/>
          </p:nvSpPr>
          <p:spPr bwMode="auto">
            <a:xfrm>
              <a:off x="2257" y="2110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60" name="Group 68"/>
          <p:cNvGrpSpPr/>
          <p:nvPr/>
        </p:nvGrpSpPr>
        <p:grpSpPr bwMode="auto">
          <a:xfrm>
            <a:off x="1778000" y="3810000"/>
            <a:ext cx="258763" cy="258763"/>
            <a:chOff x="1714" y="2038"/>
            <a:chExt cx="163" cy="163"/>
          </a:xfrm>
        </p:grpSpPr>
        <p:sp>
          <p:nvSpPr>
            <p:cNvPr id="33861" name="Freeform 69"/>
            <p:cNvSpPr>
              <a:spLocks noEditPoints="1"/>
            </p:cNvSpPr>
            <p:nvPr/>
          </p:nvSpPr>
          <p:spPr bwMode="auto">
            <a:xfrm>
              <a:off x="1714" y="2038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Freeform 70"/>
            <p:cNvSpPr>
              <a:spLocks noEditPoints="1"/>
            </p:cNvSpPr>
            <p:nvPr/>
          </p:nvSpPr>
          <p:spPr bwMode="auto">
            <a:xfrm>
              <a:off x="1764" y="2086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63" name="Group 71"/>
          <p:cNvGrpSpPr/>
          <p:nvPr/>
        </p:nvGrpSpPr>
        <p:grpSpPr bwMode="auto">
          <a:xfrm>
            <a:off x="846138" y="3813175"/>
            <a:ext cx="255587" cy="255588"/>
            <a:chOff x="1215" y="2040"/>
            <a:chExt cx="161" cy="161"/>
          </a:xfrm>
        </p:grpSpPr>
        <p:sp>
          <p:nvSpPr>
            <p:cNvPr id="33864" name="Freeform 72"/>
            <p:cNvSpPr/>
            <p:nvPr/>
          </p:nvSpPr>
          <p:spPr bwMode="auto">
            <a:xfrm>
              <a:off x="1215" y="204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Freeform 73"/>
            <p:cNvSpPr/>
            <p:nvPr/>
          </p:nvSpPr>
          <p:spPr bwMode="auto">
            <a:xfrm>
              <a:off x="1264" y="210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6191250" y="14716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9DD53E"/>
                </a:solidFill>
              </a:rPr>
              <a:t>Head Title</a:t>
            </a:r>
            <a:endParaRPr lang="zh-CN" altLang="en-US" sz="1000" b="1" dirty="0">
              <a:solidFill>
                <a:srgbClr val="9DD53E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191250" y="22844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191250" y="310356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  <a:endParaRPr lang="zh-CN" altLang="en-US" sz="1000" b="1" dirty="0">
              <a:solidFill>
                <a:srgbClr val="594D7B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84213" y="1562100"/>
            <a:ext cx="3382962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333333"/>
                </a:solidFill>
              </a:rPr>
              <a:t>WHAT MAKES US</a:t>
            </a:r>
            <a:r>
              <a:rPr lang="zh-CN" altLang="en-US" sz="1000" b="1" dirty="0">
                <a:solidFill>
                  <a:srgbClr val="333333"/>
                </a:solidFill>
              </a:rPr>
              <a:t> </a:t>
            </a:r>
            <a:r>
              <a:rPr lang="zh-CN" altLang="en-US" sz="1000" b="1" dirty="0">
                <a:solidFill>
                  <a:srgbClr val="594D7B"/>
                </a:solidFill>
              </a:rPr>
              <a:t>DIFFERENT</a:t>
            </a:r>
            <a:r>
              <a:rPr lang="zh-CN" altLang="en-US" sz="1000" dirty="0">
                <a:solidFill>
                  <a:srgbClr val="333333"/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rgbClr val="333333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333333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63" name="组合 6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0" name="Rectangle 60" descr="psb"/>
          <p:cNvSpPr>
            <a:spLocks noChangeArrowheads="1"/>
          </p:cNvSpPr>
          <p:nvPr/>
        </p:nvSpPr>
        <p:spPr bwMode="auto">
          <a:xfrm>
            <a:off x="0" y="2427288"/>
            <a:ext cx="9144000" cy="271462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b="-12596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96938" y="1903413"/>
            <a:ext cx="1679575" cy="1636712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3" name="Freeform 63"/>
          <p:cNvSpPr/>
          <p:nvPr/>
        </p:nvSpPr>
        <p:spPr bwMode="auto">
          <a:xfrm>
            <a:off x="896938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2786063" y="1903413"/>
            <a:ext cx="1679575" cy="1636712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5" name="Freeform 65"/>
          <p:cNvSpPr/>
          <p:nvPr/>
        </p:nvSpPr>
        <p:spPr bwMode="auto">
          <a:xfrm>
            <a:off x="2786063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676775" y="1903413"/>
            <a:ext cx="1679575" cy="1636712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7" name="Freeform 67"/>
          <p:cNvSpPr/>
          <p:nvPr/>
        </p:nvSpPr>
        <p:spPr bwMode="auto">
          <a:xfrm>
            <a:off x="4676775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6565900" y="1903413"/>
            <a:ext cx="1679575" cy="163671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9" name="Freeform 69"/>
          <p:cNvSpPr/>
          <p:nvPr/>
        </p:nvSpPr>
        <p:spPr bwMode="auto">
          <a:xfrm>
            <a:off x="6565900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131888" y="1347788"/>
            <a:ext cx="1227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01 SPEECH SECTION</a:t>
            </a:r>
            <a:endParaRPr lang="en-US" altLang="zh-CN" sz="800" b="1">
              <a:solidFill>
                <a:schemeClr val="bg1"/>
              </a:solidFill>
            </a:endParaRP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3011488" y="1347788"/>
            <a:ext cx="1227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01 SPEECH SECTION</a:t>
            </a:r>
            <a:endParaRPr lang="en-US" altLang="zh-CN" sz="800" b="1">
              <a:solidFill>
                <a:schemeClr val="bg1"/>
              </a:solidFill>
            </a:endParaRP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4899025" y="1347788"/>
            <a:ext cx="1227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05 SPEECH SECTION</a:t>
            </a:r>
            <a:endParaRPr lang="en-US" altLang="zh-CN" sz="800" b="1">
              <a:solidFill>
                <a:schemeClr val="bg1"/>
              </a:solidFill>
            </a:endParaRP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6810375" y="1347788"/>
            <a:ext cx="1227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04 SPEECH SECTION</a:t>
            </a:r>
            <a:endParaRPr lang="en-US" altLang="zh-CN" sz="800" b="1">
              <a:solidFill>
                <a:schemeClr val="bg1"/>
              </a:solidFill>
            </a:endParaRP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1009650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290353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479583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668178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8" name="Freeform 78"/>
          <p:cNvSpPr>
            <a:spLocks noEditPoints="1"/>
          </p:cNvSpPr>
          <p:nvPr/>
        </p:nvSpPr>
        <p:spPr bwMode="auto">
          <a:xfrm flipH="1">
            <a:off x="5334000" y="2989263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9" name="Freeform 79"/>
          <p:cNvSpPr>
            <a:spLocks noEditPoints="1"/>
          </p:cNvSpPr>
          <p:nvPr/>
        </p:nvSpPr>
        <p:spPr bwMode="auto">
          <a:xfrm flipH="1">
            <a:off x="3460750" y="2984500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0" name="Freeform 80"/>
          <p:cNvSpPr>
            <a:spLocks noEditPoints="1"/>
          </p:cNvSpPr>
          <p:nvPr/>
        </p:nvSpPr>
        <p:spPr bwMode="auto">
          <a:xfrm flipH="1">
            <a:off x="1519238" y="2986088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1" name="Freeform 81"/>
          <p:cNvSpPr>
            <a:spLocks noEditPoints="1"/>
          </p:cNvSpPr>
          <p:nvPr/>
        </p:nvSpPr>
        <p:spPr bwMode="auto">
          <a:xfrm flipH="1">
            <a:off x="7265988" y="2955925"/>
            <a:ext cx="269875" cy="3810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5" name="组合 3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1200150" y="1965325"/>
            <a:ext cx="434975" cy="1071563"/>
            <a:chOff x="0" y="0"/>
            <a:chExt cx="274" cy="675"/>
          </a:xfrm>
          <a:solidFill>
            <a:srgbClr val="C09CC2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2" name="Group 14"/>
          <p:cNvGrpSpPr/>
          <p:nvPr/>
        </p:nvGrpSpPr>
        <p:grpSpPr bwMode="auto">
          <a:xfrm>
            <a:off x="5618163" y="1957388"/>
            <a:ext cx="565150" cy="1073150"/>
            <a:chOff x="0" y="0"/>
            <a:chExt cx="356" cy="676"/>
          </a:xfrm>
          <a:solidFill>
            <a:srgbClr val="C09CC2"/>
          </a:solidFill>
        </p:grpSpPr>
        <p:sp>
          <p:nvSpPr>
            <p:cNvPr id="17423" name="Freeform 15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5" name="Group 17"/>
          <p:cNvGrpSpPr/>
          <p:nvPr/>
        </p:nvGrpSpPr>
        <p:grpSpPr bwMode="auto">
          <a:xfrm>
            <a:off x="1800225" y="1965325"/>
            <a:ext cx="434975" cy="1071563"/>
            <a:chOff x="0" y="0"/>
            <a:chExt cx="274" cy="675"/>
          </a:xfrm>
          <a:solidFill>
            <a:srgbClr val="594D7B"/>
          </a:solidFill>
        </p:grpSpPr>
        <p:sp>
          <p:nvSpPr>
            <p:cNvPr id="17426" name="Freeform 18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8" name="Group 20"/>
          <p:cNvGrpSpPr/>
          <p:nvPr/>
        </p:nvGrpSpPr>
        <p:grpSpPr bwMode="auto">
          <a:xfrm>
            <a:off x="6218238" y="1957388"/>
            <a:ext cx="565150" cy="1073150"/>
            <a:chOff x="0" y="0"/>
            <a:chExt cx="356" cy="676"/>
          </a:xfrm>
          <a:solidFill>
            <a:srgbClr val="594D7B"/>
          </a:solidFill>
        </p:grpSpPr>
        <p:sp>
          <p:nvSpPr>
            <p:cNvPr id="17429" name="Freeform 21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2400300" y="1965325"/>
            <a:ext cx="434975" cy="1071563"/>
            <a:chOff x="0" y="0"/>
            <a:chExt cx="274" cy="675"/>
          </a:xfrm>
          <a:solidFill>
            <a:srgbClr val="E54B8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4" name="Group 26"/>
          <p:cNvGrpSpPr/>
          <p:nvPr/>
        </p:nvGrpSpPr>
        <p:grpSpPr bwMode="auto">
          <a:xfrm>
            <a:off x="6818313" y="1957388"/>
            <a:ext cx="565150" cy="1073150"/>
            <a:chOff x="0" y="0"/>
            <a:chExt cx="356" cy="676"/>
          </a:xfrm>
          <a:solidFill>
            <a:srgbClr val="E54B81"/>
          </a:solidFill>
        </p:grpSpPr>
        <p:sp>
          <p:nvSpPr>
            <p:cNvPr id="17435" name="Freeform 27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7" name="Group 29"/>
          <p:cNvGrpSpPr/>
          <p:nvPr/>
        </p:nvGrpSpPr>
        <p:grpSpPr bwMode="auto">
          <a:xfrm>
            <a:off x="3000375" y="1965325"/>
            <a:ext cx="434975" cy="1071563"/>
            <a:chOff x="0" y="0"/>
            <a:chExt cx="274" cy="675"/>
          </a:xfrm>
          <a:solidFill>
            <a:srgbClr val="9DD53E"/>
          </a:solidFill>
        </p:grpSpPr>
        <p:sp>
          <p:nvSpPr>
            <p:cNvPr id="17438" name="Freeform 3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0" name="Group 32"/>
          <p:cNvGrpSpPr/>
          <p:nvPr/>
        </p:nvGrpSpPr>
        <p:grpSpPr bwMode="auto">
          <a:xfrm>
            <a:off x="7416800" y="1957388"/>
            <a:ext cx="566738" cy="1073150"/>
            <a:chOff x="0" y="0"/>
            <a:chExt cx="357" cy="676"/>
          </a:xfrm>
          <a:solidFill>
            <a:srgbClr val="9DD53E"/>
          </a:solidFill>
        </p:grpSpPr>
        <p:sp>
          <p:nvSpPr>
            <p:cNvPr id="17441" name="Freeform 33"/>
            <p:cNvSpPr/>
            <p:nvPr/>
          </p:nvSpPr>
          <p:spPr bwMode="auto">
            <a:xfrm>
              <a:off x="0" y="137"/>
              <a:ext cx="357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123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1" name="Group 93"/>
          <p:cNvGrpSpPr/>
          <p:nvPr/>
        </p:nvGrpSpPr>
        <p:grpSpPr bwMode="auto">
          <a:xfrm>
            <a:off x="1008063" y="1635125"/>
            <a:ext cx="349250" cy="295275"/>
            <a:chOff x="635" y="1030"/>
            <a:chExt cx="220" cy="186"/>
          </a:xfrm>
        </p:grpSpPr>
        <p:sp>
          <p:nvSpPr>
            <p:cNvPr id="17464" name="Freeform 56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Oval 57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Oval 58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Oval 59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0" name="Group 92"/>
          <p:cNvGrpSpPr/>
          <p:nvPr/>
        </p:nvGrpSpPr>
        <p:grpSpPr bwMode="auto">
          <a:xfrm>
            <a:off x="1619250" y="1635125"/>
            <a:ext cx="346075" cy="295275"/>
            <a:chOff x="1020" y="1030"/>
            <a:chExt cx="218" cy="186"/>
          </a:xfrm>
        </p:grpSpPr>
        <p:sp>
          <p:nvSpPr>
            <p:cNvPr id="17469" name="Freeform 61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62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Oval 63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8" name="Group 90"/>
          <p:cNvGrpSpPr/>
          <p:nvPr/>
        </p:nvGrpSpPr>
        <p:grpSpPr bwMode="auto">
          <a:xfrm>
            <a:off x="3306763" y="1635125"/>
            <a:ext cx="349250" cy="295275"/>
            <a:chOff x="2083" y="1030"/>
            <a:chExt cx="220" cy="186"/>
          </a:xfrm>
        </p:grpSpPr>
        <p:sp>
          <p:nvSpPr>
            <p:cNvPr id="17474" name="Freeform 66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67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Oval 68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Oval 69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9" name="Group 91"/>
          <p:cNvGrpSpPr/>
          <p:nvPr/>
        </p:nvGrpSpPr>
        <p:grpSpPr bwMode="auto">
          <a:xfrm>
            <a:off x="2700338" y="1635125"/>
            <a:ext cx="344487" cy="295275"/>
            <a:chOff x="1701" y="1030"/>
            <a:chExt cx="217" cy="186"/>
          </a:xfrm>
        </p:grpSpPr>
        <p:sp>
          <p:nvSpPr>
            <p:cNvPr id="17479" name="Freeform 71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Oval 72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Oval 73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Oval 74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83" name="Line 75"/>
          <p:cNvSpPr>
            <a:spLocks noChangeShapeType="1"/>
          </p:cNvSpPr>
          <p:nvPr/>
        </p:nvSpPr>
        <p:spPr bwMode="auto">
          <a:xfrm>
            <a:off x="3976688" y="2498725"/>
            <a:ext cx="1189037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4287838" y="2214563"/>
            <a:ext cx="566737" cy="5699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4359449" y="2322513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VS</a:t>
            </a:r>
            <a:endParaRPr lang="en-US" altLang="zh-CN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16605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94D7B"/>
                </a:solidFill>
              </a:rPr>
              <a:t>35,216,840</a:t>
            </a:r>
            <a:endParaRPr lang="en-US" altLang="zh-CN" dirty="0">
              <a:solidFill>
                <a:srgbClr val="594D7B"/>
              </a:solidFill>
            </a:endParaRP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1352550" y="393223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61436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94D7B"/>
                </a:solidFill>
              </a:rPr>
              <a:t>61,478,900</a:t>
            </a:r>
            <a:endParaRPr lang="en-US" altLang="zh-CN" dirty="0">
              <a:solidFill>
                <a:srgbClr val="594D7B"/>
              </a:solidFill>
            </a:endParaRP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58356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1363663" y="3846513"/>
            <a:ext cx="1944687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5827713" y="3846513"/>
            <a:ext cx="1944687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502" name="Group 94"/>
          <p:cNvGrpSpPr/>
          <p:nvPr/>
        </p:nvGrpSpPr>
        <p:grpSpPr bwMode="auto">
          <a:xfrm>
            <a:off x="5457825" y="1635125"/>
            <a:ext cx="349250" cy="295275"/>
            <a:chOff x="635" y="1030"/>
            <a:chExt cx="220" cy="186"/>
          </a:xfrm>
        </p:grpSpPr>
        <p:sp>
          <p:nvSpPr>
            <p:cNvPr id="17503" name="Freeform 95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Oval 96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Oval 97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Oval 98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7" name="Group 99"/>
          <p:cNvGrpSpPr/>
          <p:nvPr/>
        </p:nvGrpSpPr>
        <p:grpSpPr bwMode="auto">
          <a:xfrm>
            <a:off x="6069013" y="1635125"/>
            <a:ext cx="346075" cy="295275"/>
            <a:chOff x="1020" y="1030"/>
            <a:chExt cx="218" cy="186"/>
          </a:xfrm>
        </p:grpSpPr>
        <p:sp>
          <p:nvSpPr>
            <p:cNvPr id="17508" name="Freeform 100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Oval 102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Oval 103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2" name="Group 104"/>
          <p:cNvGrpSpPr/>
          <p:nvPr/>
        </p:nvGrpSpPr>
        <p:grpSpPr bwMode="auto">
          <a:xfrm>
            <a:off x="7756525" y="1635125"/>
            <a:ext cx="349250" cy="295275"/>
            <a:chOff x="2083" y="1030"/>
            <a:chExt cx="220" cy="186"/>
          </a:xfrm>
        </p:grpSpPr>
        <p:sp>
          <p:nvSpPr>
            <p:cNvPr id="17513" name="Freeform 105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Oval 106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Oval 107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Oval 108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7" name="Group 109"/>
          <p:cNvGrpSpPr/>
          <p:nvPr/>
        </p:nvGrpSpPr>
        <p:grpSpPr bwMode="auto">
          <a:xfrm>
            <a:off x="7150100" y="1635125"/>
            <a:ext cx="344488" cy="295275"/>
            <a:chOff x="1701" y="1030"/>
            <a:chExt cx="217" cy="186"/>
          </a:xfrm>
        </p:grpSpPr>
        <p:sp>
          <p:nvSpPr>
            <p:cNvPr id="17518" name="Freeform 110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Oval 111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Oval 112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Oval 113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  <a:endParaRPr lang="en-US" altLang="zh-CN" sz="1400" b="1" dirty="0">
              <a:solidFill>
                <a:srgbClr val="594D7B"/>
              </a:solidFill>
            </a:endParaRP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85" name="组合 8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E54B81"/>
                </a:solidFill>
                <a:ea typeface="微软雅黑" pitchFamily="34" charset="-122"/>
              </a:rPr>
              <a:t>研究方法</a:t>
            </a:r>
            <a:endParaRPr lang="zh-CN" altLang="en-US" sz="16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26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Freeform 20" descr="001e90bc453a118d6b4237"/>
          <p:cNvSpPr/>
          <p:nvPr/>
        </p:nvSpPr>
        <p:spPr bwMode="auto">
          <a:xfrm>
            <a:off x="57626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87521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Freeform 23" descr="160621-20121008052951-1"/>
          <p:cNvSpPr/>
          <p:nvPr/>
        </p:nvSpPr>
        <p:spPr bwMode="auto">
          <a:xfrm>
            <a:off x="487521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26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Freeform 26" descr="160621-20121008053042-5"/>
          <p:cNvSpPr/>
          <p:nvPr/>
        </p:nvSpPr>
        <p:spPr bwMode="auto">
          <a:xfrm>
            <a:off x="57626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87521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Freeform 29" descr="160621-20121008053110-8"/>
          <p:cNvSpPr/>
          <p:nvPr/>
        </p:nvSpPr>
        <p:spPr bwMode="auto">
          <a:xfrm>
            <a:off x="487521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 b="-383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Freeform 30"/>
          <p:cNvSpPr/>
          <p:nvPr/>
        </p:nvSpPr>
        <p:spPr bwMode="auto">
          <a:xfrm>
            <a:off x="487521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47988"/>
            <a:ext cx="7967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4567238" y="1565275"/>
            <a:ext cx="0" cy="27527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13" name="Group 33"/>
          <p:cNvGrpSpPr/>
          <p:nvPr/>
        </p:nvGrpSpPr>
        <p:grpSpPr bwMode="auto">
          <a:xfrm>
            <a:off x="4979988" y="3311525"/>
            <a:ext cx="171450" cy="222250"/>
            <a:chOff x="0" y="0"/>
            <a:chExt cx="108" cy="140"/>
          </a:xfrm>
        </p:grpSpPr>
        <p:sp>
          <p:nvSpPr>
            <p:cNvPr id="46114" name="Freeform 34"/>
            <p:cNvSpPr/>
            <p:nvPr/>
          </p:nvSpPr>
          <p:spPr bwMode="auto">
            <a:xfrm>
              <a:off x="0" y="0"/>
              <a:ext cx="108" cy="140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Freeform 35"/>
            <p:cNvSpPr/>
            <p:nvPr/>
          </p:nvSpPr>
          <p:spPr bwMode="auto">
            <a:xfrm>
              <a:off x="68" y="82"/>
              <a:ext cx="40" cy="58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36"/>
            <p:cNvSpPr>
              <a:spLocks noEditPoints="1"/>
            </p:cNvSpPr>
            <p:nvPr/>
          </p:nvSpPr>
          <p:spPr bwMode="auto">
            <a:xfrm>
              <a:off x="38" y="29"/>
              <a:ext cx="69" cy="99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Freeform 37"/>
            <p:cNvSpPr/>
            <p:nvPr/>
          </p:nvSpPr>
          <p:spPr bwMode="auto">
            <a:xfrm>
              <a:off x="19" y="39"/>
              <a:ext cx="43" cy="13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19" y="63"/>
              <a:ext cx="28" cy="12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9" name="Group 39"/>
          <p:cNvGrpSpPr/>
          <p:nvPr/>
        </p:nvGrpSpPr>
        <p:grpSpPr bwMode="auto">
          <a:xfrm>
            <a:off x="668338" y="3309938"/>
            <a:ext cx="223837" cy="223837"/>
            <a:chOff x="0" y="0"/>
            <a:chExt cx="141" cy="141"/>
          </a:xfrm>
        </p:grpSpPr>
        <p:sp>
          <p:nvSpPr>
            <p:cNvPr id="46120" name="Freeform 40"/>
            <p:cNvSpPr>
              <a:spLocks noEditPoints="1"/>
            </p:cNvSpPr>
            <p:nvPr/>
          </p:nvSpPr>
          <p:spPr bwMode="auto">
            <a:xfrm>
              <a:off x="0" y="0"/>
              <a:ext cx="141" cy="141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41"/>
            <p:cNvSpPr>
              <a:spLocks noEditPoints="1"/>
            </p:cNvSpPr>
            <p:nvPr/>
          </p:nvSpPr>
          <p:spPr bwMode="auto">
            <a:xfrm>
              <a:off x="43" y="41"/>
              <a:ext cx="55" cy="57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5" name="Freeform 45"/>
          <p:cNvSpPr>
            <a:spLocks noEditPoints="1"/>
          </p:cNvSpPr>
          <p:nvPr/>
        </p:nvSpPr>
        <p:spPr bwMode="auto">
          <a:xfrm>
            <a:off x="668338" y="1687513"/>
            <a:ext cx="223837" cy="153987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6478588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TWO</a:t>
            </a:r>
            <a:endParaRPr lang="zh-CN" altLang="en-US" sz="8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r>
              <a:rPr lang="en-US" altLang="zh-CN" sz="800" dirty="0">
                <a:solidFill>
                  <a:schemeClr val="bg1"/>
                </a:solidFill>
              </a:rPr>
              <a:t>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91288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2201863" y="33289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B59BC5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214563" y="3565525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478588" y="33289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FOUR</a:t>
            </a:r>
            <a:endParaRPr lang="zh-CN" altLang="en-US" sz="800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91288" y="3565525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1203325"/>
            <a:ext cx="9144000" cy="21590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b="-4194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013" y="1201738"/>
            <a:ext cx="2087562" cy="3170237"/>
          </a:xfrm>
          <a:prstGeom prst="rect">
            <a:avLst/>
          </a:prstGeom>
          <a:solidFill>
            <a:srgbClr val="E54B81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What</a:t>
            </a:r>
            <a:endParaRPr lang="en-US" altLang="zh-CN" sz="200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Makes us</a:t>
            </a:r>
            <a:endParaRPr lang="en-US" altLang="zh-CN" sz="200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Different</a:t>
            </a:r>
            <a:endParaRPr lang="en-US" altLang="zh-CN" sz="200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？</a:t>
            </a:r>
            <a:r>
              <a:rPr lang="zh-CN" altLang="en-US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427538" y="3795713"/>
            <a:ext cx="410368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chemeClr val="bg2"/>
                </a:solidFill>
              </a:rPr>
              <a:t>WRITE YOUR GREAT TITLE HERE</a:t>
            </a:r>
            <a:endParaRPr lang="zh-CN" altLang="en-US" sz="12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3990975" y="382111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158811" y="266700"/>
            <a:ext cx="826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4158811" y="728365"/>
            <a:ext cx="826378" cy="16927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</a:rPr>
              <a:t>CONTENTS</a:t>
            </a:r>
            <a:endParaRPr lang="en-US" altLang="zh-CN" sz="1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10800000">
            <a:off x="867293" y="1192769"/>
            <a:ext cx="504055" cy="3949144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209691" y="2010449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  <a:ea typeface="微软雅黑" pitchFamily="34" charset="-122"/>
              </a:rPr>
              <a:t>选题背景</a:t>
            </a:r>
            <a:endParaRPr lang="zh-CN" altLang="en-US" sz="10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1209691" y="2179902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designed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 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24800" y="1967745"/>
            <a:ext cx="4083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3200" dirty="0">
              <a:ln w="6350"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339978" y="2761388"/>
            <a:ext cx="504055" cy="2380525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682376" y="3579068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594D7B"/>
                </a:solidFill>
                <a:ea typeface="微软雅黑" pitchFamily="34" charset="-122"/>
              </a:rPr>
              <a:t>论文综述</a:t>
            </a:r>
            <a:endParaRPr lang="zh-CN" altLang="en-US" sz="10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2682376" y="3748521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designed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 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024273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3200" dirty="0">
              <a:ln w="6350"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4745108" y="1192769"/>
            <a:ext cx="504055" cy="3949144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5087506" y="2010449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  <a:ea typeface="微软雅黑" pitchFamily="34" charset="-122"/>
              </a:rPr>
              <a:t>研究方法</a:t>
            </a:r>
            <a:endParaRPr lang="zh-CN" altLang="en-US" sz="10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5087506" y="2179902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designed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 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4427985" y="1967745"/>
            <a:ext cx="483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3200" dirty="0">
              <a:ln w="6350"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6261499" y="2761388"/>
            <a:ext cx="504055" cy="2380525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6603897" y="3579068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9DD53E"/>
                </a:solidFill>
                <a:ea typeface="微软雅黑" pitchFamily="34" charset="-122"/>
              </a:rPr>
              <a:t>论文总结</a:t>
            </a:r>
            <a:endParaRPr lang="zh-CN" altLang="en-US" sz="10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6603897" y="3748521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designed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 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945794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 smtClean="0">
                <a:ln w="6350"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3200" dirty="0">
              <a:ln w="6350"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5391150" y="2266950"/>
            <a:ext cx="296863" cy="296863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/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9318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01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4267200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05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9262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08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593975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03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929313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07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899400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09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909763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02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308350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04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240338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06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27088" y="3892550"/>
            <a:ext cx="2160587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DESIGN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490913" y="3892550"/>
            <a:ext cx="2160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MARKETING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176963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SALES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4418013" y="2166938"/>
            <a:ext cx="306387" cy="517525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65" name="组合 6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6" name="直接连接符 6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5288" y="1346200"/>
            <a:ext cx="83518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73163" y="2376488"/>
            <a:ext cx="1968500" cy="1966912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944688" y="2552700"/>
            <a:ext cx="238125" cy="2381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95525" y="2257425"/>
            <a:ext cx="238125" cy="2381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644650" y="2581275"/>
            <a:ext cx="142875" cy="14287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990850" y="2892425"/>
            <a:ext cx="238125" cy="2381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73425" y="3162300"/>
            <a:ext cx="165100" cy="166688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500438" y="3714750"/>
            <a:ext cx="163512" cy="161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60663" y="3779838"/>
            <a:ext cx="434975" cy="4318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620838" y="4157663"/>
            <a:ext cx="147637" cy="1460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041525" y="4083050"/>
            <a:ext cx="153988" cy="1524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514600" y="4373563"/>
            <a:ext cx="212725" cy="214312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28650" y="3763963"/>
            <a:ext cx="403225" cy="404812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68313" y="4233863"/>
            <a:ext cx="176212" cy="176212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546100" y="2747963"/>
            <a:ext cx="801688" cy="8001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3389313" y="2338388"/>
            <a:ext cx="809625" cy="809625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4" name="Freeform 20"/>
          <p:cNvSpPr>
            <a:spLocks noEditPoints="1"/>
          </p:cNvSpPr>
          <p:nvPr/>
        </p:nvSpPr>
        <p:spPr bwMode="auto">
          <a:xfrm>
            <a:off x="806450" y="2895600"/>
            <a:ext cx="293688" cy="471488"/>
          </a:xfrm>
          <a:custGeom>
            <a:avLst/>
            <a:gdLst>
              <a:gd name="T0" fmla="*/ 100 w 123"/>
              <a:gd name="T1" fmla="*/ 187 h 198"/>
              <a:gd name="T2" fmla="*/ 96 w 123"/>
              <a:gd name="T3" fmla="*/ 156 h 198"/>
              <a:gd name="T4" fmla="*/ 111 w 123"/>
              <a:gd name="T5" fmla="*/ 78 h 198"/>
              <a:gd name="T6" fmla="*/ 74 w 123"/>
              <a:gd name="T7" fmla="*/ 48 h 198"/>
              <a:gd name="T8" fmla="*/ 59 w 123"/>
              <a:gd name="T9" fmla="*/ 38 h 198"/>
              <a:gd name="T10" fmla="*/ 56 w 123"/>
              <a:gd name="T11" fmla="*/ 20 h 198"/>
              <a:gd name="T12" fmla="*/ 52 w 123"/>
              <a:gd name="T13" fmla="*/ 16 h 198"/>
              <a:gd name="T14" fmla="*/ 50 w 123"/>
              <a:gd name="T15" fmla="*/ 10 h 198"/>
              <a:gd name="T16" fmla="*/ 47 w 123"/>
              <a:gd name="T17" fmla="*/ 7 h 198"/>
              <a:gd name="T18" fmla="*/ 44 w 123"/>
              <a:gd name="T19" fmla="*/ 0 h 198"/>
              <a:gd name="T20" fmla="*/ 36 w 123"/>
              <a:gd name="T21" fmla="*/ 2 h 198"/>
              <a:gd name="T22" fmla="*/ 33 w 123"/>
              <a:gd name="T23" fmla="*/ 10 h 198"/>
              <a:gd name="T24" fmla="*/ 30 w 123"/>
              <a:gd name="T25" fmla="*/ 12 h 198"/>
              <a:gd name="T26" fmla="*/ 27 w 123"/>
              <a:gd name="T27" fmla="*/ 20 h 198"/>
              <a:gd name="T28" fmla="*/ 23 w 123"/>
              <a:gd name="T29" fmla="*/ 23 h 198"/>
              <a:gd name="T30" fmla="*/ 26 w 123"/>
              <a:gd name="T31" fmla="*/ 97 h 198"/>
              <a:gd name="T32" fmla="*/ 30 w 123"/>
              <a:gd name="T33" fmla="*/ 99 h 198"/>
              <a:gd name="T34" fmla="*/ 37 w 123"/>
              <a:gd name="T35" fmla="*/ 117 h 198"/>
              <a:gd name="T36" fmla="*/ 52 w 123"/>
              <a:gd name="T37" fmla="*/ 110 h 198"/>
              <a:gd name="T38" fmla="*/ 54 w 123"/>
              <a:gd name="T39" fmla="*/ 97 h 198"/>
              <a:gd name="T40" fmla="*/ 59 w 123"/>
              <a:gd name="T41" fmla="*/ 95 h 198"/>
              <a:gd name="T42" fmla="*/ 62 w 123"/>
              <a:gd name="T43" fmla="*/ 79 h 198"/>
              <a:gd name="T44" fmla="*/ 76 w 123"/>
              <a:gd name="T45" fmla="*/ 78 h 198"/>
              <a:gd name="T46" fmla="*/ 59 w 123"/>
              <a:gd name="T47" fmla="*/ 140 h 198"/>
              <a:gd name="T48" fmla="*/ 10 w 123"/>
              <a:gd name="T49" fmla="*/ 140 h 198"/>
              <a:gd name="T50" fmla="*/ 8 w 123"/>
              <a:gd name="T51" fmla="*/ 147 h 198"/>
              <a:gd name="T52" fmla="*/ 15 w 123"/>
              <a:gd name="T53" fmla="*/ 149 h 198"/>
              <a:gd name="T54" fmla="*/ 31 w 123"/>
              <a:gd name="T55" fmla="*/ 159 h 198"/>
              <a:gd name="T56" fmla="*/ 54 w 123"/>
              <a:gd name="T57" fmla="*/ 169 h 198"/>
              <a:gd name="T58" fmla="*/ 51 w 123"/>
              <a:gd name="T59" fmla="*/ 187 h 198"/>
              <a:gd name="T60" fmla="*/ 2 w 123"/>
              <a:gd name="T61" fmla="*/ 187 h 198"/>
              <a:gd name="T62" fmla="*/ 0 w 123"/>
              <a:gd name="T63" fmla="*/ 190 h 198"/>
              <a:gd name="T64" fmla="*/ 3 w 123"/>
              <a:gd name="T65" fmla="*/ 198 h 198"/>
              <a:gd name="T66" fmla="*/ 114 w 123"/>
              <a:gd name="T67" fmla="*/ 195 h 198"/>
              <a:gd name="T68" fmla="*/ 111 w 123"/>
              <a:gd name="T69" fmla="*/ 187 h 198"/>
              <a:gd name="T70" fmla="*/ 51 w 123"/>
              <a:gd name="T71" fmla="*/ 60 h 198"/>
              <a:gd name="T72" fmla="*/ 67 w 123"/>
              <a:gd name="T73" fmla="*/ 6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198">
                <a:moveTo>
                  <a:pt x="111" y="187"/>
                </a:moveTo>
                <a:cubicBezTo>
                  <a:pt x="100" y="187"/>
                  <a:pt x="100" y="187"/>
                  <a:pt x="100" y="187"/>
                </a:cubicBezTo>
                <a:cubicBezTo>
                  <a:pt x="98" y="187"/>
                  <a:pt x="96" y="186"/>
                  <a:pt x="96" y="184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7" y="152"/>
                  <a:pt x="99" y="150"/>
                </a:cubicBezTo>
                <a:cubicBezTo>
                  <a:pt x="120" y="131"/>
                  <a:pt x="123" y="101"/>
                  <a:pt x="111" y="78"/>
                </a:cubicBezTo>
                <a:cubicBezTo>
                  <a:pt x="105" y="65"/>
                  <a:pt x="93" y="55"/>
                  <a:pt x="78" y="50"/>
                </a:cubicBezTo>
                <a:cubicBezTo>
                  <a:pt x="76" y="50"/>
                  <a:pt x="75" y="49"/>
                  <a:pt x="74" y="48"/>
                </a:cubicBezTo>
                <a:cubicBezTo>
                  <a:pt x="71" y="44"/>
                  <a:pt x="67" y="42"/>
                  <a:pt x="62" y="41"/>
                </a:cubicBezTo>
                <a:cubicBezTo>
                  <a:pt x="60" y="41"/>
                  <a:pt x="59" y="39"/>
                  <a:pt x="59" y="38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1"/>
                  <a:pt x="58" y="20"/>
                  <a:pt x="5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0"/>
                  <a:pt x="52" y="18"/>
                  <a:pt x="52" y="16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1"/>
                  <a:pt x="51" y="10"/>
                  <a:pt x="5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7" y="9"/>
                  <a:pt x="47" y="7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9"/>
                  <a:pt x="35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0"/>
                  <a:pt x="30" y="11"/>
                  <a:pt x="30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8"/>
                  <a:pt x="29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0"/>
                  <a:pt x="23" y="21"/>
                  <a:pt x="23" y="23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6"/>
                  <a:pt x="24" y="97"/>
                  <a:pt x="26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9" y="97"/>
                  <a:pt x="30" y="98"/>
                  <a:pt x="30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4"/>
                  <a:pt x="33" y="117"/>
                  <a:pt x="37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9" y="117"/>
                  <a:pt x="52" y="114"/>
                  <a:pt x="52" y="110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8"/>
                  <a:pt x="53" y="97"/>
                  <a:pt x="54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6"/>
                  <a:pt x="59" y="95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1"/>
                  <a:pt x="60" y="80"/>
                  <a:pt x="62" y="79"/>
                </a:cubicBezTo>
                <a:cubicBezTo>
                  <a:pt x="64" y="79"/>
                  <a:pt x="66" y="78"/>
                  <a:pt x="68" y="77"/>
                </a:cubicBezTo>
                <a:cubicBezTo>
                  <a:pt x="71" y="76"/>
                  <a:pt x="73" y="76"/>
                  <a:pt x="76" y="78"/>
                </a:cubicBezTo>
                <a:cubicBezTo>
                  <a:pt x="84" y="82"/>
                  <a:pt x="89" y="90"/>
                  <a:pt x="91" y="98"/>
                </a:cubicBezTo>
                <a:cubicBezTo>
                  <a:pt x="96" y="117"/>
                  <a:pt x="84" y="140"/>
                  <a:pt x="5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41"/>
                  <a:pt x="8" y="142"/>
                </a:cubicBezTo>
                <a:cubicBezTo>
                  <a:pt x="8" y="147"/>
                  <a:pt x="8" y="147"/>
                  <a:pt x="8" y="147"/>
                </a:cubicBezTo>
                <a:cubicBezTo>
                  <a:pt x="8" y="148"/>
                  <a:pt x="9" y="149"/>
                  <a:pt x="10" y="149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17" y="149"/>
                  <a:pt x="18" y="150"/>
                  <a:pt x="20" y="151"/>
                </a:cubicBezTo>
                <a:cubicBezTo>
                  <a:pt x="23" y="154"/>
                  <a:pt x="27" y="156"/>
                  <a:pt x="31" y="159"/>
                </a:cubicBezTo>
                <a:cubicBezTo>
                  <a:pt x="37" y="162"/>
                  <a:pt x="44" y="164"/>
                  <a:pt x="51" y="165"/>
                </a:cubicBezTo>
                <a:cubicBezTo>
                  <a:pt x="53" y="166"/>
                  <a:pt x="54" y="167"/>
                  <a:pt x="54" y="169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3" y="187"/>
                  <a:pt x="51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2" y="187"/>
                  <a:pt x="2" y="187"/>
                </a:cubicBezTo>
                <a:cubicBezTo>
                  <a:pt x="1" y="187"/>
                  <a:pt x="0" y="188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111" y="198"/>
                  <a:pt x="111" y="198"/>
                  <a:pt x="111" y="198"/>
                </a:cubicBezTo>
                <a:cubicBezTo>
                  <a:pt x="112" y="198"/>
                  <a:pt x="114" y="197"/>
                  <a:pt x="114" y="195"/>
                </a:cubicBezTo>
                <a:cubicBezTo>
                  <a:pt x="114" y="190"/>
                  <a:pt x="114" y="190"/>
                  <a:pt x="114" y="190"/>
                </a:cubicBezTo>
                <a:cubicBezTo>
                  <a:pt x="114" y="189"/>
                  <a:pt x="112" y="187"/>
                  <a:pt x="111" y="187"/>
                </a:cubicBezTo>
                <a:close/>
                <a:moveTo>
                  <a:pt x="59" y="68"/>
                </a:moveTo>
                <a:cubicBezTo>
                  <a:pt x="55" y="68"/>
                  <a:pt x="51" y="65"/>
                  <a:pt x="51" y="60"/>
                </a:cubicBezTo>
                <a:cubicBezTo>
                  <a:pt x="51" y="56"/>
                  <a:pt x="55" y="52"/>
                  <a:pt x="59" y="52"/>
                </a:cubicBezTo>
                <a:cubicBezTo>
                  <a:pt x="64" y="52"/>
                  <a:pt x="67" y="56"/>
                  <a:pt x="67" y="60"/>
                </a:cubicBezTo>
                <a:cubicBezTo>
                  <a:pt x="67" y="65"/>
                  <a:pt x="64" y="68"/>
                  <a:pt x="5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21"/>
          <p:cNvSpPr>
            <a:spLocks noEditPoints="1"/>
          </p:cNvSpPr>
          <p:nvPr/>
        </p:nvSpPr>
        <p:spPr bwMode="auto">
          <a:xfrm>
            <a:off x="3654425" y="2576513"/>
            <a:ext cx="282575" cy="333375"/>
          </a:xfrm>
          <a:custGeom>
            <a:avLst/>
            <a:gdLst>
              <a:gd name="T0" fmla="*/ 78 w 119"/>
              <a:gd name="T1" fmla="*/ 9 h 140"/>
              <a:gd name="T2" fmla="*/ 86 w 119"/>
              <a:gd name="T3" fmla="*/ 1 h 140"/>
              <a:gd name="T4" fmla="*/ 56 w 119"/>
              <a:gd name="T5" fmla="*/ 127 h 140"/>
              <a:gd name="T6" fmla="*/ 89 w 119"/>
              <a:gd name="T7" fmla="*/ 132 h 140"/>
              <a:gd name="T8" fmla="*/ 89 w 119"/>
              <a:gd name="T9" fmla="*/ 140 h 140"/>
              <a:gd name="T10" fmla="*/ 14 w 119"/>
              <a:gd name="T11" fmla="*/ 134 h 140"/>
              <a:gd name="T12" fmla="*/ 49 w 119"/>
              <a:gd name="T13" fmla="*/ 129 h 140"/>
              <a:gd name="T14" fmla="*/ 24 w 119"/>
              <a:gd name="T15" fmla="*/ 118 h 140"/>
              <a:gd name="T16" fmla="*/ 26 w 119"/>
              <a:gd name="T17" fmla="*/ 103 h 140"/>
              <a:gd name="T18" fmla="*/ 84 w 119"/>
              <a:gd name="T19" fmla="*/ 16 h 140"/>
              <a:gd name="T20" fmla="*/ 35 w 119"/>
              <a:gd name="T21" fmla="*/ 107 h 140"/>
              <a:gd name="T22" fmla="*/ 31 w 119"/>
              <a:gd name="T23" fmla="*/ 112 h 140"/>
              <a:gd name="T24" fmla="*/ 111 w 119"/>
              <a:gd name="T25" fmla="*/ 58 h 140"/>
              <a:gd name="T26" fmla="*/ 84 w 119"/>
              <a:gd name="T27" fmla="*/ 11 h 140"/>
              <a:gd name="T28" fmla="*/ 81 w 119"/>
              <a:gd name="T29" fmla="*/ 61 h 140"/>
              <a:gd name="T30" fmla="*/ 92 w 119"/>
              <a:gd name="T31" fmla="*/ 56 h 140"/>
              <a:gd name="T32" fmla="*/ 97 w 119"/>
              <a:gd name="T33" fmla="*/ 49 h 140"/>
              <a:gd name="T34" fmla="*/ 98 w 119"/>
              <a:gd name="T35" fmla="*/ 59 h 140"/>
              <a:gd name="T36" fmla="*/ 97 w 119"/>
              <a:gd name="T37" fmla="*/ 63 h 140"/>
              <a:gd name="T38" fmla="*/ 97 w 119"/>
              <a:gd name="T39" fmla="*/ 65 h 140"/>
              <a:gd name="T40" fmla="*/ 92 w 119"/>
              <a:gd name="T41" fmla="*/ 62 h 140"/>
              <a:gd name="T42" fmla="*/ 94 w 119"/>
              <a:gd name="T43" fmla="*/ 68 h 140"/>
              <a:gd name="T44" fmla="*/ 52 w 119"/>
              <a:gd name="T45" fmla="*/ 103 h 140"/>
              <a:gd name="T46" fmla="*/ 66 w 119"/>
              <a:gd name="T47" fmla="*/ 15 h 140"/>
              <a:gd name="T48" fmla="*/ 48 w 119"/>
              <a:gd name="T49" fmla="*/ 25 h 140"/>
              <a:gd name="T50" fmla="*/ 38 w 119"/>
              <a:gd name="T51" fmla="*/ 34 h 140"/>
              <a:gd name="T52" fmla="*/ 33 w 119"/>
              <a:gd name="T53" fmla="*/ 43 h 140"/>
              <a:gd name="T54" fmla="*/ 31 w 119"/>
              <a:gd name="T55" fmla="*/ 47 h 140"/>
              <a:gd name="T56" fmla="*/ 37 w 119"/>
              <a:gd name="T57" fmla="*/ 47 h 140"/>
              <a:gd name="T58" fmla="*/ 47 w 119"/>
              <a:gd name="T59" fmla="*/ 43 h 140"/>
              <a:gd name="T60" fmla="*/ 52 w 119"/>
              <a:gd name="T61" fmla="*/ 49 h 140"/>
              <a:gd name="T62" fmla="*/ 42 w 119"/>
              <a:gd name="T63" fmla="*/ 47 h 140"/>
              <a:gd name="T64" fmla="*/ 32 w 119"/>
              <a:gd name="T65" fmla="*/ 53 h 140"/>
              <a:gd name="T66" fmla="*/ 33 w 119"/>
              <a:gd name="T67" fmla="*/ 71 h 140"/>
              <a:gd name="T68" fmla="*/ 45 w 119"/>
              <a:gd name="T69" fmla="*/ 71 h 140"/>
              <a:gd name="T70" fmla="*/ 61 w 119"/>
              <a:gd name="T71" fmla="*/ 83 h 140"/>
              <a:gd name="T72" fmla="*/ 63 w 119"/>
              <a:gd name="T73" fmla="*/ 62 h 140"/>
              <a:gd name="T74" fmla="*/ 56 w 119"/>
              <a:gd name="T75" fmla="*/ 53 h 140"/>
              <a:gd name="T76" fmla="*/ 68 w 119"/>
              <a:gd name="T77" fmla="*/ 53 h 140"/>
              <a:gd name="T78" fmla="*/ 64 w 119"/>
              <a:gd name="T79" fmla="*/ 49 h 140"/>
              <a:gd name="T80" fmla="*/ 79 w 119"/>
              <a:gd name="T81" fmla="*/ 61 h 140"/>
              <a:gd name="T82" fmla="*/ 64 w 119"/>
              <a:gd name="T83" fmla="*/ 82 h 140"/>
              <a:gd name="T84" fmla="*/ 67 w 119"/>
              <a:gd name="T85" fmla="*/ 8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" h="140">
                <a:moveTo>
                  <a:pt x="52" y="5"/>
                </a:moveTo>
                <a:cubicBezTo>
                  <a:pt x="60" y="5"/>
                  <a:pt x="68" y="7"/>
                  <a:pt x="75" y="10"/>
                </a:cubicBezTo>
                <a:cubicBezTo>
                  <a:pt x="76" y="11"/>
                  <a:pt x="78" y="10"/>
                  <a:pt x="78" y="9"/>
                </a:cubicBezTo>
                <a:cubicBezTo>
                  <a:pt x="80" y="6"/>
                  <a:pt x="80" y="6"/>
                  <a:pt x="80" y="6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0"/>
                  <a:pt x="86" y="1"/>
                </a:cubicBezTo>
                <a:cubicBezTo>
                  <a:pt x="105" y="12"/>
                  <a:pt x="119" y="34"/>
                  <a:pt x="119" y="58"/>
                </a:cubicBezTo>
                <a:cubicBezTo>
                  <a:pt x="119" y="92"/>
                  <a:pt x="92" y="121"/>
                  <a:pt x="59" y="124"/>
                </a:cubicBezTo>
                <a:cubicBezTo>
                  <a:pt x="57" y="124"/>
                  <a:pt x="56" y="125"/>
                  <a:pt x="56" y="127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7" y="132"/>
                  <a:pt x="5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0" y="132"/>
                  <a:pt x="91" y="133"/>
                  <a:pt x="91" y="134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1" y="139"/>
                  <a:pt x="90" y="140"/>
                  <a:pt x="89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5" y="140"/>
                  <a:pt x="14" y="139"/>
                  <a:pt x="14" y="137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3"/>
                  <a:pt x="15" y="132"/>
                  <a:pt x="1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2"/>
                  <a:pt x="49" y="131"/>
                  <a:pt x="49" y="129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5"/>
                  <a:pt x="48" y="124"/>
                  <a:pt x="46" y="124"/>
                </a:cubicBezTo>
                <a:cubicBezTo>
                  <a:pt x="39" y="123"/>
                  <a:pt x="31" y="121"/>
                  <a:pt x="24" y="118"/>
                </a:cubicBezTo>
                <a:cubicBezTo>
                  <a:pt x="23" y="117"/>
                  <a:pt x="22" y="115"/>
                  <a:pt x="23" y="114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5"/>
                  <a:pt x="27" y="104"/>
                  <a:pt x="26" y="103"/>
                </a:cubicBezTo>
                <a:cubicBezTo>
                  <a:pt x="10" y="94"/>
                  <a:pt x="0" y="77"/>
                  <a:pt x="0" y="58"/>
                </a:cubicBezTo>
                <a:cubicBezTo>
                  <a:pt x="0" y="29"/>
                  <a:pt x="24" y="5"/>
                  <a:pt x="52" y="5"/>
                </a:cubicBezTo>
                <a:close/>
                <a:moveTo>
                  <a:pt x="84" y="16"/>
                </a:moveTo>
                <a:cubicBezTo>
                  <a:pt x="97" y="25"/>
                  <a:pt x="105" y="41"/>
                  <a:pt x="105" y="58"/>
                </a:cubicBezTo>
                <a:cubicBezTo>
                  <a:pt x="105" y="87"/>
                  <a:pt x="81" y="110"/>
                  <a:pt x="52" y="110"/>
                </a:cubicBezTo>
                <a:cubicBezTo>
                  <a:pt x="46" y="110"/>
                  <a:pt x="41" y="109"/>
                  <a:pt x="35" y="107"/>
                </a:cubicBezTo>
                <a:cubicBezTo>
                  <a:pt x="34" y="107"/>
                  <a:pt x="33" y="108"/>
                  <a:pt x="33" y="109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1" y="111"/>
                  <a:pt x="31" y="112"/>
                  <a:pt x="31" y="112"/>
                </a:cubicBezTo>
                <a:cubicBezTo>
                  <a:pt x="32" y="113"/>
                  <a:pt x="32" y="113"/>
                  <a:pt x="33" y="114"/>
                </a:cubicBezTo>
                <a:cubicBezTo>
                  <a:pt x="39" y="116"/>
                  <a:pt x="46" y="117"/>
                  <a:pt x="52" y="117"/>
                </a:cubicBezTo>
                <a:cubicBezTo>
                  <a:pt x="85" y="117"/>
                  <a:pt x="111" y="91"/>
                  <a:pt x="111" y="58"/>
                </a:cubicBezTo>
                <a:cubicBezTo>
                  <a:pt x="111" y="38"/>
                  <a:pt x="102" y="21"/>
                  <a:pt x="87" y="10"/>
                </a:cubicBezTo>
                <a:cubicBezTo>
                  <a:pt x="87" y="10"/>
                  <a:pt x="86" y="10"/>
                  <a:pt x="85" y="10"/>
                </a:cubicBezTo>
                <a:cubicBezTo>
                  <a:pt x="85" y="10"/>
                  <a:pt x="84" y="10"/>
                  <a:pt x="84" y="11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4"/>
                  <a:pt x="83" y="15"/>
                  <a:pt x="84" y="16"/>
                </a:cubicBezTo>
                <a:close/>
                <a:moveTo>
                  <a:pt x="81" y="61"/>
                </a:moveTo>
                <a:cubicBezTo>
                  <a:pt x="81" y="57"/>
                  <a:pt x="82" y="54"/>
                  <a:pt x="83" y="51"/>
                </a:cubicBezTo>
                <a:cubicBezTo>
                  <a:pt x="83" y="49"/>
                  <a:pt x="84" y="49"/>
                  <a:pt x="85" y="51"/>
                </a:cubicBezTo>
                <a:cubicBezTo>
                  <a:pt x="87" y="53"/>
                  <a:pt x="90" y="54"/>
                  <a:pt x="92" y="56"/>
                </a:cubicBezTo>
                <a:cubicBezTo>
                  <a:pt x="94" y="58"/>
                  <a:pt x="94" y="58"/>
                  <a:pt x="94" y="55"/>
                </a:cubicBezTo>
                <a:cubicBezTo>
                  <a:pt x="94" y="53"/>
                  <a:pt x="95" y="51"/>
                  <a:pt x="95" y="49"/>
                </a:cubicBezTo>
                <a:cubicBezTo>
                  <a:pt x="96" y="48"/>
                  <a:pt x="97" y="48"/>
                  <a:pt x="97" y="49"/>
                </a:cubicBezTo>
                <a:cubicBezTo>
                  <a:pt x="97" y="52"/>
                  <a:pt x="98" y="55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9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2"/>
                  <a:pt x="96" y="62"/>
                  <a:pt x="97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3"/>
                  <a:pt x="98" y="63"/>
                  <a:pt x="97" y="63"/>
                </a:cubicBezTo>
                <a:cubicBezTo>
                  <a:pt x="97" y="64"/>
                  <a:pt x="97" y="64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4" y="65"/>
                  <a:pt x="94" y="65"/>
                  <a:pt x="93" y="64"/>
                </a:cubicBezTo>
                <a:cubicBezTo>
                  <a:pt x="93" y="63"/>
                  <a:pt x="93" y="63"/>
                  <a:pt x="92" y="62"/>
                </a:cubicBezTo>
                <a:cubicBezTo>
                  <a:pt x="89" y="56"/>
                  <a:pt x="89" y="55"/>
                  <a:pt x="91" y="63"/>
                </a:cubicBezTo>
                <a:cubicBezTo>
                  <a:pt x="92" y="64"/>
                  <a:pt x="92" y="66"/>
                  <a:pt x="92" y="66"/>
                </a:cubicBezTo>
                <a:cubicBezTo>
                  <a:pt x="93" y="68"/>
                  <a:pt x="93" y="68"/>
                  <a:pt x="94" y="68"/>
                </a:cubicBezTo>
                <a:cubicBezTo>
                  <a:pt x="95" y="68"/>
                  <a:pt x="95" y="68"/>
                  <a:pt x="96" y="68"/>
                </a:cubicBezTo>
                <a:cubicBezTo>
                  <a:pt x="96" y="68"/>
                  <a:pt x="97" y="68"/>
                  <a:pt x="96" y="69"/>
                </a:cubicBezTo>
                <a:cubicBezTo>
                  <a:pt x="92" y="89"/>
                  <a:pt x="74" y="103"/>
                  <a:pt x="52" y="103"/>
                </a:cubicBezTo>
                <a:cubicBezTo>
                  <a:pt x="27" y="103"/>
                  <a:pt x="7" y="83"/>
                  <a:pt x="7" y="58"/>
                </a:cubicBezTo>
                <a:cubicBezTo>
                  <a:pt x="7" y="33"/>
                  <a:pt x="27" y="13"/>
                  <a:pt x="52" y="13"/>
                </a:cubicBezTo>
                <a:cubicBezTo>
                  <a:pt x="57" y="13"/>
                  <a:pt x="62" y="13"/>
                  <a:pt x="66" y="15"/>
                </a:cubicBezTo>
                <a:cubicBezTo>
                  <a:pt x="67" y="15"/>
                  <a:pt x="67" y="16"/>
                  <a:pt x="66" y="16"/>
                </a:cubicBezTo>
                <a:cubicBezTo>
                  <a:pt x="62" y="19"/>
                  <a:pt x="57" y="21"/>
                  <a:pt x="52" y="24"/>
                </a:cubicBezTo>
                <a:cubicBezTo>
                  <a:pt x="50" y="25"/>
                  <a:pt x="50" y="25"/>
                  <a:pt x="48" y="25"/>
                </a:cubicBezTo>
                <a:cubicBezTo>
                  <a:pt x="46" y="25"/>
                  <a:pt x="43" y="26"/>
                  <a:pt x="41" y="26"/>
                </a:cubicBezTo>
                <a:cubicBezTo>
                  <a:pt x="39" y="26"/>
                  <a:pt x="39" y="26"/>
                  <a:pt x="39" y="27"/>
                </a:cubicBezTo>
                <a:cubicBezTo>
                  <a:pt x="39" y="30"/>
                  <a:pt x="38" y="32"/>
                  <a:pt x="38" y="34"/>
                </a:cubicBezTo>
                <a:cubicBezTo>
                  <a:pt x="38" y="35"/>
                  <a:pt x="38" y="36"/>
                  <a:pt x="37" y="37"/>
                </a:cubicBezTo>
                <a:cubicBezTo>
                  <a:pt x="36" y="38"/>
                  <a:pt x="36" y="40"/>
                  <a:pt x="35" y="42"/>
                </a:cubicBezTo>
                <a:cubicBezTo>
                  <a:pt x="34" y="43"/>
                  <a:pt x="34" y="43"/>
                  <a:pt x="33" y="43"/>
                </a:cubicBezTo>
                <a:cubicBezTo>
                  <a:pt x="33" y="43"/>
                  <a:pt x="33" y="44"/>
                  <a:pt x="32" y="44"/>
                </a:cubicBezTo>
                <a:cubicBezTo>
                  <a:pt x="31" y="44"/>
                  <a:pt x="31" y="44"/>
                  <a:pt x="31" y="45"/>
                </a:cubicBezTo>
                <a:cubicBezTo>
                  <a:pt x="31" y="46"/>
                  <a:pt x="31" y="47"/>
                  <a:pt x="31" y="47"/>
                </a:cubicBezTo>
                <a:cubicBezTo>
                  <a:pt x="32" y="48"/>
                  <a:pt x="32" y="48"/>
                  <a:pt x="33" y="48"/>
                </a:cubicBezTo>
                <a:cubicBezTo>
                  <a:pt x="33" y="48"/>
                  <a:pt x="34" y="48"/>
                  <a:pt x="34" y="48"/>
                </a:cubicBezTo>
                <a:cubicBezTo>
                  <a:pt x="36" y="48"/>
                  <a:pt x="36" y="48"/>
                  <a:pt x="37" y="47"/>
                </a:cubicBezTo>
                <a:cubicBezTo>
                  <a:pt x="38" y="46"/>
                  <a:pt x="39" y="44"/>
                  <a:pt x="40" y="43"/>
                </a:cubicBezTo>
                <a:cubicBezTo>
                  <a:pt x="40" y="42"/>
                  <a:pt x="40" y="42"/>
                  <a:pt x="42" y="42"/>
                </a:cubicBezTo>
                <a:cubicBezTo>
                  <a:pt x="43" y="43"/>
                  <a:pt x="45" y="43"/>
                  <a:pt x="47" y="43"/>
                </a:cubicBezTo>
                <a:cubicBezTo>
                  <a:pt x="48" y="44"/>
                  <a:pt x="48" y="44"/>
                  <a:pt x="49" y="44"/>
                </a:cubicBezTo>
                <a:cubicBezTo>
                  <a:pt x="50" y="46"/>
                  <a:pt x="51" y="47"/>
                  <a:pt x="52" y="48"/>
                </a:cubicBezTo>
                <a:cubicBezTo>
                  <a:pt x="53" y="49"/>
                  <a:pt x="53" y="49"/>
                  <a:pt x="52" y="49"/>
                </a:cubicBezTo>
                <a:cubicBezTo>
                  <a:pt x="50" y="49"/>
                  <a:pt x="49" y="49"/>
                  <a:pt x="47" y="50"/>
                </a:cubicBezTo>
                <a:cubicBezTo>
                  <a:pt x="46" y="50"/>
                  <a:pt x="46" y="50"/>
                  <a:pt x="45" y="49"/>
                </a:cubicBezTo>
                <a:cubicBezTo>
                  <a:pt x="44" y="49"/>
                  <a:pt x="43" y="48"/>
                  <a:pt x="42" y="47"/>
                </a:cubicBezTo>
                <a:cubicBezTo>
                  <a:pt x="42" y="47"/>
                  <a:pt x="41" y="47"/>
                  <a:pt x="40" y="47"/>
                </a:cubicBezTo>
                <a:cubicBezTo>
                  <a:pt x="38" y="48"/>
                  <a:pt x="36" y="49"/>
                  <a:pt x="34" y="50"/>
                </a:cubicBezTo>
                <a:cubicBezTo>
                  <a:pt x="33" y="51"/>
                  <a:pt x="32" y="51"/>
                  <a:pt x="32" y="53"/>
                </a:cubicBezTo>
                <a:cubicBezTo>
                  <a:pt x="31" y="56"/>
                  <a:pt x="30" y="59"/>
                  <a:pt x="29" y="62"/>
                </a:cubicBezTo>
                <a:cubicBezTo>
                  <a:pt x="29" y="64"/>
                  <a:pt x="29" y="64"/>
                  <a:pt x="30" y="65"/>
                </a:cubicBezTo>
                <a:cubicBezTo>
                  <a:pt x="31" y="67"/>
                  <a:pt x="32" y="69"/>
                  <a:pt x="33" y="71"/>
                </a:cubicBezTo>
                <a:cubicBezTo>
                  <a:pt x="34" y="72"/>
                  <a:pt x="34" y="72"/>
                  <a:pt x="36" y="71"/>
                </a:cubicBezTo>
                <a:cubicBezTo>
                  <a:pt x="38" y="71"/>
                  <a:pt x="40" y="70"/>
                  <a:pt x="43" y="70"/>
                </a:cubicBezTo>
                <a:cubicBezTo>
                  <a:pt x="44" y="70"/>
                  <a:pt x="44" y="70"/>
                  <a:pt x="45" y="71"/>
                </a:cubicBezTo>
                <a:cubicBezTo>
                  <a:pt x="48" y="79"/>
                  <a:pt x="50" y="87"/>
                  <a:pt x="53" y="95"/>
                </a:cubicBezTo>
                <a:cubicBezTo>
                  <a:pt x="54" y="97"/>
                  <a:pt x="54" y="97"/>
                  <a:pt x="55" y="95"/>
                </a:cubicBezTo>
                <a:cubicBezTo>
                  <a:pt x="57" y="91"/>
                  <a:pt x="59" y="87"/>
                  <a:pt x="61" y="83"/>
                </a:cubicBezTo>
                <a:cubicBezTo>
                  <a:pt x="63" y="82"/>
                  <a:pt x="63" y="81"/>
                  <a:pt x="63" y="79"/>
                </a:cubicBezTo>
                <a:cubicBezTo>
                  <a:pt x="64" y="74"/>
                  <a:pt x="64" y="69"/>
                  <a:pt x="65" y="65"/>
                </a:cubicBezTo>
                <a:cubicBezTo>
                  <a:pt x="65" y="62"/>
                  <a:pt x="65" y="62"/>
                  <a:pt x="63" y="62"/>
                </a:cubicBezTo>
                <a:cubicBezTo>
                  <a:pt x="61" y="63"/>
                  <a:pt x="61" y="63"/>
                  <a:pt x="60" y="61"/>
                </a:cubicBezTo>
                <a:cubicBezTo>
                  <a:pt x="59" y="58"/>
                  <a:pt x="57" y="56"/>
                  <a:pt x="56" y="54"/>
                </a:cubicBezTo>
                <a:cubicBezTo>
                  <a:pt x="55" y="51"/>
                  <a:pt x="55" y="51"/>
                  <a:pt x="56" y="53"/>
                </a:cubicBezTo>
                <a:cubicBezTo>
                  <a:pt x="58" y="55"/>
                  <a:pt x="59" y="56"/>
                  <a:pt x="61" y="58"/>
                </a:cubicBezTo>
                <a:cubicBezTo>
                  <a:pt x="62" y="60"/>
                  <a:pt x="62" y="60"/>
                  <a:pt x="64" y="58"/>
                </a:cubicBezTo>
                <a:cubicBezTo>
                  <a:pt x="65" y="57"/>
                  <a:pt x="66" y="55"/>
                  <a:pt x="68" y="53"/>
                </a:cubicBezTo>
                <a:cubicBezTo>
                  <a:pt x="69" y="52"/>
                  <a:pt x="69" y="51"/>
                  <a:pt x="67" y="51"/>
                </a:cubicBezTo>
                <a:cubicBezTo>
                  <a:pt x="66" y="50"/>
                  <a:pt x="65" y="50"/>
                  <a:pt x="64" y="49"/>
                </a:cubicBezTo>
                <a:cubicBezTo>
                  <a:pt x="62" y="49"/>
                  <a:pt x="62" y="48"/>
                  <a:pt x="64" y="49"/>
                </a:cubicBezTo>
                <a:cubicBezTo>
                  <a:pt x="66" y="49"/>
                  <a:pt x="68" y="49"/>
                  <a:pt x="70" y="50"/>
                </a:cubicBezTo>
                <a:cubicBezTo>
                  <a:pt x="73" y="50"/>
                  <a:pt x="73" y="50"/>
                  <a:pt x="74" y="52"/>
                </a:cubicBezTo>
                <a:cubicBezTo>
                  <a:pt x="76" y="55"/>
                  <a:pt x="77" y="58"/>
                  <a:pt x="79" y="61"/>
                </a:cubicBezTo>
                <a:cubicBezTo>
                  <a:pt x="80" y="63"/>
                  <a:pt x="80" y="63"/>
                  <a:pt x="81" y="61"/>
                </a:cubicBezTo>
                <a:close/>
                <a:moveTo>
                  <a:pt x="65" y="79"/>
                </a:moveTo>
                <a:cubicBezTo>
                  <a:pt x="65" y="80"/>
                  <a:pt x="64" y="81"/>
                  <a:pt x="64" y="82"/>
                </a:cubicBezTo>
                <a:cubicBezTo>
                  <a:pt x="63" y="83"/>
                  <a:pt x="63" y="84"/>
                  <a:pt x="63" y="86"/>
                </a:cubicBezTo>
                <a:cubicBezTo>
                  <a:pt x="64" y="90"/>
                  <a:pt x="64" y="90"/>
                  <a:pt x="65" y="86"/>
                </a:cubicBezTo>
                <a:cubicBezTo>
                  <a:pt x="65" y="84"/>
                  <a:pt x="66" y="82"/>
                  <a:pt x="67" y="80"/>
                </a:cubicBezTo>
                <a:cubicBezTo>
                  <a:pt x="68" y="76"/>
                  <a:pt x="67" y="76"/>
                  <a:pt x="6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924425" y="295116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922838" y="2951163"/>
            <a:ext cx="2401887" cy="12382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24"/>
          <p:cNvSpPr/>
          <p:nvPr/>
        </p:nvSpPr>
        <p:spPr bwMode="auto">
          <a:xfrm>
            <a:off x="7180263" y="2606675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924425" y="350361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924425" y="3503613"/>
            <a:ext cx="2951163" cy="12382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924425" y="4038600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924425" y="4038600"/>
            <a:ext cx="2089150" cy="123825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7221538" y="2695575"/>
            <a:ext cx="2111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4" name="Freeform 30"/>
          <p:cNvSpPr/>
          <p:nvPr/>
        </p:nvSpPr>
        <p:spPr bwMode="auto">
          <a:xfrm>
            <a:off x="7731125" y="31607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772400" y="3249613"/>
            <a:ext cx="2111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6" name="Freeform 32"/>
          <p:cNvSpPr/>
          <p:nvPr/>
        </p:nvSpPr>
        <p:spPr bwMode="auto">
          <a:xfrm>
            <a:off x="6869113" y="36941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6910388" y="3783013"/>
            <a:ext cx="2111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832350" y="2754313"/>
            <a:ext cx="6778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Developer 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32350" y="3309938"/>
            <a:ext cx="6207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Designer 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832350" y="3851275"/>
            <a:ext cx="660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Marketing </a:t>
            </a:r>
            <a:endParaRPr lang="en-US" altLang="zh-CN" sz="800">
              <a:solidFill>
                <a:schemeClr val="bg2"/>
              </a:solidFill>
            </a:endParaRP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4567238" y="2343150"/>
            <a:ext cx="0" cy="2087563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452563" y="2859088"/>
            <a:ext cx="1438275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MARKETING</a:t>
            </a:r>
            <a:endParaRPr lang="zh-CN" altLang="en-US" sz="1000" b="1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 descr="slide3"/>
          <p:cNvSpPr>
            <a:spLocks noChangeArrowheads="1"/>
          </p:cNvSpPr>
          <p:nvPr/>
        </p:nvSpPr>
        <p:spPr bwMode="auto">
          <a:xfrm>
            <a:off x="3851275" y="1779588"/>
            <a:ext cx="5292725" cy="3024187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r="-157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820150" y="3290888"/>
            <a:ext cx="323850" cy="1512887"/>
          </a:xfrm>
          <a:prstGeom prst="rect">
            <a:avLst/>
          </a:prstGeom>
          <a:solidFill>
            <a:srgbClr val="9DD53E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403350" y="2171700"/>
            <a:ext cx="223202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ONE</a:t>
            </a:r>
            <a:endParaRPr lang="zh-CN" altLang="en-US" sz="800" b="1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E34326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5288" y="1203325"/>
            <a:ext cx="83534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6750" y="22367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2"/>
                </a:solidFill>
              </a:rPr>
              <a:t>08</a:t>
            </a:r>
            <a:endParaRPr lang="en-US" altLang="zh-CN" sz="2000">
              <a:solidFill>
                <a:schemeClr val="bg2"/>
              </a:solidFill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0088" y="2670175"/>
            <a:ext cx="398462" cy="214313"/>
          </a:xfrm>
          <a:prstGeom prst="rect">
            <a:avLst/>
          </a:prstGeom>
          <a:solidFill>
            <a:srgbClr val="E54B8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DEC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03350" y="3560763"/>
            <a:ext cx="223202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</a:t>
            </a:r>
            <a:r>
              <a:rPr lang="en-US" altLang="zh-CN" sz="800" b="1" dirty="0">
                <a:solidFill>
                  <a:srgbClr val="9DD53E"/>
                </a:solidFill>
              </a:rPr>
              <a:t>TWO</a:t>
            </a:r>
            <a:endParaRPr lang="zh-CN" altLang="en-US" sz="800" b="1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66750" y="36258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2"/>
                </a:solidFill>
              </a:rPr>
              <a:t>12</a:t>
            </a:r>
            <a:endParaRPr lang="en-US" altLang="zh-CN" sz="2000">
              <a:solidFill>
                <a:schemeClr val="bg2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96913" y="4059238"/>
            <a:ext cx="404812" cy="214312"/>
          </a:xfrm>
          <a:prstGeom prst="rect">
            <a:avLst/>
          </a:prstGeom>
          <a:solidFill>
            <a:srgbClr val="9DD53E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NOV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820150" y="1779588"/>
            <a:ext cx="323850" cy="1512887"/>
          </a:xfrm>
          <a:prstGeom prst="rect">
            <a:avLst/>
          </a:prstGeom>
          <a:solidFill>
            <a:srgbClr val="594D7B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496300" y="3290888"/>
            <a:ext cx="323850" cy="1512887"/>
          </a:xfrm>
          <a:prstGeom prst="rect">
            <a:avLst/>
          </a:prstGeom>
          <a:solidFill>
            <a:srgbClr val="E54B81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496300" y="1779588"/>
            <a:ext cx="323850" cy="1512887"/>
          </a:xfrm>
          <a:prstGeom prst="rect">
            <a:avLst/>
          </a:prstGeom>
          <a:solidFill>
            <a:srgbClr val="C09CC2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C09CC2"/>
              </a:solidFill>
            </a:endParaRP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2" name="组合 2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202113" y="1655763"/>
            <a:ext cx="4249737" cy="444500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8231188" y="1655763"/>
            <a:ext cx="444500" cy="444500"/>
          </a:xfrm>
          <a:prstGeom prst="ellipse">
            <a:avLst/>
          </a:prstGeom>
          <a:solidFill>
            <a:srgbClr val="C09CC2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919538" y="2100263"/>
            <a:ext cx="4248150" cy="44767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7945438" y="2100263"/>
            <a:ext cx="444500" cy="447675"/>
          </a:xfrm>
          <a:prstGeom prst="ellipse">
            <a:avLst/>
          </a:prstGeom>
          <a:solidFill>
            <a:srgbClr val="594D7B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84575" y="2547938"/>
            <a:ext cx="4251325" cy="444500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7612063" y="2547938"/>
            <a:ext cx="444500" cy="444500"/>
          </a:xfrm>
          <a:prstGeom prst="ellipse">
            <a:avLst/>
          </a:prstGeom>
          <a:solidFill>
            <a:srgbClr val="E54B8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540125" y="2992438"/>
            <a:ext cx="3921125" cy="444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237413" y="2992438"/>
            <a:ext cx="444500" cy="444500"/>
          </a:xfrm>
          <a:prstGeom prst="ellipse">
            <a:avLst/>
          </a:prstGeom>
          <a:solidFill>
            <a:srgbClr val="9DD53E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059113" y="1776413"/>
            <a:ext cx="1873250" cy="187483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Freeform 19"/>
          <p:cNvSpPr>
            <a:spLocks noEditPoints="1"/>
          </p:cNvSpPr>
          <p:nvPr/>
        </p:nvSpPr>
        <p:spPr bwMode="auto">
          <a:xfrm>
            <a:off x="2919413" y="1635125"/>
            <a:ext cx="2144712" cy="2147888"/>
          </a:xfrm>
          <a:custGeom>
            <a:avLst/>
            <a:gdLst>
              <a:gd name="T0" fmla="*/ 480 w 961"/>
              <a:gd name="T1" fmla="*/ 0 h 961"/>
              <a:gd name="T2" fmla="*/ 0 w 961"/>
              <a:gd name="T3" fmla="*/ 480 h 961"/>
              <a:gd name="T4" fmla="*/ 480 w 961"/>
              <a:gd name="T5" fmla="*/ 961 h 961"/>
              <a:gd name="T6" fmla="*/ 961 w 961"/>
              <a:gd name="T7" fmla="*/ 480 h 961"/>
              <a:gd name="T8" fmla="*/ 480 w 961"/>
              <a:gd name="T9" fmla="*/ 0 h 961"/>
              <a:gd name="T10" fmla="*/ 480 w 961"/>
              <a:gd name="T11" fmla="*/ 896 h 961"/>
              <a:gd name="T12" fmla="*/ 64 w 961"/>
              <a:gd name="T13" fmla="*/ 480 h 961"/>
              <a:gd name="T14" fmla="*/ 480 w 961"/>
              <a:gd name="T15" fmla="*/ 64 h 961"/>
              <a:gd name="T16" fmla="*/ 896 w 961"/>
              <a:gd name="T17" fmla="*/ 480 h 961"/>
              <a:gd name="T18" fmla="*/ 480 w 961"/>
              <a:gd name="T19" fmla="*/ 89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1" h="961">
                <a:moveTo>
                  <a:pt x="480" y="0"/>
                </a:moveTo>
                <a:cubicBezTo>
                  <a:pt x="215" y="0"/>
                  <a:pt x="0" y="215"/>
                  <a:pt x="0" y="480"/>
                </a:cubicBezTo>
                <a:cubicBezTo>
                  <a:pt x="0" y="746"/>
                  <a:pt x="215" y="961"/>
                  <a:pt x="480" y="961"/>
                </a:cubicBezTo>
                <a:cubicBezTo>
                  <a:pt x="746" y="961"/>
                  <a:pt x="961" y="746"/>
                  <a:pt x="961" y="480"/>
                </a:cubicBezTo>
                <a:cubicBezTo>
                  <a:pt x="961" y="215"/>
                  <a:pt x="746" y="0"/>
                  <a:pt x="480" y="0"/>
                </a:cubicBezTo>
                <a:close/>
                <a:moveTo>
                  <a:pt x="480" y="896"/>
                </a:moveTo>
                <a:cubicBezTo>
                  <a:pt x="251" y="896"/>
                  <a:pt x="64" y="710"/>
                  <a:pt x="64" y="480"/>
                </a:cubicBezTo>
                <a:cubicBezTo>
                  <a:pt x="64" y="251"/>
                  <a:pt x="251" y="64"/>
                  <a:pt x="480" y="64"/>
                </a:cubicBezTo>
                <a:cubicBezTo>
                  <a:pt x="710" y="64"/>
                  <a:pt x="896" y="251"/>
                  <a:pt x="896" y="480"/>
                </a:cubicBezTo>
                <a:cubicBezTo>
                  <a:pt x="896" y="710"/>
                  <a:pt x="710" y="896"/>
                  <a:pt x="48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Freeform 20"/>
          <p:cNvSpPr/>
          <p:nvPr/>
        </p:nvSpPr>
        <p:spPr bwMode="auto">
          <a:xfrm>
            <a:off x="4660900" y="3355975"/>
            <a:ext cx="631825" cy="633413"/>
          </a:xfrm>
          <a:custGeom>
            <a:avLst/>
            <a:gdLst>
              <a:gd name="T0" fmla="*/ 309 w 398"/>
              <a:gd name="T1" fmla="*/ 399 h 399"/>
              <a:gd name="T2" fmla="*/ 0 w 398"/>
              <a:gd name="T3" fmla="*/ 89 h 399"/>
              <a:gd name="T4" fmla="*/ 88 w 398"/>
              <a:gd name="T5" fmla="*/ 0 h 399"/>
              <a:gd name="T6" fmla="*/ 398 w 398"/>
              <a:gd name="T7" fmla="*/ 310 h 399"/>
              <a:gd name="T8" fmla="*/ 309 w 398"/>
              <a:gd name="T9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09" y="399"/>
                </a:moveTo>
                <a:lnTo>
                  <a:pt x="0" y="89"/>
                </a:lnTo>
                <a:lnTo>
                  <a:pt x="88" y="0"/>
                </a:lnTo>
                <a:lnTo>
                  <a:pt x="398" y="310"/>
                </a:lnTo>
                <a:lnTo>
                  <a:pt x="309" y="3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9" name="Freeform 21"/>
          <p:cNvSpPr/>
          <p:nvPr/>
        </p:nvSpPr>
        <p:spPr bwMode="auto">
          <a:xfrm>
            <a:off x="5086350" y="3786188"/>
            <a:ext cx="960438" cy="960437"/>
          </a:xfrm>
          <a:custGeom>
            <a:avLst/>
            <a:gdLst>
              <a:gd name="T0" fmla="*/ 340 w 430"/>
              <a:gd name="T1" fmla="*/ 415 h 430"/>
              <a:gd name="T2" fmla="*/ 302 w 430"/>
              <a:gd name="T3" fmla="*/ 421 h 430"/>
              <a:gd name="T4" fmla="*/ 9 w 430"/>
              <a:gd name="T5" fmla="*/ 128 h 430"/>
              <a:gd name="T6" fmla="*/ 14 w 430"/>
              <a:gd name="T7" fmla="*/ 90 h 430"/>
              <a:gd name="T8" fmla="*/ 91 w 430"/>
              <a:gd name="T9" fmla="*/ 14 h 430"/>
              <a:gd name="T10" fmla="*/ 128 w 430"/>
              <a:gd name="T11" fmla="*/ 8 h 430"/>
              <a:gd name="T12" fmla="*/ 421 w 430"/>
              <a:gd name="T13" fmla="*/ 301 h 430"/>
              <a:gd name="T14" fmla="*/ 416 w 430"/>
              <a:gd name="T15" fmla="*/ 339 h 430"/>
              <a:gd name="T16" fmla="*/ 340 w 430"/>
              <a:gd name="T17" fmla="*/ 4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430">
                <a:moveTo>
                  <a:pt x="340" y="415"/>
                </a:moveTo>
                <a:cubicBezTo>
                  <a:pt x="328" y="427"/>
                  <a:pt x="311" y="430"/>
                  <a:pt x="302" y="421"/>
                </a:cubicBezTo>
                <a:cubicBezTo>
                  <a:pt x="9" y="128"/>
                  <a:pt x="9" y="128"/>
                  <a:pt x="9" y="128"/>
                </a:cubicBezTo>
                <a:cubicBezTo>
                  <a:pt x="0" y="119"/>
                  <a:pt x="2" y="102"/>
                  <a:pt x="14" y="90"/>
                </a:cubicBezTo>
                <a:cubicBezTo>
                  <a:pt x="91" y="14"/>
                  <a:pt x="91" y="14"/>
                  <a:pt x="91" y="14"/>
                </a:cubicBezTo>
                <a:cubicBezTo>
                  <a:pt x="102" y="2"/>
                  <a:pt x="119" y="0"/>
                  <a:pt x="128" y="8"/>
                </a:cubicBezTo>
                <a:cubicBezTo>
                  <a:pt x="421" y="301"/>
                  <a:pt x="421" y="301"/>
                  <a:pt x="421" y="301"/>
                </a:cubicBezTo>
                <a:cubicBezTo>
                  <a:pt x="430" y="310"/>
                  <a:pt x="428" y="327"/>
                  <a:pt x="416" y="339"/>
                </a:cubicBezTo>
                <a:lnTo>
                  <a:pt x="340" y="4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0" name="Freeform 22"/>
          <p:cNvSpPr/>
          <p:nvPr/>
        </p:nvSpPr>
        <p:spPr bwMode="auto">
          <a:xfrm>
            <a:off x="5157788" y="3857625"/>
            <a:ext cx="304800" cy="301625"/>
          </a:xfrm>
          <a:custGeom>
            <a:avLst/>
            <a:gdLst>
              <a:gd name="T0" fmla="*/ 23 w 192"/>
              <a:gd name="T1" fmla="*/ 190 h 190"/>
              <a:gd name="T2" fmla="*/ 0 w 192"/>
              <a:gd name="T3" fmla="*/ 167 h 190"/>
              <a:gd name="T4" fmla="*/ 168 w 192"/>
              <a:gd name="T5" fmla="*/ 0 h 190"/>
              <a:gd name="T6" fmla="*/ 192 w 192"/>
              <a:gd name="T7" fmla="*/ 22 h 190"/>
              <a:gd name="T8" fmla="*/ 23 w 19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0">
                <a:moveTo>
                  <a:pt x="23" y="190"/>
                </a:moveTo>
                <a:lnTo>
                  <a:pt x="0" y="167"/>
                </a:lnTo>
                <a:lnTo>
                  <a:pt x="168" y="0"/>
                </a:lnTo>
                <a:lnTo>
                  <a:pt x="192" y="22"/>
                </a:lnTo>
                <a:lnTo>
                  <a:pt x="23" y="190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Freeform 23"/>
          <p:cNvSpPr/>
          <p:nvPr/>
        </p:nvSpPr>
        <p:spPr bwMode="auto">
          <a:xfrm>
            <a:off x="5673725" y="4371975"/>
            <a:ext cx="301625" cy="303213"/>
          </a:xfrm>
          <a:custGeom>
            <a:avLst/>
            <a:gdLst>
              <a:gd name="T0" fmla="*/ 23 w 190"/>
              <a:gd name="T1" fmla="*/ 191 h 191"/>
              <a:gd name="T2" fmla="*/ 0 w 190"/>
              <a:gd name="T3" fmla="*/ 167 h 191"/>
              <a:gd name="T4" fmla="*/ 168 w 190"/>
              <a:gd name="T5" fmla="*/ 0 h 191"/>
              <a:gd name="T6" fmla="*/ 190 w 190"/>
              <a:gd name="T7" fmla="*/ 22 h 191"/>
              <a:gd name="T8" fmla="*/ 23 w 190"/>
              <a:gd name="T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1">
                <a:moveTo>
                  <a:pt x="23" y="191"/>
                </a:moveTo>
                <a:lnTo>
                  <a:pt x="0" y="167"/>
                </a:lnTo>
                <a:lnTo>
                  <a:pt x="168" y="0"/>
                </a:lnTo>
                <a:lnTo>
                  <a:pt x="190" y="22"/>
                </a:lnTo>
                <a:lnTo>
                  <a:pt x="23" y="191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68313" y="1589088"/>
            <a:ext cx="2159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TOPIC HEADER HERE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3265488" y="2135188"/>
            <a:ext cx="14509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>
                <a:solidFill>
                  <a:schemeClr val="bg1"/>
                </a:solidFill>
              </a:rPr>
              <a:t>TOPIC HEADER HERE</a:t>
            </a: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226050" y="1727200"/>
            <a:ext cx="2946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226050" y="2184400"/>
            <a:ext cx="2659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26050" y="2627313"/>
            <a:ext cx="2298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226050" y="3070225"/>
            <a:ext cx="20097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8237538" y="1698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947025" y="215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7613650" y="25892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237413" y="3036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  <a:endParaRPr lang="en-US" altLang="zh-CN" sz="1400" b="1" dirty="0">
              <a:solidFill>
                <a:srgbClr val="E54B81"/>
              </a:solidFill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4" name="组合 3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9DD53E"/>
                </a:solidFill>
                <a:ea typeface="微软雅黑" pitchFamily="34" charset="-122"/>
              </a:rPr>
              <a:t>论文总结</a:t>
            </a:r>
            <a:endParaRPr lang="zh-CN" altLang="en-US" sz="16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6264" y="1346200"/>
            <a:ext cx="2746375" cy="1590675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5" descr="C3443F420FB5676601CD8A6FCB880146"/>
          <p:cNvSpPr>
            <a:spLocks noChangeArrowheads="1"/>
          </p:cNvSpPr>
          <p:nvPr/>
        </p:nvSpPr>
        <p:spPr bwMode="auto">
          <a:xfrm>
            <a:off x="3200400" y="1344613"/>
            <a:ext cx="2746375" cy="159067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r="-41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6" descr="headphones-405880_1280"/>
          <p:cNvSpPr>
            <a:spLocks noChangeArrowheads="1"/>
          </p:cNvSpPr>
          <p:nvPr/>
        </p:nvSpPr>
        <p:spPr bwMode="auto">
          <a:xfrm>
            <a:off x="5962650" y="1344613"/>
            <a:ext cx="2746375" cy="1590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29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7" descr="photo-1416339276121-ba1dfa199912"/>
          <p:cNvSpPr>
            <a:spLocks noChangeArrowheads="1"/>
          </p:cNvSpPr>
          <p:nvPr/>
        </p:nvSpPr>
        <p:spPr bwMode="auto">
          <a:xfrm>
            <a:off x="434975" y="2954338"/>
            <a:ext cx="2746375" cy="1590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150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Rectangle 8" descr="12"/>
          <p:cNvSpPr>
            <a:spLocks noChangeArrowheads="1"/>
          </p:cNvSpPr>
          <p:nvPr/>
        </p:nvSpPr>
        <p:spPr bwMode="auto">
          <a:xfrm>
            <a:off x="3200400" y="2954338"/>
            <a:ext cx="2746375" cy="15906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b="-157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 descr="psb"/>
          <p:cNvSpPr>
            <a:spLocks noChangeArrowheads="1"/>
          </p:cNvSpPr>
          <p:nvPr/>
        </p:nvSpPr>
        <p:spPr bwMode="auto">
          <a:xfrm>
            <a:off x="5962650" y="2954338"/>
            <a:ext cx="2746375" cy="159067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 b="-1596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84213" y="1682750"/>
            <a:ext cx="22320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</a:rPr>
              <a:t>TOPIC HEADER ONE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/>
                </a:solidFill>
              </a:rPr>
              <a:t>.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7" name="组合 1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900363" y="180816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42" name="Group 6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4343" name="Picture 7" descr="apple icons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44" name="Rectangle 8" descr="star_stareu_177855_11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 b="-103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rgbClr val="594D7B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TWO</a:t>
            </a:r>
            <a:endParaRPr lang="zh-CN" altLang="en-US" sz="800" b="1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413" y="3524250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FOUR</a:t>
            </a:r>
            <a:endParaRPr lang="zh-CN" altLang="en-US" sz="800" b="1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95C1AD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17513" y="16906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b="1" dirty="0">
              <a:solidFill>
                <a:srgbClr val="C09CC2"/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95C1AD"/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524250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b="1" dirty="0">
              <a:solidFill>
                <a:srgbClr val="E54B81"/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E34326"/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5" name="组合 2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32588" y="163512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732588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00063" y="16351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063" y="3554413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5368" name="Freeform 8"/>
          <p:cNvSpPr/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9"/>
          <p:cNvSpPr/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0"/>
          <p:cNvSpPr/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1"/>
          <p:cNvSpPr/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12"/>
          <p:cNvSpPr/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13"/>
          <p:cNvSpPr/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14"/>
          <p:cNvSpPr/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15"/>
          <p:cNvSpPr/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/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17"/>
          <p:cNvSpPr/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18"/>
          <p:cNvSpPr/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Freeform 21"/>
          <p:cNvSpPr/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Freeform 22"/>
          <p:cNvSpPr/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Freeform 23"/>
          <p:cNvSpPr/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Freeform 24"/>
          <p:cNvSpPr/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Freeform 25"/>
          <p:cNvSpPr/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reeform 9"/>
          <p:cNvSpPr/>
          <p:nvPr/>
        </p:nvSpPr>
        <p:spPr bwMode="auto">
          <a:xfrm>
            <a:off x="2498725" y="2911401"/>
            <a:ext cx="1582738" cy="792162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/>
          <p:nvPr/>
        </p:nvSpPr>
        <p:spPr bwMode="auto">
          <a:xfrm>
            <a:off x="3779838" y="2119238"/>
            <a:ext cx="1584325" cy="792163"/>
          </a:xfrm>
          <a:custGeom>
            <a:avLst/>
            <a:gdLst>
              <a:gd name="T0" fmla="*/ 229 w 458"/>
              <a:gd name="T1" fmla="*/ 87 h 229"/>
              <a:gd name="T2" fmla="*/ 371 w 458"/>
              <a:gd name="T3" fmla="*/ 229 h 229"/>
              <a:gd name="T4" fmla="*/ 458 w 458"/>
              <a:gd name="T5" fmla="*/ 229 h 229"/>
              <a:gd name="T6" fmla="*/ 229 w 458"/>
              <a:gd name="T7" fmla="*/ 0 h 229"/>
              <a:gd name="T8" fmla="*/ 0 w 458"/>
              <a:gd name="T9" fmla="*/ 229 h 229"/>
              <a:gd name="T10" fmla="*/ 87 w 458"/>
              <a:gd name="T11" fmla="*/ 229 h 229"/>
              <a:gd name="T12" fmla="*/ 229 w 458"/>
              <a:gd name="T13" fmla="*/ 8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/>
          <p:nvPr/>
        </p:nvSpPr>
        <p:spPr bwMode="auto">
          <a:xfrm>
            <a:off x="5062538" y="2911401"/>
            <a:ext cx="1582737" cy="792162"/>
          </a:xfrm>
          <a:custGeom>
            <a:avLst/>
            <a:gdLst>
              <a:gd name="T0" fmla="*/ 228 w 457"/>
              <a:gd name="T1" fmla="*/ 142 h 229"/>
              <a:gd name="T2" fmla="*/ 86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2"/>
          <p:cNvSpPr/>
          <p:nvPr/>
        </p:nvSpPr>
        <p:spPr bwMode="auto">
          <a:xfrm>
            <a:off x="1216025" y="2119238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/>
          <p:nvPr/>
        </p:nvSpPr>
        <p:spPr bwMode="auto">
          <a:xfrm>
            <a:off x="6343650" y="2119238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6" name="Group 14"/>
          <p:cNvGrpSpPr/>
          <p:nvPr/>
        </p:nvGrpSpPr>
        <p:grpSpPr bwMode="auto">
          <a:xfrm>
            <a:off x="1862138" y="2724076"/>
            <a:ext cx="292100" cy="374650"/>
            <a:chOff x="0" y="0"/>
            <a:chExt cx="184" cy="236"/>
          </a:xfrm>
          <a:solidFill>
            <a:schemeClr val="bg2"/>
          </a:solidFill>
        </p:grpSpPr>
        <p:sp>
          <p:nvSpPr>
            <p:cNvPr id="18447" name="Freeform 15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8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/>
          <p:nvPr/>
        </p:nvGrpSpPr>
        <p:grpSpPr bwMode="auto">
          <a:xfrm>
            <a:off x="5668963" y="2724076"/>
            <a:ext cx="369887" cy="374650"/>
            <a:chOff x="0" y="0"/>
            <a:chExt cx="233" cy="236"/>
          </a:xfrm>
          <a:solidFill>
            <a:schemeClr val="bg2"/>
          </a:solidFill>
        </p:grpSpPr>
        <p:sp>
          <p:nvSpPr>
            <p:cNvPr id="18453" name="Freeform 21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22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5" name="Group 23"/>
          <p:cNvGrpSpPr/>
          <p:nvPr/>
        </p:nvGrpSpPr>
        <p:grpSpPr bwMode="auto">
          <a:xfrm>
            <a:off x="4387850" y="2724076"/>
            <a:ext cx="368300" cy="374650"/>
            <a:chOff x="0" y="0"/>
            <a:chExt cx="232" cy="236"/>
          </a:xfrm>
          <a:solidFill>
            <a:schemeClr val="bg2"/>
          </a:solidFill>
        </p:grpSpPr>
        <p:sp>
          <p:nvSpPr>
            <p:cNvPr id="18456" name="Freeform 24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5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8" name="Group 26"/>
          <p:cNvGrpSpPr/>
          <p:nvPr/>
        </p:nvGrpSpPr>
        <p:grpSpPr bwMode="auto">
          <a:xfrm>
            <a:off x="3119438" y="2752651"/>
            <a:ext cx="373062" cy="317500"/>
            <a:chOff x="0" y="0"/>
            <a:chExt cx="235" cy="200"/>
          </a:xfrm>
          <a:solidFill>
            <a:schemeClr val="bg2"/>
          </a:solidFill>
        </p:grpSpPr>
        <p:sp>
          <p:nvSpPr>
            <p:cNvPr id="18459" name="Freeform 27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8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1" name="Group 29"/>
          <p:cNvGrpSpPr/>
          <p:nvPr/>
        </p:nvGrpSpPr>
        <p:grpSpPr bwMode="auto">
          <a:xfrm>
            <a:off x="6953250" y="2728838"/>
            <a:ext cx="366713" cy="365125"/>
            <a:chOff x="0" y="0"/>
            <a:chExt cx="231" cy="230"/>
          </a:xfrm>
          <a:solidFill>
            <a:schemeClr val="bg2"/>
          </a:solidFill>
        </p:grpSpPr>
        <p:sp>
          <p:nvSpPr>
            <p:cNvPr id="18462" name="Freeform 30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9 h 106"/>
                <a:gd name="T12" fmla="*/ 9 w 106"/>
                <a:gd name="T13" fmla="*/ 53 h 106"/>
                <a:gd name="T14" fmla="*/ 53 w 106"/>
                <a:gd name="T15" fmla="*/ 97 h 106"/>
                <a:gd name="T16" fmla="*/ 97 w 106"/>
                <a:gd name="T17" fmla="*/ 53 h 106"/>
                <a:gd name="T18" fmla="*/ 53 w 106"/>
                <a:gd name="T19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31"/>
            <p:cNvSpPr/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28 w 33"/>
                <a:gd name="T1" fmla="*/ 37 h 37"/>
                <a:gd name="T2" fmla="*/ 5 w 33"/>
                <a:gd name="T3" fmla="*/ 37 h 37"/>
                <a:gd name="T4" fmla="*/ 0 w 33"/>
                <a:gd name="T5" fmla="*/ 33 h 37"/>
                <a:gd name="T6" fmla="*/ 0 w 33"/>
                <a:gd name="T7" fmla="*/ 5 h 37"/>
                <a:gd name="T8" fmla="*/ 5 w 33"/>
                <a:gd name="T9" fmla="*/ 0 h 37"/>
                <a:gd name="T10" fmla="*/ 9 w 33"/>
                <a:gd name="T11" fmla="*/ 5 h 37"/>
                <a:gd name="T12" fmla="*/ 9 w 33"/>
                <a:gd name="T13" fmla="*/ 28 h 37"/>
                <a:gd name="T14" fmla="*/ 28 w 33"/>
                <a:gd name="T15" fmla="*/ 28 h 37"/>
                <a:gd name="T16" fmla="*/ 33 w 33"/>
                <a:gd name="T17" fmla="*/ 33 h 37"/>
                <a:gd name="T18" fmla="*/ 28 w 33"/>
                <a:gd name="T1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008188" y="319873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572000" y="319873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135813" y="319873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305175" y="194778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851525" y="194778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036638" y="403852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595688" y="403852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ONE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6165850" y="403852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320925" y="1058788"/>
            <a:ext cx="1943100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ONE</a:t>
            </a:r>
            <a:endParaRPr lang="zh-CN" altLang="en-US" sz="800" dirty="0">
              <a:solidFill>
                <a:srgbClr val="594D7B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4879975" y="1058788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ONE</a:t>
            </a:r>
            <a:endParaRPr lang="zh-CN" altLang="en-US" sz="800" dirty="0">
              <a:solidFill>
                <a:srgbClr val="9DD53E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62025" y="1343025"/>
            <a:ext cx="1206500" cy="1206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Rectangle 10" descr="001e90bc453a118d6b4237"/>
          <p:cNvSpPr>
            <a:spLocks noChangeArrowheads="1"/>
          </p:cNvSpPr>
          <p:nvPr/>
        </p:nvSpPr>
        <p:spPr bwMode="auto">
          <a:xfrm>
            <a:off x="2297113" y="1343025"/>
            <a:ext cx="1863725" cy="18669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279900" y="1343025"/>
            <a:ext cx="1868488" cy="1206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272213" y="1343025"/>
            <a:ext cx="1225550" cy="1206500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950075" y="2667000"/>
            <a:ext cx="1230313" cy="1206500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297113" y="3336925"/>
            <a:ext cx="1863725" cy="1223963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7" name="Rectangle 15" descr="160621-20121008053110-8"/>
          <p:cNvSpPr>
            <a:spLocks noChangeArrowheads="1"/>
          </p:cNvSpPr>
          <p:nvPr/>
        </p:nvSpPr>
        <p:spPr bwMode="auto">
          <a:xfrm>
            <a:off x="4279900" y="2667000"/>
            <a:ext cx="2559050" cy="189388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62025" y="2667000"/>
            <a:ext cx="1206500" cy="1206500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89" name="Group 17"/>
          <p:cNvGrpSpPr/>
          <p:nvPr/>
        </p:nvGrpSpPr>
        <p:grpSpPr bwMode="auto">
          <a:xfrm>
            <a:off x="7385050" y="3041650"/>
            <a:ext cx="357188" cy="460375"/>
            <a:chOff x="0" y="0"/>
            <a:chExt cx="225" cy="290"/>
          </a:xfrm>
        </p:grpSpPr>
        <p:sp>
          <p:nvSpPr>
            <p:cNvPr id="28690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23"/>
          <p:cNvGrpSpPr/>
          <p:nvPr/>
        </p:nvGrpSpPr>
        <p:grpSpPr bwMode="auto">
          <a:xfrm>
            <a:off x="6661150" y="1687513"/>
            <a:ext cx="442913" cy="442912"/>
            <a:chOff x="0" y="0"/>
            <a:chExt cx="279" cy="279"/>
          </a:xfrm>
        </p:grpSpPr>
        <p:sp>
          <p:nvSpPr>
            <p:cNvPr id="28696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8" name="Group 26"/>
          <p:cNvGrpSpPr/>
          <p:nvPr/>
        </p:nvGrpSpPr>
        <p:grpSpPr bwMode="auto">
          <a:xfrm>
            <a:off x="1344613" y="3044825"/>
            <a:ext cx="446087" cy="450850"/>
            <a:chOff x="0" y="0"/>
            <a:chExt cx="281" cy="284"/>
          </a:xfrm>
        </p:grpSpPr>
        <p:sp>
          <p:nvSpPr>
            <p:cNvPr id="28699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1" name="Group 29"/>
          <p:cNvGrpSpPr/>
          <p:nvPr/>
        </p:nvGrpSpPr>
        <p:grpSpPr bwMode="auto">
          <a:xfrm>
            <a:off x="1362075" y="1736725"/>
            <a:ext cx="406400" cy="400050"/>
            <a:chOff x="0" y="0"/>
            <a:chExt cx="256" cy="252"/>
          </a:xfrm>
        </p:grpSpPr>
        <p:sp>
          <p:nvSpPr>
            <p:cNvPr id="28702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Freeform 31"/>
            <p:cNvSpPr/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572000" y="1635125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555875" y="3651250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TWO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5" name="组合 3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9CC2"/>
                </a:solidFill>
                <a:ea typeface="微软雅黑" pitchFamily="34" charset="-122"/>
              </a:rPr>
              <a:t>选题背景</a:t>
            </a:r>
            <a:endParaRPr lang="zh-CN" altLang="en-US" sz="16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</a:t>
            </a:r>
            <a:r>
              <a:rPr lang="zh-CN" altLang="en-US" sz="800" dirty="0" smtClean="0">
                <a:solidFill>
                  <a:schemeClr val="bg2"/>
                </a:solidFill>
                <a:latin typeface="+mn-lt"/>
              </a:rPr>
              <a:t>.更多模板：亮亮图文旗舰店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  <a:latin typeface="+mn-lt"/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31813" y="2336800"/>
            <a:ext cx="444500" cy="44450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31813" y="2984500"/>
            <a:ext cx="444500" cy="44450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531813" y="3668713"/>
            <a:ext cx="444500" cy="44450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31813" y="1687513"/>
            <a:ext cx="444500" cy="4445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84838" y="2051050"/>
            <a:ext cx="3459162" cy="1668463"/>
          </a:xfrm>
          <a:prstGeom prst="rect">
            <a:avLst/>
          </a:prstGeom>
          <a:solidFill>
            <a:srgbClr val="9DD53E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6" name="Group 10"/>
          <p:cNvGrpSpPr/>
          <p:nvPr/>
        </p:nvGrpSpPr>
        <p:grpSpPr bwMode="auto">
          <a:xfrm>
            <a:off x="2733675" y="1922463"/>
            <a:ext cx="3675063" cy="2474912"/>
            <a:chOff x="0" y="0"/>
            <a:chExt cx="2724" cy="1835"/>
          </a:xfrm>
        </p:grpSpPr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8" name="Group 12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29709" name="Picture 13" descr="apple icons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 descr="Money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59513" y="2270125"/>
            <a:ext cx="2560637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1"/>
                </a:solidFill>
              </a:rPr>
              <a:t>WRITE YOUR GREAT TITLE HERE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1"/>
                </a:solidFill>
              </a:rPr>
              <a:t>.</a:t>
            </a:r>
            <a:r>
              <a:rPr lang="zh-CN" altLang="en-US" sz="800" dirty="0" smtClean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grpSp>
        <p:nvGrpSpPr>
          <p:cNvPr id="29712" name="Group 16"/>
          <p:cNvGrpSpPr/>
          <p:nvPr/>
        </p:nvGrpSpPr>
        <p:grpSpPr bwMode="auto">
          <a:xfrm>
            <a:off x="668338" y="1801813"/>
            <a:ext cx="171450" cy="222250"/>
            <a:chOff x="0" y="0"/>
            <a:chExt cx="184" cy="236"/>
          </a:xfrm>
        </p:grpSpPr>
        <p:sp>
          <p:nvSpPr>
            <p:cNvPr id="29713" name="Freeform 17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8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0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1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8" name="Group 22"/>
          <p:cNvGrpSpPr/>
          <p:nvPr/>
        </p:nvGrpSpPr>
        <p:grpSpPr bwMode="auto">
          <a:xfrm>
            <a:off x="642938" y="3783013"/>
            <a:ext cx="219075" cy="222250"/>
            <a:chOff x="0" y="0"/>
            <a:chExt cx="233" cy="236"/>
          </a:xfrm>
        </p:grpSpPr>
        <p:sp>
          <p:nvSpPr>
            <p:cNvPr id="29719" name="Freeform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1" name="Group 25"/>
          <p:cNvGrpSpPr/>
          <p:nvPr/>
        </p:nvGrpSpPr>
        <p:grpSpPr bwMode="auto">
          <a:xfrm>
            <a:off x="646113" y="3101975"/>
            <a:ext cx="215900" cy="222250"/>
            <a:chOff x="0" y="0"/>
            <a:chExt cx="232" cy="236"/>
          </a:xfrm>
        </p:grpSpPr>
        <p:sp>
          <p:nvSpPr>
            <p:cNvPr id="29722" name="Freeform 26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7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" name="Group 28"/>
          <p:cNvGrpSpPr/>
          <p:nvPr/>
        </p:nvGrpSpPr>
        <p:grpSpPr bwMode="auto">
          <a:xfrm>
            <a:off x="641350" y="2452688"/>
            <a:ext cx="222250" cy="187325"/>
            <a:chOff x="0" y="0"/>
            <a:chExt cx="235" cy="200"/>
          </a:xfrm>
        </p:grpSpPr>
        <p:sp>
          <p:nvSpPr>
            <p:cNvPr id="29725" name="Freeform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116013" y="1695450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ANALYSIS</a:t>
            </a:r>
            <a:endParaRPr lang="zh-CN" altLang="en-US" sz="800" b="1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1116013" y="2332038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INFOGRAPHIC</a:t>
            </a:r>
            <a:endParaRPr lang="zh-CN" altLang="en-US" sz="800" b="1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116013" y="2984500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RESEARCH</a:t>
            </a:r>
            <a:endParaRPr lang="zh-CN" altLang="en-US" sz="800" b="1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</a:rPr>
              <a:t>.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116013" y="3673475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POWERFUL</a:t>
            </a:r>
            <a:endParaRPr lang="zh-CN" altLang="en-US" sz="800" b="1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  <a:endParaRPr lang="en-US" altLang="zh-CN" sz="1400" b="1" dirty="0">
              <a:solidFill>
                <a:srgbClr val="9DD53E"/>
              </a:solidFill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0" name="组合 39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2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4196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THANK YOU FOR WATCHING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391974" y="2657413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552312" y="3100201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152512" y="3100201"/>
            <a:ext cx="9541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0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：青课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1139825" y="1447800"/>
            <a:ext cx="466725" cy="469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1281113" y="1560513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65" name="Oval 145"/>
          <p:cNvSpPr>
            <a:spLocks noChangeArrowheads="1"/>
          </p:cNvSpPr>
          <p:nvPr/>
        </p:nvSpPr>
        <p:spPr bwMode="auto">
          <a:xfrm>
            <a:off x="5029200" y="2292350"/>
            <a:ext cx="466725" cy="468313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266" name="Group 146"/>
          <p:cNvGrpSpPr/>
          <p:nvPr/>
        </p:nvGrpSpPr>
        <p:grpSpPr bwMode="auto">
          <a:xfrm>
            <a:off x="5141913" y="2416175"/>
            <a:ext cx="238125" cy="231775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70" name="Oval 150"/>
          <p:cNvSpPr>
            <a:spLocks noChangeArrowheads="1"/>
          </p:cNvSpPr>
          <p:nvPr/>
        </p:nvSpPr>
        <p:spPr bwMode="auto">
          <a:xfrm>
            <a:off x="5029200" y="1447800"/>
            <a:ext cx="466725" cy="469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1" name="Freeform 151"/>
          <p:cNvSpPr/>
          <p:nvPr/>
        </p:nvSpPr>
        <p:spPr bwMode="auto">
          <a:xfrm>
            <a:off x="5184775" y="1587500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1139825" y="2292350"/>
            <a:ext cx="466725" cy="468313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1258888" y="2406650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6" name="Oval 156"/>
          <p:cNvSpPr>
            <a:spLocks noChangeArrowheads="1"/>
          </p:cNvSpPr>
          <p:nvPr/>
        </p:nvSpPr>
        <p:spPr bwMode="auto">
          <a:xfrm>
            <a:off x="1139825" y="3133725"/>
            <a:ext cx="466725" cy="468313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7" name="Freeform 157"/>
          <p:cNvSpPr>
            <a:spLocks noEditPoints="1"/>
          </p:cNvSpPr>
          <p:nvPr/>
        </p:nvSpPr>
        <p:spPr bwMode="auto">
          <a:xfrm>
            <a:off x="1303338" y="328930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9" name="Oval 159"/>
          <p:cNvSpPr>
            <a:spLocks noChangeArrowheads="1"/>
          </p:cNvSpPr>
          <p:nvPr/>
        </p:nvSpPr>
        <p:spPr bwMode="auto">
          <a:xfrm>
            <a:off x="5029200" y="3975100"/>
            <a:ext cx="466725" cy="468313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0" name="Freeform 160"/>
          <p:cNvSpPr>
            <a:spLocks noEditPoints="1"/>
          </p:cNvSpPr>
          <p:nvPr/>
        </p:nvSpPr>
        <p:spPr bwMode="auto">
          <a:xfrm>
            <a:off x="5187950" y="4102100"/>
            <a:ext cx="152400" cy="217488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2" name="Oval 162"/>
          <p:cNvSpPr>
            <a:spLocks noChangeArrowheads="1"/>
          </p:cNvSpPr>
          <p:nvPr/>
        </p:nvSpPr>
        <p:spPr bwMode="auto">
          <a:xfrm>
            <a:off x="5029200" y="3133725"/>
            <a:ext cx="466725" cy="468313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3" name="Freeform 163"/>
          <p:cNvSpPr>
            <a:spLocks noEditPoints="1"/>
          </p:cNvSpPr>
          <p:nvPr/>
        </p:nvSpPr>
        <p:spPr bwMode="auto">
          <a:xfrm>
            <a:off x="5146675" y="3267075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5" name="Oval 165"/>
          <p:cNvSpPr>
            <a:spLocks noChangeArrowheads="1"/>
          </p:cNvSpPr>
          <p:nvPr/>
        </p:nvSpPr>
        <p:spPr bwMode="auto">
          <a:xfrm>
            <a:off x="1139825" y="3975100"/>
            <a:ext cx="466725" cy="468313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258888" y="4095750"/>
            <a:ext cx="228600" cy="22860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717675" y="14493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717675" y="2300288"/>
            <a:ext cx="28082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289" name="Rectangle 169"/>
          <p:cNvSpPr>
            <a:spLocks noChangeArrowheads="1"/>
          </p:cNvSpPr>
          <p:nvPr/>
        </p:nvSpPr>
        <p:spPr bwMode="auto">
          <a:xfrm>
            <a:off x="1717675" y="313213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0" name="Rectangle 170"/>
          <p:cNvSpPr>
            <a:spLocks noChangeArrowheads="1"/>
          </p:cNvSpPr>
          <p:nvPr/>
        </p:nvSpPr>
        <p:spPr bwMode="auto">
          <a:xfrm>
            <a:off x="1717675" y="39893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1" name="Rectangle 171"/>
          <p:cNvSpPr>
            <a:spLocks noChangeArrowheads="1"/>
          </p:cNvSpPr>
          <p:nvPr/>
        </p:nvSpPr>
        <p:spPr bwMode="auto">
          <a:xfrm>
            <a:off x="5605463" y="14493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2" name="Rectangle 172"/>
          <p:cNvSpPr>
            <a:spLocks noChangeArrowheads="1"/>
          </p:cNvSpPr>
          <p:nvPr/>
        </p:nvSpPr>
        <p:spPr bwMode="auto">
          <a:xfrm>
            <a:off x="5605463" y="23002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293" name="Rectangle 173"/>
          <p:cNvSpPr>
            <a:spLocks noChangeArrowheads="1"/>
          </p:cNvSpPr>
          <p:nvPr/>
        </p:nvSpPr>
        <p:spPr bwMode="auto">
          <a:xfrm>
            <a:off x="5605463" y="313213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4" name="Rectangle 174"/>
          <p:cNvSpPr>
            <a:spLocks noChangeArrowheads="1"/>
          </p:cNvSpPr>
          <p:nvPr/>
        </p:nvSpPr>
        <p:spPr bwMode="auto">
          <a:xfrm>
            <a:off x="5605463" y="39893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4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TOPIC HEADER HERE</a:t>
            </a:r>
            <a:endParaRPr lang="zh-CN" altLang="en-US" sz="1000" b="1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9964" name="Rectangle 28" descr="33"/>
          <p:cNvSpPr>
            <a:spLocks noChangeArrowheads="1"/>
          </p:cNvSpPr>
          <p:nvPr/>
        </p:nvSpPr>
        <p:spPr bwMode="auto">
          <a:xfrm>
            <a:off x="3275013" y="1535113"/>
            <a:ext cx="5329237" cy="12573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b="-5762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Rectangle 29" descr="Money副本"/>
          <p:cNvSpPr>
            <a:spLocks noChangeArrowheads="1"/>
          </p:cNvSpPr>
          <p:nvPr/>
        </p:nvSpPr>
        <p:spPr bwMode="auto">
          <a:xfrm>
            <a:off x="3275013" y="2867025"/>
            <a:ext cx="5329237" cy="12350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4461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0" name="Rectangle 32" descr="library"/>
          <p:cNvSpPr>
            <a:spLocks noChangeArrowheads="1"/>
          </p:cNvSpPr>
          <p:nvPr/>
        </p:nvSpPr>
        <p:spPr bwMode="auto">
          <a:xfrm>
            <a:off x="5075238" y="1117600"/>
            <a:ext cx="2017712" cy="2170113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r="-6201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075238" y="3351213"/>
            <a:ext cx="2017712" cy="124777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154863" y="1117600"/>
            <a:ext cx="1987550" cy="126047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3" name="Rectangle 35" descr="Dreamy_Images_21"/>
          <p:cNvSpPr>
            <a:spLocks noChangeArrowheads="1"/>
          </p:cNvSpPr>
          <p:nvPr/>
        </p:nvSpPr>
        <p:spPr bwMode="auto">
          <a:xfrm>
            <a:off x="7154863" y="2446338"/>
            <a:ext cx="1987550" cy="21526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4440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334250" y="1255713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01</a:t>
            </a:r>
            <a:r>
              <a:rPr lang="en-US" altLang="zh-CN" sz="800" b="1">
                <a:solidFill>
                  <a:schemeClr val="bg1"/>
                </a:solidFill>
              </a:rPr>
              <a:t> BUSINESS SECTION</a:t>
            </a:r>
            <a:endParaRPr lang="zh-CN" altLang="en-US" sz="2400" b="1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264150" y="3490913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02</a:t>
            </a:r>
            <a:r>
              <a:rPr lang="en-US" altLang="zh-CN" sz="800" b="1">
                <a:solidFill>
                  <a:schemeClr val="bg1"/>
                </a:solidFill>
              </a:rPr>
              <a:t> BUSINESS SECTION</a:t>
            </a:r>
            <a:endParaRPr lang="zh-CN" altLang="en-US" sz="2400" b="1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11188" y="1746250"/>
            <a:ext cx="42481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09613" y="1458913"/>
            <a:ext cx="2112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</a:rPr>
              <a:t>WHAT MAKES US</a:t>
            </a:r>
            <a:r>
              <a:rPr lang="en-US" altLang="zh-CN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rgbClr val="C09CC2"/>
                </a:solidFill>
              </a:rPr>
              <a:t>DIFFERENT</a:t>
            </a:r>
            <a:r>
              <a:rPr lang="en-US" altLang="zh-CN" sz="1000" dirty="0">
                <a:solidFill>
                  <a:schemeClr val="bg2"/>
                </a:solidFill>
              </a:rPr>
              <a:t>?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709613" y="3802063"/>
            <a:ext cx="441325" cy="4445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930" name="Freeform 42"/>
          <p:cNvSpPr/>
          <p:nvPr/>
        </p:nvSpPr>
        <p:spPr bwMode="auto">
          <a:xfrm>
            <a:off x="831850" y="3944938"/>
            <a:ext cx="196850" cy="153987"/>
          </a:xfrm>
          <a:custGeom>
            <a:avLst/>
            <a:gdLst>
              <a:gd name="T0" fmla="*/ 39 w 39"/>
              <a:gd name="T1" fmla="*/ 4 h 31"/>
              <a:gd name="T2" fmla="*/ 34 w 39"/>
              <a:gd name="T3" fmla="*/ 5 h 31"/>
              <a:gd name="T4" fmla="*/ 38 w 39"/>
              <a:gd name="T5" fmla="*/ 1 h 31"/>
              <a:gd name="T6" fmla="*/ 33 w 39"/>
              <a:gd name="T7" fmla="*/ 3 h 31"/>
              <a:gd name="T8" fmla="*/ 27 w 39"/>
              <a:gd name="T9" fmla="*/ 0 h 31"/>
              <a:gd name="T10" fmla="*/ 19 w 39"/>
              <a:gd name="T11" fmla="*/ 8 h 31"/>
              <a:gd name="T12" fmla="*/ 19 w 39"/>
              <a:gd name="T13" fmla="*/ 10 h 31"/>
              <a:gd name="T14" fmla="*/ 3 w 39"/>
              <a:gd name="T15" fmla="*/ 2 h 31"/>
              <a:gd name="T16" fmla="*/ 2 w 39"/>
              <a:gd name="T17" fmla="*/ 5 h 31"/>
              <a:gd name="T18" fmla="*/ 6 w 39"/>
              <a:gd name="T19" fmla="*/ 12 h 31"/>
              <a:gd name="T20" fmla="*/ 2 w 39"/>
              <a:gd name="T21" fmla="*/ 11 h 31"/>
              <a:gd name="T22" fmla="*/ 2 w 39"/>
              <a:gd name="T23" fmla="*/ 11 h 31"/>
              <a:gd name="T24" fmla="*/ 8 w 39"/>
              <a:gd name="T25" fmla="*/ 19 h 31"/>
              <a:gd name="T26" fmla="*/ 6 w 39"/>
              <a:gd name="T27" fmla="*/ 19 h 31"/>
              <a:gd name="T28" fmla="*/ 5 w 39"/>
              <a:gd name="T29" fmla="*/ 19 h 31"/>
              <a:gd name="T30" fmla="*/ 12 w 39"/>
              <a:gd name="T31" fmla="*/ 24 h 31"/>
              <a:gd name="T32" fmla="*/ 2 w 39"/>
              <a:gd name="T33" fmla="*/ 28 h 31"/>
              <a:gd name="T34" fmla="*/ 0 w 39"/>
              <a:gd name="T35" fmla="*/ 28 h 31"/>
              <a:gd name="T36" fmla="*/ 13 w 39"/>
              <a:gd name="T37" fmla="*/ 31 h 31"/>
              <a:gd name="T38" fmla="*/ 35 w 39"/>
              <a:gd name="T39" fmla="*/ 9 h 31"/>
              <a:gd name="T40" fmla="*/ 35 w 39"/>
              <a:gd name="T41" fmla="*/ 8 h 31"/>
              <a:gd name="T42" fmla="*/ 39 w 39"/>
              <a:gd name="T43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31">
                <a:moveTo>
                  <a:pt x="39" y="4"/>
                </a:moveTo>
                <a:cubicBezTo>
                  <a:pt x="37" y="4"/>
                  <a:pt x="36" y="5"/>
                  <a:pt x="34" y="5"/>
                </a:cubicBezTo>
                <a:cubicBezTo>
                  <a:pt x="36" y="4"/>
                  <a:pt x="37" y="2"/>
                  <a:pt x="38" y="1"/>
                </a:cubicBezTo>
                <a:cubicBezTo>
                  <a:pt x="36" y="2"/>
                  <a:pt x="35" y="2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3" y="0"/>
                  <a:pt x="19" y="4"/>
                  <a:pt x="19" y="8"/>
                </a:cubicBezTo>
                <a:cubicBezTo>
                  <a:pt x="19" y="9"/>
                  <a:pt x="19" y="9"/>
                  <a:pt x="19" y="10"/>
                </a:cubicBezTo>
                <a:cubicBezTo>
                  <a:pt x="13" y="9"/>
                  <a:pt x="7" y="6"/>
                  <a:pt x="3" y="2"/>
                </a:cubicBezTo>
                <a:cubicBezTo>
                  <a:pt x="2" y="3"/>
                  <a:pt x="2" y="4"/>
                  <a:pt x="2" y="5"/>
                </a:cubicBezTo>
                <a:cubicBezTo>
                  <a:pt x="2" y="8"/>
                  <a:pt x="3" y="11"/>
                  <a:pt x="6" y="12"/>
                </a:cubicBezTo>
                <a:cubicBezTo>
                  <a:pt x="4" y="12"/>
                  <a:pt x="3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5"/>
                  <a:pt x="5" y="18"/>
                  <a:pt x="8" y="19"/>
                </a:cubicBezTo>
                <a:cubicBezTo>
                  <a:pt x="8" y="19"/>
                  <a:pt x="7" y="19"/>
                  <a:pt x="6" y="19"/>
                </a:cubicBezTo>
                <a:cubicBezTo>
                  <a:pt x="6" y="19"/>
                  <a:pt x="5" y="19"/>
                  <a:pt x="5" y="19"/>
                </a:cubicBezTo>
                <a:cubicBezTo>
                  <a:pt x="6" y="22"/>
                  <a:pt x="9" y="24"/>
                  <a:pt x="12" y="24"/>
                </a:cubicBezTo>
                <a:cubicBezTo>
                  <a:pt x="9" y="27"/>
                  <a:pt x="6" y="28"/>
                  <a:pt x="2" y="28"/>
                </a:cubicBezTo>
                <a:cubicBezTo>
                  <a:pt x="2" y="28"/>
                  <a:pt x="1" y="28"/>
                  <a:pt x="0" y="28"/>
                </a:cubicBezTo>
                <a:cubicBezTo>
                  <a:pt x="4" y="30"/>
                  <a:pt x="8" y="31"/>
                  <a:pt x="13" y="31"/>
                </a:cubicBezTo>
                <a:cubicBezTo>
                  <a:pt x="27" y="31"/>
                  <a:pt x="35" y="1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6" y="7"/>
                  <a:pt x="38" y="5"/>
                  <a:pt x="39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2868613" y="3802063"/>
            <a:ext cx="441325" cy="44450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933" name="Freeform 45"/>
          <p:cNvSpPr/>
          <p:nvPr/>
        </p:nvSpPr>
        <p:spPr bwMode="auto">
          <a:xfrm>
            <a:off x="3040063" y="3924300"/>
            <a:ext cx="104775" cy="200025"/>
          </a:xfrm>
          <a:custGeom>
            <a:avLst/>
            <a:gdLst>
              <a:gd name="T0" fmla="*/ 4 w 20"/>
              <a:gd name="T1" fmla="*/ 22 h 39"/>
              <a:gd name="T2" fmla="*/ 4 w 20"/>
              <a:gd name="T3" fmla="*/ 39 h 39"/>
              <a:gd name="T4" fmla="*/ 13 w 20"/>
              <a:gd name="T5" fmla="*/ 39 h 39"/>
              <a:gd name="T6" fmla="*/ 13 w 20"/>
              <a:gd name="T7" fmla="*/ 22 h 39"/>
              <a:gd name="T8" fmla="*/ 18 w 20"/>
              <a:gd name="T9" fmla="*/ 22 h 39"/>
              <a:gd name="T10" fmla="*/ 20 w 20"/>
              <a:gd name="T11" fmla="*/ 15 h 39"/>
              <a:gd name="T12" fmla="*/ 13 w 20"/>
              <a:gd name="T13" fmla="*/ 15 h 39"/>
              <a:gd name="T14" fmla="*/ 13 w 20"/>
              <a:gd name="T15" fmla="*/ 9 h 39"/>
              <a:gd name="T16" fmla="*/ 14 w 20"/>
              <a:gd name="T17" fmla="*/ 8 h 39"/>
              <a:gd name="T18" fmla="*/ 18 w 20"/>
              <a:gd name="T19" fmla="*/ 8 h 39"/>
              <a:gd name="T20" fmla="*/ 18 w 20"/>
              <a:gd name="T21" fmla="*/ 0 h 39"/>
              <a:gd name="T22" fmla="*/ 11 w 20"/>
              <a:gd name="T23" fmla="*/ 0 h 39"/>
              <a:gd name="T24" fmla="*/ 4 w 20"/>
              <a:gd name="T25" fmla="*/ 7 h 39"/>
              <a:gd name="T26" fmla="*/ 4 w 20"/>
              <a:gd name="T27" fmla="*/ 14 h 39"/>
              <a:gd name="T28" fmla="*/ 0 w 20"/>
              <a:gd name="T29" fmla="*/ 14 h 39"/>
              <a:gd name="T30" fmla="*/ 0 w 20"/>
              <a:gd name="T31" fmla="*/ 22 h 39"/>
              <a:gd name="T32" fmla="*/ 4 w 20"/>
              <a:gd name="T33" fmla="*/ 2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39">
                <a:moveTo>
                  <a:pt x="4" y="22"/>
                </a:moveTo>
                <a:cubicBezTo>
                  <a:pt x="4" y="39"/>
                  <a:pt x="4" y="39"/>
                  <a:pt x="4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22"/>
                  <a:pt x="13" y="22"/>
                  <a:pt x="13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15"/>
                  <a:pt x="20" y="15"/>
                  <a:pt x="20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1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18" y="8"/>
                  <a:pt x="18" y="8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5" y="0"/>
                  <a:pt x="11" y="0"/>
                </a:cubicBezTo>
                <a:cubicBezTo>
                  <a:pt x="8" y="0"/>
                  <a:pt x="4" y="4"/>
                  <a:pt x="4" y="7"/>
                </a:cubicBezTo>
                <a:cubicBezTo>
                  <a:pt x="4" y="11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2"/>
                  <a:pt x="0" y="22"/>
                  <a:pt x="0" y="22"/>
                </a:cubicBezTo>
                <a:lnTo>
                  <a:pt x="4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1300163" y="3835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We have many PowerPoint templates that has been specifically designed.</a:t>
            </a:r>
            <a:endParaRPr lang="en-US" altLang="zh-CN" sz="800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3459163" y="3835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We have many PowerPoint templates that has been specifically designed.</a:t>
            </a:r>
            <a:endParaRPr lang="en-US" altLang="zh-CN" sz="800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8" name="组合 2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8" name="Group 44"/>
          <p:cNvGrpSpPr/>
          <p:nvPr/>
        </p:nvGrpSpPr>
        <p:grpSpPr bwMode="auto">
          <a:xfrm>
            <a:off x="2627313" y="1306513"/>
            <a:ext cx="3887787" cy="3409950"/>
            <a:chOff x="0" y="0"/>
            <a:chExt cx="2449" cy="2148"/>
          </a:xfrm>
        </p:grpSpPr>
        <p:pic>
          <p:nvPicPr>
            <p:cNvPr id="16429" name="Picture 45" descr="iPhone_5S_freebie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0" name="Rectangle 46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 r="-7874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5665788" y="1666875"/>
            <a:ext cx="546100" cy="542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en-US" altLang="zh-CN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5667375" y="2601913"/>
            <a:ext cx="546100" cy="5429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en-US" altLang="zh-CN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667375" y="3525838"/>
            <a:ext cx="546100" cy="54292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6</a:t>
            </a:r>
            <a:endParaRPr lang="en-US" altLang="zh-CN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6372225" y="16795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Head Title</a:t>
            </a:r>
            <a:endParaRPr lang="zh-CN" altLang="en-US" sz="1000" b="1" dirty="0">
              <a:solidFill>
                <a:srgbClr val="C09CC2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372225" y="260032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  <a:endParaRPr lang="zh-CN" altLang="en-US" sz="1000" b="1" dirty="0">
              <a:solidFill>
                <a:srgbClr val="594D7B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372225" y="35337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941638" y="1666875"/>
            <a:ext cx="546100" cy="542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en-US" altLang="zh-CN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3225" y="2601913"/>
            <a:ext cx="546100" cy="5429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en-US" altLang="zh-CN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2943225" y="3525838"/>
            <a:ext cx="546100" cy="54292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en-US" altLang="zh-CN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333375" y="16795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Head Title</a:t>
            </a:r>
            <a:endParaRPr lang="zh-CN" altLang="en-US" sz="1000" b="1" dirty="0">
              <a:solidFill>
                <a:srgbClr val="C09CC2"/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333375" y="260032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  <a:endParaRPr lang="zh-CN" altLang="en-US" sz="1000" b="1" dirty="0">
              <a:solidFill>
                <a:srgbClr val="594D7B"/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333375" y="35337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  <a:endParaRPr lang="zh-CN" altLang="en-US" sz="1000" b="1" dirty="0">
              <a:solidFill>
                <a:srgbClr val="E54B81"/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 descr="24215600-1-311156"/>
          <p:cNvSpPr>
            <a:spLocks noChangeArrowheads="1"/>
          </p:cNvSpPr>
          <p:nvPr/>
        </p:nvSpPr>
        <p:spPr bwMode="auto">
          <a:xfrm>
            <a:off x="585788" y="1360488"/>
            <a:ext cx="2028825" cy="152082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r="-187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85788" y="2651125"/>
            <a:ext cx="228600" cy="230188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814388" y="2651125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0" name="Rectangle 24" descr="20100516232736"/>
          <p:cNvSpPr>
            <a:spLocks noChangeArrowheads="1"/>
          </p:cNvSpPr>
          <p:nvPr/>
        </p:nvSpPr>
        <p:spPr bwMode="auto">
          <a:xfrm>
            <a:off x="2614613" y="1360488"/>
            <a:ext cx="2028825" cy="15208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2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614613" y="2651125"/>
            <a:ext cx="228600" cy="230188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43213" y="2651125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Rectangle 27" descr="201107060956141686"/>
          <p:cNvSpPr>
            <a:spLocks noChangeArrowheads="1"/>
          </p:cNvSpPr>
          <p:nvPr/>
        </p:nvSpPr>
        <p:spPr bwMode="auto">
          <a:xfrm>
            <a:off x="585788" y="2881313"/>
            <a:ext cx="2028825" cy="15208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298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585788" y="4171950"/>
            <a:ext cx="228600" cy="230188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814388" y="4171950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6" name="Rectangle 30" descr="20110224142134"/>
          <p:cNvSpPr>
            <a:spLocks noChangeArrowheads="1"/>
          </p:cNvSpPr>
          <p:nvPr/>
        </p:nvSpPr>
        <p:spPr bwMode="auto">
          <a:xfrm>
            <a:off x="2614613" y="2881313"/>
            <a:ext cx="2028825" cy="152082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r="-47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614613" y="4171950"/>
            <a:ext cx="228600" cy="230188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843213" y="4171950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69" name="Group 33"/>
          <p:cNvGrpSpPr/>
          <p:nvPr/>
        </p:nvGrpSpPr>
        <p:grpSpPr bwMode="auto">
          <a:xfrm>
            <a:off x="2679700" y="2709863"/>
            <a:ext cx="100013" cy="111125"/>
            <a:chOff x="0" y="0"/>
            <a:chExt cx="71" cy="78"/>
          </a:xfrm>
        </p:grpSpPr>
        <p:sp>
          <p:nvSpPr>
            <p:cNvPr id="14370" name="Freeform 34"/>
            <p:cNvSpPr/>
            <p:nvPr/>
          </p:nvSpPr>
          <p:spPr bwMode="auto">
            <a:xfrm>
              <a:off x="12" y="31"/>
              <a:ext cx="35" cy="17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0" y="0"/>
              <a:ext cx="71" cy="78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2" name="Group 36"/>
          <p:cNvGrpSpPr/>
          <p:nvPr/>
        </p:nvGrpSpPr>
        <p:grpSpPr bwMode="auto">
          <a:xfrm>
            <a:off x="2673350" y="4232275"/>
            <a:ext cx="112713" cy="107950"/>
            <a:chOff x="0" y="0"/>
            <a:chExt cx="79" cy="76"/>
          </a:xfrm>
        </p:grpSpPr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0" y="37"/>
              <a:ext cx="52" cy="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25" y="0"/>
              <a:ext cx="54" cy="76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5" name="Group 39"/>
          <p:cNvGrpSpPr/>
          <p:nvPr/>
        </p:nvGrpSpPr>
        <p:grpSpPr bwMode="auto">
          <a:xfrm>
            <a:off x="644525" y="4230688"/>
            <a:ext cx="111125" cy="109537"/>
            <a:chOff x="0" y="0"/>
            <a:chExt cx="79" cy="78"/>
          </a:xfrm>
        </p:grpSpPr>
        <p:sp>
          <p:nvSpPr>
            <p:cNvPr id="14376" name="Freeform 40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41"/>
            <p:cNvSpPr>
              <a:spLocks noEditPoints="1"/>
            </p:cNvSpPr>
            <p:nvPr/>
          </p:nvSpPr>
          <p:spPr bwMode="auto">
            <a:xfrm>
              <a:off x="30" y="40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8" name="Group 42"/>
          <p:cNvGrpSpPr/>
          <p:nvPr/>
        </p:nvGrpSpPr>
        <p:grpSpPr bwMode="auto">
          <a:xfrm>
            <a:off x="644525" y="2709863"/>
            <a:ext cx="111125" cy="111125"/>
            <a:chOff x="0" y="0"/>
            <a:chExt cx="79" cy="78"/>
          </a:xfrm>
        </p:grpSpPr>
        <p:sp>
          <p:nvSpPr>
            <p:cNvPr id="14379" name="Freeform 43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" y="18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866775" y="2657475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Option 01</a:t>
            </a:r>
            <a:endParaRPr lang="en-US" altLang="zh-CN" sz="1000" dirty="0">
              <a:solidFill>
                <a:schemeClr val="bg2"/>
              </a:solidFill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866775" y="4176713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Option 03</a:t>
            </a:r>
            <a:endParaRPr lang="en-US" altLang="zh-CN" sz="1000">
              <a:solidFill>
                <a:schemeClr val="bg2"/>
              </a:solidFill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906713" y="2657475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Option 02</a:t>
            </a:r>
            <a:endParaRPr lang="en-US" altLang="zh-CN" sz="1000">
              <a:solidFill>
                <a:schemeClr val="bg2"/>
              </a:solidFill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906713" y="4176713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Option 04</a:t>
            </a:r>
            <a:endParaRPr lang="en-US" altLang="zh-CN" sz="1000">
              <a:solidFill>
                <a:schemeClr val="bg2"/>
              </a:solidFill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003800" y="1585913"/>
            <a:ext cx="3671888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2"/>
                </a:solidFill>
              </a:rPr>
              <a:t>WHAT MAKES US</a:t>
            </a:r>
            <a:r>
              <a:rPr lang="zh-CN" altLang="en-US" sz="1000" b="1" dirty="0">
                <a:solidFill>
                  <a:srgbClr val="3DCEB5"/>
                </a:solidFill>
              </a:rPr>
              <a:t> </a:t>
            </a:r>
            <a:r>
              <a:rPr lang="zh-CN" altLang="en-US" sz="1000" b="1" dirty="0">
                <a:solidFill>
                  <a:srgbClr val="C09CC2"/>
                </a:solidFill>
              </a:rPr>
              <a:t>DIFFERENT</a:t>
            </a:r>
            <a:r>
              <a:rPr lang="en-US" altLang="zh-CN" sz="1000" b="1" dirty="0">
                <a:solidFill>
                  <a:srgbClr val="F4B413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?</a:t>
            </a:r>
            <a:endParaRPr lang="zh-CN" altLang="en-US" sz="1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</a:t>
            </a:r>
            <a:r>
              <a:rPr lang="en-US" altLang="zh-CN" sz="800" dirty="0" smtClean="0">
                <a:solidFill>
                  <a:schemeClr val="bg2"/>
                </a:solidFill>
              </a:rPr>
              <a:t>.</a:t>
            </a:r>
            <a:r>
              <a:rPr lang="zh-CN" altLang="en-US" sz="800" dirty="0" smtClean="0">
                <a:solidFill>
                  <a:schemeClr val="bg2"/>
                </a:solidFill>
              </a:rPr>
              <a:t>更多模板：亮亮图文旗舰店</a:t>
            </a:r>
            <a:r>
              <a:rPr lang="en-US" altLang="zh-CN" sz="800" dirty="0" smtClean="0">
                <a:solidFill>
                  <a:schemeClr val="bg2"/>
                </a:solidFill>
              </a:rPr>
              <a:t>https://liangliangtuwen.tmall.com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106988" y="3001963"/>
            <a:ext cx="934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9CC2"/>
                </a:solidFill>
                <a:latin typeface="Impact" pitchFamily="34" charset="0"/>
              </a:rPr>
              <a:t>75%</a:t>
            </a:r>
            <a:endParaRPr lang="en-US" altLang="zh-CN" sz="3600" dirty="0">
              <a:solidFill>
                <a:srgbClr val="C09CC2"/>
              </a:solidFill>
              <a:latin typeface="Impact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891088" y="36353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Weekday Sales</a:t>
            </a:r>
            <a:endParaRPr lang="zh-CN" altLang="en-US" sz="1000" b="1" dirty="0">
              <a:solidFill>
                <a:srgbClr val="C09CC2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6821488" y="3001963"/>
            <a:ext cx="1002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C09CC2"/>
                </a:solidFill>
                <a:latin typeface="Impact" pitchFamily="34" charset="0"/>
              </a:rPr>
              <a:t>89%</a:t>
            </a:r>
            <a:endParaRPr lang="en-US" altLang="zh-CN" sz="3600">
              <a:solidFill>
                <a:srgbClr val="C09CC2"/>
              </a:solidFill>
              <a:latin typeface="Impact" pitchFamily="34" charset="0"/>
            </a:endParaRP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605588" y="36353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Weekend Sales</a:t>
            </a:r>
            <a:endParaRPr lang="zh-CN" altLang="en-US" sz="1000" b="1" dirty="0">
              <a:solidFill>
                <a:srgbClr val="C09CC2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627313" y="2787650"/>
            <a:ext cx="733425" cy="733425"/>
          </a:xfrm>
          <a:prstGeom prst="ellipse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547813" y="2224088"/>
            <a:ext cx="641350" cy="635000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90588" y="1985963"/>
            <a:ext cx="366712" cy="366712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52450" y="2289175"/>
            <a:ext cx="255588" cy="255588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30188" y="2289175"/>
            <a:ext cx="176212" cy="176213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-301625" y="2500313"/>
            <a:ext cx="592138" cy="59213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5924550" y="1817688"/>
            <a:ext cx="323850" cy="32385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924550" y="2538413"/>
            <a:ext cx="323850" cy="3238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924550" y="3262313"/>
            <a:ext cx="323850" cy="32067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924550" y="3975100"/>
            <a:ext cx="323850" cy="32385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20499" name="Group 19"/>
          <p:cNvGrpSpPr/>
          <p:nvPr/>
        </p:nvGrpSpPr>
        <p:grpSpPr bwMode="auto">
          <a:xfrm>
            <a:off x="3779838" y="1779588"/>
            <a:ext cx="1733550" cy="2527300"/>
            <a:chOff x="0" y="0"/>
            <a:chExt cx="1335" cy="1947"/>
          </a:xfrm>
          <a:solidFill>
            <a:srgbClr val="C09CC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/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8" name="Group 28"/>
          <p:cNvGrpSpPr/>
          <p:nvPr/>
        </p:nvGrpSpPr>
        <p:grpSpPr bwMode="auto">
          <a:xfrm>
            <a:off x="6010275" y="3352800"/>
            <a:ext cx="152400" cy="123825"/>
            <a:chOff x="0" y="0"/>
            <a:chExt cx="132" cy="109"/>
          </a:xfrm>
        </p:grpSpPr>
        <p:sp>
          <p:nvSpPr>
            <p:cNvPr id="20509" name="Freeform 29"/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6021388" y="1928813"/>
            <a:ext cx="133350" cy="107950"/>
            <a:chOff x="0" y="0"/>
            <a:chExt cx="116" cy="94"/>
          </a:xfrm>
        </p:grpSpPr>
        <p:sp>
          <p:nvSpPr>
            <p:cNvPr id="20513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5" name="Group 35"/>
          <p:cNvGrpSpPr/>
          <p:nvPr/>
        </p:nvGrpSpPr>
        <p:grpSpPr bwMode="auto">
          <a:xfrm>
            <a:off x="1763713" y="2414588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95313" y="3074988"/>
            <a:ext cx="172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  <a:endParaRPr lang="zh-CN" altLang="en-US" sz="8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40488" y="175418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40488" y="247173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TWO</a:t>
            </a:r>
            <a:endParaRPr lang="zh-CN" altLang="en-US" sz="8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40488" y="320198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40488" y="390683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FOUR</a:t>
            </a:r>
            <a:endParaRPr lang="zh-CN" altLang="en-US" sz="800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  <a:endParaRPr lang="en-US" altLang="zh-CN" sz="1400" b="1" dirty="0">
              <a:solidFill>
                <a:srgbClr val="C09CC2"/>
              </a:solidFill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8" name="组合 4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19430</Words>
  <Application>WWO_openplatform_20200924161515-8e733aaadf</Application>
  <PresentationFormat>自定义</PresentationFormat>
  <Paragraphs>545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汉仪书宋二KW</vt:lpstr>
      <vt:lpstr>微软雅黑</vt:lpstr>
      <vt:lpstr>汉仪旗黑KW 55S</vt:lpstr>
      <vt:lpstr>Impact</vt:lpstr>
      <vt:lpstr>迷你简汉真广标</vt:lpstr>
      <vt:lpstr>Kingsoft Stress</vt:lpstr>
      <vt:lpstr>微软雅黑</vt:lpstr>
      <vt:lpstr>Arial Black</vt:lpstr>
      <vt:lpstr>webwppDefTheme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上海维湾8号机</cp:lastModifiedBy>
  <dcterms:created xsi:type="dcterms:W3CDTF">2021-12-08T10:28:15Z</dcterms:created>
  <dcterms:modified xsi:type="dcterms:W3CDTF">2021-12-08T10:28:15Z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