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9"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3" r:id="rId21"/>
    <p:sldId id="275" r:id="rId22"/>
    <p:sldId id="276" r:id="rId23"/>
    <p:sldId id="277" r:id="rId24"/>
    <p:sldId id="278" r:id="rId25"/>
    <p:sldId id="279" r:id="rId26"/>
    <p:sldId id="280" r:id="rId27"/>
    <p:sldId id="282"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1F65"/>
    <a:srgbClr val="EAF4F8"/>
    <a:srgbClr val="003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showGuides="1">
      <p:cViewPr varScale="1">
        <p:scale>
          <a:sx n="104" d="100"/>
          <a:sy n="104" d="100"/>
        </p:scale>
        <p:origin x="78"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Sheet1!$B$1</c:f>
              <c:strCache>
                <c:ptCount val="1"/>
                <c:pt idx="0">
                  <c:v>系列 1</c:v>
                </c:pt>
              </c:strCache>
            </c:strRef>
          </c:tx>
          <c:spPr>
            <a:solidFill>
              <a:srgbClr val="EAF4F8"/>
            </a:solidFill>
            <a:ln>
              <a:noFill/>
            </a:ln>
            <a:effectLst>
              <a:outerShdw blurRad="63500" sx="102000" sy="102000" algn="ctr" rotWithShape="0">
                <a:prstClr val="black">
                  <a:alpha val="40000"/>
                </a:prstClr>
              </a:outerShdw>
            </a:effectLst>
          </c:spPr>
          <c:invertIfNegative val="0"/>
          <c:dLbls>
            <c:delete val="1"/>
          </c:dLbls>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0"/>
          <c:order val="1"/>
          <c:tx>
            <c:strRef>
              <c:f>Sheet1!$C$1</c:f>
              <c:strCache>
                <c:ptCount val="1"/>
                <c:pt idx="0">
                  <c:v>系列 2</c:v>
                </c:pt>
              </c:strCache>
            </c:strRef>
          </c:tx>
          <c:spPr>
            <a:solidFill>
              <a:srgbClr val="071F65"/>
            </a:solidFill>
            <a:ln>
              <a:noFill/>
            </a:ln>
            <a:effectLst>
              <a:outerShdw blurRad="63500" sx="102000" sy="102000" algn="ctr" rotWithShape="0">
                <a:prstClr val="black">
                  <a:alpha val="40000"/>
                </a:prstClr>
              </a:outerShdw>
            </a:effectLst>
          </c:spPr>
          <c:invertIfNegative val="0"/>
          <c:dLbls>
            <c:delete val="1"/>
          </c:dLbls>
          <c:cat>
            <c:strRef>
              <c:f>Sheet1!$A$2:$A$4</c:f>
              <c:strCache>
                <c:ptCount val="3"/>
                <c:pt idx="0">
                  <c:v>类别 1</c:v>
                </c:pt>
                <c:pt idx="1">
                  <c:v>类别 2</c:v>
                </c:pt>
                <c:pt idx="2">
                  <c:v>类别 3</c:v>
                </c:pt>
              </c:strCache>
            </c:strRef>
          </c:cat>
          <c:val>
            <c:numRef>
              <c:f>Sheet1!$C$2:$C$4</c:f>
              <c:numCache>
                <c:formatCode>General</c:formatCode>
                <c:ptCount val="3"/>
                <c:pt idx="0">
                  <c:v>2.4</c:v>
                </c:pt>
                <c:pt idx="1">
                  <c:v>4.4</c:v>
                </c:pt>
                <c:pt idx="2">
                  <c:v>1.8</c:v>
                </c:pt>
              </c:numCache>
            </c:numRef>
          </c:val>
        </c:ser>
        <c:dLbls>
          <c:showLegendKey val="0"/>
          <c:showVal val="0"/>
          <c:showCatName val="0"/>
          <c:showSerName val="0"/>
          <c:showPercent val="0"/>
          <c:showBubbleSize val="0"/>
        </c:dLbls>
        <c:gapWidth val="219"/>
        <c:overlap val="-27"/>
        <c:axId val="1954821392"/>
        <c:axId val="1954800176"/>
      </c:barChart>
      <c:catAx>
        <c:axId val="195482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954800176"/>
        <c:crosses val="autoZero"/>
        <c:auto val="1"/>
        <c:lblAlgn val="ctr"/>
        <c:lblOffset val="100"/>
        <c:noMultiLvlLbl val="0"/>
      </c:catAx>
      <c:valAx>
        <c:axId val="19548001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954821392"/>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2F064-BB66-4B13-AAD5-5972ECA900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0B6E3-D3FA-4C4F-BDFE-4E7507CC53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marL="0" marR="0" lvl="0" indent="0" algn="r" defTabSz="457200" rtl="0" eaLnBrk="1" fontAlgn="base" latinLnBrk="0" hangingPunct="1">
              <a:lnSpc>
                <a:spcPct val="100000"/>
              </a:lnSpc>
              <a:spcBef>
                <a:spcPct val="0"/>
              </a:spcBef>
              <a:spcAft>
                <a:spcPct val="0"/>
              </a:spcAft>
              <a:buClrTx/>
              <a:buSzTx/>
              <a:buFontTx/>
              <a:buNone/>
              <a:defRPr/>
            </a:pPr>
            <a:fld id="{3A1AC378-1965-4C93-A3EB-8E20A49CB6B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E98CA904-2DA6-4222-885F-C44A08A044A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C9054CEC-105C-4A6A-9456-DBE647A13BE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endParaRPr lang="zh-CN" altLang="en-US" dirty="0"/>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a:t>单击此处添加您的标题文字</a:t>
            </a:r>
            <a:endParaRPr lang="zh-CN" altLang="en-US" dirty="0"/>
          </a:p>
        </p:txBody>
      </p:sp>
    </p:spTree>
  </p:cSld>
  <p:clrMapOvr>
    <a:masterClrMapping/>
  </p:clrMapOvr>
  <p:transition spd="slow" advClick="0" advTm="300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spd="slow" advClick="0" advTm="3000">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3" y="1244601"/>
            <a:ext cx="5094116" cy="493236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4"/>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6" y="2200274"/>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AF4F8"/>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grpSp>
        <p:nvGrpSpPr>
          <p:cNvPr id="6" name="Group 4"/>
          <p:cNvGrpSpPr>
            <a:grpSpLocks noChangeAspect="1"/>
          </p:cNvGrpSpPr>
          <p:nvPr userDrawn="1"/>
        </p:nvGrpSpPr>
        <p:grpSpPr bwMode="auto">
          <a:xfrm>
            <a:off x="100928" y="177799"/>
            <a:ext cx="775372" cy="722139"/>
            <a:chOff x="1164" y="687"/>
            <a:chExt cx="3219" cy="2998"/>
          </a:xfrm>
          <a:solidFill>
            <a:schemeClr val="bg1"/>
          </a:solidFill>
          <a:effectLst>
            <a:outerShdw blurRad="50800" dist="38100" dir="2700000" algn="tl" rotWithShape="0">
              <a:prstClr val="black">
                <a:alpha val="40000"/>
              </a:prstClr>
            </a:outerShdw>
          </a:effectLst>
        </p:grpSpPr>
        <p:sp>
          <p:nvSpPr>
            <p:cNvPr id="7"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srgbClr val="3D3F41"/>
                </a:solidFill>
                <a:effectLst/>
                <a:uLnTx/>
                <a:uFillTx/>
                <a:cs typeface="+mn-ea"/>
                <a:sym typeface="+mn-lt"/>
              </a:endParaRPr>
            </a:p>
          </p:txBody>
        </p:sp>
        <p:sp>
          <p:nvSpPr>
            <p:cNvPr id="8"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srgbClr val="3D3F41"/>
                </a:solidFill>
                <a:effectLst/>
                <a:uLnTx/>
                <a:uFillTx/>
                <a:cs typeface="+mn-ea"/>
                <a:sym typeface="+mn-lt"/>
              </a:endParaRPr>
            </a:p>
          </p:txBody>
        </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spd="slow" advClick="0" advTm="3000">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EAF4F8"/>
        </a:solidFill>
        <a:effectLst/>
      </p:bgPr>
    </p:bg>
    <p:spTree>
      <p:nvGrpSpPr>
        <p:cNvPr id="1" name=""/>
        <p:cNvGrpSpPr/>
        <p:nvPr/>
      </p:nvGrpSpPr>
      <p:grpSpPr>
        <a:xfrm>
          <a:off x="0" y="0"/>
          <a:ext cx="0" cy="0"/>
          <a:chOff x="0" y="0"/>
          <a:chExt cx="0" cy="0"/>
        </a:xfrm>
      </p:grpSpPr>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rgbClr val="071F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slow" advClick="0" advTm="3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1CD7330-90AF-4A66-97D1-EE8844926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C0723B-C176-49FE-8A96-45AB6B018E7E}" type="slidenum">
              <a:rPr lang="zh-CN" altLang="en-US" smtClean="0"/>
            </a:fld>
            <a:endParaRPr lang="zh-CN" altLang="en-US"/>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4" Type="http://schemas.openxmlformats.org/officeDocument/2006/relationships/theme" Target="../theme/theme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D7330-90AF-4A66-97D1-EE8844926D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0723B-C176-49FE-8A96-45AB6B018E7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spd="slow" advClick="0" advTm="3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ransition spd="slow" advClick="0" advTm="3000">
    <p:wipe/>
  </p:transition>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6.xml"/><Relationship Id="rId2" Type="http://schemas.microsoft.com/office/2007/relationships/hdphoto" Target="../media/image4.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 y="1609725"/>
            <a:ext cx="12192002" cy="4243803"/>
            <a:chOff x="-1" y="1609725"/>
            <a:chExt cx="12192002" cy="4243803"/>
          </a:xfrm>
        </p:grpSpPr>
        <p:pic>
          <p:nvPicPr>
            <p:cNvPr id="22" name="Picture 3"/>
            <p:cNvPicPr>
              <a:picLocks noChangeAspect="1" noChangeArrowheads="1"/>
            </p:cNvPicPr>
            <p:nvPr/>
          </p:nvPicPr>
          <p:blipFill rotWithShape="1">
            <a:blip r:embed="rId1" cstate="print">
              <a:extLst>
                <a:ext uri="{BEBA8EAE-BF5A-486C-A8C5-ECC9F3942E4B}">
                  <a14:imgProps xmlns:a14="http://schemas.microsoft.com/office/drawing/2010/main">
                    <a14:imgLayer r:embed="rId2">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14" name="TextBox 5"/>
          <p:cNvSpPr txBox="1"/>
          <p:nvPr/>
        </p:nvSpPr>
        <p:spPr>
          <a:xfrm>
            <a:off x="6892725" y="4628650"/>
            <a:ext cx="134363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cs typeface="+mn-ea"/>
                <a:sym typeface="+mn-lt"/>
              </a:rPr>
              <a:t>导师：</a:t>
            </a:r>
            <a:r>
              <a:rPr kumimoji="0" lang="zh-CN" altLang="en-US" sz="1800" i="0" u="none" strike="noStrike" kern="1200" cap="none" spc="0" normalizeH="0" baseline="0" noProof="0" dirty="0" smtClean="0">
                <a:ln>
                  <a:noFill/>
                </a:ln>
                <a:solidFill>
                  <a:srgbClr val="071F65"/>
                </a:solidFill>
                <a:effectLst/>
                <a:uLnTx/>
                <a:uFillTx/>
                <a:cs typeface="+mn-ea"/>
                <a:sym typeface="+mn-lt"/>
              </a:rPr>
              <a:t>青课</a:t>
            </a:r>
            <a:endParaRPr kumimoji="0" lang="zh-CN" altLang="en-US" sz="1800" b="1" i="0" u="none" strike="noStrike" kern="1200" cap="none" spc="0" normalizeH="0" baseline="0" noProof="0" dirty="0">
              <a:ln>
                <a:noFill/>
              </a:ln>
              <a:solidFill>
                <a:srgbClr val="3D3F41"/>
              </a:solidFill>
              <a:effectLst/>
              <a:uLnTx/>
              <a:uFillTx/>
              <a:cs typeface="+mn-ea"/>
              <a:sym typeface="+mn-lt"/>
            </a:endParaRPr>
          </a:p>
        </p:txBody>
      </p:sp>
      <p:sp>
        <p:nvSpPr>
          <p:cNvPr id="9" name="矩形 8"/>
          <p:cNvSpPr/>
          <p:nvPr/>
        </p:nvSpPr>
        <p:spPr>
          <a:xfrm>
            <a:off x="4767019" y="4628650"/>
            <a:ext cx="157927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1800" b="1" i="0" u="none" strike="noStrike" kern="1200" cap="none" spc="0" normalizeH="0" baseline="0" noProof="0" dirty="0" smtClean="0">
                <a:ln>
                  <a:noFill/>
                </a:ln>
                <a:solidFill>
                  <a:srgbClr val="071F65"/>
                </a:solidFill>
                <a:effectLst/>
                <a:uLnTx/>
                <a:uFillTx/>
                <a:cs typeface="+mn-ea"/>
                <a:sym typeface="+mn-lt"/>
              </a:rPr>
              <a:t>答辩人：青课</a:t>
            </a:r>
            <a:endParaRPr kumimoji="1" lang="en-US" altLang="zh-CN" sz="1800" b="1" i="0" u="none" strike="noStrike" kern="1200" cap="none" spc="0" normalizeH="0" baseline="0" noProof="0" dirty="0">
              <a:ln>
                <a:noFill/>
              </a:ln>
              <a:solidFill>
                <a:srgbClr val="3D3F41"/>
              </a:solidFill>
              <a:effectLst/>
              <a:uLnTx/>
              <a:uFillTx/>
              <a:cs typeface="+mn-ea"/>
              <a:sym typeface="+mn-lt"/>
            </a:endParaRPr>
          </a:p>
        </p:txBody>
      </p:sp>
      <p:sp>
        <p:nvSpPr>
          <p:cNvPr id="13" name="矩形 12"/>
          <p:cNvSpPr/>
          <p:nvPr/>
        </p:nvSpPr>
        <p:spPr>
          <a:xfrm>
            <a:off x="3174494" y="2481816"/>
            <a:ext cx="7785980" cy="110799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071F65"/>
                </a:solidFill>
                <a:effectLst/>
                <a:uLnTx/>
                <a:uFillTx/>
                <a:cs typeface="+mn-ea"/>
                <a:sym typeface="+mn-lt"/>
              </a:rPr>
              <a:t>毕业论文答辩模板</a:t>
            </a:r>
            <a:endParaRPr kumimoji="0" lang="zh-CN" altLang="en-US" sz="6600" b="1" i="0" u="none" strike="noStrike" kern="1200" cap="none" spc="0" normalizeH="0" baseline="0" noProof="0" dirty="0">
              <a:ln>
                <a:noFill/>
              </a:ln>
              <a:solidFill>
                <a:srgbClr val="071F65"/>
              </a:solidFill>
              <a:effectLst/>
              <a:uLnTx/>
              <a:uFillTx/>
              <a:cs typeface="+mn-ea"/>
              <a:sym typeface="+mn-lt"/>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srgbClr val="3D3F41"/>
                </a:solidFill>
                <a:effectLst/>
                <a:uLnTx/>
                <a:uFillTx/>
                <a:cs typeface="+mn-ea"/>
                <a:sym typeface="+mn-lt"/>
              </a:endParaRPr>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srgbClr val="3D3F41"/>
                </a:solidFill>
                <a:effectLst/>
                <a:uLnTx/>
                <a:uFillTx/>
                <a:cs typeface="+mn-ea"/>
                <a:sym typeface="+mn-lt"/>
              </a:endParaRPr>
            </a:p>
          </p:txBody>
        </p:sp>
      </p:grpSp>
      <p:sp>
        <p:nvSpPr>
          <p:cNvPr id="20" name="矩形 19"/>
          <p:cNvSpPr/>
          <p:nvPr/>
        </p:nvSpPr>
        <p:spPr>
          <a:xfrm>
            <a:off x="3884103" y="3873233"/>
            <a:ext cx="5574717" cy="646331"/>
          </a:xfrm>
          <a:prstGeom prst="rect">
            <a:avLst/>
          </a:prstGeom>
        </p:spPr>
        <p:txBody>
          <a:bodyPr wrap="square">
            <a:spAutoFit/>
          </a:bodyPr>
          <a:lstStyle/>
          <a:p>
            <a:pPr lvl="0" algn="ctr" defTabSz="457200">
              <a:defRPr/>
            </a:pPr>
            <a:r>
              <a:rPr lang="en-US" altLang="zh-CN" dirty="0">
                <a:solidFill>
                  <a:srgbClr val="525252"/>
                </a:solidFill>
                <a:cs typeface="+mn-ea"/>
                <a:sym typeface="+mn-lt"/>
              </a:rPr>
              <a:t>New Mimicry from the inanimate "expression" to the transition of realism</a:t>
            </a:r>
            <a:endParaRPr kumimoji="0" lang="zh-CN" altLang="en-US" sz="1800" b="1" i="0" u="none" strike="noStrike" kern="1200" cap="none" spc="0" normalizeH="0" baseline="0" noProof="0" dirty="0">
              <a:ln>
                <a:noFill/>
              </a:ln>
              <a:solidFill>
                <a:srgbClr val="3D3F41"/>
              </a:solidFill>
              <a:effectLst/>
              <a:uLnTx/>
              <a:uFillTx/>
              <a:cs typeface="+mn-ea"/>
              <a:sym typeface="+mn-lt"/>
            </a:endParaRPr>
          </a:p>
        </p:txBody>
      </p:sp>
      <p:sp>
        <p:nvSpPr>
          <p:cNvPr id="21" name="矩形 20"/>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3"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71F65"/>
                </a:solidFill>
                <a:latin typeface="+mn-lt"/>
                <a:ea typeface="+mn-ea"/>
                <a:cs typeface="+mn-ea"/>
                <a:sym typeface="+mn-lt"/>
              </a:rPr>
              <a:t>2-3 </a:t>
            </a:r>
            <a:r>
              <a:rPr lang="zh-CN" altLang="en-US">
                <a:solidFill>
                  <a:srgbClr val="071F65"/>
                </a:solidFill>
                <a:latin typeface="+mn-lt"/>
                <a:ea typeface="+mn-ea"/>
                <a:cs typeface="+mn-ea"/>
                <a:sym typeface="+mn-lt"/>
              </a:rPr>
              <a:t>研究理论</a:t>
            </a:r>
            <a:endParaRPr lang="zh-CN" altLang="en-US" dirty="0">
              <a:solidFill>
                <a:srgbClr val="071F65"/>
              </a:solidFill>
              <a:latin typeface="+mn-lt"/>
              <a:ea typeface="+mn-ea"/>
              <a:cs typeface="+mn-ea"/>
              <a:sym typeface="+mn-lt"/>
            </a:endParaRPr>
          </a:p>
        </p:txBody>
      </p:sp>
      <p:sp>
        <p:nvSpPr>
          <p:cNvPr id="30" name="矩形 29"/>
          <p:cNvSpPr/>
          <p:nvPr/>
        </p:nvSpPr>
        <p:spPr>
          <a:xfrm>
            <a:off x="977120" y="5191667"/>
            <a:ext cx="4265949" cy="5232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400" dirty="0">
                <a:cs typeface="+mn-ea"/>
                <a:sym typeface="+mn-lt"/>
              </a:rPr>
              <a:t>在这里输入内容在这里输入内容在这里输入内容在这里输入内容在这里输入内容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cxnSp>
        <p:nvCxnSpPr>
          <p:cNvPr id="32" name="直接连接符 15"/>
          <p:cNvCxnSpPr>
            <a:stCxn id="45" idx="4"/>
          </p:cNvCxnSpPr>
          <p:nvPr/>
        </p:nvCxnSpPr>
        <p:spPr>
          <a:xfrm flipH="1">
            <a:off x="6062196" y="2592369"/>
            <a:ext cx="8966" cy="3933258"/>
          </a:xfrm>
          <a:prstGeom prst="line">
            <a:avLst/>
          </a:prstGeom>
          <a:ln w="25400">
            <a:solidFill>
              <a:srgbClr val="071F65"/>
            </a:solidFill>
            <a:prstDash val="dash"/>
          </a:ln>
        </p:spPr>
        <p:style>
          <a:lnRef idx="1">
            <a:schemeClr val="accent1"/>
          </a:lnRef>
          <a:fillRef idx="0">
            <a:schemeClr val="accent1"/>
          </a:fillRef>
          <a:effectRef idx="0">
            <a:schemeClr val="accent1"/>
          </a:effectRef>
          <a:fontRef idx="minor">
            <a:schemeClr val="tx1"/>
          </a:fontRef>
        </p:style>
      </p:cxnSp>
      <p:grpSp>
        <p:nvGrpSpPr>
          <p:cNvPr id="33" name="组合 4"/>
          <p:cNvGrpSpPr/>
          <p:nvPr/>
        </p:nvGrpSpPr>
        <p:grpSpPr>
          <a:xfrm>
            <a:off x="1065020" y="1437015"/>
            <a:ext cx="10012283" cy="1155354"/>
            <a:chOff x="-470146" y="1321180"/>
            <a:chExt cx="10012283" cy="1155354"/>
          </a:xfrm>
        </p:grpSpPr>
        <p:sp>
          <p:nvSpPr>
            <p:cNvPr id="45" name="椭圆 44"/>
            <p:cNvSpPr/>
            <p:nvPr/>
          </p:nvSpPr>
          <p:spPr>
            <a:xfrm>
              <a:off x="3944942" y="1321180"/>
              <a:ext cx="1182108" cy="1155354"/>
            </a:xfrm>
            <a:prstGeom prst="ellipse">
              <a:avLst/>
            </a:prstGeom>
            <a:ln>
              <a:solidFill>
                <a:srgbClr val="071F65"/>
              </a:solid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rgbClr val="3D3F41"/>
                  </a:solidFill>
                  <a:effectLst/>
                  <a:uLnTx/>
                  <a:uFillTx/>
                  <a:cs typeface="+mn-ea"/>
                  <a:sym typeface="+mn-lt"/>
                </a:rPr>
                <a:t>输入标题文字</a:t>
              </a:r>
              <a:endParaRPr kumimoji="0" lang="zh-CN" altLang="en-US" sz="1600" b="0" i="0" u="none" strike="noStrike" kern="1200" cap="none" spc="0" normalizeH="0" baseline="0" noProof="0" dirty="0">
                <a:ln>
                  <a:noFill/>
                </a:ln>
                <a:solidFill>
                  <a:srgbClr val="3D3F41"/>
                </a:solidFill>
                <a:effectLst/>
                <a:uLnTx/>
                <a:uFillTx/>
                <a:cs typeface="+mn-ea"/>
                <a:sym typeface="+mn-lt"/>
              </a:endParaRPr>
            </a:p>
          </p:txBody>
        </p:sp>
        <p:sp>
          <p:nvSpPr>
            <p:cNvPr id="46" name="矩形 45"/>
            <p:cNvSpPr/>
            <p:nvPr/>
          </p:nvSpPr>
          <p:spPr>
            <a:xfrm>
              <a:off x="-470146" y="1583071"/>
              <a:ext cx="4178049" cy="646331"/>
            </a:xfrm>
            <a:prstGeom prst="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47" name="矩形 46"/>
            <p:cNvSpPr/>
            <p:nvPr/>
          </p:nvSpPr>
          <p:spPr>
            <a:xfrm>
              <a:off x="5364088" y="1583071"/>
              <a:ext cx="4178049" cy="667521"/>
            </a:xfrm>
            <a:prstGeom prst="rect">
              <a:avLst/>
            </a:prstGeom>
            <a:solidFill>
              <a:srgbClr val="071F65"/>
            </a:solidFill>
            <a:ln>
              <a:noFill/>
            </a:ln>
          </p:spPr>
          <p:style>
            <a:lnRef idx="0">
              <a:schemeClr val="accent2"/>
            </a:lnRef>
            <a:fillRef idx="3">
              <a:schemeClr val="accent2"/>
            </a:fillRef>
            <a:effectRef idx="3">
              <a:schemeClr val="accent2"/>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51" name="燕尾形 50"/>
            <p:cNvSpPr/>
            <p:nvPr/>
          </p:nvSpPr>
          <p:spPr>
            <a:xfrm>
              <a:off x="3851920" y="1772816"/>
              <a:ext cx="216024" cy="288032"/>
            </a:xfrm>
            <a:prstGeom prst="chevron">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D3F41"/>
                </a:solidFill>
                <a:effectLst/>
                <a:uLnTx/>
                <a:uFillTx/>
                <a:cs typeface="+mn-ea"/>
                <a:sym typeface="+mn-lt"/>
              </a:endParaRPr>
            </a:p>
          </p:txBody>
        </p:sp>
        <p:sp>
          <p:nvSpPr>
            <p:cNvPr id="52" name="燕尾形 51"/>
            <p:cNvSpPr/>
            <p:nvPr/>
          </p:nvSpPr>
          <p:spPr>
            <a:xfrm flipH="1">
              <a:off x="5004048" y="1772816"/>
              <a:ext cx="216024" cy="288032"/>
            </a:xfrm>
            <a:prstGeom prst="chevron">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D3F41"/>
                </a:solidFill>
                <a:effectLst/>
                <a:uLnTx/>
                <a:uFillTx/>
                <a:cs typeface="+mn-ea"/>
                <a:sym typeface="+mn-lt"/>
              </a:endParaRPr>
            </a:p>
          </p:txBody>
        </p:sp>
      </p:grpSp>
      <p:sp>
        <p:nvSpPr>
          <p:cNvPr id="41" name="矩形 40"/>
          <p:cNvSpPr/>
          <p:nvPr/>
        </p:nvSpPr>
        <p:spPr>
          <a:xfrm>
            <a:off x="1065020" y="3944241"/>
            <a:ext cx="1594097" cy="810993"/>
          </a:xfrm>
          <a:prstGeom prst="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43" name="矩形 42"/>
          <p:cNvSpPr/>
          <p:nvPr/>
        </p:nvSpPr>
        <p:spPr>
          <a:xfrm>
            <a:off x="3647513" y="3958283"/>
            <a:ext cx="1594096" cy="810993"/>
          </a:xfrm>
          <a:prstGeom prst="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grpSp>
        <p:nvGrpSpPr>
          <p:cNvPr id="8" name="组合 7"/>
          <p:cNvGrpSpPr/>
          <p:nvPr/>
        </p:nvGrpSpPr>
        <p:grpSpPr>
          <a:xfrm>
            <a:off x="2933170" y="4148355"/>
            <a:ext cx="433584" cy="406383"/>
            <a:chOff x="2933170" y="4148355"/>
            <a:chExt cx="433584" cy="406383"/>
          </a:xfrm>
          <a:solidFill>
            <a:srgbClr val="071F65"/>
          </a:solidFill>
        </p:grpSpPr>
        <p:sp>
          <p:nvSpPr>
            <p:cNvPr id="5" name="L 形 4"/>
            <p:cNvSpPr/>
            <p:nvPr/>
          </p:nvSpPr>
          <p:spPr>
            <a:xfrm rot="13500000">
              <a:off x="2960371" y="4148355"/>
              <a:ext cx="406383" cy="406383"/>
            </a:xfrm>
            <a:prstGeom prst="corner">
              <a:avLst>
                <a:gd name="adj1" fmla="val 31896"/>
                <a:gd name="adj2" fmla="val 26723"/>
              </a:avLst>
            </a:prstGeom>
            <a:grpFill/>
            <a:ln>
              <a:no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 name="椭圆 5"/>
            <p:cNvSpPr/>
            <p:nvPr/>
          </p:nvSpPr>
          <p:spPr>
            <a:xfrm>
              <a:off x="2933170" y="4291030"/>
              <a:ext cx="147250" cy="147250"/>
            </a:xfrm>
            <a:prstGeom prst="ellipse">
              <a:avLst/>
            </a:prstGeom>
            <a:grpFill/>
            <a:ln>
              <a:no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7" name="组合 6"/>
          <p:cNvGrpSpPr/>
          <p:nvPr/>
        </p:nvGrpSpPr>
        <p:grpSpPr>
          <a:xfrm>
            <a:off x="6899254" y="3915633"/>
            <a:ext cx="545132" cy="545131"/>
            <a:chOff x="6107201" y="4275136"/>
            <a:chExt cx="1566174" cy="1566174"/>
          </a:xfrm>
        </p:grpSpPr>
        <p:sp>
          <p:nvSpPr>
            <p:cNvPr id="53" name="椭圆 52"/>
            <p:cNvSpPr/>
            <p:nvPr/>
          </p:nvSpPr>
          <p:spPr>
            <a:xfrm>
              <a:off x="6107201" y="4275136"/>
              <a:ext cx="1566174" cy="1566174"/>
            </a:xfrm>
            <a:prstGeom prst="ellipse">
              <a:avLst/>
            </a:prstGeom>
            <a:solidFill>
              <a:srgbClr val="071F65">
                <a:alpha val="80000"/>
              </a:srgb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ysClr val="window" lastClr="FFFFFF"/>
                </a:solidFill>
                <a:effectLst/>
                <a:uLnTx/>
                <a:uFillTx/>
                <a:cs typeface="+mn-ea"/>
                <a:sym typeface="+mn-lt"/>
              </a:endParaRPr>
            </a:p>
          </p:txBody>
        </p:sp>
        <p:sp>
          <p:nvSpPr>
            <p:cNvPr id="54" name="TextBox 49"/>
            <p:cNvSpPr txBox="1"/>
            <p:nvPr/>
          </p:nvSpPr>
          <p:spPr>
            <a:xfrm flipH="1">
              <a:off x="6607890" y="4434755"/>
              <a:ext cx="642935" cy="1326374"/>
            </a:xfrm>
            <a:prstGeom prst="rect">
              <a:avLst/>
            </a:prstGeom>
            <a:noFill/>
            <a:effectLst>
              <a:outerShdw blurRad="50800" dist="38100" dir="10800000" algn="r" rotWithShape="0">
                <a:prstClr val="black">
                  <a:alpha val="20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w="18415" cmpd="sng">
                    <a:noFill/>
                    <a:prstDash val="solid"/>
                  </a:ln>
                  <a:solidFill>
                    <a:srgbClr val="FFFFFF"/>
                  </a:solidFill>
                  <a:effectLst/>
                  <a:uLnTx/>
                  <a:uFillTx/>
                  <a:latin typeface="+mn-lt"/>
                  <a:ea typeface="+mn-ea"/>
                  <a:cs typeface="+mn-ea"/>
                  <a:sym typeface="+mn-lt"/>
                </a:rPr>
                <a:t>1</a:t>
              </a:r>
              <a:endParaRPr kumimoji="0" lang="zh-CN" altLang="en-US" sz="2400" b="1" i="0" u="none" strike="noStrike" kern="0" cap="none" spc="0" normalizeH="0" baseline="0" noProof="0" dirty="0">
                <a:ln w="18415" cmpd="sng">
                  <a:noFill/>
                  <a:prstDash val="solid"/>
                </a:ln>
                <a:solidFill>
                  <a:srgbClr val="FFFFFF"/>
                </a:solidFill>
                <a:effectLst/>
                <a:uLnTx/>
                <a:uFillTx/>
                <a:latin typeface="+mn-lt"/>
                <a:ea typeface="+mn-ea"/>
                <a:cs typeface="+mn-ea"/>
                <a:sym typeface="+mn-lt"/>
              </a:endParaRPr>
            </a:p>
          </p:txBody>
        </p:sp>
      </p:grpSp>
      <p:grpSp>
        <p:nvGrpSpPr>
          <p:cNvPr id="55" name="组合 54"/>
          <p:cNvGrpSpPr/>
          <p:nvPr/>
        </p:nvGrpSpPr>
        <p:grpSpPr>
          <a:xfrm>
            <a:off x="6899254" y="4656102"/>
            <a:ext cx="545132" cy="545131"/>
            <a:chOff x="6107201" y="4275136"/>
            <a:chExt cx="1566174" cy="1566174"/>
          </a:xfrm>
        </p:grpSpPr>
        <p:sp>
          <p:nvSpPr>
            <p:cNvPr id="56" name="椭圆 55"/>
            <p:cNvSpPr/>
            <p:nvPr/>
          </p:nvSpPr>
          <p:spPr>
            <a:xfrm>
              <a:off x="6107201" y="4275136"/>
              <a:ext cx="1566174" cy="1566174"/>
            </a:xfrm>
            <a:prstGeom prst="ellipse">
              <a:avLst/>
            </a:prstGeom>
            <a:solidFill>
              <a:srgbClr val="071F65">
                <a:alpha val="80000"/>
              </a:srgb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ysClr val="window" lastClr="FFFFFF"/>
                </a:solidFill>
                <a:effectLst/>
                <a:uLnTx/>
                <a:uFillTx/>
                <a:cs typeface="+mn-ea"/>
                <a:sym typeface="+mn-lt"/>
              </a:endParaRPr>
            </a:p>
          </p:txBody>
        </p:sp>
        <p:sp>
          <p:nvSpPr>
            <p:cNvPr id="57" name="TextBox 49"/>
            <p:cNvSpPr txBox="1"/>
            <p:nvPr/>
          </p:nvSpPr>
          <p:spPr>
            <a:xfrm flipH="1">
              <a:off x="6607890" y="4427359"/>
              <a:ext cx="642935" cy="1326373"/>
            </a:xfrm>
            <a:prstGeom prst="rect">
              <a:avLst/>
            </a:prstGeom>
            <a:noFill/>
            <a:effectLst>
              <a:outerShdw blurRad="50800" dist="38100" dir="10800000" algn="r" rotWithShape="0">
                <a:prstClr val="black">
                  <a:alpha val="20000"/>
                </a:prstClr>
              </a:outerShdw>
            </a:effectLst>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w="18415" cmpd="sng">
                    <a:noFill/>
                    <a:prstDash val="solid"/>
                  </a:ln>
                  <a:solidFill>
                    <a:srgbClr val="FFFFFF"/>
                  </a:solidFill>
                  <a:effectLst/>
                  <a:uLnTx/>
                  <a:uFillTx/>
                  <a:latin typeface="+mn-lt"/>
                  <a:ea typeface="+mn-ea"/>
                  <a:cs typeface="+mn-ea"/>
                  <a:sym typeface="+mn-lt"/>
                </a:rPr>
                <a:t>2</a:t>
              </a:r>
              <a:endParaRPr kumimoji="0" lang="zh-CN" altLang="en-US" sz="4000" b="1" i="0" u="none" strike="noStrike" kern="0" cap="none" spc="0" normalizeH="0" baseline="0" noProof="0" dirty="0">
                <a:ln w="18415" cmpd="sng">
                  <a:noFill/>
                  <a:prstDash val="solid"/>
                </a:ln>
                <a:solidFill>
                  <a:srgbClr val="FFFFFF"/>
                </a:solidFill>
                <a:effectLst/>
                <a:uLnTx/>
                <a:uFillTx/>
                <a:latin typeface="+mn-lt"/>
                <a:ea typeface="+mn-ea"/>
                <a:cs typeface="+mn-ea"/>
                <a:sym typeface="+mn-lt"/>
              </a:endParaRPr>
            </a:p>
          </p:txBody>
        </p:sp>
      </p:grpSp>
      <p:grpSp>
        <p:nvGrpSpPr>
          <p:cNvPr id="58" name="组合 57"/>
          <p:cNvGrpSpPr/>
          <p:nvPr/>
        </p:nvGrpSpPr>
        <p:grpSpPr>
          <a:xfrm>
            <a:off x="6912853" y="5372363"/>
            <a:ext cx="545132" cy="550250"/>
            <a:chOff x="6107201" y="4260430"/>
            <a:chExt cx="1566174" cy="1580880"/>
          </a:xfrm>
        </p:grpSpPr>
        <p:sp>
          <p:nvSpPr>
            <p:cNvPr id="59" name="椭圆 58"/>
            <p:cNvSpPr/>
            <p:nvPr/>
          </p:nvSpPr>
          <p:spPr>
            <a:xfrm>
              <a:off x="6107201" y="4275136"/>
              <a:ext cx="1566174" cy="1566174"/>
            </a:xfrm>
            <a:prstGeom prst="ellipse">
              <a:avLst/>
            </a:prstGeom>
            <a:solidFill>
              <a:srgbClr val="071F65">
                <a:alpha val="80000"/>
              </a:srgbClr>
            </a:solidFill>
            <a:ln w="63500" cap="flat" cmpd="sng" algn="ctr">
              <a:solidFill>
                <a:sysClr val="window" lastClr="FFFFFF"/>
              </a:solidFill>
              <a:prstDash val="solid"/>
            </a:ln>
            <a:effectLst>
              <a:innerShdw blurRad="101600" dist="76200" dir="13500000">
                <a:prstClr val="black">
                  <a:alpha val="20000"/>
                </a:prstClr>
              </a:innerShdw>
            </a:effectLst>
          </p:spPr>
          <p:txBody>
            <a:bodyPr lIns="0" rIns="3600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ysClr val="window" lastClr="FFFFFF"/>
                </a:solidFill>
                <a:effectLst/>
                <a:uLnTx/>
                <a:uFillTx/>
                <a:cs typeface="+mn-ea"/>
                <a:sym typeface="+mn-lt"/>
              </a:endParaRPr>
            </a:p>
          </p:txBody>
        </p:sp>
        <p:sp>
          <p:nvSpPr>
            <p:cNvPr id="60" name="TextBox 49"/>
            <p:cNvSpPr txBox="1"/>
            <p:nvPr/>
          </p:nvSpPr>
          <p:spPr>
            <a:xfrm flipH="1">
              <a:off x="6599521" y="4260430"/>
              <a:ext cx="642935" cy="1326373"/>
            </a:xfrm>
            <a:prstGeom prst="rect">
              <a:avLst/>
            </a:prstGeom>
            <a:noFill/>
            <a:effectLst>
              <a:outerShdw blurRad="50800" dist="38100" dir="10800000" algn="r" rotWithShape="0">
                <a:prstClr val="black">
                  <a:alpha val="20000"/>
                </a:prstClr>
              </a:outerShdw>
            </a:effectLst>
          </p:spPr>
          <p:txBody>
            <a:bodyPr wrap="square">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w="18415" cmpd="sng">
                    <a:noFill/>
                    <a:prstDash val="solid"/>
                  </a:ln>
                  <a:solidFill>
                    <a:srgbClr val="FFFFFF"/>
                  </a:solidFill>
                  <a:effectLst/>
                  <a:uLnTx/>
                  <a:uFillTx/>
                  <a:latin typeface="+mn-lt"/>
                  <a:ea typeface="+mn-ea"/>
                  <a:cs typeface="+mn-ea"/>
                  <a:sym typeface="+mn-lt"/>
                </a:rPr>
                <a:t>3</a:t>
              </a:r>
              <a:endParaRPr kumimoji="0" lang="zh-CN" altLang="en-US" sz="4000" b="1" i="0" u="none" strike="noStrike" kern="0" cap="none" spc="0" normalizeH="0" baseline="0" noProof="0" dirty="0">
                <a:ln w="18415" cmpd="sng">
                  <a:noFill/>
                  <a:prstDash val="solid"/>
                </a:ln>
                <a:solidFill>
                  <a:srgbClr val="FFFFFF"/>
                </a:solidFill>
                <a:effectLst/>
                <a:uLnTx/>
                <a:uFillTx/>
                <a:latin typeface="+mn-lt"/>
                <a:ea typeface="+mn-ea"/>
                <a:cs typeface="+mn-ea"/>
                <a:sym typeface="+mn-lt"/>
              </a:endParaRPr>
            </a:p>
          </p:txBody>
        </p:sp>
      </p:grpSp>
      <p:sp>
        <p:nvSpPr>
          <p:cNvPr id="44" name="矩形 43"/>
          <p:cNvSpPr/>
          <p:nvPr/>
        </p:nvSpPr>
        <p:spPr>
          <a:xfrm>
            <a:off x="2083465" y="1856444"/>
            <a:ext cx="1846659" cy="276999"/>
          </a:xfrm>
          <a:prstGeom prst="rect">
            <a:avLst/>
          </a:prstGeom>
          <a:noFill/>
        </p:spPr>
        <p:txBody>
          <a:bodyPr wrap="none" lIns="0" tIns="0" rIns="0" bIns="0" anchor="b" anchorCtr="0">
            <a:spAutoFit/>
          </a:bodyPr>
          <a:lstStyle/>
          <a:p>
            <a:pPr algn="r"/>
            <a:r>
              <a:rPr lang="zh-CN" altLang="en-US" dirty="0">
                <a:solidFill>
                  <a:schemeClr val="bg1"/>
                </a:solidFill>
                <a:cs typeface="+mn-ea"/>
                <a:sym typeface="+mn-lt"/>
              </a:rPr>
              <a:t>标题内容标题</a:t>
            </a:r>
            <a:r>
              <a:rPr lang="zh-CN" altLang="en-US" dirty="0" smtClean="0">
                <a:solidFill>
                  <a:schemeClr val="bg1"/>
                </a:solidFill>
                <a:cs typeface="+mn-ea"/>
                <a:sym typeface="+mn-lt"/>
              </a:rPr>
              <a:t>内容</a:t>
            </a:r>
            <a:endParaRPr lang="zh-CN" altLang="en-US" dirty="0">
              <a:solidFill>
                <a:schemeClr val="bg1"/>
              </a:solidFill>
              <a:cs typeface="+mn-ea"/>
              <a:sym typeface="+mn-lt"/>
            </a:endParaRPr>
          </a:p>
        </p:txBody>
      </p:sp>
      <p:sp>
        <p:nvSpPr>
          <p:cNvPr id="48" name="矩形 47"/>
          <p:cNvSpPr/>
          <p:nvPr/>
        </p:nvSpPr>
        <p:spPr>
          <a:xfrm>
            <a:off x="8064948" y="1857029"/>
            <a:ext cx="1846659" cy="276999"/>
          </a:xfrm>
          <a:prstGeom prst="rect">
            <a:avLst/>
          </a:prstGeom>
          <a:noFill/>
        </p:spPr>
        <p:txBody>
          <a:bodyPr wrap="none" lIns="0" tIns="0" rIns="0" bIns="0" anchor="b" anchorCtr="0">
            <a:spAutoFit/>
          </a:bodyPr>
          <a:lstStyle/>
          <a:p>
            <a:pPr algn="r"/>
            <a:r>
              <a:rPr lang="zh-CN" altLang="en-US" dirty="0">
                <a:solidFill>
                  <a:schemeClr val="bg1"/>
                </a:solidFill>
                <a:cs typeface="+mn-ea"/>
                <a:sym typeface="+mn-lt"/>
              </a:rPr>
              <a:t>标题内容标题</a:t>
            </a:r>
            <a:r>
              <a:rPr lang="zh-CN" altLang="en-US" dirty="0" smtClean="0">
                <a:solidFill>
                  <a:schemeClr val="bg1"/>
                </a:solidFill>
                <a:cs typeface="+mn-ea"/>
                <a:sym typeface="+mn-lt"/>
              </a:rPr>
              <a:t>内容</a:t>
            </a:r>
            <a:endParaRPr lang="zh-CN" altLang="en-US" dirty="0">
              <a:solidFill>
                <a:schemeClr val="bg1"/>
              </a:solidFill>
              <a:cs typeface="+mn-ea"/>
              <a:sym typeface="+mn-lt"/>
            </a:endParaRPr>
          </a:p>
        </p:txBody>
      </p:sp>
      <p:sp>
        <p:nvSpPr>
          <p:cNvPr id="62" name="文本框 17"/>
          <p:cNvSpPr txBox="1"/>
          <p:nvPr/>
        </p:nvSpPr>
        <p:spPr>
          <a:xfrm>
            <a:off x="1747582" y="2770791"/>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63" name="文本框 17"/>
          <p:cNvSpPr txBox="1"/>
          <p:nvPr/>
        </p:nvSpPr>
        <p:spPr>
          <a:xfrm>
            <a:off x="7769154" y="2772255"/>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64" name="矩形 63"/>
          <p:cNvSpPr/>
          <p:nvPr/>
        </p:nvSpPr>
        <p:spPr>
          <a:xfrm>
            <a:off x="1445163" y="4211237"/>
            <a:ext cx="923330" cy="276999"/>
          </a:xfrm>
          <a:prstGeom prst="rect">
            <a:avLst/>
          </a:prstGeom>
          <a:noFill/>
        </p:spPr>
        <p:txBody>
          <a:bodyPr wrap="none" lIns="0" tIns="0" rIns="0" bIns="0" anchor="b" anchorCtr="0">
            <a:spAutoFit/>
          </a:bodyPr>
          <a:lstStyle/>
          <a:p>
            <a:pPr algn="r"/>
            <a:r>
              <a:rPr lang="zh-CN" altLang="en-US" dirty="0">
                <a:solidFill>
                  <a:schemeClr val="bg1"/>
                </a:solidFill>
                <a:cs typeface="+mn-ea"/>
                <a:sym typeface="+mn-lt"/>
              </a:rPr>
              <a:t>标题</a:t>
            </a:r>
            <a:r>
              <a:rPr lang="zh-CN" altLang="en-US" dirty="0" smtClean="0">
                <a:solidFill>
                  <a:schemeClr val="bg1"/>
                </a:solidFill>
                <a:cs typeface="+mn-ea"/>
                <a:sym typeface="+mn-lt"/>
              </a:rPr>
              <a:t>内容</a:t>
            </a:r>
            <a:endParaRPr lang="zh-CN" altLang="en-US" dirty="0">
              <a:solidFill>
                <a:schemeClr val="bg1"/>
              </a:solidFill>
              <a:cs typeface="+mn-ea"/>
              <a:sym typeface="+mn-lt"/>
            </a:endParaRPr>
          </a:p>
        </p:txBody>
      </p:sp>
      <p:sp>
        <p:nvSpPr>
          <p:cNvPr id="65" name="矩形 64"/>
          <p:cNvSpPr/>
          <p:nvPr/>
        </p:nvSpPr>
        <p:spPr>
          <a:xfrm>
            <a:off x="3936474" y="4225279"/>
            <a:ext cx="923330" cy="276999"/>
          </a:xfrm>
          <a:prstGeom prst="rect">
            <a:avLst/>
          </a:prstGeom>
          <a:noFill/>
        </p:spPr>
        <p:txBody>
          <a:bodyPr wrap="none" lIns="0" tIns="0" rIns="0" bIns="0" anchor="b" anchorCtr="0">
            <a:spAutoFit/>
          </a:bodyPr>
          <a:lstStyle/>
          <a:p>
            <a:pPr algn="r"/>
            <a:r>
              <a:rPr lang="zh-CN" altLang="en-US" dirty="0">
                <a:solidFill>
                  <a:schemeClr val="bg1"/>
                </a:solidFill>
                <a:cs typeface="+mn-ea"/>
                <a:sym typeface="+mn-lt"/>
              </a:rPr>
              <a:t>标题</a:t>
            </a:r>
            <a:r>
              <a:rPr lang="zh-CN" altLang="en-US" dirty="0" smtClean="0">
                <a:solidFill>
                  <a:schemeClr val="bg1"/>
                </a:solidFill>
                <a:cs typeface="+mn-ea"/>
                <a:sym typeface="+mn-lt"/>
              </a:rPr>
              <a:t>内容</a:t>
            </a:r>
            <a:endParaRPr lang="zh-CN" altLang="en-US" dirty="0">
              <a:solidFill>
                <a:schemeClr val="bg1"/>
              </a:solidFill>
              <a:cs typeface="+mn-ea"/>
              <a:sym typeface="+mn-lt"/>
            </a:endParaRPr>
          </a:p>
        </p:txBody>
      </p:sp>
      <p:sp>
        <p:nvSpPr>
          <p:cNvPr id="66" name="文本框 17"/>
          <p:cNvSpPr txBox="1"/>
          <p:nvPr/>
        </p:nvSpPr>
        <p:spPr>
          <a:xfrm>
            <a:off x="7660750" y="3968770"/>
            <a:ext cx="3416553" cy="389337"/>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
        <p:nvSpPr>
          <p:cNvPr id="67" name="文本框 17"/>
          <p:cNvSpPr txBox="1"/>
          <p:nvPr/>
        </p:nvSpPr>
        <p:spPr>
          <a:xfrm>
            <a:off x="7660750" y="4772950"/>
            <a:ext cx="3416553" cy="389337"/>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
        <p:nvSpPr>
          <p:cNvPr id="68" name="文本框 17"/>
          <p:cNvSpPr txBox="1"/>
          <p:nvPr/>
        </p:nvSpPr>
        <p:spPr>
          <a:xfrm>
            <a:off x="7660750" y="5410415"/>
            <a:ext cx="3416553" cy="389337"/>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1500"/>
                                        <p:tgtEl>
                                          <p:spTgt spid="33"/>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randombar(horizontal)">
                                      <p:cBhvr>
                                        <p:cTn id="15" dur="500"/>
                                        <p:tgtEl>
                                          <p:spTgt spid="41"/>
                                        </p:tgtEl>
                                      </p:cBhvr>
                                    </p:animEffect>
                                  </p:childTnLst>
                                </p:cTn>
                              </p:par>
                            </p:childTnLst>
                          </p:cTn>
                        </p:par>
                        <p:par>
                          <p:cTn id="16" fill="hold">
                            <p:stCondLst>
                              <p:cond delay="25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14" presetClass="entr" presetSubtype="1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randombar(horizontal)">
                                      <p:cBhvr>
                                        <p:cTn id="25" dur="500"/>
                                        <p:tgtEl>
                                          <p:spTgt spid="43"/>
                                        </p:tgtEl>
                                      </p:cBhvr>
                                    </p:animEffect>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14" presetClass="entr" presetSubtype="1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par>
                          <p:cTn id="36" fill="hold">
                            <p:stCondLst>
                              <p:cond delay="5500"/>
                            </p:stCondLst>
                            <p:childTnLst>
                              <p:par>
                                <p:cTn id="37" presetID="14" presetClass="entr" presetSubtype="10"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randombar(horizontal)">
                                      <p:cBhvr>
                                        <p:cTn id="39" dur="500"/>
                                        <p:tgtEl>
                                          <p:spTgt spid="55"/>
                                        </p:tgtEl>
                                      </p:cBhvr>
                                    </p:animEffect>
                                  </p:childTnLst>
                                </p:cTn>
                              </p:par>
                            </p:childTnLst>
                          </p:cTn>
                        </p:par>
                        <p:par>
                          <p:cTn id="40" fill="hold">
                            <p:stCondLst>
                              <p:cond delay="6000"/>
                            </p:stCondLst>
                            <p:childTnLst>
                              <p:par>
                                <p:cTn id="41" presetID="14" presetClass="entr" presetSubtype="10"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randombar(horizontal)">
                                      <p:cBhvr>
                                        <p:cTn id="43" dur="500"/>
                                        <p:tgtEl>
                                          <p:spTgt spid="58"/>
                                        </p:tgtEl>
                                      </p:cBhvr>
                                    </p:animEffect>
                                  </p:childTnLst>
                                </p:cTn>
                              </p:par>
                            </p:childTnLst>
                          </p:cTn>
                        </p:par>
                        <p:par>
                          <p:cTn id="44" fill="hold">
                            <p:stCondLst>
                              <p:cond delay="6500"/>
                            </p:stCondLst>
                            <p:childTnLst>
                              <p:par>
                                <p:cTn id="45" presetID="17" presetClass="entr" presetSubtype="10" fill="hold" grpId="0" nodeType="afterEffect">
                                  <p:stCondLst>
                                    <p:cond delay="0"/>
                                  </p:stCondLst>
                                  <p:iterate type="lt">
                                    <p:tmPct val="10000"/>
                                  </p:iterate>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strVal val="#ppt_h"/>
                                          </p:val>
                                        </p:tav>
                                        <p:tav tm="100000">
                                          <p:val>
                                            <p:strVal val="#ppt_h"/>
                                          </p:val>
                                        </p:tav>
                                      </p:tavLst>
                                    </p:anim>
                                  </p:childTnLst>
                                </p:cTn>
                              </p:par>
                            </p:childTnLst>
                          </p:cTn>
                        </p:par>
                        <p:par>
                          <p:cTn id="49" fill="hold">
                            <p:stCondLst>
                              <p:cond delay="7350"/>
                            </p:stCondLst>
                            <p:childTnLst>
                              <p:par>
                                <p:cTn id="50" presetID="17" presetClass="entr" presetSubtype="10" fill="hold" grpId="0" nodeType="afterEffect">
                                  <p:stCondLst>
                                    <p:cond delay="0"/>
                                  </p:stCondLst>
                                  <p:iterate type="lt">
                                    <p:tmPct val="10000"/>
                                  </p:iterate>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strVal val="#ppt_h"/>
                                          </p:val>
                                        </p:tav>
                                        <p:tav tm="100000">
                                          <p:val>
                                            <p:strVal val="#ppt_h"/>
                                          </p:val>
                                        </p:tav>
                                      </p:tavLst>
                                    </p:anim>
                                  </p:childTnLst>
                                </p:cTn>
                              </p:par>
                            </p:childTnLst>
                          </p:cTn>
                        </p:par>
                        <p:par>
                          <p:cTn id="54" fill="hold">
                            <p:stCondLst>
                              <p:cond delay="8200"/>
                            </p:stCondLst>
                            <p:childTnLst>
                              <p:par>
                                <p:cTn id="55" presetID="10" presetClass="entr" presetSubtype="0" fill="hold" grpId="0" nodeType="after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1500"/>
                                        <p:tgtEl>
                                          <p:spTgt spid="62"/>
                                        </p:tgtEl>
                                      </p:cBhvr>
                                    </p:animEffect>
                                  </p:childTnLst>
                                </p:cTn>
                              </p:par>
                              <p:par>
                                <p:cTn id="58" presetID="35" presetClass="path" presetSubtype="0" decel="100000" fill="hold" grpId="1" nodeType="withEffect">
                                  <p:stCondLst>
                                    <p:cond delay="0"/>
                                  </p:stCondLst>
                                  <p:childTnLst>
                                    <p:animMotion origin="layout" path="M 1.45833E-6 -4.81481E-6 L 0.05013 -4.81481E-6 " pathEditMode="relative" rAng="0" ptsTypes="AA">
                                      <p:cBhvr>
                                        <p:cTn id="59" dur="1500" spd="-100000" fill="hold"/>
                                        <p:tgtEl>
                                          <p:spTgt spid="62"/>
                                        </p:tgtEl>
                                        <p:attrNameLst>
                                          <p:attrName>ppt_x</p:attrName>
                                          <p:attrName>ppt_y</p:attrName>
                                        </p:attrNameLst>
                                      </p:cBhvr>
                                      <p:rCtr x="2500" y="0"/>
                                    </p:animMotion>
                                  </p:childTnLst>
                                </p:cTn>
                              </p:par>
                            </p:childTnLst>
                          </p:cTn>
                        </p:par>
                        <p:par>
                          <p:cTn id="60" fill="hold">
                            <p:stCondLst>
                              <p:cond delay="9700"/>
                            </p:stCondLst>
                            <p:childTnLst>
                              <p:par>
                                <p:cTn id="61" presetID="10" presetClass="entr" presetSubtype="0" fill="hold" grpId="0" nodeType="after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1500"/>
                                        <p:tgtEl>
                                          <p:spTgt spid="63"/>
                                        </p:tgtEl>
                                      </p:cBhvr>
                                    </p:animEffect>
                                  </p:childTnLst>
                                </p:cTn>
                              </p:par>
                              <p:par>
                                <p:cTn id="64" presetID="35" presetClass="path" presetSubtype="0" decel="100000" fill="hold" grpId="1" nodeType="withEffect">
                                  <p:stCondLst>
                                    <p:cond delay="0"/>
                                  </p:stCondLst>
                                  <p:childTnLst>
                                    <p:animMotion origin="layout" path="M 1.45833E-6 -4.81481E-6 L 0.05013 -4.81481E-6 " pathEditMode="relative" rAng="0" ptsTypes="AA">
                                      <p:cBhvr>
                                        <p:cTn id="65" dur="1500" spd="-100000" fill="hold"/>
                                        <p:tgtEl>
                                          <p:spTgt spid="63"/>
                                        </p:tgtEl>
                                        <p:attrNameLst>
                                          <p:attrName>ppt_x</p:attrName>
                                          <p:attrName>ppt_y</p:attrName>
                                        </p:attrNameLst>
                                      </p:cBhvr>
                                      <p:rCtr x="2500" y="0"/>
                                    </p:animMotion>
                                  </p:childTnLst>
                                </p:cTn>
                              </p:par>
                            </p:childTnLst>
                          </p:cTn>
                        </p:par>
                        <p:par>
                          <p:cTn id="66" fill="hold">
                            <p:stCondLst>
                              <p:cond delay="11200"/>
                            </p:stCondLst>
                            <p:childTnLst>
                              <p:par>
                                <p:cTn id="67" presetID="17" presetClass="entr" presetSubtype="10" fill="hold" grpId="0" nodeType="afterEffect">
                                  <p:stCondLst>
                                    <p:cond delay="0"/>
                                  </p:stCondLst>
                                  <p:iterate type="lt">
                                    <p:tmPct val="10000"/>
                                  </p:iterate>
                                  <p:childTnLst>
                                    <p:set>
                                      <p:cBhvr>
                                        <p:cTn id="68" dur="1" fill="hold">
                                          <p:stCondLst>
                                            <p:cond delay="0"/>
                                          </p:stCondLst>
                                        </p:cTn>
                                        <p:tgtEl>
                                          <p:spTgt spid="64"/>
                                        </p:tgtEl>
                                        <p:attrNameLst>
                                          <p:attrName>style.visibility</p:attrName>
                                        </p:attrNameLst>
                                      </p:cBhvr>
                                      <p:to>
                                        <p:strVal val="visible"/>
                                      </p:to>
                                    </p:set>
                                    <p:anim calcmode="lin" valueType="num">
                                      <p:cBhvr>
                                        <p:cTn id="69" dur="500" fill="hold"/>
                                        <p:tgtEl>
                                          <p:spTgt spid="64"/>
                                        </p:tgtEl>
                                        <p:attrNameLst>
                                          <p:attrName>ppt_w</p:attrName>
                                        </p:attrNameLst>
                                      </p:cBhvr>
                                      <p:tavLst>
                                        <p:tav tm="0">
                                          <p:val>
                                            <p:fltVal val="0"/>
                                          </p:val>
                                        </p:tav>
                                        <p:tav tm="100000">
                                          <p:val>
                                            <p:strVal val="#ppt_w"/>
                                          </p:val>
                                        </p:tav>
                                      </p:tavLst>
                                    </p:anim>
                                    <p:anim calcmode="lin" valueType="num">
                                      <p:cBhvr>
                                        <p:cTn id="70" dur="500" fill="hold"/>
                                        <p:tgtEl>
                                          <p:spTgt spid="64"/>
                                        </p:tgtEl>
                                        <p:attrNameLst>
                                          <p:attrName>ppt_h</p:attrName>
                                        </p:attrNameLst>
                                      </p:cBhvr>
                                      <p:tavLst>
                                        <p:tav tm="0">
                                          <p:val>
                                            <p:strVal val="#ppt_h"/>
                                          </p:val>
                                        </p:tav>
                                        <p:tav tm="100000">
                                          <p:val>
                                            <p:strVal val="#ppt_h"/>
                                          </p:val>
                                        </p:tav>
                                      </p:tavLst>
                                    </p:anim>
                                  </p:childTnLst>
                                </p:cTn>
                              </p:par>
                            </p:childTnLst>
                          </p:cTn>
                        </p:par>
                        <p:par>
                          <p:cTn id="71" fill="hold">
                            <p:stCondLst>
                              <p:cond delay="11850"/>
                            </p:stCondLst>
                            <p:childTnLst>
                              <p:par>
                                <p:cTn id="72" presetID="17" presetClass="entr" presetSubtype="10" fill="hold" grpId="0" nodeType="afterEffect">
                                  <p:stCondLst>
                                    <p:cond delay="0"/>
                                  </p:stCondLst>
                                  <p:iterate type="lt">
                                    <p:tmPct val="10000"/>
                                  </p:iterate>
                                  <p:childTnLst>
                                    <p:set>
                                      <p:cBhvr>
                                        <p:cTn id="73" dur="1" fill="hold">
                                          <p:stCondLst>
                                            <p:cond delay="0"/>
                                          </p:stCondLst>
                                        </p:cTn>
                                        <p:tgtEl>
                                          <p:spTgt spid="65"/>
                                        </p:tgtEl>
                                        <p:attrNameLst>
                                          <p:attrName>style.visibility</p:attrName>
                                        </p:attrNameLst>
                                      </p:cBhvr>
                                      <p:to>
                                        <p:strVal val="visible"/>
                                      </p:to>
                                    </p:set>
                                    <p:anim calcmode="lin" valueType="num">
                                      <p:cBhvr>
                                        <p:cTn id="74" dur="500" fill="hold"/>
                                        <p:tgtEl>
                                          <p:spTgt spid="65"/>
                                        </p:tgtEl>
                                        <p:attrNameLst>
                                          <p:attrName>ppt_w</p:attrName>
                                        </p:attrNameLst>
                                      </p:cBhvr>
                                      <p:tavLst>
                                        <p:tav tm="0">
                                          <p:val>
                                            <p:fltVal val="0"/>
                                          </p:val>
                                        </p:tav>
                                        <p:tav tm="100000">
                                          <p:val>
                                            <p:strVal val="#ppt_w"/>
                                          </p:val>
                                        </p:tav>
                                      </p:tavLst>
                                    </p:anim>
                                    <p:anim calcmode="lin" valueType="num">
                                      <p:cBhvr>
                                        <p:cTn id="75" dur="500" fill="hold"/>
                                        <p:tgtEl>
                                          <p:spTgt spid="65"/>
                                        </p:tgtEl>
                                        <p:attrNameLst>
                                          <p:attrName>ppt_h</p:attrName>
                                        </p:attrNameLst>
                                      </p:cBhvr>
                                      <p:tavLst>
                                        <p:tav tm="0">
                                          <p:val>
                                            <p:strVal val="#ppt_h"/>
                                          </p:val>
                                        </p:tav>
                                        <p:tav tm="100000">
                                          <p:val>
                                            <p:strVal val="#ppt_h"/>
                                          </p:val>
                                        </p:tav>
                                      </p:tavLst>
                                    </p:anim>
                                  </p:childTnLst>
                                </p:cTn>
                              </p:par>
                            </p:childTnLst>
                          </p:cTn>
                        </p:par>
                        <p:par>
                          <p:cTn id="76" fill="hold">
                            <p:stCondLst>
                              <p:cond delay="12500"/>
                            </p:stCondLst>
                            <p:childTnLst>
                              <p:par>
                                <p:cTn id="77" presetID="10" presetClass="entr" presetSubtype="0"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1500"/>
                                        <p:tgtEl>
                                          <p:spTgt spid="66"/>
                                        </p:tgtEl>
                                      </p:cBhvr>
                                    </p:animEffect>
                                  </p:childTnLst>
                                </p:cTn>
                              </p:par>
                              <p:par>
                                <p:cTn id="80" presetID="35" presetClass="path" presetSubtype="0" decel="100000" fill="hold" grpId="1" nodeType="withEffect">
                                  <p:stCondLst>
                                    <p:cond delay="0"/>
                                  </p:stCondLst>
                                  <p:childTnLst>
                                    <p:animMotion origin="layout" path="M 1.45833E-6 -4.81481E-6 L 0.05013 -4.81481E-6 " pathEditMode="relative" rAng="0" ptsTypes="AA">
                                      <p:cBhvr>
                                        <p:cTn id="81" dur="1500" spd="-100000" fill="hold"/>
                                        <p:tgtEl>
                                          <p:spTgt spid="66"/>
                                        </p:tgtEl>
                                        <p:attrNameLst>
                                          <p:attrName>ppt_x</p:attrName>
                                          <p:attrName>ppt_y</p:attrName>
                                        </p:attrNameLst>
                                      </p:cBhvr>
                                      <p:rCtr x="2500" y="0"/>
                                    </p:animMotion>
                                  </p:childTnLst>
                                </p:cTn>
                              </p:par>
                            </p:childTnLst>
                          </p:cTn>
                        </p:par>
                        <p:par>
                          <p:cTn id="82" fill="hold">
                            <p:stCondLst>
                              <p:cond delay="14000"/>
                            </p:stCondLst>
                            <p:childTnLst>
                              <p:par>
                                <p:cTn id="83" presetID="10" presetClass="entr" presetSubtype="0" fill="hold" grpId="0"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1500"/>
                                        <p:tgtEl>
                                          <p:spTgt spid="67"/>
                                        </p:tgtEl>
                                      </p:cBhvr>
                                    </p:animEffect>
                                  </p:childTnLst>
                                </p:cTn>
                              </p:par>
                              <p:par>
                                <p:cTn id="86" presetID="35" presetClass="path" presetSubtype="0" decel="100000" fill="hold" grpId="1" nodeType="withEffect">
                                  <p:stCondLst>
                                    <p:cond delay="0"/>
                                  </p:stCondLst>
                                  <p:childTnLst>
                                    <p:animMotion origin="layout" path="M 1.45833E-6 -4.81481E-6 L 0.05013 -4.81481E-6 " pathEditMode="relative" rAng="0" ptsTypes="AA">
                                      <p:cBhvr>
                                        <p:cTn id="87" dur="1500" spd="-100000" fill="hold"/>
                                        <p:tgtEl>
                                          <p:spTgt spid="67"/>
                                        </p:tgtEl>
                                        <p:attrNameLst>
                                          <p:attrName>ppt_x</p:attrName>
                                          <p:attrName>ppt_y</p:attrName>
                                        </p:attrNameLst>
                                      </p:cBhvr>
                                      <p:rCtr x="2500" y="0"/>
                                    </p:animMotion>
                                  </p:childTnLst>
                                </p:cTn>
                              </p:par>
                            </p:childTnLst>
                          </p:cTn>
                        </p:par>
                        <p:par>
                          <p:cTn id="88" fill="hold">
                            <p:stCondLst>
                              <p:cond delay="155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1500"/>
                                        <p:tgtEl>
                                          <p:spTgt spid="68"/>
                                        </p:tgtEl>
                                      </p:cBhvr>
                                    </p:animEffect>
                                  </p:childTnLst>
                                </p:cTn>
                              </p:par>
                              <p:par>
                                <p:cTn id="92" presetID="35" presetClass="path" presetSubtype="0" decel="100000" fill="hold" grpId="1" nodeType="withEffect">
                                  <p:stCondLst>
                                    <p:cond delay="0"/>
                                  </p:stCondLst>
                                  <p:childTnLst>
                                    <p:animMotion origin="layout" path="M 1.45833E-6 -4.81481E-6 L 0.05013 -4.81481E-6 " pathEditMode="relative" rAng="0" ptsTypes="AA">
                                      <p:cBhvr>
                                        <p:cTn id="93" dur="1500" spd="-100000" fill="hold"/>
                                        <p:tgtEl>
                                          <p:spTgt spid="68"/>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animBg="1"/>
      <p:bldP spid="43" grpId="0" animBg="1"/>
      <p:bldP spid="44" grpId="0"/>
      <p:bldP spid="48" grpId="0"/>
      <p:bldP spid="62" grpId="0"/>
      <p:bldP spid="62" grpId="1"/>
      <p:bldP spid="63" grpId="0"/>
      <p:bldP spid="63" grpId="1"/>
      <p:bldP spid="64" grpId="0"/>
      <p:bldP spid="65" grpId="0"/>
      <p:bldP spid="66" grpId="0"/>
      <p:bldP spid="66" grpId="1"/>
      <p:bldP spid="67" grpId="0"/>
      <p:bldP spid="67" grpId="1"/>
      <p:bldP spid="68" grpId="0"/>
      <p:bldP spid="6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71F65"/>
                </a:solidFill>
                <a:latin typeface="+mn-lt"/>
                <a:ea typeface="+mn-ea"/>
                <a:cs typeface="+mn-ea"/>
                <a:sym typeface="+mn-lt"/>
              </a:rPr>
              <a:t>2-4 </a:t>
            </a:r>
            <a:r>
              <a:rPr lang="zh-CN" altLang="en-US">
                <a:solidFill>
                  <a:srgbClr val="071F65"/>
                </a:solidFill>
                <a:latin typeface="+mn-lt"/>
                <a:ea typeface="+mn-ea"/>
                <a:cs typeface="+mn-ea"/>
                <a:sym typeface="+mn-lt"/>
              </a:rPr>
              <a:t>研究方法</a:t>
            </a:r>
            <a:endParaRPr lang="zh-CN" altLang="en-US" dirty="0">
              <a:solidFill>
                <a:srgbClr val="071F65"/>
              </a:solidFill>
              <a:latin typeface="+mn-lt"/>
              <a:ea typeface="+mn-ea"/>
              <a:cs typeface="+mn-ea"/>
              <a:sym typeface="+mn-lt"/>
            </a:endParaRPr>
          </a:p>
        </p:txBody>
      </p:sp>
      <p:sp>
        <p:nvSpPr>
          <p:cNvPr id="6" name="任意多边形 5"/>
          <p:cNvSpPr/>
          <p:nvPr/>
        </p:nvSpPr>
        <p:spPr bwMode="auto">
          <a:xfrm>
            <a:off x="2312343" y="1882841"/>
            <a:ext cx="1014215" cy="1735554"/>
          </a:xfrm>
          <a:custGeom>
            <a:avLst/>
            <a:gdLst>
              <a:gd name="connsiteX0" fmla="*/ 381000 w 445294"/>
              <a:gd name="connsiteY0" fmla="*/ 0 h 762000"/>
              <a:gd name="connsiteX1" fmla="*/ 445294 w 445294"/>
              <a:gd name="connsiteY1" fmla="*/ 6482 h 762000"/>
              <a:gd name="connsiteX2" fmla="*/ 445294 w 445294"/>
              <a:gd name="connsiteY2" fmla="*/ 755519 h 762000"/>
              <a:gd name="connsiteX3" fmla="*/ 381000 w 445294"/>
              <a:gd name="connsiteY3" fmla="*/ 762000 h 762000"/>
              <a:gd name="connsiteX4" fmla="*/ 0 w 445294"/>
              <a:gd name="connsiteY4" fmla="*/ 381000 h 762000"/>
              <a:gd name="connsiteX5" fmla="*/ 381000 w 445294"/>
              <a:gd name="connsiteY5"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294" h="762000">
                <a:moveTo>
                  <a:pt x="381000" y="0"/>
                </a:moveTo>
                <a:lnTo>
                  <a:pt x="445294" y="6482"/>
                </a:lnTo>
                <a:lnTo>
                  <a:pt x="445294" y="755519"/>
                </a:lnTo>
                <a:lnTo>
                  <a:pt x="381000" y="762000"/>
                </a:lnTo>
                <a:cubicBezTo>
                  <a:pt x="170580" y="762000"/>
                  <a:pt x="0" y="591420"/>
                  <a:pt x="0" y="381000"/>
                </a:cubicBezTo>
                <a:cubicBezTo>
                  <a:pt x="0" y="170580"/>
                  <a:pt x="170580" y="0"/>
                  <a:pt x="381000" y="0"/>
                </a:cubicBezTo>
                <a:close/>
              </a:path>
            </a:pathLst>
          </a:custGeom>
          <a:pattFill prst="wdUpDiag">
            <a:fgClr>
              <a:srgbClr val="F0F0F0"/>
            </a:fgClr>
            <a:bgClr>
              <a:srgbClr val="FFFFFF"/>
            </a:bgClr>
          </a:pattFill>
          <a:ln w="9525">
            <a:miter lim="800000"/>
          </a:ln>
          <a:effectLst>
            <a:innerShdw blurRad="25400" dist="12700" dir="10800000">
              <a:prstClr val="black">
                <a:alpha val="20000"/>
              </a:prstClr>
            </a:innerShdw>
          </a:effectLst>
        </p:spPr>
        <p:txBody>
          <a:bodyPr lIns="36000" tIns="0" rIns="0" bIns="144000" anchor="ctr">
            <a:flatTx/>
          </a:bodyPr>
          <a:lstStyle/>
          <a:p>
            <a:pPr marL="0" marR="0" lvl="0" indent="0" algn="ctr" defTabSz="457200" rtl="0" eaLnBrk="1" fontAlgn="auto" latinLnBrk="0" hangingPunct="1">
              <a:lnSpc>
                <a:spcPct val="13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71F65"/>
                </a:solidFill>
                <a:effectLst/>
                <a:uLnTx/>
                <a:uFillTx/>
                <a:cs typeface="+mn-ea"/>
                <a:sym typeface="+mn-lt"/>
              </a:rPr>
              <a:t>01</a:t>
            </a:r>
            <a:endParaRPr kumimoji="0" lang="zh-CN" altLang="en-US" sz="4800" b="0" i="0" u="none" strike="noStrike" kern="1200" cap="none" spc="0" normalizeH="0" baseline="0" noProof="0" dirty="0">
              <a:ln>
                <a:noFill/>
              </a:ln>
              <a:solidFill>
                <a:srgbClr val="071F65"/>
              </a:solidFill>
              <a:effectLst/>
              <a:uLnTx/>
              <a:uFillTx/>
              <a:cs typeface="+mn-ea"/>
              <a:sym typeface="+mn-lt"/>
            </a:endParaRPr>
          </a:p>
        </p:txBody>
      </p:sp>
      <p:sp>
        <p:nvSpPr>
          <p:cNvPr id="8" name="任意多边形 7"/>
          <p:cNvSpPr/>
          <p:nvPr/>
        </p:nvSpPr>
        <p:spPr bwMode="auto">
          <a:xfrm>
            <a:off x="4728157" y="1882841"/>
            <a:ext cx="1014215" cy="1735554"/>
          </a:xfrm>
          <a:custGeom>
            <a:avLst/>
            <a:gdLst>
              <a:gd name="connsiteX0" fmla="*/ 381000 w 445294"/>
              <a:gd name="connsiteY0" fmla="*/ 0 h 762000"/>
              <a:gd name="connsiteX1" fmla="*/ 445294 w 445294"/>
              <a:gd name="connsiteY1" fmla="*/ 6482 h 762000"/>
              <a:gd name="connsiteX2" fmla="*/ 445294 w 445294"/>
              <a:gd name="connsiteY2" fmla="*/ 755519 h 762000"/>
              <a:gd name="connsiteX3" fmla="*/ 381000 w 445294"/>
              <a:gd name="connsiteY3" fmla="*/ 762000 h 762000"/>
              <a:gd name="connsiteX4" fmla="*/ 0 w 445294"/>
              <a:gd name="connsiteY4" fmla="*/ 381000 h 762000"/>
              <a:gd name="connsiteX5" fmla="*/ 381000 w 445294"/>
              <a:gd name="connsiteY5"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294" h="762000">
                <a:moveTo>
                  <a:pt x="381000" y="0"/>
                </a:moveTo>
                <a:lnTo>
                  <a:pt x="445294" y="6482"/>
                </a:lnTo>
                <a:lnTo>
                  <a:pt x="445294" y="755519"/>
                </a:lnTo>
                <a:lnTo>
                  <a:pt x="381000" y="762000"/>
                </a:lnTo>
                <a:cubicBezTo>
                  <a:pt x="170580" y="762000"/>
                  <a:pt x="0" y="591420"/>
                  <a:pt x="0" y="381000"/>
                </a:cubicBezTo>
                <a:cubicBezTo>
                  <a:pt x="0" y="170580"/>
                  <a:pt x="170580" y="0"/>
                  <a:pt x="381000" y="0"/>
                </a:cubicBezTo>
                <a:close/>
              </a:path>
            </a:pathLst>
          </a:custGeom>
          <a:pattFill prst="wdUpDiag">
            <a:fgClr>
              <a:srgbClr val="F0F0F0"/>
            </a:fgClr>
            <a:bgClr>
              <a:srgbClr val="FFFFFF"/>
            </a:bgClr>
          </a:pattFill>
          <a:ln w="9525">
            <a:miter lim="800000"/>
          </a:ln>
          <a:effectLst>
            <a:innerShdw blurRad="25400" dist="12700" dir="10800000">
              <a:prstClr val="black">
                <a:alpha val="20000"/>
              </a:prstClr>
            </a:innerShdw>
          </a:effectLst>
        </p:spPr>
        <p:txBody>
          <a:bodyPr lIns="36000" tIns="0" rIns="0" bIns="144000" anchor="ctr">
            <a:flatTx/>
          </a:bodyPr>
          <a:lstStyle/>
          <a:p>
            <a:pPr marL="0" marR="0" lvl="0" indent="0" algn="ctr" defTabSz="457200" rtl="0" eaLnBrk="1" fontAlgn="auto" latinLnBrk="0" hangingPunct="1">
              <a:lnSpc>
                <a:spcPct val="13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71F65"/>
                </a:solidFill>
                <a:effectLst/>
                <a:uLnTx/>
                <a:uFillTx/>
                <a:cs typeface="+mn-ea"/>
                <a:sym typeface="+mn-lt"/>
              </a:rPr>
              <a:t>02</a:t>
            </a:r>
            <a:endParaRPr kumimoji="0" lang="zh-CN" altLang="en-US" sz="4800" b="0" i="0" u="none" strike="noStrike" kern="1200" cap="none" spc="0" normalizeH="0" baseline="0" noProof="0" dirty="0">
              <a:ln>
                <a:noFill/>
              </a:ln>
              <a:solidFill>
                <a:srgbClr val="071F65"/>
              </a:solidFill>
              <a:effectLst/>
              <a:uLnTx/>
              <a:uFillTx/>
              <a:cs typeface="+mn-ea"/>
              <a:sym typeface="+mn-lt"/>
            </a:endParaRPr>
          </a:p>
        </p:txBody>
      </p:sp>
      <p:sp>
        <p:nvSpPr>
          <p:cNvPr id="10" name="任意多边形 9"/>
          <p:cNvSpPr/>
          <p:nvPr/>
        </p:nvSpPr>
        <p:spPr bwMode="auto">
          <a:xfrm>
            <a:off x="7183159" y="1882841"/>
            <a:ext cx="1014215" cy="1735554"/>
          </a:xfrm>
          <a:custGeom>
            <a:avLst/>
            <a:gdLst>
              <a:gd name="connsiteX0" fmla="*/ 381000 w 445294"/>
              <a:gd name="connsiteY0" fmla="*/ 0 h 762000"/>
              <a:gd name="connsiteX1" fmla="*/ 445294 w 445294"/>
              <a:gd name="connsiteY1" fmla="*/ 6482 h 762000"/>
              <a:gd name="connsiteX2" fmla="*/ 445294 w 445294"/>
              <a:gd name="connsiteY2" fmla="*/ 755519 h 762000"/>
              <a:gd name="connsiteX3" fmla="*/ 381000 w 445294"/>
              <a:gd name="connsiteY3" fmla="*/ 762000 h 762000"/>
              <a:gd name="connsiteX4" fmla="*/ 0 w 445294"/>
              <a:gd name="connsiteY4" fmla="*/ 381000 h 762000"/>
              <a:gd name="connsiteX5" fmla="*/ 381000 w 445294"/>
              <a:gd name="connsiteY5"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294" h="762000">
                <a:moveTo>
                  <a:pt x="381000" y="0"/>
                </a:moveTo>
                <a:lnTo>
                  <a:pt x="445294" y="6482"/>
                </a:lnTo>
                <a:lnTo>
                  <a:pt x="445294" y="755519"/>
                </a:lnTo>
                <a:lnTo>
                  <a:pt x="381000" y="762000"/>
                </a:lnTo>
                <a:cubicBezTo>
                  <a:pt x="170580" y="762000"/>
                  <a:pt x="0" y="591420"/>
                  <a:pt x="0" y="381000"/>
                </a:cubicBezTo>
                <a:cubicBezTo>
                  <a:pt x="0" y="170580"/>
                  <a:pt x="170580" y="0"/>
                  <a:pt x="381000" y="0"/>
                </a:cubicBezTo>
                <a:close/>
              </a:path>
            </a:pathLst>
          </a:custGeom>
          <a:pattFill prst="wdUpDiag">
            <a:fgClr>
              <a:srgbClr val="F0F0F0"/>
            </a:fgClr>
            <a:bgClr>
              <a:srgbClr val="FFFFFF"/>
            </a:bgClr>
          </a:pattFill>
          <a:ln w="9525">
            <a:miter lim="800000"/>
          </a:ln>
          <a:effectLst>
            <a:innerShdw blurRad="25400" dist="12700" dir="10800000">
              <a:prstClr val="black">
                <a:alpha val="20000"/>
              </a:prstClr>
            </a:innerShdw>
          </a:effectLst>
        </p:spPr>
        <p:txBody>
          <a:bodyPr lIns="36000" tIns="0" rIns="0" bIns="144000" anchor="ctr">
            <a:flatTx/>
          </a:bodyPr>
          <a:lstStyle/>
          <a:p>
            <a:pPr marL="0" marR="0" lvl="0" indent="0" algn="ctr" defTabSz="457200" rtl="0" eaLnBrk="1" fontAlgn="auto" latinLnBrk="0" hangingPunct="1">
              <a:lnSpc>
                <a:spcPct val="13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71F65"/>
                </a:solidFill>
                <a:effectLst/>
                <a:uLnTx/>
                <a:uFillTx/>
                <a:cs typeface="+mn-ea"/>
                <a:sym typeface="+mn-lt"/>
              </a:rPr>
              <a:t>03</a:t>
            </a:r>
            <a:endParaRPr kumimoji="0" lang="zh-CN" altLang="en-US" sz="4800" b="0" i="0" u="none" strike="noStrike" kern="1200" cap="none" spc="0" normalizeH="0" baseline="0" noProof="0" dirty="0">
              <a:ln>
                <a:noFill/>
              </a:ln>
              <a:solidFill>
                <a:srgbClr val="071F65"/>
              </a:solidFill>
              <a:effectLst/>
              <a:uLnTx/>
              <a:uFillTx/>
              <a:cs typeface="+mn-ea"/>
              <a:sym typeface="+mn-lt"/>
            </a:endParaRPr>
          </a:p>
        </p:txBody>
      </p:sp>
      <p:sp>
        <p:nvSpPr>
          <p:cNvPr id="12" name="任意多边形 11"/>
          <p:cNvSpPr/>
          <p:nvPr/>
        </p:nvSpPr>
        <p:spPr bwMode="auto">
          <a:xfrm>
            <a:off x="9563414" y="1882841"/>
            <a:ext cx="1014215" cy="1735554"/>
          </a:xfrm>
          <a:custGeom>
            <a:avLst/>
            <a:gdLst>
              <a:gd name="connsiteX0" fmla="*/ 381000 w 445294"/>
              <a:gd name="connsiteY0" fmla="*/ 0 h 762000"/>
              <a:gd name="connsiteX1" fmla="*/ 445294 w 445294"/>
              <a:gd name="connsiteY1" fmla="*/ 6482 h 762000"/>
              <a:gd name="connsiteX2" fmla="*/ 445294 w 445294"/>
              <a:gd name="connsiteY2" fmla="*/ 755519 h 762000"/>
              <a:gd name="connsiteX3" fmla="*/ 381000 w 445294"/>
              <a:gd name="connsiteY3" fmla="*/ 762000 h 762000"/>
              <a:gd name="connsiteX4" fmla="*/ 0 w 445294"/>
              <a:gd name="connsiteY4" fmla="*/ 381000 h 762000"/>
              <a:gd name="connsiteX5" fmla="*/ 381000 w 445294"/>
              <a:gd name="connsiteY5"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294" h="762000">
                <a:moveTo>
                  <a:pt x="381000" y="0"/>
                </a:moveTo>
                <a:lnTo>
                  <a:pt x="445294" y="6482"/>
                </a:lnTo>
                <a:lnTo>
                  <a:pt x="445294" y="755519"/>
                </a:lnTo>
                <a:lnTo>
                  <a:pt x="381000" y="762000"/>
                </a:lnTo>
                <a:cubicBezTo>
                  <a:pt x="170580" y="762000"/>
                  <a:pt x="0" y="591420"/>
                  <a:pt x="0" y="381000"/>
                </a:cubicBezTo>
                <a:cubicBezTo>
                  <a:pt x="0" y="170580"/>
                  <a:pt x="170580" y="0"/>
                  <a:pt x="381000" y="0"/>
                </a:cubicBezTo>
                <a:close/>
              </a:path>
            </a:pathLst>
          </a:custGeom>
          <a:pattFill prst="wdUpDiag">
            <a:fgClr>
              <a:srgbClr val="F0F0F0"/>
            </a:fgClr>
            <a:bgClr>
              <a:srgbClr val="FFFFFF"/>
            </a:bgClr>
          </a:pattFill>
          <a:ln w="9525">
            <a:miter lim="800000"/>
          </a:ln>
          <a:effectLst>
            <a:innerShdw blurRad="25400" dist="12700" dir="10800000">
              <a:prstClr val="black">
                <a:alpha val="20000"/>
              </a:prstClr>
            </a:innerShdw>
          </a:effectLst>
        </p:spPr>
        <p:txBody>
          <a:bodyPr lIns="36000" tIns="0" rIns="0" bIns="144000" anchor="ctr">
            <a:flatTx/>
          </a:bodyPr>
          <a:lstStyle/>
          <a:p>
            <a:pPr marL="0" marR="0" lvl="0" indent="0" algn="ctr" defTabSz="457200" rtl="0" eaLnBrk="1" fontAlgn="auto" latinLnBrk="0" hangingPunct="1">
              <a:lnSpc>
                <a:spcPct val="13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71F65"/>
                </a:solidFill>
                <a:effectLst/>
                <a:uLnTx/>
                <a:uFillTx/>
                <a:cs typeface="+mn-ea"/>
                <a:sym typeface="+mn-lt"/>
              </a:rPr>
              <a:t>04</a:t>
            </a:r>
            <a:endParaRPr kumimoji="0" lang="zh-CN" altLang="en-US" sz="4800" b="0" i="0" u="none" strike="noStrike" kern="1200" cap="none" spc="0" normalizeH="0" baseline="0" noProof="0" dirty="0">
              <a:ln>
                <a:noFill/>
              </a:ln>
              <a:solidFill>
                <a:srgbClr val="071F65"/>
              </a:solidFill>
              <a:effectLst/>
              <a:uLnTx/>
              <a:uFillTx/>
              <a:cs typeface="+mn-ea"/>
              <a:sym typeface="+mn-lt"/>
            </a:endParaRPr>
          </a:p>
        </p:txBody>
      </p:sp>
      <p:grpSp>
        <p:nvGrpSpPr>
          <p:cNvPr id="18" name="组合 17"/>
          <p:cNvGrpSpPr/>
          <p:nvPr/>
        </p:nvGrpSpPr>
        <p:grpSpPr>
          <a:xfrm>
            <a:off x="1531351" y="1589640"/>
            <a:ext cx="1877354" cy="4263276"/>
            <a:chOff x="1531351" y="1589640"/>
            <a:chExt cx="1877354" cy="4263276"/>
          </a:xfrm>
        </p:grpSpPr>
        <p:sp>
          <p:nvSpPr>
            <p:cNvPr id="5" name="任意多边形 4"/>
            <p:cNvSpPr/>
            <p:nvPr/>
          </p:nvSpPr>
          <p:spPr bwMode="auto">
            <a:xfrm>
              <a:off x="1531351" y="1589640"/>
              <a:ext cx="1877354" cy="4263276"/>
            </a:xfrm>
            <a:custGeom>
              <a:avLst/>
              <a:gdLst>
                <a:gd name="connsiteX0" fmla="*/ 108748 w 823912"/>
                <a:gd name="connsiteY0" fmla="*/ 0 h 1871662"/>
                <a:gd name="connsiteX1" fmla="*/ 715164 w 823912"/>
                <a:gd name="connsiteY1" fmla="*/ 0 h 1871662"/>
                <a:gd name="connsiteX2" fmla="*/ 823912 w 823912"/>
                <a:gd name="connsiteY2" fmla="*/ 108748 h 1871662"/>
                <a:gd name="connsiteX3" fmla="*/ 823912 w 823912"/>
                <a:gd name="connsiteY3" fmla="*/ 143540 h 1871662"/>
                <a:gd name="connsiteX4" fmla="*/ 800685 w 823912"/>
                <a:gd name="connsiteY4" fmla="*/ 136330 h 1871662"/>
                <a:gd name="connsiteX5" fmla="*/ 723900 w 823912"/>
                <a:gd name="connsiteY5" fmla="*/ 128589 h 1871662"/>
                <a:gd name="connsiteX6" fmla="*/ 342900 w 823912"/>
                <a:gd name="connsiteY6" fmla="*/ 509589 h 1871662"/>
                <a:gd name="connsiteX7" fmla="*/ 723900 w 823912"/>
                <a:gd name="connsiteY7" fmla="*/ 890589 h 1871662"/>
                <a:gd name="connsiteX8" fmla="*/ 800685 w 823912"/>
                <a:gd name="connsiteY8" fmla="*/ 882849 h 1871662"/>
                <a:gd name="connsiteX9" fmla="*/ 823912 w 823912"/>
                <a:gd name="connsiteY9" fmla="*/ 875638 h 1871662"/>
                <a:gd name="connsiteX10" fmla="*/ 823912 w 823912"/>
                <a:gd name="connsiteY10" fmla="*/ 1762914 h 1871662"/>
                <a:gd name="connsiteX11" fmla="*/ 715164 w 823912"/>
                <a:gd name="connsiteY11" fmla="*/ 1871662 h 1871662"/>
                <a:gd name="connsiteX12" fmla="*/ 108748 w 823912"/>
                <a:gd name="connsiteY12" fmla="*/ 1871662 h 1871662"/>
                <a:gd name="connsiteX13" fmla="*/ 0 w 823912"/>
                <a:gd name="connsiteY13" fmla="*/ 1762914 h 1871662"/>
                <a:gd name="connsiteX14" fmla="*/ 0 w 823912"/>
                <a:gd name="connsiteY14" fmla="*/ 108748 h 1871662"/>
                <a:gd name="connsiteX15" fmla="*/ 108748 w 823912"/>
                <a:gd name="connsiteY15" fmla="*/ 0 h 187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912" h="1871662">
                  <a:moveTo>
                    <a:pt x="108748" y="0"/>
                  </a:moveTo>
                  <a:lnTo>
                    <a:pt x="715164" y="0"/>
                  </a:lnTo>
                  <a:cubicBezTo>
                    <a:pt x="775224" y="0"/>
                    <a:pt x="823912" y="48688"/>
                    <a:pt x="823912" y="108748"/>
                  </a:cubicBezTo>
                  <a:lnTo>
                    <a:pt x="823912" y="143540"/>
                  </a:lnTo>
                  <a:lnTo>
                    <a:pt x="800685" y="136330"/>
                  </a:lnTo>
                  <a:cubicBezTo>
                    <a:pt x="775883" y="131254"/>
                    <a:pt x="750203" y="128589"/>
                    <a:pt x="723900" y="128589"/>
                  </a:cubicBezTo>
                  <a:cubicBezTo>
                    <a:pt x="513480" y="128589"/>
                    <a:pt x="342900" y="299169"/>
                    <a:pt x="342900" y="509589"/>
                  </a:cubicBezTo>
                  <a:cubicBezTo>
                    <a:pt x="342900" y="720009"/>
                    <a:pt x="513480" y="890589"/>
                    <a:pt x="723900" y="890589"/>
                  </a:cubicBezTo>
                  <a:cubicBezTo>
                    <a:pt x="750203" y="890589"/>
                    <a:pt x="775883" y="887924"/>
                    <a:pt x="800685" y="882849"/>
                  </a:cubicBezTo>
                  <a:lnTo>
                    <a:pt x="823912" y="875638"/>
                  </a:lnTo>
                  <a:lnTo>
                    <a:pt x="823912" y="1762914"/>
                  </a:lnTo>
                  <a:cubicBezTo>
                    <a:pt x="823912" y="1822974"/>
                    <a:pt x="775224" y="1871662"/>
                    <a:pt x="715164" y="1871662"/>
                  </a:cubicBezTo>
                  <a:lnTo>
                    <a:pt x="108748" y="1871662"/>
                  </a:lnTo>
                  <a:cubicBezTo>
                    <a:pt x="48688" y="1871662"/>
                    <a:pt x="0" y="1822974"/>
                    <a:pt x="0" y="1762914"/>
                  </a:cubicBezTo>
                  <a:lnTo>
                    <a:pt x="0" y="108748"/>
                  </a:lnTo>
                  <a:cubicBezTo>
                    <a:pt x="0" y="48688"/>
                    <a:pt x="48688" y="0"/>
                    <a:pt x="108748" y="0"/>
                  </a:cubicBezTo>
                  <a:close/>
                </a:path>
              </a:pathLst>
            </a:cu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lIns="72000" tIns="1800000" rIns="72000" bIns="108000" anchor="b">
              <a:flatTx/>
            </a:bodyPr>
            <a:lstStyle/>
            <a:p>
              <a:pPr marL="0" marR="0" lvl="0" indent="0" algn="just" defTabSz="4572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dirty="0">
                <a:ln>
                  <a:noFill/>
                </a:ln>
                <a:solidFill>
                  <a:srgbClr val="FFFFFF"/>
                </a:solidFill>
                <a:effectLst/>
                <a:uLnTx/>
                <a:uFillTx/>
                <a:cs typeface="+mn-ea"/>
                <a:sym typeface="+mn-lt"/>
              </a:endParaRPr>
            </a:p>
          </p:txBody>
        </p:sp>
        <p:sp>
          <p:nvSpPr>
            <p:cNvPr id="13" name="矩形 12"/>
            <p:cNvSpPr/>
            <p:nvPr/>
          </p:nvSpPr>
          <p:spPr>
            <a:xfrm>
              <a:off x="1676198" y="2101584"/>
              <a:ext cx="553998" cy="1298067"/>
            </a:xfrm>
            <a:prstGeom prst="rect">
              <a:avLst/>
            </a:prstGeom>
          </p:spPr>
          <p:txBody>
            <a:bodyPr vert="eaVert"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FFFFFF"/>
                  </a:solidFill>
                  <a:effectLst/>
                  <a:uLnTx/>
                  <a:uFillTx/>
                  <a:cs typeface="+mn-ea"/>
                  <a:sym typeface="+mn-lt"/>
                </a:rPr>
                <a:t>输入标题</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grpSp>
      <p:sp>
        <p:nvSpPr>
          <p:cNvPr id="7" name="任意多边形 6"/>
          <p:cNvSpPr/>
          <p:nvPr/>
        </p:nvSpPr>
        <p:spPr bwMode="auto">
          <a:xfrm>
            <a:off x="3947164" y="1589640"/>
            <a:ext cx="1877354" cy="4263276"/>
          </a:xfrm>
          <a:custGeom>
            <a:avLst/>
            <a:gdLst>
              <a:gd name="connsiteX0" fmla="*/ 108748 w 823912"/>
              <a:gd name="connsiteY0" fmla="*/ 0 h 1871662"/>
              <a:gd name="connsiteX1" fmla="*/ 715164 w 823912"/>
              <a:gd name="connsiteY1" fmla="*/ 0 h 1871662"/>
              <a:gd name="connsiteX2" fmla="*/ 823912 w 823912"/>
              <a:gd name="connsiteY2" fmla="*/ 108748 h 1871662"/>
              <a:gd name="connsiteX3" fmla="*/ 823912 w 823912"/>
              <a:gd name="connsiteY3" fmla="*/ 143540 h 1871662"/>
              <a:gd name="connsiteX4" fmla="*/ 800685 w 823912"/>
              <a:gd name="connsiteY4" fmla="*/ 136330 h 1871662"/>
              <a:gd name="connsiteX5" fmla="*/ 723900 w 823912"/>
              <a:gd name="connsiteY5" fmla="*/ 128589 h 1871662"/>
              <a:gd name="connsiteX6" fmla="*/ 342900 w 823912"/>
              <a:gd name="connsiteY6" fmla="*/ 509589 h 1871662"/>
              <a:gd name="connsiteX7" fmla="*/ 723900 w 823912"/>
              <a:gd name="connsiteY7" fmla="*/ 890589 h 1871662"/>
              <a:gd name="connsiteX8" fmla="*/ 800685 w 823912"/>
              <a:gd name="connsiteY8" fmla="*/ 882849 h 1871662"/>
              <a:gd name="connsiteX9" fmla="*/ 823912 w 823912"/>
              <a:gd name="connsiteY9" fmla="*/ 875638 h 1871662"/>
              <a:gd name="connsiteX10" fmla="*/ 823912 w 823912"/>
              <a:gd name="connsiteY10" fmla="*/ 1762914 h 1871662"/>
              <a:gd name="connsiteX11" fmla="*/ 715164 w 823912"/>
              <a:gd name="connsiteY11" fmla="*/ 1871662 h 1871662"/>
              <a:gd name="connsiteX12" fmla="*/ 108748 w 823912"/>
              <a:gd name="connsiteY12" fmla="*/ 1871662 h 1871662"/>
              <a:gd name="connsiteX13" fmla="*/ 0 w 823912"/>
              <a:gd name="connsiteY13" fmla="*/ 1762914 h 1871662"/>
              <a:gd name="connsiteX14" fmla="*/ 0 w 823912"/>
              <a:gd name="connsiteY14" fmla="*/ 108748 h 1871662"/>
              <a:gd name="connsiteX15" fmla="*/ 108748 w 823912"/>
              <a:gd name="connsiteY15" fmla="*/ 0 h 187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912" h="1871662">
                <a:moveTo>
                  <a:pt x="108748" y="0"/>
                </a:moveTo>
                <a:lnTo>
                  <a:pt x="715164" y="0"/>
                </a:lnTo>
                <a:cubicBezTo>
                  <a:pt x="775224" y="0"/>
                  <a:pt x="823912" y="48688"/>
                  <a:pt x="823912" y="108748"/>
                </a:cubicBezTo>
                <a:lnTo>
                  <a:pt x="823912" y="143540"/>
                </a:lnTo>
                <a:lnTo>
                  <a:pt x="800685" y="136330"/>
                </a:lnTo>
                <a:cubicBezTo>
                  <a:pt x="775883" y="131254"/>
                  <a:pt x="750203" y="128589"/>
                  <a:pt x="723900" y="128589"/>
                </a:cubicBezTo>
                <a:cubicBezTo>
                  <a:pt x="513480" y="128589"/>
                  <a:pt x="342900" y="299169"/>
                  <a:pt x="342900" y="509589"/>
                </a:cubicBezTo>
                <a:cubicBezTo>
                  <a:pt x="342900" y="720009"/>
                  <a:pt x="513480" y="890589"/>
                  <a:pt x="723900" y="890589"/>
                </a:cubicBezTo>
                <a:cubicBezTo>
                  <a:pt x="750203" y="890589"/>
                  <a:pt x="775883" y="887924"/>
                  <a:pt x="800685" y="882849"/>
                </a:cubicBezTo>
                <a:lnTo>
                  <a:pt x="823912" y="875638"/>
                </a:lnTo>
                <a:lnTo>
                  <a:pt x="823912" y="1762914"/>
                </a:lnTo>
                <a:cubicBezTo>
                  <a:pt x="823912" y="1822974"/>
                  <a:pt x="775224" y="1871662"/>
                  <a:pt x="715164" y="1871662"/>
                </a:cubicBezTo>
                <a:lnTo>
                  <a:pt x="108748" y="1871662"/>
                </a:lnTo>
                <a:cubicBezTo>
                  <a:pt x="48688" y="1871662"/>
                  <a:pt x="0" y="1822974"/>
                  <a:pt x="0" y="1762914"/>
                </a:cubicBezTo>
                <a:lnTo>
                  <a:pt x="0" y="108748"/>
                </a:lnTo>
                <a:cubicBezTo>
                  <a:pt x="0" y="48688"/>
                  <a:pt x="48688" y="0"/>
                  <a:pt x="108748" y="0"/>
                </a:cubicBezTo>
                <a:close/>
              </a:path>
            </a:pathLst>
          </a:custGeom>
          <a:solidFill>
            <a:srgbClr val="071F65"/>
          </a:solidFill>
          <a:ln>
            <a:noFill/>
          </a:ln>
        </p:spPr>
        <p:style>
          <a:lnRef idx="1">
            <a:schemeClr val="accent2"/>
          </a:lnRef>
          <a:fillRef idx="3">
            <a:schemeClr val="accent2"/>
          </a:fillRef>
          <a:effectRef idx="2">
            <a:schemeClr val="accent2"/>
          </a:effectRef>
          <a:fontRef idx="minor">
            <a:schemeClr val="lt1"/>
          </a:fontRef>
        </p:style>
        <p:txBody>
          <a:bodyPr lIns="72000" tIns="1800000" rIns="72000" bIns="108000" anchor="b">
            <a:flatTx/>
          </a:bodyPr>
          <a:lstStyle/>
          <a:p>
            <a:pPr marL="0" marR="0" lvl="0" indent="0" algn="just" defTabSz="4572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dirty="0">
              <a:ln>
                <a:noFill/>
              </a:ln>
              <a:solidFill>
                <a:srgbClr val="FFFFFF"/>
              </a:solidFill>
              <a:effectLst/>
              <a:uLnTx/>
              <a:uFillTx/>
              <a:cs typeface="+mn-ea"/>
              <a:sym typeface="+mn-lt"/>
            </a:endParaRPr>
          </a:p>
        </p:txBody>
      </p:sp>
      <p:sp>
        <p:nvSpPr>
          <p:cNvPr id="9" name="任意多边形 8"/>
          <p:cNvSpPr/>
          <p:nvPr/>
        </p:nvSpPr>
        <p:spPr bwMode="auto">
          <a:xfrm>
            <a:off x="6402166" y="1589640"/>
            <a:ext cx="1877354" cy="4263276"/>
          </a:xfrm>
          <a:custGeom>
            <a:avLst/>
            <a:gdLst>
              <a:gd name="connsiteX0" fmla="*/ 108748 w 823912"/>
              <a:gd name="connsiteY0" fmla="*/ 0 h 1871662"/>
              <a:gd name="connsiteX1" fmla="*/ 715164 w 823912"/>
              <a:gd name="connsiteY1" fmla="*/ 0 h 1871662"/>
              <a:gd name="connsiteX2" fmla="*/ 823912 w 823912"/>
              <a:gd name="connsiteY2" fmla="*/ 108748 h 1871662"/>
              <a:gd name="connsiteX3" fmla="*/ 823912 w 823912"/>
              <a:gd name="connsiteY3" fmla="*/ 143540 h 1871662"/>
              <a:gd name="connsiteX4" fmla="*/ 800685 w 823912"/>
              <a:gd name="connsiteY4" fmla="*/ 136330 h 1871662"/>
              <a:gd name="connsiteX5" fmla="*/ 723900 w 823912"/>
              <a:gd name="connsiteY5" fmla="*/ 128589 h 1871662"/>
              <a:gd name="connsiteX6" fmla="*/ 342900 w 823912"/>
              <a:gd name="connsiteY6" fmla="*/ 509589 h 1871662"/>
              <a:gd name="connsiteX7" fmla="*/ 723900 w 823912"/>
              <a:gd name="connsiteY7" fmla="*/ 890589 h 1871662"/>
              <a:gd name="connsiteX8" fmla="*/ 800685 w 823912"/>
              <a:gd name="connsiteY8" fmla="*/ 882849 h 1871662"/>
              <a:gd name="connsiteX9" fmla="*/ 823912 w 823912"/>
              <a:gd name="connsiteY9" fmla="*/ 875638 h 1871662"/>
              <a:gd name="connsiteX10" fmla="*/ 823912 w 823912"/>
              <a:gd name="connsiteY10" fmla="*/ 1762914 h 1871662"/>
              <a:gd name="connsiteX11" fmla="*/ 715164 w 823912"/>
              <a:gd name="connsiteY11" fmla="*/ 1871662 h 1871662"/>
              <a:gd name="connsiteX12" fmla="*/ 108748 w 823912"/>
              <a:gd name="connsiteY12" fmla="*/ 1871662 h 1871662"/>
              <a:gd name="connsiteX13" fmla="*/ 0 w 823912"/>
              <a:gd name="connsiteY13" fmla="*/ 1762914 h 1871662"/>
              <a:gd name="connsiteX14" fmla="*/ 0 w 823912"/>
              <a:gd name="connsiteY14" fmla="*/ 108748 h 1871662"/>
              <a:gd name="connsiteX15" fmla="*/ 108748 w 823912"/>
              <a:gd name="connsiteY15" fmla="*/ 0 h 187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912" h="1871662">
                <a:moveTo>
                  <a:pt x="108748" y="0"/>
                </a:moveTo>
                <a:lnTo>
                  <a:pt x="715164" y="0"/>
                </a:lnTo>
                <a:cubicBezTo>
                  <a:pt x="775224" y="0"/>
                  <a:pt x="823912" y="48688"/>
                  <a:pt x="823912" y="108748"/>
                </a:cubicBezTo>
                <a:lnTo>
                  <a:pt x="823912" y="143540"/>
                </a:lnTo>
                <a:lnTo>
                  <a:pt x="800685" y="136330"/>
                </a:lnTo>
                <a:cubicBezTo>
                  <a:pt x="775883" y="131254"/>
                  <a:pt x="750203" y="128589"/>
                  <a:pt x="723900" y="128589"/>
                </a:cubicBezTo>
                <a:cubicBezTo>
                  <a:pt x="513480" y="128589"/>
                  <a:pt x="342900" y="299169"/>
                  <a:pt x="342900" y="509589"/>
                </a:cubicBezTo>
                <a:cubicBezTo>
                  <a:pt x="342900" y="720009"/>
                  <a:pt x="513480" y="890589"/>
                  <a:pt x="723900" y="890589"/>
                </a:cubicBezTo>
                <a:cubicBezTo>
                  <a:pt x="750203" y="890589"/>
                  <a:pt x="775883" y="887924"/>
                  <a:pt x="800685" y="882849"/>
                </a:cubicBezTo>
                <a:lnTo>
                  <a:pt x="823912" y="875638"/>
                </a:lnTo>
                <a:lnTo>
                  <a:pt x="823912" y="1762914"/>
                </a:lnTo>
                <a:cubicBezTo>
                  <a:pt x="823912" y="1822974"/>
                  <a:pt x="775224" y="1871662"/>
                  <a:pt x="715164" y="1871662"/>
                </a:cubicBezTo>
                <a:lnTo>
                  <a:pt x="108748" y="1871662"/>
                </a:lnTo>
                <a:cubicBezTo>
                  <a:pt x="48688" y="1871662"/>
                  <a:pt x="0" y="1822974"/>
                  <a:pt x="0" y="1762914"/>
                </a:cubicBezTo>
                <a:lnTo>
                  <a:pt x="0" y="108748"/>
                </a:lnTo>
                <a:cubicBezTo>
                  <a:pt x="0" y="48688"/>
                  <a:pt x="48688" y="0"/>
                  <a:pt x="108748" y="0"/>
                </a:cubicBezTo>
                <a:close/>
              </a:path>
            </a:pathLst>
          </a:cu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lIns="72000" tIns="1800000" rIns="72000" bIns="108000" anchor="b">
            <a:flatTx/>
          </a:bodyPr>
          <a:lstStyle/>
          <a:p>
            <a:pPr marL="0" marR="0" lvl="0" indent="0" algn="just" defTabSz="4572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dirty="0">
              <a:ln>
                <a:noFill/>
              </a:ln>
              <a:solidFill>
                <a:srgbClr val="FFFFFF"/>
              </a:solidFill>
              <a:effectLst/>
              <a:uLnTx/>
              <a:uFillTx/>
              <a:cs typeface="+mn-ea"/>
              <a:sym typeface="+mn-lt"/>
            </a:endParaRPr>
          </a:p>
        </p:txBody>
      </p:sp>
      <p:sp>
        <p:nvSpPr>
          <p:cNvPr id="11" name="任意多边形 10"/>
          <p:cNvSpPr/>
          <p:nvPr/>
        </p:nvSpPr>
        <p:spPr bwMode="auto">
          <a:xfrm>
            <a:off x="8782421" y="1589640"/>
            <a:ext cx="1877354" cy="4263276"/>
          </a:xfrm>
          <a:custGeom>
            <a:avLst/>
            <a:gdLst>
              <a:gd name="connsiteX0" fmla="*/ 108748 w 823912"/>
              <a:gd name="connsiteY0" fmla="*/ 0 h 1871662"/>
              <a:gd name="connsiteX1" fmla="*/ 715164 w 823912"/>
              <a:gd name="connsiteY1" fmla="*/ 0 h 1871662"/>
              <a:gd name="connsiteX2" fmla="*/ 823912 w 823912"/>
              <a:gd name="connsiteY2" fmla="*/ 108748 h 1871662"/>
              <a:gd name="connsiteX3" fmla="*/ 823912 w 823912"/>
              <a:gd name="connsiteY3" fmla="*/ 143540 h 1871662"/>
              <a:gd name="connsiteX4" fmla="*/ 800685 w 823912"/>
              <a:gd name="connsiteY4" fmla="*/ 136330 h 1871662"/>
              <a:gd name="connsiteX5" fmla="*/ 723900 w 823912"/>
              <a:gd name="connsiteY5" fmla="*/ 128589 h 1871662"/>
              <a:gd name="connsiteX6" fmla="*/ 342900 w 823912"/>
              <a:gd name="connsiteY6" fmla="*/ 509589 h 1871662"/>
              <a:gd name="connsiteX7" fmla="*/ 723900 w 823912"/>
              <a:gd name="connsiteY7" fmla="*/ 890589 h 1871662"/>
              <a:gd name="connsiteX8" fmla="*/ 800685 w 823912"/>
              <a:gd name="connsiteY8" fmla="*/ 882849 h 1871662"/>
              <a:gd name="connsiteX9" fmla="*/ 823912 w 823912"/>
              <a:gd name="connsiteY9" fmla="*/ 875638 h 1871662"/>
              <a:gd name="connsiteX10" fmla="*/ 823912 w 823912"/>
              <a:gd name="connsiteY10" fmla="*/ 1762914 h 1871662"/>
              <a:gd name="connsiteX11" fmla="*/ 715164 w 823912"/>
              <a:gd name="connsiteY11" fmla="*/ 1871662 h 1871662"/>
              <a:gd name="connsiteX12" fmla="*/ 108748 w 823912"/>
              <a:gd name="connsiteY12" fmla="*/ 1871662 h 1871662"/>
              <a:gd name="connsiteX13" fmla="*/ 0 w 823912"/>
              <a:gd name="connsiteY13" fmla="*/ 1762914 h 1871662"/>
              <a:gd name="connsiteX14" fmla="*/ 0 w 823912"/>
              <a:gd name="connsiteY14" fmla="*/ 108748 h 1871662"/>
              <a:gd name="connsiteX15" fmla="*/ 108748 w 823912"/>
              <a:gd name="connsiteY15" fmla="*/ 0 h 187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912" h="1871662">
                <a:moveTo>
                  <a:pt x="108748" y="0"/>
                </a:moveTo>
                <a:lnTo>
                  <a:pt x="715164" y="0"/>
                </a:lnTo>
                <a:cubicBezTo>
                  <a:pt x="775224" y="0"/>
                  <a:pt x="823912" y="48688"/>
                  <a:pt x="823912" y="108748"/>
                </a:cubicBezTo>
                <a:lnTo>
                  <a:pt x="823912" y="143540"/>
                </a:lnTo>
                <a:lnTo>
                  <a:pt x="800685" y="136330"/>
                </a:lnTo>
                <a:cubicBezTo>
                  <a:pt x="775883" y="131254"/>
                  <a:pt x="750203" y="128589"/>
                  <a:pt x="723900" y="128589"/>
                </a:cubicBezTo>
                <a:cubicBezTo>
                  <a:pt x="513480" y="128589"/>
                  <a:pt x="342900" y="299169"/>
                  <a:pt x="342900" y="509589"/>
                </a:cubicBezTo>
                <a:cubicBezTo>
                  <a:pt x="342900" y="720009"/>
                  <a:pt x="513480" y="890589"/>
                  <a:pt x="723900" y="890589"/>
                </a:cubicBezTo>
                <a:cubicBezTo>
                  <a:pt x="750203" y="890589"/>
                  <a:pt x="775883" y="887924"/>
                  <a:pt x="800685" y="882849"/>
                </a:cubicBezTo>
                <a:lnTo>
                  <a:pt x="823912" y="875638"/>
                </a:lnTo>
                <a:lnTo>
                  <a:pt x="823912" y="1762914"/>
                </a:lnTo>
                <a:cubicBezTo>
                  <a:pt x="823912" y="1822974"/>
                  <a:pt x="775224" y="1871662"/>
                  <a:pt x="715164" y="1871662"/>
                </a:cubicBezTo>
                <a:lnTo>
                  <a:pt x="108748" y="1871662"/>
                </a:lnTo>
                <a:cubicBezTo>
                  <a:pt x="48688" y="1871662"/>
                  <a:pt x="0" y="1822974"/>
                  <a:pt x="0" y="1762914"/>
                </a:cubicBezTo>
                <a:lnTo>
                  <a:pt x="0" y="108748"/>
                </a:lnTo>
                <a:cubicBezTo>
                  <a:pt x="0" y="48688"/>
                  <a:pt x="48688" y="0"/>
                  <a:pt x="108748" y="0"/>
                </a:cubicBezTo>
                <a:close/>
              </a:path>
            </a:pathLst>
          </a:custGeom>
          <a:solidFill>
            <a:srgbClr val="071F65"/>
          </a:solidFill>
          <a:ln>
            <a:noFill/>
          </a:ln>
        </p:spPr>
        <p:style>
          <a:lnRef idx="1">
            <a:schemeClr val="accent2"/>
          </a:lnRef>
          <a:fillRef idx="3">
            <a:schemeClr val="accent2"/>
          </a:fillRef>
          <a:effectRef idx="2">
            <a:schemeClr val="accent2"/>
          </a:effectRef>
          <a:fontRef idx="minor">
            <a:schemeClr val="lt1"/>
          </a:fontRef>
        </p:style>
        <p:txBody>
          <a:bodyPr lIns="72000" tIns="1800000" rIns="72000" bIns="108000" anchor="ctr">
            <a:flatTx/>
          </a:bodyPr>
          <a:lstStyle/>
          <a:p>
            <a:pPr marL="0" marR="0" lvl="0" indent="0" algn="just"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FFFFFF"/>
              </a:solidFill>
              <a:effectLst/>
              <a:uLnTx/>
              <a:uFillTx/>
              <a:cs typeface="+mn-ea"/>
              <a:sym typeface="+mn-lt"/>
            </a:endParaRPr>
          </a:p>
        </p:txBody>
      </p:sp>
      <p:sp>
        <p:nvSpPr>
          <p:cNvPr id="23" name="矩形 22"/>
          <p:cNvSpPr/>
          <p:nvPr/>
        </p:nvSpPr>
        <p:spPr>
          <a:xfrm>
            <a:off x="4092013" y="2101584"/>
            <a:ext cx="553998" cy="1298067"/>
          </a:xfrm>
          <a:prstGeom prst="rect">
            <a:avLst/>
          </a:prstGeom>
        </p:spPr>
        <p:txBody>
          <a:bodyPr vert="eaVert"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FFFFFF"/>
                </a:solidFill>
                <a:effectLst/>
                <a:uLnTx/>
                <a:uFillTx/>
                <a:cs typeface="+mn-ea"/>
                <a:sym typeface="+mn-lt"/>
              </a:rPr>
              <a:t>输入标题</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sp>
        <p:nvSpPr>
          <p:cNvPr id="24" name="矩形 23"/>
          <p:cNvSpPr/>
          <p:nvPr/>
        </p:nvSpPr>
        <p:spPr>
          <a:xfrm>
            <a:off x="6515664" y="2101583"/>
            <a:ext cx="553998" cy="1298067"/>
          </a:xfrm>
          <a:prstGeom prst="rect">
            <a:avLst/>
          </a:prstGeom>
        </p:spPr>
        <p:txBody>
          <a:bodyPr vert="eaVert"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FFFFFF"/>
                </a:solidFill>
                <a:effectLst/>
                <a:uLnTx/>
                <a:uFillTx/>
                <a:cs typeface="+mn-ea"/>
                <a:sym typeface="+mn-lt"/>
              </a:rPr>
              <a:t>输入标题</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sp>
        <p:nvSpPr>
          <p:cNvPr id="25" name="矩形 24"/>
          <p:cNvSpPr/>
          <p:nvPr/>
        </p:nvSpPr>
        <p:spPr>
          <a:xfrm>
            <a:off x="8936369" y="2101583"/>
            <a:ext cx="553998" cy="1298067"/>
          </a:xfrm>
          <a:prstGeom prst="rect">
            <a:avLst/>
          </a:prstGeom>
        </p:spPr>
        <p:txBody>
          <a:bodyPr vert="eaVert"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FFFFFF"/>
                </a:solidFill>
                <a:effectLst/>
                <a:uLnTx/>
                <a:uFillTx/>
                <a:cs typeface="+mn-ea"/>
                <a:sym typeface="+mn-lt"/>
              </a:rPr>
              <a:t>输入标题</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sp>
        <p:nvSpPr>
          <p:cNvPr id="26" name="文本框 17"/>
          <p:cNvSpPr txBox="1"/>
          <p:nvPr/>
        </p:nvSpPr>
        <p:spPr>
          <a:xfrm>
            <a:off x="1749959" y="4118452"/>
            <a:ext cx="1440138" cy="1015663"/>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solidFill>
                  <a:schemeClr val="bg1"/>
                </a:solidFill>
                <a:latin typeface="+mn-lt"/>
                <a:cs typeface="+mn-ea"/>
                <a:sym typeface="+mn-lt"/>
              </a:rPr>
              <a:t>在这里输入内容在这里输入内容在这里输入内容在这里输入内容在这里输入内容在这里输入内容在这里输入内容</a:t>
            </a:r>
            <a:endParaRPr lang="zh-CN" altLang="en-US" sz="1100" dirty="0">
              <a:solidFill>
                <a:schemeClr val="bg1"/>
              </a:solidFill>
              <a:latin typeface="+mn-lt"/>
              <a:cs typeface="+mn-ea"/>
              <a:sym typeface="+mn-lt"/>
            </a:endParaRPr>
          </a:p>
        </p:txBody>
      </p:sp>
      <p:sp>
        <p:nvSpPr>
          <p:cNvPr id="27" name="文本框 17"/>
          <p:cNvSpPr txBox="1"/>
          <p:nvPr/>
        </p:nvSpPr>
        <p:spPr>
          <a:xfrm>
            <a:off x="4165772" y="4118451"/>
            <a:ext cx="1440138" cy="1015663"/>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solidFill>
                  <a:schemeClr val="bg1"/>
                </a:solidFill>
                <a:latin typeface="+mn-lt"/>
                <a:cs typeface="+mn-ea"/>
                <a:sym typeface="+mn-lt"/>
              </a:rPr>
              <a:t>在这里输入内容在这里输入内容在这里输入内容在这里输入内容在这里输入内容在这里输入内容在这里输入内容</a:t>
            </a:r>
            <a:endParaRPr lang="zh-CN" altLang="en-US" sz="1100" dirty="0">
              <a:solidFill>
                <a:schemeClr val="bg1"/>
              </a:solidFill>
              <a:latin typeface="+mn-lt"/>
              <a:cs typeface="+mn-ea"/>
              <a:sym typeface="+mn-lt"/>
            </a:endParaRPr>
          </a:p>
        </p:txBody>
      </p:sp>
      <p:sp>
        <p:nvSpPr>
          <p:cNvPr id="28" name="文本框 17"/>
          <p:cNvSpPr txBox="1"/>
          <p:nvPr/>
        </p:nvSpPr>
        <p:spPr>
          <a:xfrm>
            <a:off x="6620774" y="4130338"/>
            <a:ext cx="1440138" cy="1015663"/>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solidFill>
                  <a:schemeClr val="bg1"/>
                </a:solidFill>
                <a:latin typeface="+mn-lt"/>
                <a:cs typeface="+mn-ea"/>
                <a:sym typeface="+mn-lt"/>
              </a:rPr>
              <a:t>在这里输入内容在这里输入内容在这里输入内容在这里输入内容在这里输入内容在这里输入内容在这里输入内容</a:t>
            </a:r>
            <a:endParaRPr lang="zh-CN" altLang="en-US" sz="1100" dirty="0">
              <a:solidFill>
                <a:schemeClr val="bg1"/>
              </a:solidFill>
              <a:latin typeface="+mn-lt"/>
              <a:cs typeface="+mn-ea"/>
              <a:sym typeface="+mn-lt"/>
            </a:endParaRPr>
          </a:p>
        </p:txBody>
      </p:sp>
      <p:sp>
        <p:nvSpPr>
          <p:cNvPr id="29" name="文本框 17"/>
          <p:cNvSpPr txBox="1"/>
          <p:nvPr/>
        </p:nvSpPr>
        <p:spPr>
          <a:xfrm>
            <a:off x="9001029" y="4118450"/>
            <a:ext cx="1440138" cy="1015663"/>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solidFill>
                  <a:schemeClr val="bg1"/>
                </a:solidFill>
                <a:latin typeface="+mn-lt"/>
                <a:cs typeface="+mn-ea"/>
                <a:sym typeface="+mn-lt"/>
              </a:rPr>
              <a:t>在这里输入内容在这里输入内容在这里输入内容在这里输入内容在这里输入内容在这里输入内容在这里输入内容</a:t>
            </a:r>
            <a:endParaRPr lang="zh-CN" altLang="en-US" sz="1100" dirty="0">
              <a:solidFill>
                <a:schemeClr val="bg1"/>
              </a:solidFill>
              <a:latin typeface="+mn-lt"/>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500"/>
                                        <p:tgtEl>
                                          <p:spTgt spid="26"/>
                                        </p:tgtEl>
                                      </p:cBhvr>
                                    </p:animEffect>
                                  </p:childTnLst>
                                </p:cTn>
                              </p:par>
                              <p:par>
                                <p:cTn id="29" presetID="35" presetClass="path" presetSubtype="0" decel="100000" fill="hold" grpId="1" nodeType="withEffect">
                                  <p:stCondLst>
                                    <p:cond delay="0"/>
                                  </p:stCondLst>
                                  <p:childTnLst>
                                    <p:animMotion origin="layout" path="M 1.45833E-6 -4.81481E-6 L 0.05013 -4.81481E-6 " pathEditMode="relative" rAng="0" ptsTypes="AA">
                                      <p:cBhvr>
                                        <p:cTn id="30" dur="1500" spd="-100000" fill="hold"/>
                                        <p:tgtEl>
                                          <p:spTgt spid="26"/>
                                        </p:tgtEl>
                                        <p:attrNameLst>
                                          <p:attrName>ppt_x</p:attrName>
                                          <p:attrName>ppt_y</p:attrName>
                                        </p:attrNameLst>
                                      </p:cBhvr>
                                      <p:rCtr x="2500" y="0"/>
                                    </p:animMotion>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500"/>
                                        <p:tgtEl>
                                          <p:spTgt spid="27"/>
                                        </p:tgtEl>
                                      </p:cBhvr>
                                    </p:animEffect>
                                  </p:childTnLst>
                                </p:cTn>
                              </p:par>
                              <p:par>
                                <p:cTn id="35" presetID="35" presetClass="path" presetSubtype="0" decel="100000" fill="hold" grpId="1" nodeType="withEffect">
                                  <p:stCondLst>
                                    <p:cond delay="0"/>
                                  </p:stCondLst>
                                  <p:childTnLst>
                                    <p:animMotion origin="layout" path="M 1.45833E-6 -4.81481E-6 L 0.05013 -4.81481E-6 " pathEditMode="relative" rAng="0" ptsTypes="AA">
                                      <p:cBhvr>
                                        <p:cTn id="36" dur="1500" spd="-100000" fill="hold"/>
                                        <p:tgtEl>
                                          <p:spTgt spid="27"/>
                                        </p:tgtEl>
                                        <p:attrNameLst>
                                          <p:attrName>ppt_x</p:attrName>
                                          <p:attrName>ppt_y</p:attrName>
                                        </p:attrNameLst>
                                      </p:cBhvr>
                                      <p:rCtr x="2500" y="0"/>
                                    </p:animMotion>
                                  </p:childTnLst>
                                </p:cTn>
                              </p:par>
                            </p:childTnLst>
                          </p:cTn>
                        </p:par>
                        <p:par>
                          <p:cTn id="37" fill="hold">
                            <p:stCondLst>
                              <p:cond delay="55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500"/>
                                        <p:tgtEl>
                                          <p:spTgt spid="28"/>
                                        </p:tgtEl>
                                      </p:cBhvr>
                                    </p:animEffect>
                                  </p:childTnLst>
                                </p:cTn>
                              </p:par>
                              <p:par>
                                <p:cTn id="41" presetID="35" presetClass="path" presetSubtype="0" decel="100000" fill="hold" grpId="1" nodeType="withEffect">
                                  <p:stCondLst>
                                    <p:cond delay="0"/>
                                  </p:stCondLst>
                                  <p:childTnLst>
                                    <p:animMotion origin="layout" path="M 1.45833E-6 -4.81481E-6 L 0.05013 -4.81481E-6 " pathEditMode="relative" rAng="0" ptsTypes="AA">
                                      <p:cBhvr>
                                        <p:cTn id="42" dur="1500" spd="-100000" fill="hold"/>
                                        <p:tgtEl>
                                          <p:spTgt spid="28"/>
                                        </p:tgtEl>
                                        <p:attrNameLst>
                                          <p:attrName>ppt_x</p:attrName>
                                          <p:attrName>ppt_y</p:attrName>
                                        </p:attrNameLst>
                                      </p:cBhvr>
                                      <p:rCtr x="2500" y="0"/>
                                    </p:animMotion>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500"/>
                                        <p:tgtEl>
                                          <p:spTgt spid="29"/>
                                        </p:tgtEl>
                                      </p:cBhvr>
                                    </p:animEffect>
                                  </p:childTnLst>
                                </p:cTn>
                              </p:par>
                              <p:par>
                                <p:cTn id="47" presetID="35" presetClass="path" presetSubtype="0" decel="100000" fill="hold" grpId="1" nodeType="withEffect">
                                  <p:stCondLst>
                                    <p:cond delay="0"/>
                                  </p:stCondLst>
                                  <p:childTnLst>
                                    <p:animMotion origin="layout" path="M 1.45833E-6 -4.81481E-6 L 0.05013 -4.81481E-6 " pathEditMode="relative" rAng="0" ptsTypes="AA">
                                      <p:cBhvr>
                                        <p:cTn id="48" dur="1500" spd="-100000" fill="hold"/>
                                        <p:tgtEl>
                                          <p:spTgt spid="29"/>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26" grpId="0"/>
      <p:bldP spid="26" grpId="1"/>
      <p:bldP spid="27" grpId="0"/>
      <p:bldP spid="27" grpId="1"/>
      <p:bldP spid="28" grpId="0"/>
      <p:bldP spid="28" grpId="1"/>
      <p:bldP spid="29" grpId="0"/>
      <p:bldP spid="2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58240" y="2717761"/>
            <a:ext cx="4257897" cy="110799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FFFFFF"/>
                </a:solidFill>
                <a:effectLst/>
                <a:uLnTx/>
                <a:uFillTx/>
                <a:cs typeface="+mn-ea"/>
                <a:sym typeface="+mn-lt"/>
              </a:rPr>
              <a:t>研 究 过 程</a:t>
            </a:r>
            <a:endParaRPr kumimoji="0" lang="zh-CN" altLang="en-US" sz="6600" b="1" i="0" u="none" strike="noStrike" kern="1200" cap="none" spc="0" normalizeH="0" baseline="0" noProof="0" dirty="0">
              <a:ln>
                <a:noFill/>
              </a:ln>
              <a:solidFill>
                <a:srgbClr val="3D3F41"/>
              </a:solidFill>
              <a:effectLst/>
              <a:uLnTx/>
              <a:uFillTx/>
              <a:cs typeface="+mn-ea"/>
              <a:sym typeface="+mn-lt"/>
            </a:endParaRPr>
          </a:p>
        </p:txBody>
      </p:sp>
      <p:grpSp>
        <p:nvGrpSpPr>
          <p:cNvPr id="11" name="组合 10"/>
          <p:cNvGrpSpPr/>
          <p:nvPr/>
        </p:nvGrpSpPr>
        <p:grpSpPr>
          <a:xfrm>
            <a:off x="9922599" y="2397414"/>
            <a:ext cx="2124299" cy="1517825"/>
            <a:chOff x="9140243" y="2607999"/>
            <a:chExt cx="2124299" cy="1517825"/>
          </a:xfrm>
        </p:grpSpPr>
        <p:grpSp>
          <p:nvGrpSpPr>
            <p:cNvPr id="9" name="组合 8"/>
            <p:cNvGrpSpPr/>
            <p:nvPr/>
          </p:nvGrpSpPr>
          <p:grpSpPr>
            <a:xfrm>
              <a:off x="9140243" y="2607999"/>
              <a:ext cx="1933543" cy="1148493"/>
              <a:chOff x="9140243" y="2649839"/>
              <a:chExt cx="1933543" cy="1148493"/>
            </a:xfrm>
          </p:grpSpPr>
          <p:sp>
            <p:nvSpPr>
              <p:cNvPr id="6" name="矩形 5"/>
              <p:cNvSpPr/>
              <p:nvPr/>
            </p:nvSpPr>
            <p:spPr>
              <a:xfrm>
                <a:off x="9140243" y="2649839"/>
                <a:ext cx="176683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3-1 PEST</a:t>
                </a:r>
                <a:r>
                  <a:rPr kumimoji="1" lang="zh-CN" altLang="en-US" sz="1800" b="0" i="0" u="none" strike="noStrike" kern="1200" cap="none" spc="0" normalizeH="0" baseline="0" noProof="0" dirty="0">
                    <a:ln>
                      <a:noFill/>
                    </a:ln>
                    <a:solidFill>
                      <a:srgbClr val="FFFFFF"/>
                    </a:solidFill>
                    <a:effectLst/>
                    <a:uLnTx/>
                    <a:uFillTx/>
                    <a:cs typeface="+mn-ea"/>
                    <a:sym typeface="+mn-lt"/>
                  </a:rPr>
                  <a:t>分析法</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 name="矩形 6"/>
              <p:cNvSpPr/>
              <p:nvPr/>
            </p:nvSpPr>
            <p:spPr>
              <a:xfrm>
                <a:off x="9140243" y="3037021"/>
                <a:ext cx="1715534"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cs typeface="+mn-ea"/>
                    <a:sym typeface="+mn-lt"/>
                  </a:rPr>
                  <a:t>3-2 6W+1H</a:t>
                </a:r>
                <a:r>
                  <a:rPr kumimoji="0" lang="zh-CN" altLang="en-US" sz="1800" b="0" i="0" u="none" strike="noStrike" kern="1200" cap="none" spc="0" normalizeH="0" baseline="0" noProof="0" dirty="0">
                    <a:ln>
                      <a:noFill/>
                    </a:ln>
                    <a:solidFill>
                      <a:srgbClr val="FFFFFF"/>
                    </a:solidFill>
                    <a:effectLst/>
                    <a:uLnTx/>
                    <a:uFillTx/>
                    <a:cs typeface="+mn-ea"/>
                    <a:sym typeface="+mn-lt"/>
                  </a:rPr>
                  <a:t>模型</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8" name="矩形 7"/>
              <p:cNvSpPr/>
              <p:nvPr/>
            </p:nvSpPr>
            <p:spPr>
              <a:xfrm>
                <a:off x="9140243" y="3429000"/>
                <a:ext cx="1933543"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3-3 SWOT</a:t>
                </a:r>
                <a:r>
                  <a:rPr kumimoji="1" lang="zh-CN" altLang="en-US" sz="1800" b="0" i="0" u="none" strike="noStrike" kern="1200" cap="none" spc="0" normalizeH="0" baseline="0" noProof="0" dirty="0">
                    <a:ln>
                      <a:noFill/>
                    </a:ln>
                    <a:solidFill>
                      <a:srgbClr val="FFFFFF"/>
                    </a:solidFill>
                    <a:effectLst/>
                    <a:uLnTx/>
                    <a:uFillTx/>
                    <a:cs typeface="+mn-ea"/>
                    <a:sym typeface="+mn-lt"/>
                  </a:rPr>
                  <a:t>分析法</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0" name="矩形 9"/>
            <p:cNvSpPr/>
            <p:nvPr/>
          </p:nvSpPr>
          <p:spPr>
            <a:xfrm>
              <a:off x="9140243" y="3756492"/>
              <a:ext cx="2124299"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3-4 </a:t>
              </a:r>
              <a:r>
                <a:rPr kumimoji="1" lang="zh-CN" altLang="en-US" sz="1800" b="0" i="0" u="none" strike="noStrike" kern="1200" cap="none" spc="0" normalizeH="0" baseline="0" noProof="0" dirty="0">
                  <a:ln>
                    <a:noFill/>
                  </a:ln>
                  <a:solidFill>
                    <a:srgbClr val="FFFFFF"/>
                  </a:solidFill>
                  <a:effectLst/>
                  <a:uLnTx/>
                  <a:uFillTx/>
                  <a:cs typeface="+mn-ea"/>
                  <a:sym typeface="+mn-lt"/>
                </a:rPr>
                <a:t>创新</a:t>
              </a:r>
              <a:r>
                <a:rPr kumimoji="1" lang="en-US" altLang="zh-CN" sz="1800" b="0" i="0" u="none" strike="noStrike" kern="1200" cap="none" spc="0" normalizeH="0" baseline="0" noProof="0" dirty="0">
                  <a:ln>
                    <a:noFill/>
                  </a:ln>
                  <a:solidFill>
                    <a:srgbClr val="FFFFFF"/>
                  </a:solidFill>
                  <a:effectLst/>
                  <a:uLnTx/>
                  <a:uFillTx/>
                  <a:cs typeface="+mn-ea"/>
                  <a:sym typeface="+mn-lt"/>
                </a:rPr>
                <a:t>9</a:t>
              </a:r>
              <a:r>
                <a:rPr kumimoji="1" lang="zh-CN" altLang="en-US" sz="1800" b="0" i="0" u="none" strike="noStrike" kern="1200" cap="none" spc="0" normalizeH="0" baseline="0" noProof="0" dirty="0">
                  <a:ln>
                    <a:noFill/>
                  </a:ln>
                  <a:solidFill>
                    <a:srgbClr val="FFFFFF"/>
                  </a:solidFill>
                  <a:effectLst/>
                  <a:uLnTx/>
                  <a:uFillTx/>
                  <a:cs typeface="+mn-ea"/>
                  <a:sym typeface="+mn-lt"/>
                </a:rPr>
                <a:t>要素模型</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2" name="文本框 11"/>
          <p:cNvSpPr txBox="1"/>
          <p:nvPr/>
        </p:nvSpPr>
        <p:spPr>
          <a:xfrm>
            <a:off x="737906" y="2457599"/>
            <a:ext cx="1729961"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Part</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3" name="文本框 12"/>
          <p:cNvSpPr txBox="1"/>
          <p:nvPr/>
        </p:nvSpPr>
        <p:spPr>
          <a:xfrm>
            <a:off x="2634723" y="2423333"/>
            <a:ext cx="1051891"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03</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4" name="矩形 13"/>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gray">
          <a:xfrm>
            <a:off x="1860636" y="2758582"/>
            <a:ext cx="8097299" cy="1669106"/>
          </a:xfrm>
          <a:prstGeom prst="roundRect">
            <a:avLst>
              <a:gd name="adj" fmla="val 5186"/>
            </a:avLst>
          </a:prstGeom>
          <a:gradFill rotWithShape="1">
            <a:gsLst>
              <a:gs pos="0">
                <a:srgbClr val="C6C6C6"/>
              </a:gs>
              <a:gs pos="50000">
                <a:srgbClr val="DDDDDD"/>
              </a:gs>
              <a:gs pos="100000">
                <a:srgbClr val="C6C6C6"/>
              </a:gs>
            </a:gsLst>
            <a:lin ang="5400000" scaled="1"/>
          </a:gradFill>
          <a:ln w="19050" algn="ctr">
            <a:solidFill>
              <a:srgbClr val="DDDDDD">
                <a:alpha val="20000"/>
              </a:srgbClr>
            </a:solidFill>
            <a:rou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n-lt"/>
              <a:cs typeface="+mn-ea"/>
              <a:sym typeface="+mn-lt"/>
            </a:endParaRPr>
          </a:p>
        </p:txBody>
      </p:sp>
      <p:sp>
        <p:nvSpPr>
          <p:cNvPr id="2" name="标题 1"/>
          <p:cNvSpPr>
            <a:spLocks noGrp="1"/>
          </p:cNvSpPr>
          <p:nvPr>
            <p:ph type="title"/>
          </p:nvPr>
        </p:nvSpPr>
        <p:spPr/>
        <p:txBody>
          <a:bodyPr/>
          <a:lstStyle/>
          <a:p>
            <a:r>
              <a:rPr lang="en-US" altLang="zh-CN" dirty="0">
                <a:solidFill>
                  <a:srgbClr val="071F65"/>
                </a:solidFill>
                <a:latin typeface="+mn-lt"/>
                <a:ea typeface="+mn-ea"/>
                <a:cs typeface="+mn-ea"/>
                <a:sym typeface="+mn-lt"/>
              </a:rPr>
              <a:t>3-1 PEST</a:t>
            </a:r>
            <a:r>
              <a:rPr lang="zh-CN" altLang="en-US" dirty="0">
                <a:solidFill>
                  <a:srgbClr val="071F65"/>
                </a:solidFill>
                <a:latin typeface="+mn-lt"/>
                <a:ea typeface="+mn-ea"/>
                <a:cs typeface="+mn-ea"/>
                <a:sym typeface="+mn-lt"/>
              </a:rPr>
              <a:t>分析法</a:t>
            </a:r>
            <a:endParaRPr lang="zh-CN" altLang="en-US" dirty="0">
              <a:solidFill>
                <a:srgbClr val="071F65"/>
              </a:solidFill>
              <a:latin typeface="+mn-lt"/>
              <a:ea typeface="+mn-ea"/>
              <a:cs typeface="+mn-ea"/>
              <a:sym typeface="+mn-lt"/>
            </a:endParaRPr>
          </a:p>
        </p:txBody>
      </p:sp>
      <p:grpSp>
        <p:nvGrpSpPr>
          <p:cNvPr id="5" name="组合 4"/>
          <p:cNvGrpSpPr/>
          <p:nvPr/>
        </p:nvGrpSpPr>
        <p:grpSpPr>
          <a:xfrm>
            <a:off x="2142699" y="2353422"/>
            <a:ext cx="1802858" cy="774883"/>
            <a:chOff x="2238951" y="2028570"/>
            <a:chExt cx="1802858" cy="774883"/>
          </a:xfrm>
        </p:grpSpPr>
        <p:sp>
          <p:nvSpPr>
            <p:cNvPr id="10" name="AutoShape 8"/>
            <p:cNvSpPr>
              <a:spLocks noChangeArrowheads="1"/>
            </p:cNvSpPr>
            <p:nvPr/>
          </p:nvSpPr>
          <p:spPr bwMode="invGray">
            <a:xfrm>
              <a:off x="2238951" y="2028570"/>
              <a:ext cx="1802858" cy="774883"/>
            </a:xfrm>
            <a:prstGeom prst="chevron">
              <a:avLst>
                <a:gd name="adj" fmla="val 38600"/>
              </a:avLst>
            </a:prstGeom>
            <a:solidFill>
              <a:srgbClr val="003D76"/>
            </a:solidFill>
            <a:ln>
              <a:noFill/>
            </a:ln>
          </p:spPr>
          <p:style>
            <a:lnRef idx="1">
              <a:schemeClr val="accent1"/>
            </a:lnRef>
            <a:fillRef idx="3">
              <a:schemeClr val="accent1"/>
            </a:fillRef>
            <a:effectRef idx="2">
              <a:schemeClr val="accent1"/>
            </a:effectRef>
            <a:fontRef idx="minor">
              <a:schemeClr val="lt1"/>
            </a:fontRef>
          </p:style>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n-lt"/>
                <a:cs typeface="+mn-ea"/>
                <a:sym typeface="+mn-lt"/>
              </a:endParaRPr>
            </a:p>
          </p:txBody>
        </p:sp>
        <p:sp>
          <p:nvSpPr>
            <p:cNvPr id="11" name="Text Box 9"/>
            <p:cNvSpPr txBox="1">
              <a:spLocks noChangeArrowheads="1"/>
            </p:cNvSpPr>
            <p:nvPr/>
          </p:nvSpPr>
          <p:spPr bwMode="gray">
            <a:xfrm>
              <a:off x="2327330" y="2147842"/>
              <a:ext cx="1577975" cy="519113"/>
            </a:xfrm>
            <a:prstGeom prst="rect">
              <a:avLst/>
            </a:prstGeom>
            <a:noFill/>
            <a:ln w="9525" algn="ctr">
              <a:noFill/>
              <a:miter lim="800000"/>
            </a:ln>
            <a:effectLst/>
          </p:spPr>
          <p:txBody>
            <a:bodyPr>
              <a:spAutoFit/>
            </a:bodyPr>
            <a:lstStyle/>
            <a:p>
              <a:pPr marL="0" marR="0" lvl="0" indent="0" algn="ctr" defTabSz="4572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cs typeface="+mn-ea"/>
                  <a:sym typeface="+mn-lt"/>
                </a:rPr>
                <a:t>P</a:t>
              </a:r>
              <a:endParaRPr kumimoji="0" lang="en-US" altLang="zh-CN" sz="2800" b="1" i="0" u="none" strike="noStrike" kern="1200" cap="none" spc="0" normalizeH="0" baseline="0" noProof="0" dirty="0">
                <a:ln>
                  <a:noFill/>
                </a:ln>
                <a:solidFill>
                  <a:srgbClr val="FFFFFF"/>
                </a:solidFill>
                <a:effectLst/>
                <a:uLnTx/>
                <a:uFillTx/>
                <a:cs typeface="+mn-ea"/>
                <a:sym typeface="+mn-lt"/>
              </a:endParaRPr>
            </a:p>
          </p:txBody>
        </p:sp>
      </p:grpSp>
      <p:grpSp>
        <p:nvGrpSpPr>
          <p:cNvPr id="6" name="组合 5"/>
          <p:cNvGrpSpPr/>
          <p:nvPr/>
        </p:nvGrpSpPr>
        <p:grpSpPr>
          <a:xfrm>
            <a:off x="4019125" y="2353422"/>
            <a:ext cx="1802858" cy="774883"/>
            <a:chOff x="4115377" y="2028570"/>
            <a:chExt cx="1802858" cy="774883"/>
          </a:xfrm>
        </p:grpSpPr>
        <p:sp>
          <p:nvSpPr>
            <p:cNvPr id="14" name="AutoShape 12"/>
            <p:cNvSpPr>
              <a:spLocks noChangeArrowheads="1"/>
            </p:cNvSpPr>
            <p:nvPr/>
          </p:nvSpPr>
          <p:spPr bwMode="invGray">
            <a:xfrm>
              <a:off x="4115377" y="2028570"/>
              <a:ext cx="1802858" cy="774883"/>
            </a:xfrm>
            <a:prstGeom prst="chevron">
              <a:avLst>
                <a:gd name="adj" fmla="val 38600"/>
              </a:avLst>
            </a:prstGeom>
            <a:solidFill>
              <a:schemeClr val="bg1">
                <a:lumMod val="50000"/>
              </a:schemeClr>
            </a:solidFill>
            <a:ln>
              <a:noFill/>
            </a:ln>
          </p:spPr>
          <p:style>
            <a:lnRef idx="1">
              <a:schemeClr val="accent2"/>
            </a:lnRef>
            <a:fillRef idx="3">
              <a:schemeClr val="accent2"/>
            </a:fillRef>
            <a:effectRef idx="2">
              <a:schemeClr val="accent2"/>
            </a:effectRef>
            <a:fontRef idx="minor">
              <a:schemeClr val="lt1"/>
            </a:fontRef>
          </p:style>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n-lt"/>
                <a:cs typeface="+mn-ea"/>
                <a:sym typeface="+mn-lt"/>
              </a:endParaRPr>
            </a:p>
          </p:txBody>
        </p:sp>
        <p:sp>
          <p:nvSpPr>
            <p:cNvPr id="25" name="Text Box 25"/>
            <p:cNvSpPr txBox="1">
              <a:spLocks noChangeArrowheads="1"/>
            </p:cNvSpPr>
            <p:nvPr/>
          </p:nvSpPr>
          <p:spPr bwMode="gray">
            <a:xfrm>
              <a:off x="4241855" y="2147842"/>
              <a:ext cx="1577975" cy="519113"/>
            </a:xfrm>
            <a:prstGeom prst="rect">
              <a:avLst/>
            </a:prstGeom>
            <a:noFill/>
            <a:ln w="9525" algn="ctr">
              <a:noFill/>
              <a:miter lim="800000"/>
            </a:ln>
            <a:effectLst/>
          </p:spPr>
          <p:txBody>
            <a:bodyPr>
              <a:spAutoFit/>
            </a:bodyPr>
            <a:lstStyle/>
            <a:p>
              <a:pPr marL="0" marR="0" lvl="0" indent="0" algn="ctr" defTabSz="4572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cs typeface="+mn-ea"/>
                  <a:sym typeface="+mn-lt"/>
                </a:rPr>
                <a:t>E</a:t>
              </a:r>
              <a:endParaRPr kumimoji="0" lang="en-US" altLang="zh-CN" sz="2800" b="1" i="0" u="none" strike="noStrike" kern="1200" cap="none" spc="0" normalizeH="0" baseline="0" noProof="0" dirty="0">
                <a:ln>
                  <a:noFill/>
                </a:ln>
                <a:solidFill>
                  <a:srgbClr val="FFFFFF"/>
                </a:solidFill>
                <a:effectLst/>
                <a:uLnTx/>
                <a:uFillTx/>
                <a:cs typeface="+mn-ea"/>
                <a:sym typeface="+mn-lt"/>
              </a:endParaRPr>
            </a:p>
          </p:txBody>
        </p:sp>
      </p:grpSp>
      <p:grpSp>
        <p:nvGrpSpPr>
          <p:cNvPr id="8" name="组合 7"/>
          <p:cNvGrpSpPr/>
          <p:nvPr/>
        </p:nvGrpSpPr>
        <p:grpSpPr>
          <a:xfrm>
            <a:off x="5905074" y="2353422"/>
            <a:ext cx="1802857" cy="774883"/>
            <a:chOff x="6001326" y="2028570"/>
            <a:chExt cx="1802857" cy="774883"/>
          </a:xfrm>
        </p:grpSpPr>
        <p:sp>
          <p:nvSpPr>
            <p:cNvPr id="17" name="AutoShape 15"/>
            <p:cNvSpPr>
              <a:spLocks noChangeArrowheads="1"/>
            </p:cNvSpPr>
            <p:nvPr/>
          </p:nvSpPr>
          <p:spPr bwMode="invGray">
            <a:xfrm>
              <a:off x="6001326" y="2028570"/>
              <a:ext cx="1802857" cy="774883"/>
            </a:xfrm>
            <a:prstGeom prst="chevron">
              <a:avLst>
                <a:gd name="adj" fmla="val 38600"/>
              </a:avLst>
            </a:prstGeom>
            <a:solidFill>
              <a:srgbClr val="003D76"/>
            </a:solidFill>
            <a:ln>
              <a:noFill/>
            </a:ln>
          </p:spPr>
          <p:style>
            <a:lnRef idx="1">
              <a:schemeClr val="accent3"/>
            </a:lnRef>
            <a:fillRef idx="3">
              <a:schemeClr val="accent3"/>
            </a:fillRef>
            <a:effectRef idx="2">
              <a:schemeClr val="accent3"/>
            </a:effectRef>
            <a:fontRef idx="minor">
              <a:schemeClr val="lt1"/>
            </a:fontRef>
          </p:style>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n-lt"/>
                <a:cs typeface="+mn-ea"/>
                <a:sym typeface="+mn-lt"/>
              </a:endParaRPr>
            </a:p>
          </p:txBody>
        </p:sp>
        <p:sp>
          <p:nvSpPr>
            <p:cNvPr id="26" name="Text Box 26"/>
            <p:cNvSpPr txBox="1">
              <a:spLocks noChangeArrowheads="1"/>
            </p:cNvSpPr>
            <p:nvPr/>
          </p:nvSpPr>
          <p:spPr bwMode="gray">
            <a:xfrm>
              <a:off x="6124630" y="2147842"/>
              <a:ext cx="1577975" cy="519113"/>
            </a:xfrm>
            <a:prstGeom prst="rect">
              <a:avLst/>
            </a:prstGeom>
            <a:noFill/>
            <a:ln w="9525" algn="ctr">
              <a:noFill/>
              <a:miter lim="800000"/>
            </a:ln>
            <a:effectLst/>
          </p:spPr>
          <p:txBody>
            <a:bodyPr>
              <a:spAutoFit/>
            </a:bodyPr>
            <a:lstStyle/>
            <a:p>
              <a:pPr marL="0" marR="0" lvl="0" indent="0" algn="ctr" defTabSz="4572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cs typeface="+mn-ea"/>
                  <a:sym typeface="+mn-lt"/>
                </a:rPr>
                <a:t>S</a:t>
              </a:r>
              <a:endParaRPr kumimoji="0" lang="en-US" altLang="zh-CN" sz="2800" b="1" i="0" u="none" strike="noStrike" kern="1200" cap="none" spc="0" normalizeH="0" baseline="0" noProof="0" dirty="0">
                <a:ln>
                  <a:noFill/>
                </a:ln>
                <a:solidFill>
                  <a:srgbClr val="FFFFFF"/>
                </a:solidFill>
                <a:effectLst/>
                <a:uLnTx/>
                <a:uFillTx/>
                <a:cs typeface="+mn-ea"/>
                <a:sym typeface="+mn-lt"/>
              </a:endParaRPr>
            </a:p>
          </p:txBody>
        </p:sp>
      </p:grpSp>
      <p:grpSp>
        <p:nvGrpSpPr>
          <p:cNvPr id="9" name="组合 8"/>
          <p:cNvGrpSpPr/>
          <p:nvPr/>
        </p:nvGrpSpPr>
        <p:grpSpPr>
          <a:xfrm>
            <a:off x="7781500" y="2353422"/>
            <a:ext cx="1802858" cy="774883"/>
            <a:chOff x="7877752" y="2028570"/>
            <a:chExt cx="1802858" cy="774883"/>
          </a:xfrm>
        </p:grpSpPr>
        <p:sp>
          <p:nvSpPr>
            <p:cNvPr id="20" name="AutoShape 18"/>
            <p:cNvSpPr>
              <a:spLocks noChangeArrowheads="1"/>
            </p:cNvSpPr>
            <p:nvPr/>
          </p:nvSpPr>
          <p:spPr bwMode="invGray">
            <a:xfrm>
              <a:off x="7877752" y="2028570"/>
              <a:ext cx="1802858" cy="774883"/>
            </a:xfrm>
            <a:prstGeom prst="chevron">
              <a:avLst>
                <a:gd name="adj" fmla="val 38600"/>
              </a:avLst>
            </a:prstGeom>
            <a:solidFill>
              <a:schemeClr val="bg1">
                <a:lumMod val="50000"/>
              </a:schemeClr>
            </a:solidFill>
            <a:ln>
              <a:noFill/>
            </a:ln>
          </p:spPr>
          <p:style>
            <a:lnRef idx="1">
              <a:schemeClr val="accent4"/>
            </a:lnRef>
            <a:fillRef idx="3">
              <a:schemeClr val="accent4"/>
            </a:fillRef>
            <a:effectRef idx="2">
              <a:schemeClr val="accent4"/>
            </a:effectRef>
            <a:fontRef idx="minor">
              <a:schemeClr val="lt1"/>
            </a:fontRef>
          </p:style>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n-lt"/>
                <a:cs typeface="+mn-ea"/>
                <a:sym typeface="+mn-lt"/>
              </a:endParaRPr>
            </a:p>
          </p:txBody>
        </p:sp>
        <p:sp>
          <p:nvSpPr>
            <p:cNvPr id="27" name="Text Box 27"/>
            <p:cNvSpPr txBox="1">
              <a:spLocks noChangeArrowheads="1"/>
            </p:cNvSpPr>
            <p:nvPr/>
          </p:nvSpPr>
          <p:spPr bwMode="gray">
            <a:xfrm>
              <a:off x="8016930" y="2147842"/>
              <a:ext cx="1577975" cy="519113"/>
            </a:xfrm>
            <a:prstGeom prst="rect">
              <a:avLst/>
            </a:prstGeom>
            <a:noFill/>
            <a:ln w="9525" algn="ctr">
              <a:noFill/>
              <a:miter lim="800000"/>
            </a:ln>
            <a:effectLst/>
          </p:spPr>
          <p:txBody>
            <a:bodyPr>
              <a:spAutoFit/>
            </a:bodyPr>
            <a:lstStyle/>
            <a:p>
              <a:pPr marL="0" marR="0" lvl="0" indent="0" algn="ctr" defTabSz="4572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cs typeface="+mn-ea"/>
                  <a:sym typeface="+mn-lt"/>
                </a:rPr>
                <a:t>T</a:t>
              </a:r>
              <a:endParaRPr kumimoji="0" lang="en-US" altLang="zh-CN" sz="2800" b="1" i="0" u="none" strike="noStrike" kern="1200" cap="none" spc="0" normalizeH="0" baseline="0" noProof="0" dirty="0">
                <a:ln>
                  <a:noFill/>
                </a:ln>
                <a:solidFill>
                  <a:srgbClr val="FFFFFF"/>
                </a:solidFill>
                <a:effectLst/>
                <a:uLnTx/>
                <a:uFillTx/>
                <a:cs typeface="+mn-ea"/>
                <a:sym typeface="+mn-lt"/>
              </a:endParaRPr>
            </a:p>
          </p:txBody>
        </p:sp>
      </p:grpSp>
      <p:sp>
        <p:nvSpPr>
          <p:cNvPr id="34" name="文本框 17"/>
          <p:cNvSpPr txBox="1"/>
          <p:nvPr/>
        </p:nvSpPr>
        <p:spPr>
          <a:xfrm>
            <a:off x="2319219" y="3605152"/>
            <a:ext cx="1142917"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
        <p:nvSpPr>
          <p:cNvPr id="35" name="矩形 34"/>
          <p:cNvSpPr/>
          <p:nvPr/>
        </p:nvSpPr>
        <p:spPr>
          <a:xfrm>
            <a:off x="2429012" y="3316137"/>
            <a:ext cx="923330" cy="276998"/>
          </a:xfrm>
          <a:prstGeom prst="rect">
            <a:avLst/>
          </a:prstGeom>
          <a:noFill/>
        </p:spPr>
        <p:txBody>
          <a:bodyPr wrap="none" lIns="0" tIns="0" rIns="0" bIns="0" anchor="b" anchorCtr="0">
            <a:spAutoFit/>
          </a:bodyPr>
          <a:lstStyle/>
          <a:p>
            <a:pPr algn="ct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36" name="文本框 17"/>
          <p:cNvSpPr txBox="1"/>
          <p:nvPr/>
        </p:nvSpPr>
        <p:spPr>
          <a:xfrm>
            <a:off x="4141134" y="3617805"/>
            <a:ext cx="1142917"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
        <p:nvSpPr>
          <p:cNvPr id="37" name="矩形 36"/>
          <p:cNvSpPr/>
          <p:nvPr/>
        </p:nvSpPr>
        <p:spPr>
          <a:xfrm>
            <a:off x="4250927" y="3328790"/>
            <a:ext cx="923330" cy="276998"/>
          </a:xfrm>
          <a:prstGeom prst="rect">
            <a:avLst/>
          </a:prstGeom>
          <a:noFill/>
        </p:spPr>
        <p:txBody>
          <a:bodyPr wrap="none" lIns="0" tIns="0" rIns="0" bIns="0" anchor="b" anchorCtr="0">
            <a:spAutoFit/>
          </a:bodyPr>
          <a:lstStyle/>
          <a:p>
            <a:pPr algn="ct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38" name="文本框 17"/>
          <p:cNvSpPr txBox="1"/>
          <p:nvPr/>
        </p:nvSpPr>
        <p:spPr>
          <a:xfrm>
            <a:off x="6071308" y="3683981"/>
            <a:ext cx="1142917"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
        <p:nvSpPr>
          <p:cNvPr id="39" name="矩形 38"/>
          <p:cNvSpPr/>
          <p:nvPr/>
        </p:nvSpPr>
        <p:spPr>
          <a:xfrm>
            <a:off x="6181101" y="3394966"/>
            <a:ext cx="923330" cy="276998"/>
          </a:xfrm>
          <a:prstGeom prst="rect">
            <a:avLst/>
          </a:prstGeom>
          <a:noFill/>
        </p:spPr>
        <p:txBody>
          <a:bodyPr wrap="none" lIns="0" tIns="0" rIns="0" bIns="0" anchor="b" anchorCtr="0">
            <a:spAutoFit/>
          </a:bodyPr>
          <a:lstStyle/>
          <a:p>
            <a:pPr algn="ct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40" name="文本框 17"/>
          <p:cNvSpPr txBox="1"/>
          <p:nvPr/>
        </p:nvSpPr>
        <p:spPr>
          <a:xfrm>
            <a:off x="7891688" y="3683981"/>
            <a:ext cx="1142917"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a:t>
            </a:r>
            <a:r>
              <a:rPr lang="zh-CN" altLang="en-US" sz="1100" dirty="0" smtClean="0">
                <a:latin typeface="+mn-lt"/>
                <a:cs typeface="+mn-ea"/>
                <a:sym typeface="+mn-lt"/>
              </a:rPr>
              <a:t>内容</a:t>
            </a:r>
            <a:endParaRPr lang="zh-CN" altLang="en-US" sz="1100" dirty="0">
              <a:latin typeface="+mn-lt"/>
              <a:cs typeface="+mn-ea"/>
              <a:sym typeface="+mn-lt"/>
            </a:endParaRPr>
          </a:p>
        </p:txBody>
      </p:sp>
      <p:sp>
        <p:nvSpPr>
          <p:cNvPr id="41" name="矩形 40"/>
          <p:cNvSpPr/>
          <p:nvPr/>
        </p:nvSpPr>
        <p:spPr>
          <a:xfrm>
            <a:off x="8001481" y="3394966"/>
            <a:ext cx="923330" cy="276998"/>
          </a:xfrm>
          <a:prstGeom prst="rect">
            <a:avLst/>
          </a:prstGeom>
          <a:noFill/>
        </p:spPr>
        <p:txBody>
          <a:bodyPr wrap="none" lIns="0" tIns="0" rIns="0" bIns="0" anchor="b" anchorCtr="0">
            <a:spAutoFit/>
          </a:bodyPr>
          <a:lstStyle/>
          <a:p>
            <a:pPr algn="ct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42" name="矩形 41"/>
          <p:cNvSpPr/>
          <p:nvPr/>
        </p:nvSpPr>
        <p:spPr>
          <a:xfrm>
            <a:off x="1487831" y="5428740"/>
            <a:ext cx="9386540" cy="609398"/>
          </a:xfrm>
          <a:prstGeom prst="rect">
            <a:avLst/>
          </a:prstGeom>
        </p:spPr>
        <p:txBody>
          <a:bodyPr wrap="square">
            <a:spAutoFit/>
          </a:bodyPr>
          <a:lstStyle/>
          <a:p>
            <a:pPr>
              <a:lnSpc>
                <a:spcPct val="120000"/>
              </a:lnSpc>
              <a:defRPr/>
            </a:pPr>
            <a:r>
              <a:rPr lang="zh-CN" altLang="en-US" sz="1400" dirty="0">
                <a:solidFill>
                  <a:schemeClr val="tx2"/>
                </a:solidFill>
                <a:cs typeface="+mn-ea"/>
                <a:sym typeface="+mn-lt"/>
              </a:rPr>
              <a:t>在这里输入内容在这里输入内容在这里输入内容在这里输入内容在这里输入内容在这里输入内容在这里输入内容在这里输入内容在这里输入内容在这里输入内容在这里输入内容在这里输入</a:t>
            </a:r>
            <a:r>
              <a:rPr lang="zh-CN" altLang="en-US" sz="1400" dirty="0" smtClean="0">
                <a:solidFill>
                  <a:schemeClr val="tx2"/>
                </a:solidFill>
                <a:cs typeface="+mn-ea"/>
                <a:sym typeface="+mn-lt"/>
              </a:rPr>
              <a:t>内容</a:t>
            </a:r>
            <a:endParaRPr lang="zh-CN" altLang="en-US" sz="1400" dirty="0">
              <a:solidFill>
                <a:schemeClr val="tx2"/>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3000"/>
                            </p:stCondLst>
                            <p:childTnLst>
                              <p:par>
                                <p:cTn id="26" presetID="15"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4000"/>
                            </p:stCondLst>
                            <p:childTnLst>
                              <p:par>
                                <p:cTn id="33" presetID="17" presetClass="entr" presetSubtype="10" fill="hold" grpId="0" nodeType="afterEffect">
                                  <p:stCondLst>
                                    <p:cond delay="0"/>
                                  </p:stCondLst>
                                  <p:iterate type="lt">
                                    <p:tmPct val="10000"/>
                                  </p:iterate>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strVal val="#ppt_h"/>
                                          </p:val>
                                        </p:tav>
                                        <p:tav tm="100000">
                                          <p:val>
                                            <p:strVal val="#ppt_h"/>
                                          </p:val>
                                        </p:tav>
                                      </p:tavLst>
                                    </p:anim>
                                  </p:childTnLst>
                                </p:cTn>
                              </p:par>
                            </p:childTnLst>
                          </p:cTn>
                        </p:par>
                        <p:par>
                          <p:cTn id="37" fill="hold">
                            <p:stCondLst>
                              <p:cond delay="4650"/>
                            </p:stCondLst>
                            <p:childTnLst>
                              <p:par>
                                <p:cTn id="38" presetID="10" presetClass="entr" presetSubtype="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500"/>
                                        <p:tgtEl>
                                          <p:spTgt spid="34"/>
                                        </p:tgtEl>
                                      </p:cBhvr>
                                    </p:animEffect>
                                  </p:childTnLst>
                                </p:cTn>
                              </p:par>
                              <p:par>
                                <p:cTn id="41" presetID="35" presetClass="path" presetSubtype="0" decel="100000" fill="hold" grpId="1" nodeType="withEffect">
                                  <p:stCondLst>
                                    <p:cond delay="0"/>
                                  </p:stCondLst>
                                  <p:childTnLst>
                                    <p:animMotion origin="layout" path="M 1.45833E-6 -4.81481E-6 L 0.05013 -4.81481E-6 " pathEditMode="relative" rAng="0" ptsTypes="AA">
                                      <p:cBhvr>
                                        <p:cTn id="42" dur="1500" spd="-100000" fill="hold"/>
                                        <p:tgtEl>
                                          <p:spTgt spid="34"/>
                                        </p:tgtEl>
                                        <p:attrNameLst>
                                          <p:attrName>ppt_x</p:attrName>
                                          <p:attrName>ppt_y</p:attrName>
                                        </p:attrNameLst>
                                      </p:cBhvr>
                                      <p:rCtr x="2500" y="0"/>
                                    </p:animMotion>
                                  </p:childTnLst>
                                </p:cTn>
                              </p:par>
                            </p:childTnLst>
                          </p:cTn>
                        </p:par>
                        <p:par>
                          <p:cTn id="43" fill="hold">
                            <p:stCondLst>
                              <p:cond delay="6150"/>
                            </p:stCondLst>
                            <p:childTnLst>
                              <p:par>
                                <p:cTn id="44" presetID="17" presetClass="entr" presetSubtype="10" fill="hold" grpId="0" nodeType="afterEffect">
                                  <p:stCondLst>
                                    <p:cond delay="0"/>
                                  </p:stCondLst>
                                  <p:iterate type="lt">
                                    <p:tmPct val="10000"/>
                                  </p:iterate>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strVal val="#ppt_h"/>
                                          </p:val>
                                        </p:tav>
                                        <p:tav tm="100000">
                                          <p:val>
                                            <p:strVal val="#ppt_h"/>
                                          </p:val>
                                        </p:tav>
                                      </p:tavLst>
                                    </p:anim>
                                  </p:childTnLst>
                                </p:cTn>
                              </p:par>
                            </p:childTnLst>
                          </p:cTn>
                        </p:par>
                        <p:par>
                          <p:cTn id="48" fill="hold">
                            <p:stCondLst>
                              <p:cond delay="6800"/>
                            </p:stCondLst>
                            <p:childTnLst>
                              <p:par>
                                <p:cTn id="49" presetID="10"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500"/>
                                        <p:tgtEl>
                                          <p:spTgt spid="36"/>
                                        </p:tgtEl>
                                      </p:cBhvr>
                                    </p:animEffect>
                                  </p:childTnLst>
                                </p:cTn>
                              </p:par>
                              <p:par>
                                <p:cTn id="52" presetID="35" presetClass="path" presetSubtype="0" decel="100000" fill="hold" grpId="1" nodeType="withEffect">
                                  <p:stCondLst>
                                    <p:cond delay="0"/>
                                  </p:stCondLst>
                                  <p:childTnLst>
                                    <p:animMotion origin="layout" path="M 1.45833E-6 -4.81481E-6 L 0.05013 -4.81481E-6 " pathEditMode="relative" rAng="0" ptsTypes="AA">
                                      <p:cBhvr>
                                        <p:cTn id="53" dur="1500" spd="-100000" fill="hold"/>
                                        <p:tgtEl>
                                          <p:spTgt spid="36"/>
                                        </p:tgtEl>
                                        <p:attrNameLst>
                                          <p:attrName>ppt_x</p:attrName>
                                          <p:attrName>ppt_y</p:attrName>
                                        </p:attrNameLst>
                                      </p:cBhvr>
                                      <p:rCtr x="2500" y="0"/>
                                    </p:animMotion>
                                  </p:childTnLst>
                                </p:cTn>
                              </p:par>
                            </p:childTnLst>
                          </p:cTn>
                        </p:par>
                        <p:par>
                          <p:cTn id="54" fill="hold">
                            <p:stCondLst>
                              <p:cond delay="8300"/>
                            </p:stCondLst>
                            <p:childTnLst>
                              <p:par>
                                <p:cTn id="55" presetID="17" presetClass="entr" presetSubtype="10" fill="hold" grpId="0" nodeType="afterEffect">
                                  <p:stCondLst>
                                    <p:cond delay="0"/>
                                  </p:stCondLst>
                                  <p:iterate type="lt">
                                    <p:tmPct val="10000"/>
                                  </p:iterate>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strVal val="#ppt_h"/>
                                          </p:val>
                                        </p:tav>
                                        <p:tav tm="100000">
                                          <p:val>
                                            <p:strVal val="#ppt_h"/>
                                          </p:val>
                                        </p:tav>
                                      </p:tavLst>
                                    </p:anim>
                                  </p:childTnLst>
                                </p:cTn>
                              </p:par>
                            </p:childTnLst>
                          </p:cTn>
                        </p:par>
                        <p:par>
                          <p:cTn id="59" fill="hold">
                            <p:stCondLst>
                              <p:cond delay="8950"/>
                            </p:stCondLst>
                            <p:childTnLst>
                              <p:par>
                                <p:cTn id="60" presetID="10"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500"/>
                                        <p:tgtEl>
                                          <p:spTgt spid="38"/>
                                        </p:tgtEl>
                                      </p:cBhvr>
                                    </p:animEffect>
                                  </p:childTnLst>
                                </p:cTn>
                              </p:par>
                              <p:par>
                                <p:cTn id="63" presetID="35" presetClass="path" presetSubtype="0" decel="100000" fill="hold" grpId="1" nodeType="withEffect">
                                  <p:stCondLst>
                                    <p:cond delay="0"/>
                                  </p:stCondLst>
                                  <p:childTnLst>
                                    <p:animMotion origin="layout" path="M 1.45833E-6 -4.81481E-6 L 0.05013 -4.81481E-6 " pathEditMode="relative" rAng="0" ptsTypes="AA">
                                      <p:cBhvr>
                                        <p:cTn id="64" dur="1500" spd="-100000" fill="hold"/>
                                        <p:tgtEl>
                                          <p:spTgt spid="38"/>
                                        </p:tgtEl>
                                        <p:attrNameLst>
                                          <p:attrName>ppt_x</p:attrName>
                                          <p:attrName>ppt_y</p:attrName>
                                        </p:attrNameLst>
                                      </p:cBhvr>
                                      <p:rCtr x="2500" y="0"/>
                                    </p:animMotion>
                                  </p:childTnLst>
                                </p:cTn>
                              </p:par>
                            </p:childTnLst>
                          </p:cTn>
                        </p:par>
                        <p:par>
                          <p:cTn id="65" fill="hold">
                            <p:stCondLst>
                              <p:cond delay="10450"/>
                            </p:stCondLst>
                            <p:childTnLst>
                              <p:par>
                                <p:cTn id="66" presetID="17" presetClass="entr" presetSubtype="10" fill="hold" grpId="0" nodeType="afterEffect">
                                  <p:stCondLst>
                                    <p:cond delay="0"/>
                                  </p:stCondLst>
                                  <p:iterate type="lt">
                                    <p:tmPct val="10000"/>
                                  </p:iterate>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strVal val="#ppt_h"/>
                                          </p:val>
                                        </p:tav>
                                        <p:tav tm="100000">
                                          <p:val>
                                            <p:strVal val="#ppt_h"/>
                                          </p:val>
                                        </p:tav>
                                      </p:tavLst>
                                    </p:anim>
                                  </p:childTnLst>
                                </p:cTn>
                              </p:par>
                            </p:childTnLst>
                          </p:cTn>
                        </p:par>
                        <p:par>
                          <p:cTn id="70" fill="hold">
                            <p:stCondLst>
                              <p:cond delay="11100"/>
                            </p:stCondLst>
                            <p:childTnLst>
                              <p:par>
                                <p:cTn id="71" presetID="10" presetClass="entr" presetSubtype="0" fill="hold" grpId="0"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500"/>
                                        <p:tgtEl>
                                          <p:spTgt spid="40"/>
                                        </p:tgtEl>
                                      </p:cBhvr>
                                    </p:animEffect>
                                  </p:childTnLst>
                                </p:cTn>
                              </p:par>
                              <p:par>
                                <p:cTn id="74" presetID="35" presetClass="path" presetSubtype="0" decel="100000" fill="hold" grpId="1" nodeType="withEffect">
                                  <p:stCondLst>
                                    <p:cond delay="0"/>
                                  </p:stCondLst>
                                  <p:childTnLst>
                                    <p:animMotion origin="layout" path="M 1.45833E-6 -4.81481E-6 L 0.05013 -4.81481E-6 " pathEditMode="relative" rAng="0" ptsTypes="AA">
                                      <p:cBhvr>
                                        <p:cTn id="75" dur="1500" spd="-100000" fill="hold"/>
                                        <p:tgtEl>
                                          <p:spTgt spid="40"/>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p:bldP spid="36" grpId="0"/>
      <p:bldP spid="36" grpId="1"/>
      <p:bldP spid="37" grpId="0"/>
      <p:bldP spid="38" grpId="0"/>
      <p:bldP spid="38" grpId="1"/>
      <p:bldP spid="39" grpId="0"/>
      <p:bldP spid="40" grpId="0"/>
      <p:bldP spid="40" grpId="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3-2 6W+1H</a:t>
            </a:r>
            <a:r>
              <a:rPr lang="zh-CN" altLang="en-US" dirty="0">
                <a:latin typeface="+mn-lt"/>
                <a:ea typeface="+mn-ea"/>
                <a:cs typeface="+mn-ea"/>
                <a:sym typeface="+mn-lt"/>
              </a:rPr>
              <a:t>分析模型</a:t>
            </a:r>
            <a:endParaRPr lang="zh-CN" altLang="en-US" dirty="0">
              <a:latin typeface="+mn-lt"/>
              <a:ea typeface="+mn-ea"/>
              <a:cs typeface="+mn-ea"/>
              <a:sym typeface="+mn-lt"/>
            </a:endParaRPr>
          </a:p>
        </p:txBody>
      </p:sp>
      <p:sp>
        <p:nvSpPr>
          <p:cNvPr id="6" name="AutoShape 3"/>
          <p:cNvSpPr>
            <a:spLocks noChangeArrowheads="1"/>
          </p:cNvSpPr>
          <p:nvPr/>
        </p:nvSpPr>
        <p:spPr bwMode="auto">
          <a:xfrm>
            <a:off x="3121350" y="2975196"/>
            <a:ext cx="1670875" cy="1152559"/>
          </a:xfrm>
          <a:prstGeom prst="flowChartDecision">
            <a:avLst/>
          </a:prstGeom>
          <a:solidFill>
            <a:srgbClr val="071F65"/>
          </a:solidFill>
        </p:spPr>
        <p:style>
          <a:lnRef idx="1">
            <a:schemeClr val="dk1"/>
          </a:lnRef>
          <a:fillRef idx="3">
            <a:schemeClr val="dk1"/>
          </a:fillRef>
          <a:effectRef idx="2">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0" cap="none" spc="0" normalizeH="0" baseline="0" noProof="0" dirty="0">
                <a:ln>
                  <a:noFill/>
                </a:ln>
                <a:solidFill>
                  <a:srgbClr val="FFFFFF"/>
                </a:solidFill>
                <a:effectLst/>
                <a:uLnTx/>
                <a:uFillTx/>
                <a:cs typeface="+mn-ea"/>
                <a:sym typeface="+mn-lt"/>
              </a:rPr>
              <a:t>6W</a:t>
            </a:r>
            <a:r>
              <a:rPr kumimoji="1" lang="zh-CN" altLang="en-US" sz="1800" b="1" i="0" u="none" strike="noStrike" kern="0" cap="none" spc="0" normalizeH="0" baseline="0" noProof="0" dirty="0">
                <a:ln>
                  <a:noFill/>
                </a:ln>
                <a:solidFill>
                  <a:srgbClr val="FFFFFF"/>
                </a:solidFill>
                <a:effectLst/>
                <a:uLnTx/>
                <a:uFillTx/>
                <a:cs typeface="+mn-ea"/>
                <a:sym typeface="+mn-lt"/>
              </a:rPr>
              <a:t>＋</a:t>
            </a:r>
            <a:r>
              <a:rPr kumimoji="1" lang="en-US" altLang="zh-CN" sz="1800" b="1" i="0" u="none" strike="noStrike" kern="0" cap="none" spc="0" normalizeH="0" baseline="0" noProof="0" dirty="0">
                <a:ln>
                  <a:noFill/>
                </a:ln>
                <a:solidFill>
                  <a:srgbClr val="FFFFFF"/>
                </a:solidFill>
                <a:effectLst/>
                <a:uLnTx/>
                <a:uFillTx/>
                <a:cs typeface="+mn-ea"/>
                <a:sym typeface="+mn-lt"/>
              </a:rPr>
              <a:t>1H</a:t>
            </a:r>
            <a:endParaRPr kumimoji="1" lang="en-US" altLang="zh-CN" sz="1800" b="1" i="0" u="none" strike="noStrike" kern="0" cap="none" spc="0" normalizeH="0" baseline="0" noProof="0" dirty="0">
              <a:ln>
                <a:noFill/>
              </a:ln>
              <a:solidFill>
                <a:srgbClr val="FFFFFF"/>
              </a:solidFill>
              <a:effectLst/>
              <a:uLnTx/>
              <a:uFillTx/>
              <a:cs typeface="+mn-ea"/>
              <a:sym typeface="+mn-lt"/>
            </a:endParaRPr>
          </a:p>
        </p:txBody>
      </p:sp>
      <p:sp>
        <p:nvSpPr>
          <p:cNvPr id="7" name="Rectangle 4"/>
          <p:cNvSpPr>
            <a:spLocks noChangeArrowheads="1"/>
          </p:cNvSpPr>
          <p:nvPr/>
        </p:nvSpPr>
        <p:spPr bwMode="auto">
          <a:xfrm>
            <a:off x="1392609" y="2054017"/>
            <a:ext cx="1267261" cy="633401"/>
          </a:xfrm>
          <a:prstGeom prst="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smtClean="0">
                <a:ln>
                  <a:noFill/>
                </a:ln>
                <a:solidFill>
                  <a:srgbClr val="FFC000"/>
                </a:solidFill>
                <a:effectLst/>
                <a:uLnTx/>
                <a:uFillTx/>
                <a:cs typeface="+mn-ea"/>
                <a:sym typeface="+mn-lt"/>
              </a:rPr>
              <a:t>W</a:t>
            </a:r>
            <a:r>
              <a:rPr kumimoji="1" lang="en-US" altLang="zh-CN" sz="1600" b="1" i="0" u="none" strike="noStrike" kern="0" cap="none" spc="0" normalizeH="0" baseline="0" noProof="0" dirty="0" smtClean="0">
                <a:ln>
                  <a:noFill/>
                </a:ln>
                <a:solidFill>
                  <a:srgbClr val="FFFFFF"/>
                </a:solidFill>
                <a:effectLst/>
                <a:uLnTx/>
                <a:uFillTx/>
                <a:cs typeface="+mn-ea"/>
                <a:sym typeface="+mn-lt"/>
              </a:rPr>
              <a:t>ho</a:t>
            </a:r>
            <a:endParaRPr kumimoji="1" lang="en-US" altLang="zh-CN" sz="1600" b="1" i="0" u="none" strike="noStrike" kern="0" cap="none" spc="0" normalizeH="0" baseline="0" noProof="0" dirty="0" smtClean="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FFFFFF"/>
                </a:solidFill>
                <a:effectLst/>
                <a:uLnTx/>
                <a:uFillTx/>
                <a:cs typeface="+mn-ea"/>
                <a:sym typeface="+mn-lt"/>
              </a:rPr>
              <a:t>谁构成市场</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8" name="Rectangle 5"/>
          <p:cNvSpPr>
            <a:spLocks noChangeArrowheads="1"/>
          </p:cNvSpPr>
          <p:nvPr/>
        </p:nvSpPr>
        <p:spPr bwMode="auto">
          <a:xfrm>
            <a:off x="3351366" y="2054017"/>
            <a:ext cx="1267261" cy="633401"/>
          </a:xfrm>
          <a:prstGeom prst="rect">
            <a:avLst/>
          </a:prstGeom>
          <a:solidFill>
            <a:schemeClr val="tx1">
              <a:lumMod val="75000"/>
            </a:schemeClr>
          </a:solidFill>
          <a:ln>
            <a:noFill/>
          </a:ln>
        </p:spPr>
        <p:style>
          <a:lnRef idx="1">
            <a:schemeClr val="accent2"/>
          </a:lnRef>
          <a:fillRef idx="3">
            <a:schemeClr val="accent2"/>
          </a:fillRef>
          <a:effectRef idx="2">
            <a:schemeClr val="accent2"/>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a:ln>
                  <a:noFill/>
                </a:ln>
                <a:solidFill>
                  <a:srgbClr val="FFC000"/>
                </a:solidFill>
                <a:effectLst/>
                <a:uLnTx/>
                <a:uFillTx/>
                <a:cs typeface="+mn-ea"/>
                <a:sym typeface="+mn-lt"/>
              </a:rPr>
              <a:t>W</a:t>
            </a:r>
            <a:r>
              <a:rPr kumimoji="1" lang="en-US" altLang="zh-CN" sz="1600" b="1" i="0" u="none" strike="noStrike" kern="0" cap="none" spc="0" normalizeH="0" baseline="0" noProof="0" dirty="0">
                <a:ln>
                  <a:noFill/>
                </a:ln>
                <a:solidFill>
                  <a:srgbClr val="FFFFFF"/>
                </a:solidFill>
                <a:effectLst/>
                <a:uLnTx/>
                <a:uFillTx/>
                <a:cs typeface="+mn-ea"/>
                <a:sym typeface="+mn-lt"/>
              </a:rPr>
              <a:t>hat</a:t>
            </a:r>
            <a:endParaRPr kumimoji="1" lang="en-US" altLang="zh-CN" sz="1600" b="1" i="0" u="none" strike="noStrike" kern="0" cap="none" spc="0" normalizeH="0" baseline="0" noProof="0" dirty="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FFFFFF"/>
                </a:solidFill>
                <a:effectLst/>
                <a:uLnTx/>
                <a:uFillTx/>
                <a:cs typeface="+mn-ea"/>
                <a:sym typeface="+mn-lt"/>
              </a:rPr>
              <a:t>购买什么</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9" name="Rectangle 6"/>
          <p:cNvSpPr>
            <a:spLocks noChangeArrowheads="1"/>
          </p:cNvSpPr>
          <p:nvPr/>
        </p:nvSpPr>
        <p:spPr bwMode="auto">
          <a:xfrm>
            <a:off x="5310123" y="2054017"/>
            <a:ext cx="1267261" cy="633401"/>
          </a:xfrm>
          <a:prstGeom prst="rect">
            <a:avLst/>
          </a:prstGeom>
          <a:solidFill>
            <a:schemeClr val="bg1">
              <a:lumMod val="50000"/>
            </a:schemeClr>
          </a:solidFill>
          <a:ln>
            <a:noFill/>
          </a:ln>
        </p:spPr>
        <p:style>
          <a:lnRef idx="1">
            <a:schemeClr val="accent3"/>
          </a:lnRef>
          <a:fillRef idx="3">
            <a:schemeClr val="accent3"/>
          </a:fillRef>
          <a:effectRef idx="2">
            <a:schemeClr val="accent3"/>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a:ln>
                  <a:noFill/>
                </a:ln>
                <a:solidFill>
                  <a:srgbClr val="FFC000"/>
                </a:solidFill>
                <a:effectLst/>
                <a:uLnTx/>
                <a:uFillTx/>
                <a:cs typeface="+mn-ea"/>
                <a:sym typeface="+mn-lt"/>
              </a:rPr>
              <a:t>W</a:t>
            </a:r>
            <a:r>
              <a:rPr kumimoji="1" lang="en-US" altLang="zh-CN" sz="1600" b="1" i="0" u="none" strike="noStrike" kern="0" cap="none" spc="0" normalizeH="0" baseline="0" noProof="0" dirty="0">
                <a:ln>
                  <a:noFill/>
                </a:ln>
                <a:solidFill>
                  <a:srgbClr val="FFFFFF"/>
                </a:solidFill>
                <a:effectLst/>
                <a:uLnTx/>
                <a:uFillTx/>
                <a:cs typeface="+mn-ea"/>
                <a:sym typeface="+mn-lt"/>
              </a:rPr>
              <a:t>hy</a:t>
            </a:r>
            <a:endParaRPr kumimoji="1" lang="en-US" altLang="zh-CN" sz="1600" b="1" i="0" u="none" strike="noStrike" kern="0" cap="none" spc="0" normalizeH="0" baseline="0" noProof="0" dirty="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FFFFFF"/>
                </a:solidFill>
                <a:effectLst/>
                <a:uLnTx/>
                <a:uFillTx/>
                <a:cs typeface="+mn-ea"/>
                <a:sym typeface="+mn-lt"/>
              </a:rPr>
              <a:t>为何购买</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10" name="Rectangle 7"/>
          <p:cNvSpPr>
            <a:spLocks noChangeArrowheads="1"/>
          </p:cNvSpPr>
          <p:nvPr/>
        </p:nvSpPr>
        <p:spPr bwMode="auto">
          <a:xfrm>
            <a:off x="5310123" y="4473378"/>
            <a:ext cx="1267261" cy="633401"/>
          </a:xfrm>
          <a:prstGeom prst="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a:ln>
                  <a:noFill/>
                </a:ln>
                <a:solidFill>
                  <a:srgbClr val="FFC000"/>
                </a:solidFill>
                <a:effectLst/>
                <a:uLnTx/>
                <a:uFillTx/>
                <a:cs typeface="+mn-ea"/>
                <a:sym typeface="+mn-lt"/>
              </a:rPr>
              <a:t>W</a:t>
            </a:r>
            <a:r>
              <a:rPr kumimoji="1" lang="en-US" altLang="zh-CN" sz="1600" b="1" i="0" u="none" strike="noStrike" kern="0" cap="none" spc="0" normalizeH="0" baseline="0" noProof="0" dirty="0">
                <a:ln>
                  <a:noFill/>
                </a:ln>
                <a:solidFill>
                  <a:srgbClr val="FFFFFF"/>
                </a:solidFill>
                <a:effectLst/>
                <a:uLnTx/>
                <a:uFillTx/>
                <a:cs typeface="+mn-ea"/>
                <a:sym typeface="+mn-lt"/>
              </a:rPr>
              <a:t>ho</a:t>
            </a:r>
            <a:endParaRPr kumimoji="1" lang="en-US" altLang="zh-CN" sz="1600" b="1" i="0" u="none" strike="noStrike" kern="0" cap="none" spc="0" normalizeH="0" baseline="0" noProof="0" dirty="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FFFFFF"/>
                </a:solidFill>
                <a:effectLst/>
                <a:uLnTx/>
                <a:uFillTx/>
                <a:cs typeface="+mn-ea"/>
                <a:sym typeface="+mn-lt"/>
              </a:rPr>
              <a:t>谁参与购买</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11" name="Rectangle 8"/>
          <p:cNvSpPr>
            <a:spLocks noChangeArrowheads="1"/>
          </p:cNvSpPr>
          <p:nvPr/>
        </p:nvSpPr>
        <p:spPr bwMode="auto">
          <a:xfrm>
            <a:off x="3351366" y="4473378"/>
            <a:ext cx="1267261" cy="633401"/>
          </a:xfrm>
          <a:prstGeom prst="rect">
            <a:avLst/>
          </a:prstGeom>
          <a:solidFill>
            <a:schemeClr val="tx1">
              <a:lumMod val="75000"/>
            </a:schemeClr>
          </a:solidFill>
          <a:ln>
            <a:noFill/>
          </a:ln>
        </p:spPr>
        <p:style>
          <a:lnRef idx="1">
            <a:schemeClr val="accent2"/>
          </a:lnRef>
          <a:fillRef idx="3">
            <a:schemeClr val="accent2"/>
          </a:fillRef>
          <a:effectRef idx="2">
            <a:schemeClr val="accent2"/>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a:ln>
                  <a:noFill/>
                </a:ln>
                <a:solidFill>
                  <a:srgbClr val="FFC000"/>
                </a:solidFill>
                <a:effectLst/>
                <a:uLnTx/>
                <a:uFillTx/>
                <a:cs typeface="+mn-ea"/>
                <a:sym typeface="+mn-lt"/>
              </a:rPr>
              <a:t>W</a:t>
            </a:r>
            <a:r>
              <a:rPr kumimoji="1" lang="en-US" altLang="zh-CN" sz="1600" b="1" i="0" u="none" strike="noStrike" kern="0" cap="none" spc="0" normalizeH="0" baseline="0" noProof="0" dirty="0">
                <a:ln>
                  <a:noFill/>
                </a:ln>
                <a:solidFill>
                  <a:srgbClr val="FFFFFF"/>
                </a:solidFill>
                <a:effectLst/>
                <a:uLnTx/>
                <a:uFillTx/>
                <a:cs typeface="+mn-ea"/>
                <a:sym typeface="+mn-lt"/>
              </a:rPr>
              <a:t>hen</a:t>
            </a:r>
            <a:endParaRPr kumimoji="1" lang="en-US" altLang="zh-CN" sz="1600" b="1" i="0" u="none" strike="noStrike" kern="0" cap="none" spc="0" normalizeH="0" baseline="0" noProof="0" dirty="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FFFFFF"/>
                </a:solidFill>
                <a:effectLst/>
                <a:uLnTx/>
                <a:uFillTx/>
                <a:cs typeface="+mn-ea"/>
                <a:sym typeface="+mn-lt"/>
              </a:rPr>
              <a:t>何时购买</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12" name="Rectangle 9"/>
          <p:cNvSpPr>
            <a:spLocks noChangeArrowheads="1"/>
          </p:cNvSpPr>
          <p:nvPr/>
        </p:nvSpPr>
        <p:spPr bwMode="auto">
          <a:xfrm>
            <a:off x="1392609" y="4473378"/>
            <a:ext cx="1267261" cy="633401"/>
          </a:xfrm>
          <a:prstGeom prst="rect">
            <a:avLst/>
          </a:prstGeom>
          <a:solidFill>
            <a:schemeClr val="bg1">
              <a:lumMod val="50000"/>
            </a:schemeClr>
          </a:solidFill>
          <a:ln>
            <a:noFill/>
          </a:ln>
        </p:spPr>
        <p:style>
          <a:lnRef idx="1">
            <a:schemeClr val="accent3"/>
          </a:lnRef>
          <a:fillRef idx="3">
            <a:schemeClr val="accent3"/>
          </a:fillRef>
          <a:effectRef idx="2">
            <a:schemeClr val="accent3"/>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a:ln>
                  <a:noFill/>
                </a:ln>
                <a:solidFill>
                  <a:srgbClr val="FFC000"/>
                </a:solidFill>
                <a:effectLst/>
                <a:uLnTx/>
                <a:uFillTx/>
                <a:cs typeface="+mn-ea"/>
                <a:sym typeface="+mn-lt"/>
              </a:rPr>
              <a:t>W</a:t>
            </a:r>
            <a:r>
              <a:rPr kumimoji="1" lang="en-US" altLang="zh-CN" sz="1600" b="1" i="0" u="none" strike="noStrike" kern="0" cap="none" spc="0" normalizeH="0" baseline="0" noProof="0" dirty="0">
                <a:ln>
                  <a:noFill/>
                </a:ln>
                <a:solidFill>
                  <a:srgbClr val="FFFFFF"/>
                </a:solidFill>
                <a:effectLst/>
                <a:uLnTx/>
                <a:uFillTx/>
                <a:cs typeface="+mn-ea"/>
                <a:sym typeface="+mn-lt"/>
              </a:rPr>
              <a:t>here</a:t>
            </a:r>
            <a:endParaRPr kumimoji="1" lang="en-US" altLang="zh-CN" sz="1600" b="1" i="0" u="none" strike="noStrike" kern="0" cap="none" spc="0" normalizeH="0" baseline="0" noProof="0" dirty="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FFFFFF"/>
                </a:solidFill>
                <a:effectLst/>
                <a:uLnTx/>
                <a:uFillTx/>
                <a:cs typeface="+mn-ea"/>
                <a:sym typeface="+mn-lt"/>
              </a:rPr>
              <a:t>何地购买</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13" name="Rectangle 10"/>
          <p:cNvSpPr>
            <a:spLocks noChangeArrowheads="1"/>
          </p:cNvSpPr>
          <p:nvPr/>
        </p:nvSpPr>
        <p:spPr bwMode="auto">
          <a:xfrm>
            <a:off x="1392609" y="3262974"/>
            <a:ext cx="1267261" cy="634847"/>
          </a:xfrm>
          <a:prstGeom prst="rect">
            <a:avLst/>
          </a:prstGeom>
          <a:solidFill>
            <a:schemeClr val="tx1">
              <a:lumMod val="75000"/>
            </a:schemeClr>
          </a:solidFill>
          <a:ln>
            <a:noFill/>
          </a:ln>
        </p:spPr>
        <p:style>
          <a:lnRef idx="1">
            <a:schemeClr val="accent2"/>
          </a:lnRef>
          <a:fillRef idx="3">
            <a:schemeClr val="accent2"/>
          </a:fillRef>
          <a:effectRef idx="2">
            <a:schemeClr val="accent2"/>
          </a:effectRef>
          <a:fontRef idx="minor">
            <a:schemeClr val="lt1"/>
          </a:fontRef>
        </p:style>
        <p:txBody>
          <a:bodyPr wrap="none" anchor="ct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dirty="0">
                <a:ln>
                  <a:noFill/>
                </a:ln>
                <a:solidFill>
                  <a:srgbClr val="FFC000"/>
                </a:solidFill>
                <a:effectLst/>
                <a:uLnTx/>
                <a:uFillTx/>
                <a:cs typeface="+mn-ea"/>
                <a:sym typeface="+mn-lt"/>
              </a:rPr>
              <a:t>H</a:t>
            </a:r>
            <a:r>
              <a:rPr kumimoji="1" lang="en-US" altLang="zh-CN" sz="1600" b="1" i="0" u="none" strike="noStrike" kern="0" cap="none" spc="0" normalizeH="0" baseline="0" noProof="0" dirty="0">
                <a:ln>
                  <a:noFill/>
                </a:ln>
                <a:solidFill>
                  <a:srgbClr val="FFFFFF"/>
                </a:solidFill>
                <a:effectLst/>
                <a:uLnTx/>
                <a:uFillTx/>
                <a:cs typeface="+mn-ea"/>
                <a:sym typeface="+mn-lt"/>
              </a:rPr>
              <a:t>ow</a:t>
            </a:r>
            <a:endParaRPr kumimoji="1" lang="en-US" altLang="zh-CN" sz="1600" b="1" i="0" u="none" strike="noStrike" kern="0" cap="none" spc="0" normalizeH="0" baseline="0" noProof="0" dirty="0">
              <a:ln>
                <a:noFill/>
              </a:ln>
              <a:solidFill>
                <a:srgbClr val="FFFFFF"/>
              </a:solidFill>
              <a:effectLst/>
              <a:uLnTx/>
              <a:uFillTx/>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FFFFFF"/>
                </a:solidFill>
                <a:effectLst/>
                <a:uLnTx/>
                <a:uFillTx/>
                <a:cs typeface="+mn-ea"/>
                <a:sym typeface="+mn-lt"/>
              </a:rPr>
              <a:t>如何购买</a:t>
            </a:r>
            <a:endParaRPr kumimoji="1" lang="zh-CN" altLang="en-US" sz="1600" b="1" i="0" u="none" strike="noStrike" kern="0" cap="none" spc="0" normalizeH="0" baseline="0" noProof="0" dirty="0">
              <a:ln>
                <a:noFill/>
              </a:ln>
              <a:solidFill>
                <a:srgbClr val="FFFFFF"/>
              </a:solidFill>
              <a:effectLst/>
              <a:uLnTx/>
              <a:uFillTx/>
              <a:cs typeface="+mn-ea"/>
              <a:sym typeface="+mn-lt"/>
            </a:endParaRPr>
          </a:p>
        </p:txBody>
      </p:sp>
      <p:sp>
        <p:nvSpPr>
          <p:cNvPr id="14" name="Line 11"/>
          <p:cNvSpPr>
            <a:spLocks noChangeShapeType="1"/>
          </p:cNvSpPr>
          <p:nvPr/>
        </p:nvSpPr>
        <p:spPr bwMode="auto">
          <a:xfrm>
            <a:off x="2659870" y="2687418"/>
            <a:ext cx="898366" cy="561095"/>
          </a:xfrm>
          <a:prstGeom prst="line">
            <a:avLst/>
          </a:prstGeom>
          <a:noFill/>
          <a:ln w="28575">
            <a:solidFill>
              <a:schemeClr val="tx1"/>
            </a:solidFill>
            <a:miter lim="800000"/>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15" name="Line 12"/>
          <p:cNvSpPr>
            <a:spLocks noChangeShapeType="1"/>
          </p:cNvSpPr>
          <p:nvPr/>
        </p:nvSpPr>
        <p:spPr bwMode="auto">
          <a:xfrm>
            <a:off x="2659870" y="3552199"/>
            <a:ext cx="461480" cy="0"/>
          </a:xfrm>
          <a:prstGeom prst="line">
            <a:avLst/>
          </a:prstGeom>
          <a:noFill/>
          <a:ln w="28575">
            <a:solidFill>
              <a:schemeClr val="tx1"/>
            </a:solidFill>
            <a:miter lim="800000"/>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16" name="Line 13"/>
          <p:cNvSpPr>
            <a:spLocks noChangeShapeType="1"/>
          </p:cNvSpPr>
          <p:nvPr/>
        </p:nvSpPr>
        <p:spPr bwMode="auto">
          <a:xfrm flipV="1">
            <a:off x="2659870" y="3897822"/>
            <a:ext cx="921513" cy="575556"/>
          </a:xfrm>
          <a:prstGeom prst="line">
            <a:avLst/>
          </a:prstGeom>
          <a:noFill/>
          <a:ln w="28575">
            <a:solidFill>
              <a:schemeClr val="tx1"/>
            </a:solidFill>
            <a:miter lim="800000"/>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17" name="Line 14"/>
          <p:cNvSpPr>
            <a:spLocks noChangeShapeType="1"/>
          </p:cNvSpPr>
          <p:nvPr/>
        </p:nvSpPr>
        <p:spPr bwMode="auto">
          <a:xfrm>
            <a:off x="3984997" y="4127755"/>
            <a:ext cx="0" cy="345623"/>
          </a:xfrm>
          <a:prstGeom prst="line">
            <a:avLst/>
          </a:prstGeom>
          <a:noFill/>
          <a:ln w="28575">
            <a:solidFill>
              <a:schemeClr val="tx1"/>
            </a:solidFill>
            <a:miter lim="800000"/>
            <a:headEnd type="triangl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18" name="Line 15"/>
          <p:cNvSpPr>
            <a:spLocks noChangeShapeType="1"/>
          </p:cNvSpPr>
          <p:nvPr/>
        </p:nvSpPr>
        <p:spPr bwMode="auto">
          <a:xfrm flipH="1" flipV="1">
            <a:off x="4388610" y="3839977"/>
            <a:ext cx="921513" cy="633401"/>
          </a:xfrm>
          <a:prstGeom prst="line">
            <a:avLst/>
          </a:prstGeom>
          <a:noFill/>
          <a:ln w="28575">
            <a:solidFill>
              <a:schemeClr val="tx1"/>
            </a:solidFill>
            <a:miter lim="800000"/>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19" name="Line 16"/>
          <p:cNvSpPr>
            <a:spLocks noChangeShapeType="1"/>
          </p:cNvSpPr>
          <p:nvPr/>
        </p:nvSpPr>
        <p:spPr bwMode="auto">
          <a:xfrm flipH="1">
            <a:off x="4388610" y="2687418"/>
            <a:ext cx="921513" cy="561095"/>
          </a:xfrm>
          <a:prstGeom prst="line">
            <a:avLst/>
          </a:prstGeom>
          <a:noFill/>
          <a:ln w="28575">
            <a:solidFill>
              <a:schemeClr val="tx1"/>
            </a:solidFill>
            <a:miter lim="800000"/>
            <a:headEnd type="none" w="sm"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20" name="Line 17"/>
          <p:cNvSpPr>
            <a:spLocks noChangeShapeType="1"/>
          </p:cNvSpPr>
          <p:nvPr/>
        </p:nvSpPr>
        <p:spPr bwMode="auto">
          <a:xfrm flipV="1">
            <a:off x="3984997" y="2687418"/>
            <a:ext cx="0" cy="319593"/>
          </a:xfrm>
          <a:prstGeom prst="line">
            <a:avLst/>
          </a:prstGeom>
          <a:noFill/>
          <a:ln w="28575">
            <a:solidFill>
              <a:schemeClr val="tx1"/>
            </a:solidFill>
            <a:miter lim="800000"/>
            <a:headEnd type="triangle"/>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95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0A2068"/>
              </a:solidFill>
              <a:effectLst/>
              <a:uLnTx/>
              <a:uFillTx/>
              <a:cs typeface="+mn-ea"/>
              <a:sym typeface="+mn-lt"/>
            </a:endParaRPr>
          </a:p>
        </p:txBody>
      </p:sp>
      <p:sp>
        <p:nvSpPr>
          <p:cNvPr id="30" name="文本框 17"/>
          <p:cNvSpPr txBox="1"/>
          <p:nvPr/>
        </p:nvSpPr>
        <p:spPr>
          <a:xfrm>
            <a:off x="8029991" y="1842453"/>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31" name="矩形 30"/>
          <p:cNvSpPr/>
          <p:nvPr/>
        </p:nvSpPr>
        <p:spPr>
          <a:xfrm>
            <a:off x="8029991" y="1436570"/>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32" name="文本框 17"/>
          <p:cNvSpPr txBox="1"/>
          <p:nvPr/>
        </p:nvSpPr>
        <p:spPr>
          <a:xfrm>
            <a:off x="8029991" y="3479542"/>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33" name="矩形 32"/>
          <p:cNvSpPr/>
          <p:nvPr/>
        </p:nvSpPr>
        <p:spPr>
          <a:xfrm>
            <a:off x="8029991" y="3073659"/>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34" name="文本框 17"/>
          <p:cNvSpPr txBox="1"/>
          <p:nvPr/>
        </p:nvSpPr>
        <p:spPr>
          <a:xfrm>
            <a:off x="8029991" y="4914541"/>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35" name="矩形 34"/>
          <p:cNvSpPr/>
          <p:nvPr/>
        </p:nvSpPr>
        <p:spPr>
          <a:xfrm>
            <a:off x="8029991" y="4508658"/>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right)">
                                      <p:cBhvr>
                                        <p:cTn id="54" dur="500"/>
                                        <p:tgtEl>
                                          <p:spTgt spid="19"/>
                                        </p:tgtEl>
                                      </p:cBhvr>
                                    </p:animEffect>
                                  </p:childTnLst>
                                </p:cTn>
                              </p:par>
                            </p:childTnLst>
                          </p:cTn>
                        </p:par>
                        <p:par>
                          <p:cTn id="55" fill="hold">
                            <p:stCondLst>
                              <p:cond delay="1000"/>
                            </p:stCondLst>
                            <p:childTnLst>
                              <p:par>
                                <p:cTn id="56" presetID="14" presetClass="entr" presetSubtype="10"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randombar(horizontal)">
                                      <p:cBhvr>
                                        <p:cTn id="58" dur="1000"/>
                                        <p:tgtEl>
                                          <p:spTgt spid="6"/>
                                        </p:tgtEl>
                                      </p:cBhvr>
                                    </p:animEffect>
                                  </p:childTnLst>
                                </p:cTn>
                              </p:par>
                            </p:childTnLst>
                          </p:cTn>
                        </p:par>
                        <p:par>
                          <p:cTn id="59" fill="hold">
                            <p:stCondLst>
                              <p:cond delay="2000"/>
                            </p:stCondLst>
                            <p:childTnLst>
                              <p:par>
                                <p:cTn id="60" presetID="17" presetClass="entr" presetSubtype="10" fill="hold" grpId="0" nodeType="afterEffect">
                                  <p:stCondLst>
                                    <p:cond delay="0"/>
                                  </p:stCondLst>
                                  <p:iterate type="lt">
                                    <p:tmPct val="10000"/>
                                  </p:iterate>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strVal val="#ppt_h"/>
                                          </p:val>
                                        </p:tav>
                                        <p:tav tm="100000">
                                          <p:val>
                                            <p:strVal val="#ppt_h"/>
                                          </p:val>
                                        </p:tav>
                                      </p:tavLst>
                                    </p:anim>
                                  </p:childTnLst>
                                </p:cTn>
                              </p:par>
                            </p:childTnLst>
                          </p:cTn>
                        </p:par>
                        <p:par>
                          <p:cTn id="64" fill="hold">
                            <p:stCondLst>
                              <p:cond delay="26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500"/>
                                        <p:tgtEl>
                                          <p:spTgt spid="30"/>
                                        </p:tgtEl>
                                      </p:cBhvr>
                                    </p:animEffect>
                                  </p:childTnLst>
                                </p:cTn>
                              </p:par>
                              <p:par>
                                <p:cTn id="68" presetID="35" presetClass="path" presetSubtype="0" decel="100000" fill="hold" grpId="1" nodeType="withEffect">
                                  <p:stCondLst>
                                    <p:cond delay="0"/>
                                  </p:stCondLst>
                                  <p:childTnLst>
                                    <p:animMotion origin="layout" path="M 1.45833E-6 -4.81481E-6 L 0.05013 -4.81481E-6 " pathEditMode="relative" rAng="0" ptsTypes="AA">
                                      <p:cBhvr>
                                        <p:cTn id="69" dur="1500" spd="-100000" fill="hold"/>
                                        <p:tgtEl>
                                          <p:spTgt spid="30"/>
                                        </p:tgtEl>
                                        <p:attrNameLst>
                                          <p:attrName>ppt_x</p:attrName>
                                          <p:attrName>ppt_y</p:attrName>
                                        </p:attrNameLst>
                                      </p:cBhvr>
                                      <p:rCtr x="2500" y="0"/>
                                    </p:animMotion>
                                  </p:childTnLst>
                                </p:cTn>
                              </p:par>
                            </p:childTnLst>
                          </p:cTn>
                        </p:par>
                        <p:par>
                          <p:cTn id="70" fill="hold">
                            <p:stCondLst>
                              <p:cond delay="4150"/>
                            </p:stCondLst>
                            <p:childTnLst>
                              <p:par>
                                <p:cTn id="71" presetID="17" presetClass="entr" presetSubtype="10" fill="hold" grpId="0" nodeType="afterEffect">
                                  <p:stCondLst>
                                    <p:cond delay="0"/>
                                  </p:stCondLst>
                                  <p:iterate type="lt">
                                    <p:tmPct val="10000"/>
                                  </p:iterate>
                                  <p:childTnLst>
                                    <p:set>
                                      <p:cBhvr>
                                        <p:cTn id="72" dur="1" fill="hold">
                                          <p:stCondLst>
                                            <p:cond delay="0"/>
                                          </p:stCondLst>
                                        </p:cTn>
                                        <p:tgtEl>
                                          <p:spTgt spid="33"/>
                                        </p:tgtEl>
                                        <p:attrNameLst>
                                          <p:attrName>style.visibility</p:attrName>
                                        </p:attrNameLst>
                                      </p:cBhvr>
                                      <p:to>
                                        <p:strVal val="visible"/>
                                      </p:to>
                                    </p:set>
                                    <p:anim calcmode="lin" valueType="num">
                                      <p:cBhvr>
                                        <p:cTn id="73" dur="500" fill="hold"/>
                                        <p:tgtEl>
                                          <p:spTgt spid="33"/>
                                        </p:tgtEl>
                                        <p:attrNameLst>
                                          <p:attrName>ppt_w</p:attrName>
                                        </p:attrNameLst>
                                      </p:cBhvr>
                                      <p:tavLst>
                                        <p:tav tm="0">
                                          <p:val>
                                            <p:fltVal val="0"/>
                                          </p:val>
                                        </p:tav>
                                        <p:tav tm="100000">
                                          <p:val>
                                            <p:strVal val="#ppt_w"/>
                                          </p:val>
                                        </p:tav>
                                      </p:tavLst>
                                    </p:anim>
                                    <p:anim calcmode="lin" valueType="num">
                                      <p:cBhvr>
                                        <p:cTn id="74" dur="500" fill="hold"/>
                                        <p:tgtEl>
                                          <p:spTgt spid="33"/>
                                        </p:tgtEl>
                                        <p:attrNameLst>
                                          <p:attrName>ppt_h</p:attrName>
                                        </p:attrNameLst>
                                      </p:cBhvr>
                                      <p:tavLst>
                                        <p:tav tm="0">
                                          <p:val>
                                            <p:strVal val="#ppt_h"/>
                                          </p:val>
                                        </p:tav>
                                        <p:tav tm="100000">
                                          <p:val>
                                            <p:strVal val="#ppt_h"/>
                                          </p:val>
                                        </p:tav>
                                      </p:tavLst>
                                    </p:anim>
                                  </p:childTnLst>
                                </p:cTn>
                              </p:par>
                            </p:childTnLst>
                          </p:cTn>
                        </p:par>
                        <p:par>
                          <p:cTn id="75" fill="hold">
                            <p:stCondLst>
                              <p:cond delay="4800"/>
                            </p:stCondLst>
                            <p:childTnLst>
                              <p:par>
                                <p:cTn id="76" presetID="10" presetClass="entr" presetSubtype="0" fill="hold" grpId="0" nodeType="after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1500"/>
                                        <p:tgtEl>
                                          <p:spTgt spid="32"/>
                                        </p:tgtEl>
                                      </p:cBhvr>
                                    </p:animEffect>
                                  </p:childTnLst>
                                </p:cTn>
                              </p:par>
                              <p:par>
                                <p:cTn id="79" presetID="35" presetClass="path" presetSubtype="0" decel="100000" fill="hold" grpId="1" nodeType="withEffect">
                                  <p:stCondLst>
                                    <p:cond delay="0"/>
                                  </p:stCondLst>
                                  <p:childTnLst>
                                    <p:animMotion origin="layout" path="M 1.45833E-6 -4.81481E-6 L 0.05013 -4.81481E-6 " pathEditMode="relative" rAng="0" ptsTypes="AA">
                                      <p:cBhvr>
                                        <p:cTn id="80" dur="1500" spd="-100000" fill="hold"/>
                                        <p:tgtEl>
                                          <p:spTgt spid="32"/>
                                        </p:tgtEl>
                                        <p:attrNameLst>
                                          <p:attrName>ppt_x</p:attrName>
                                          <p:attrName>ppt_y</p:attrName>
                                        </p:attrNameLst>
                                      </p:cBhvr>
                                      <p:rCtr x="2500" y="0"/>
                                    </p:animMotion>
                                  </p:childTnLst>
                                </p:cTn>
                              </p:par>
                            </p:childTnLst>
                          </p:cTn>
                        </p:par>
                        <p:par>
                          <p:cTn id="81" fill="hold">
                            <p:stCondLst>
                              <p:cond delay="6300"/>
                            </p:stCondLst>
                            <p:childTnLst>
                              <p:par>
                                <p:cTn id="82" presetID="17" presetClass="entr" presetSubtype="10" fill="hold" grpId="0" nodeType="afterEffect">
                                  <p:stCondLst>
                                    <p:cond delay="0"/>
                                  </p:stCondLst>
                                  <p:iterate type="lt">
                                    <p:tmPct val="10000"/>
                                  </p:iterate>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fltVal val="0"/>
                                          </p:val>
                                        </p:tav>
                                        <p:tav tm="100000">
                                          <p:val>
                                            <p:strVal val="#ppt_w"/>
                                          </p:val>
                                        </p:tav>
                                      </p:tavLst>
                                    </p:anim>
                                    <p:anim calcmode="lin" valueType="num">
                                      <p:cBhvr>
                                        <p:cTn id="85" dur="500" fill="hold"/>
                                        <p:tgtEl>
                                          <p:spTgt spid="35"/>
                                        </p:tgtEl>
                                        <p:attrNameLst>
                                          <p:attrName>ppt_h</p:attrName>
                                        </p:attrNameLst>
                                      </p:cBhvr>
                                      <p:tavLst>
                                        <p:tav tm="0">
                                          <p:val>
                                            <p:strVal val="#ppt_h"/>
                                          </p:val>
                                        </p:tav>
                                        <p:tav tm="100000">
                                          <p:val>
                                            <p:strVal val="#ppt_h"/>
                                          </p:val>
                                        </p:tav>
                                      </p:tavLst>
                                    </p:anim>
                                  </p:childTnLst>
                                </p:cTn>
                              </p:par>
                            </p:childTnLst>
                          </p:cTn>
                        </p:par>
                        <p:par>
                          <p:cTn id="86" fill="hold">
                            <p:stCondLst>
                              <p:cond delay="6950"/>
                            </p:stCondLst>
                            <p:childTnLst>
                              <p:par>
                                <p:cTn id="87" presetID="10" presetClass="entr" presetSubtype="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500"/>
                                        <p:tgtEl>
                                          <p:spTgt spid="34"/>
                                        </p:tgtEl>
                                      </p:cBhvr>
                                    </p:animEffect>
                                  </p:childTnLst>
                                </p:cTn>
                              </p:par>
                              <p:par>
                                <p:cTn id="90" presetID="35" presetClass="path" presetSubtype="0" decel="100000" fill="hold" grpId="1" nodeType="withEffect">
                                  <p:stCondLst>
                                    <p:cond delay="0"/>
                                  </p:stCondLst>
                                  <p:childTnLst>
                                    <p:animMotion origin="layout" path="M 1.45833E-6 -4.81481E-6 L 0.05013 -4.81481E-6 " pathEditMode="relative" rAng="0" ptsTypes="AA">
                                      <p:cBhvr>
                                        <p:cTn id="91" dur="1500" spd="-100000" fill="hold"/>
                                        <p:tgtEl>
                                          <p:spTgt spid="34"/>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p:bldP spid="30" grpId="1"/>
      <p:bldP spid="31" grpId="0"/>
      <p:bldP spid="32" grpId="0"/>
      <p:bldP spid="32" grpId="1"/>
      <p:bldP spid="33" grpId="0"/>
      <p:bldP spid="34" grpId="0"/>
      <p:bldP spid="34" grpId="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en-US" altLang="zh-CN" dirty="0">
                <a:latin typeface="+mn-lt"/>
                <a:ea typeface="+mn-ea"/>
                <a:cs typeface="+mn-ea"/>
                <a:sym typeface="+mn-lt"/>
              </a:rPr>
              <a:t>3-3 SWOT</a:t>
            </a:r>
            <a:r>
              <a:rPr lang="zh-CN" altLang="en-US" dirty="0">
                <a:latin typeface="+mn-lt"/>
                <a:ea typeface="+mn-ea"/>
                <a:cs typeface="+mn-ea"/>
                <a:sym typeface="+mn-lt"/>
              </a:rPr>
              <a:t>分析法</a:t>
            </a:r>
            <a:endParaRPr lang="zh-CN" altLang="en-US" dirty="0">
              <a:latin typeface="+mn-lt"/>
              <a:ea typeface="+mn-ea"/>
              <a:cs typeface="+mn-ea"/>
              <a:sym typeface="+mn-lt"/>
            </a:endParaRPr>
          </a:p>
        </p:txBody>
      </p:sp>
      <p:sp>
        <p:nvSpPr>
          <p:cNvPr id="4" name="Ellipse 28"/>
          <p:cNvSpPr/>
          <p:nvPr/>
        </p:nvSpPr>
        <p:spPr>
          <a:xfrm>
            <a:off x="6208714" y="1947863"/>
            <a:ext cx="1562100" cy="1562100"/>
          </a:xfrm>
          <a:prstGeom prst="ellipse">
            <a:avLst/>
          </a:prstGeom>
          <a:solidFill>
            <a:srgbClr val="F7F7F7">
              <a:alpha val="80000"/>
            </a:srgbClr>
          </a:solidFill>
          <a:ln w="76200">
            <a:solidFill>
              <a:schemeClr val="bg1">
                <a:lumMod val="50000"/>
              </a:schemeClr>
            </a:solidFill>
          </a:ln>
        </p:spPr>
        <p:txBody>
          <a:bodyPr anchor="ctr" anchorCtr="1"/>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1C1C1C"/>
                </a:solidFill>
                <a:effectLst/>
                <a:uLnTx/>
                <a:uFillTx/>
                <a:cs typeface="+mn-ea"/>
                <a:sym typeface="+mn-lt"/>
              </a:rPr>
              <a:t>劣势</a:t>
            </a:r>
            <a:endParaRPr kumimoji="0" lang="fr-FR" altLang="zh-CN" sz="2400" b="0" i="0" u="none" strike="noStrike" kern="1200" cap="none" spc="0" normalizeH="0" baseline="0" noProof="0" dirty="0">
              <a:ln>
                <a:noFill/>
              </a:ln>
              <a:solidFill>
                <a:srgbClr val="1C1C1C"/>
              </a:solidFill>
              <a:effectLst/>
              <a:uLnTx/>
              <a:uFillTx/>
              <a:cs typeface="+mn-ea"/>
              <a:sym typeface="+mn-lt"/>
            </a:endParaRPr>
          </a:p>
        </p:txBody>
      </p:sp>
      <p:sp>
        <p:nvSpPr>
          <p:cNvPr id="5" name="Freeform 95"/>
          <p:cNvSpPr/>
          <p:nvPr/>
        </p:nvSpPr>
        <p:spPr bwMode="auto">
          <a:xfrm>
            <a:off x="7285040" y="1882777"/>
            <a:ext cx="485775" cy="490537"/>
          </a:xfrm>
          <a:custGeom>
            <a:avLst/>
            <a:gdLst>
              <a:gd name="T0" fmla="*/ 2147483646 w 275"/>
              <a:gd name="T1" fmla="*/ 2147483646 h 275"/>
              <a:gd name="T2" fmla="*/ 2147483646 w 275"/>
              <a:gd name="T3" fmla="*/ 2147483646 h 275"/>
              <a:gd name="T4" fmla="*/ 2147483646 w 275"/>
              <a:gd name="T5" fmla="*/ 2147483646 h 275"/>
              <a:gd name="T6" fmla="*/ 2147483646 w 275"/>
              <a:gd name="T7" fmla="*/ 2147483646 h 275"/>
              <a:gd name="T8" fmla="*/ 0 w 275"/>
              <a:gd name="T9" fmla="*/ 2147483646 h 275"/>
              <a:gd name="T10" fmla="*/ 2147483646 w 275"/>
              <a:gd name="T11" fmla="*/ 2147483646 h 275"/>
              <a:gd name="T12" fmla="*/ 2147483646 w 275"/>
              <a:gd name="T13" fmla="*/ 2147483646 h 275"/>
              <a:gd name="T14" fmla="*/ 2147483646 w 275"/>
              <a:gd name="T15" fmla="*/ 2147483646 h 275"/>
              <a:gd name="T16" fmla="*/ 2147483646 w 275"/>
              <a:gd name="T17" fmla="*/ 2147483646 h 275"/>
              <a:gd name="T18" fmla="*/ 2147483646 w 275"/>
              <a:gd name="T19" fmla="*/ 2147483646 h 275"/>
              <a:gd name="T20" fmla="*/ 2147483646 w 275"/>
              <a:gd name="T21" fmla="*/ 2147483646 h 275"/>
              <a:gd name="T22" fmla="*/ 2147483646 w 275"/>
              <a:gd name="T23" fmla="*/ 2147483646 h 275"/>
              <a:gd name="T24" fmla="*/ 2147483646 w 275"/>
              <a:gd name="T25" fmla="*/ 2147483646 h 275"/>
              <a:gd name="T26" fmla="*/ 2147483646 w 275"/>
              <a:gd name="T27" fmla="*/ 2147483646 h 275"/>
              <a:gd name="T28" fmla="*/ 2147483646 w 275"/>
              <a:gd name="T29" fmla="*/ 2147483646 h 275"/>
              <a:gd name="T30" fmla="*/ 2147483646 w 275"/>
              <a:gd name="T31" fmla="*/ 2147483646 h 275"/>
              <a:gd name="T32" fmla="*/ 2147483646 w 275"/>
              <a:gd name="T33" fmla="*/ 2147483646 h 275"/>
              <a:gd name="T34" fmla="*/ 2147483646 w 275"/>
              <a:gd name="T35" fmla="*/ 2147483646 h 275"/>
              <a:gd name="T36" fmla="*/ 2147483646 w 275"/>
              <a:gd name="T37" fmla="*/ 2147483646 h 275"/>
              <a:gd name="T38" fmla="*/ 2147483646 w 275"/>
              <a:gd name="T39" fmla="*/ 0 h 275"/>
              <a:gd name="T40" fmla="*/ 2147483646 w 275"/>
              <a:gd name="T41" fmla="*/ 0 h 275"/>
              <a:gd name="T42" fmla="*/ 2147483646 w 275"/>
              <a:gd name="T43" fmla="*/ 2147483646 h 275"/>
              <a:gd name="T44" fmla="*/ 2147483646 w 275"/>
              <a:gd name="T45" fmla="*/ 2147483646 h 275"/>
              <a:gd name="T46" fmla="*/ 2147483646 w 275"/>
              <a:gd name="T47" fmla="*/ 2147483646 h 275"/>
              <a:gd name="T48" fmla="*/ 2147483646 w 275"/>
              <a:gd name="T49" fmla="*/ 2147483646 h 275"/>
              <a:gd name="T50" fmla="*/ 2147483646 w 275"/>
              <a:gd name="T51" fmla="*/ 2147483646 h 275"/>
              <a:gd name="T52" fmla="*/ 2147483646 w 275"/>
              <a:gd name="T53" fmla="*/ 2147483646 h 275"/>
              <a:gd name="T54" fmla="*/ 2147483646 w 275"/>
              <a:gd name="T55" fmla="*/ 2147483646 h 275"/>
              <a:gd name="T56" fmla="*/ 2147483646 w 275"/>
              <a:gd name="T57" fmla="*/ 2147483646 h 275"/>
              <a:gd name="T58" fmla="*/ 2147483646 w 275"/>
              <a:gd name="T59" fmla="*/ 2147483646 h 275"/>
              <a:gd name="T60" fmla="*/ 2147483646 w 275"/>
              <a:gd name="T61" fmla="*/ 2147483646 h 275"/>
              <a:gd name="T62" fmla="*/ 2147483646 w 275"/>
              <a:gd name="T63" fmla="*/ 2147483646 h 275"/>
              <a:gd name="T64" fmla="*/ 2147483646 w 275"/>
              <a:gd name="T65" fmla="*/ 2147483646 h 275"/>
              <a:gd name="T66" fmla="*/ 2147483646 w 275"/>
              <a:gd name="T67" fmla="*/ 2147483646 h 275"/>
              <a:gd name="T68" fmla="*/ 2147483646 w 275"/>
              <a:gd name="T69" fmla="*/ 2147483646 h 275"/>
              <a:gd name="T70" fmla="*/ 2147483646 w 275"/>
              <a:gd name="T71" fmla="*/ 2147483646 h 275"/>
              <a:gd name="T72" fmla="*/ 2147483646 w 275"/>
              <a:gd name="T73" fmla="*/ 2147483646 h 275"/>
              <a:gd name="T74" fmla="*/ 2147483646 w 275"/>
              <a:gd name="T75" fmla="*/ 2147483646 h 275"/>
              <a:gd name="T76" fmla="*/ 2147483646 w 275"/>
              <a:gd name="T77" fmla="*/ 214748364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5"/>
              <a:gd name="T118" fmla="*/ 0 h 275"/>
              <a:gd name="T119" fmla="*/ 275 w 275"/>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28" y="229"/>
                </a:lnTo>
                <a:lnTo>
                  <a:pt x="39" y="224"/>
                </a:lnTo>
                <a:lnTo>
                  <a:pt x="32" y="214"/>
                </a:lnTo>
                <a:lnTo>
                  <a:pt x="26" y="206"/>
                </a:lnTo>
                <a:lnTo>
                  <a:pt x="21" y="196"/>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101" y="6"/>
                </a:lnTo>
                <a:lnTo>
                  <a:pt x="113" y="2"/>
                </a:lnTo>
                <a:lnTo>
                  <a:pt x="127"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85" y="260"/>
                </a:lnTo>
                <a:lnTo>
                  <a:pt x="168" y="267"/>
                </a:lnTo>
                <a:lnTo>
                  <a:pt x="152" y="271"/>
                </a:lnTo>
                <a:lnTo>
                  <a:pt x="134" y="274"/>
                </a:lnTo>
                <a:lnTo>
                  <a:pt x="117" y="275"/>
                </a:lnTo>
                <a:close/>
              </a:path>
            </a:pathLst>
          </a:custGeom>
          <a:solidFill>
            <a:schemeClr val="bg1">
              <a:lumMod val="50000"/>
            </a:schemeClr>
          </a:solidFill>
          <a:ln w="38100">
            <a:solidFill>
              <a:srgbClr val="F7F7F7"/>
            </a:solidFill>
            <a:round/>
          </a:ln>
        </p:spPr>
        <p:txBody>
          <a:bodyPr anchor="ctr" anchorCtr="1"/>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fr-FR" altLang="zh-CN" sz="2400" b="0" i="0" u="none" strike="noStrike" kern="1200" cap="none" spc="0" normalizeH="0" baseline="0" noProof="0" dirty="0">
                <a:ln>
                  <a:noFill/>
                </a:ln>
                <a:solidFill>
                  <a:srgbClr val="071F65"/>
                </a:solidFill>
                <a:effectLst/>
                <a:uLnTx/>
                <a:uFillTx/>
                <a:latin typeface="+mn-lt"/>
                <a:ea typeface="+mn-ea"/>
                <a:cs typeface="+mn-ea"/>
                <a:sym typeface="+mn-lt"/>
              </a:rPr>
              <a:t>W</a:t>
            </a:r>
            <a:endParaRPr kumimoji="0" lang="fr-FR" altLang="zh-CN" sz="2400" b="0" i="0" u="none" strike="noStrike" kern="1200" cap="none" spc="0" normalizeH="0" baseline="0" noProof="0" dirty="0">
              <a:ln>
                <a:noFill/>
              </a:ln>
              <a:solidFill>
                <a:srgbClr val="071F65"/>
              </a:solidFill>
              <a:effectLst/>
              <a:uLnTx/>
              <a:uFillTx/>
              <a:latin typeface="+mn-lt"/>
              <a:ea typeface="+mn-ea"/>
              <a:cs typeface="+mn-ea"/>
              <a:sym typeface="+mn-lt"/>
            </a:endParaRPr>
          </a:p>
        </p:txBody>
      </p:sp>
      <p:sp>
        <p:nvSpPr>
          <p:cNvPr id="6" name="Freeform 185"/>
          <p:cNvSpPr/>
          <p:nvPr/>
        </p:nvSpPr>
        <p:spPr bwMode="auto">
          <a:xfrm flipH="1">
            <a:off x="7527926" y="2212977"/>
            <a:ext cx="501650" cy="1246187"/>
          </a:xfrm>
          <a:custGeom>
            <a:avLst/>
            <a:gdLst>
              <a:gd name="T0" fmla="*/ 2147483646 w 283"/>
              <a:gd name="T1" fmla="*/ 2147483646 h 702"/>
              <a:gd name="T2" fmla="*/ 2147483646 w 283"/>
              <a:gd name="T3" fmla="*/ 2147483646 h 702"/>
              <a:gd name="T4" fmla="*/ 2147483646 w 283"/>
              <a:gd name="T5" fmla="*/ 2147483646 h 702"/>
              <a:gd name="T6" fmla="*/ 2147483646 w 283"/>
              <a:gd name="T7" fmla="*/ 2147483646 h 702"/>
              <a:gd name="T8" fmla="*/ 2147483646 w 283"/>
              <a:gd name="T9" fmla="*/ 2147483646 h 702"/>
              <a:gd name="T10" fmla="*/ 2147483646 w 283"/>
              <a:gd name="T11" fmla="*/ 2147483646 h 702"/>
              <a:gd name="T12" fmla="*/ 2147483646 w 283"/>
              <a:gd name="T13" fmla="*/ 2147483646 h 702"/>
              <a:gd name="T14" fmla="*/ 2147483646 w 283"/>
              <a:gd name="T15" fmla="*/ 2147483646 h 702"/>
              <a:gd name="T16" fmla="*/ 2147483646 w 283"/>
              <a:gd name="T17" fmla="*/ 2147483646 h 702"/>
              <a:gd name="T18" fmla="*/ 2147483646 w 283"/>
              <a:gd name="T19" fmla="*/ 2147483646 h 702"/>
              <a:gd name="T20" fmla="*/ 2147483646 w 283"/>
              <a:gd name="T21" fmla="*/ 2147483646 h 702"/>
              <a:gd name="T22" fmla="*/ 2147483646 w 283"/>
              <a:gd name="T23" fmla="*/ 2147483646 h 702"/>
              <a:gd name="T24" fmla="*/ 2147483646 w 283"/>
              <a:gd name="T25" fmla="*/ 2147483646 h 702"/>
              <a:gd name="T26" fmla="*/ 2147483646 w 283"/>
              <a:gd name="T27" fmla="*/ 2147483646 h 702"/>
              <a:gd name="T28" fmla="*/ 2147483646 w 283"/>
              <a:gd name="T29" fmla="*/ 2147483646 h 702"/>
              <a:gd name="T30" fmla="*/ 2147483646 w 283"/>
              <a:gd name="T31" fmla="*/ 2147483646 h 702"/>
              <a:gd name="T32" fmla="*/ 2147483646 w 283"/>
              <a:gd name="T33" fmla="*/ 2147483646 h 702"/>
              <a:gd name="T34" fmla="*/ 2147483646 w 283"/>
              <a:gd name="T35" fmla="*/ 0 h 702"/>
              <a:gd name="T36" fmla="*/ 2147483646 w 283"/>
              <a:gd name="T37" fmla="*/ 2147483646 h 702"/>
              <a:gd name="T38" fmla="*/ 2147483646 w 283"/>
              <a:gd name="T39" fmla="*/ 2147483646 h 702"/>
              <a:gd name="T40" fmla="*/ 2147483646 w 283"/>
              <a:gd name="T41" fmla="*/ 2147483646 h 702"/>
              <a:gd name="T42" fmla="*/ 2147483646 w 283"/>
              <a:gd name="T43" fmla="*/ 2147483646 h 702"/>
              <a:gd name="T44" fmla="*/ 2147483646 w 283"/>
              <a:gd name="T45" fmla="*/ 2147483646 h 702"/>
              <a:gd name="T46" fmla="*/ 0 w 283"/>
              <a:gd name="T47" fmla="*/ 2147483646 h 702"/>
              <a:gd name="T48" fmla="*/ 0 w 283"/>
              <a:gd name="T49" fmla="*/ 2147483646 h 702"/>
              <a:gd name="T50" fmla="*/ 2147483646 w 283"/>
              <a:gd name="T51" fmla="*/ 2147483646 h 702"/>
              <a:gd name="T52" fmla="*/ 2147483646 w 283"/>
              <a:gd name="T53" fmla="*/ 2147483646 h 702"/>
              <a:gd name="T54" fmla="*/ 2147483646 w 283"/>
              <a:gd name="T55" fmla="*/ 2147483646 h 702"/>
              <a:gd name="T56" fmla="*/ 2147483646 w 283"/>
              <a:gd name="T57" fmla="*/ 2147483646 h 702"/>
              <a:gd name="T58" fmla="*/ 2147483646 w 283"/>
              <a:gd name="T59" fmla="*/ 2147483646 h 702"/>
              <a:gd name="T60" fmla="*/ 2147483646 w 283"/>
              <a:gd name="T61" fmla="*/ 2147483646 h 702"/>
              <a:gd name="T62" fmla="*/ 2147483646 w 283"/>
              <a:gd name="T63" fmla="*/ 2147483646 h 702"/>
              <a:gd name="T64" fmla="*/ 2147483646 w 283"/>
              <a:gd name="T65" fmla="*/ 2147483646 h 702"/>
              <a:gd name="T66" fmla="*/ 2147483646 w 283"/>
              <a:gd name="T67" fmla="*/ 2147483646 h 702"/>
              <a:gd name="T68" fmla="*/ 2147483646 w 283"/>
              <a:gd name="T69" fmla="*/ 2147483646 h 702"/>
              <a:gd name="T70" fmla="*/ 2147483646 w 283"/>
              <a:gd name="T71" fmla="*/ 2147483646 h 702"/>
              <a:gd name="T72" fmla="*/ 2147483646 w 283"/>
              <a:gd name="T73" fmla="*/ 2147483646 h 702"/>
              <a:gd name="T74" fmla="*/ 2147483646 w 283"/>
              <a:gd name="T75" fmla="*/ 2147483646 h 7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2" y="268"/>
                </a:lnTo>
                <a:lnTo>
                  <a:pt x="105" y="243"/>
                </a:lnTo>
                <a:lnTo>
                  <a:pt x="108" y="220"/>
                </a:lnTo>
                <a:lnTo>
                  <a:pt x="114" y="197"/>
                </a:lnTo>
                <a:lnTo>
                  <a:pt x="120" y="174"/>
                </a:lnTo>
                <a:lnTo>
                  <a:pt x="128" y="152"/>
                </a:lnTo>
                <a:lnTo>
                  <a:pt x="136" y="131"/>
                </a:lnTo>
                <a:lnTo>
                  <a:pt x="146" y="110"/>
                </a:lnTo>
                <a:lnTo>
                  <a:pt x="135" y="99"/>
                </a:lnTo>
                <a:lnTo>
                  <a:pt x="127" y="87"/>
                </a:lnTo>
                <a:lnTo>
                  <a:pt x="118" y="74"/>
                </a:lnTo>
                <a:lnTo>
                  <a:pt x="111" y="60"/>
                </a:lnTo>
                <a:lnTo>
                  <a:pt x="106" y="46"/>
                </a:lnTo>
                <a:lnTo>
                  <a:pt x="101" y="31"/>
                </a:lnTo>
                <a:lnTo>
                  <a:pt x="99" y="15"/>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76" y="693"/>
                </a:lnTo>
                <a:lnTo>
                  <a:pt x="188" y="686"/>
                </a:lnTo>
                <a:lnTo>
                  <a:pt x="202" y="680"/>
                </a:lnTo>
                <a:lnTo>
                  <a:pt x="216" y="674"/>
                </a:lnTo>
                <a:lnTo>
                  <a:pt x="231" y="670"/>
                </a:lnTo>
                <a:lnTo>
                  <a:pt x="245" y="668"/>
                </a:lnTo>
                <a:lnTo>
                  <a:pt x="261" y="667"/>
                </a:lnTo>
                <a:lnTo>
                  <a:pt x="277" y="665"/>
                </a:lnTo>
                <a:lnTo>
                  <a:pt x="283" y="667"/>
                </a:lnTo>
                <a:close/>
              </a:path>
            </a:pathLst>
          </a:custGeom>
          <a:solidFill>
            <a:schemeClr val="bg1">
              <a:lumMod val="50000"/>
              <a:alpha val="80000"/>
            </a:schemeClr>
          </a:solidFill>
          <a:ln w="9525">
            <a:solidFill>
              <a:schemeClr val="bg1"/>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D3F41"/>
              </a:solidFill>
              <a:effectLst/>
              <a:uLnTx/>
              <a:uFillTx/>
              <a:cs typeface="+mn-ea"/>
              <a:sym typeface="+mn-lt"/>
            </a:endParaRPr>
          </a:p>
        </p:txBody>
      </p:sp>
      <p:sp>
        <p:nvSpPr>
          <p:cNvPr id="7" name="Ellipse 28"/>
          <p:cNvSpPr/>
          <p:nvPr/>
        </p:nvSpPr>
        <p:spPr>
          <a:xfrm>
            <a:off x="4351340" y="1947863"/>
            <a:ext cx="1563687" cy="1562100"/>
          </a:xfrm>
          <a:prstGeom prst="ellipse">
            <a:avLst/>
          </a:prstGeom>
          <a:solidFill>
            <a:srgbClr val="F7F7F7">
              <a:alpha val="80000"/>
            </a:srgbClr>
          </a:solidFill>
          <a:ln w="76200">
            <a:solidFill>
              <a:srgbClr val="071F65"/>
            </a:solidFill>
          </a:ln>
        </p:spPr>
        <p:txBody>
          <a:bodyPr anchor="ctr" anchorCtr="1"/>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1C1C1C"/>
                </a:solidFill>
                <a:effectLst/>
                <a:uLnTx/>
                <a:uFillTx/>
                <a:cs typeface="+mn-ea"/>
                <a:sym typeface="+mn-lt"/>
              </a:rPr>
              <a:t>优势</a:t>
            </a:r>
            <a:endParaRPr kumimoji="0" lang="fr-FR" sz="2400" b="0" i="0" u="none" strike="noStrike" kern="1200" cap="none" spc="0" normalizeH="0" baseline="0" noProof="0" dirty="0">
              <a:ln>
                <a:noFill/>
              </a:ln>
              <a:solidFill>
                <a:srgbClr val="1C1C1C"/>
              </a:solidFill>
              <a:effectLst/>
              <a:uLnTx/>
              <a:uFillTx/>
              <a:cs typeface="+mn-ea"/>
              <a:sym typeface="+mn-lt"/>
            </a:endParaRPr>
          </a:p>
        </p:txBody>
      </p:sp>
      <p:sp>
        <p:nvSpPr>
          <p:cNvPr id="8" name="Freeform 95"/>
          <p:cNvSpPr/>
          <p:nvPr/>
        </p:nvSpPr>
        <p:spPr bwMode="auto">
          <a:xfrm flipH="1">
            <a:off x="4351339" y="1882777"/>
            <a:ext cx="487362" cy="490537"/>
          </a:xfrm>
          <a:custGeom>
            <a:avLst/>
            <a:gdLst>
              <a:gd name="T0" fmla="*/ 2147483646 w 275"/>
              <a:gd name="T1" fmla="*/ 2147483646 h 275"/>
              <a:gd name="T2" fmla="*/ 2147483646 w 275"/>
              <a:gd name="T3" fmla="*/ 2147483646 h 275"/>
              <a:gd name="T4" fmla="*/ 2147483646 w 275"/>
              <a:gd name="T5" fmla="*/ 2147483646 h 275"/>
              <a:gd name="T6" fmla="*/ 2147483646 w 275"/>
              <a:gd name="T7" fmla="*/ 2147483646 h 275"/>
              <a:gd name="T8" fmla="*/ 0 w 275"/>
              <a:gd name="T9" fmla="*/ 2147483646 h 275"/>
              <a:gd name="T10" fmla="*/ 2147483646 w 275"/>
              <a:gd name="T11" fmla="*/ 2147483646 h 275"/>
              <a:gd name="T12" fmla="*/ 2147483646 w 275"/>
              <a:gd name="T13" fmla="*/ 2147483646 h 275"/>
              <a:gd name="T14" fmla="*/ 2147483646 w 275"/>
              <a:gd name="T15" fmla="*/ 2147483646 h 275"/>
              <a:gd name="T16" fmla="*/ 2147483646 w 275"/>
              <a:gd name="T17" fmla="*/ 2147483646 h 275"/>
              <a:gd name="T18" fmla="*/ 2147483646 w 275"/>
              <a:gd name="T19" fmla="*/ 2147483646 h 275"/>
              <a:gd name="T20" fmla="*/ 2147483646 w 275"/>
              <a:gd name="T21" fmla="*/ 2147483646 h 275"/>
              <a:gd name="T22" fmla="*/ 2147483646 w 275"/>
              <a:gd name="T23" fmla="*/ 2147483646 h 275"/>
              <a:gd name="T24" fmla="*/ 2147483646 w 275"/>
              <a:gd name="T25" fmla="*/ 2147483646 h 275"/>
              <a:gd name="T26" fmla="*/ 2147483646 w 275"/>
              <a:gd name="T27" fmla="*/ 2147483646 h 275"/>
              <a:gd name="T28" fmla="*/ 2147483646 w 275"/>
              <a:gd name="T29" fmla="*/ 2147483646 h 275"/>
              <a:gd name="T30" fmla="*/ 2147483646 w 275"/>
              <a:gd name="T31" fmla="*/ 2147483646 h 275"/>
              <a:gd name="T32" fmla="*/ 2147483646 w 275"/>
              <a:gd name="T33" fmla="*/ 2147483646 h 275"/>
              <a:gd name="T34" fmla="*/ 2147483646 w 275"/>
              <a:gd name="T35" fmla="*/ 2147483646 h 275"/>
              <a:gd name="T36" fmla="*/ 2147483646 w 275"/>
              <a:gd name="T37" fmla="*/ 2147483646 h 275"/>
              <a:gd name="T38" fmla="*/ 2147483646 w 275"/>
              <a:gd name="T39" fmla="*/ 0 h 275"/>
              <a:gd name="T40" fmla="*/ 2147483646 w 275"/>
              <a:gd name="T41" fmla="*/ 0 h 275"/>
              <a:gd name="T42" fmla="*/ 2147483646 w 275"/>
              <a:gd name="T43" fmla="*/ 2147483646 h 275"/>
              <a:gd name="T44" fmla="*/ 2147483646 w 275"/>
              <a:gd name="T45" fmla="*/ 2147483646 h 275"/>
              <a:gd name="T46" fmla="*/ 2147483646 w 275"/>
              <a:gd name="T47" fmla="*/ 2147483646 h 275"/>
              <a:gd name="T48" fmla="*/ 2147483646 w 275"/>
              <a:gd name="T49" fmla="*/ 2147483646 h 275"/>
              <a:gd name="T50" fmla="*/ 2147483646 w 275"/>
              <a:gd name="T51" fmla="*/ 2147483646 h 275"/>
              <a:gd name="T52" fmla="*/ 2147483646 w 275"/>
              <a:gd name="T53" fmla="*/ 2147483646 h 275"/>
              <a:gd name="T54" fmla="*/ 2147483646 w 275"/>
              <a:gd name="T55" fmla="*/ 2147483646 h 275"/>
              <a:gd name="T56" fmla="*/ 2147483646 w 275"/>
              <a:gd name="T57" fmla="*/ 2147483646 h 275"/>
              <a:gd name="T58" fmla="*/ 2147483646 w 275"/>
              <a:gd name="T59" fmla="*/ 2147483646 h 275"/>
              <a:gd name="T60" fmla="*/ 2147483646 w 275"/>
              <a:gd name="T61" fmla="*/ 2147483646 h 275"/>
              <a:gd name="T62" fmla="*/ 2147483646 w 275"/>
              <a:gd name="T63" fmla="*/ 2147483646 h 275"/>
              <a:gd name="T64" fmla="*/ 2147483646 w 275"/>
              <a:gd name="T65" fmla="*/ 2147483646 h 275"/>
              <a:gd name="T66" fmla="*/ 2147483646 w 275"/>
              <a:gd name="T67" fmla="*/ 2147483646 h 275"/>
              <a:gd name="T68" fmla="*/ 2147483646 w 275"/>
              <a:gd name="T69" fmla="*/ 2147483646 h 275"/>
              <a:gd name="T70" fmla="*/ 2147483646 w 275"/>
              <a:gd name="T71" fmla="*/ 2147483646 h 275"/>
              <a:gd name="T72" fmla="*/ 2147483646 w 275"/>
              <a:gd name="T73" fmla="*/ 2147483646 h 275"/>
              <a:gd name="T74" fmla="*/ 2147483646 w 275"/>
              <a:gd name="T75" fmla="*/ 2147483646 h 275"/>
              <a:gd name="T76" fmla="*/ 2147483646 w 275"/>
              <a:gd name="T77" fmla="*/ 214748364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5"/>
              <a:gd name="T118" fmla="*/ 0 h 275"/>
              <a:gd name="T119" fmla="*/ 275 w 275"/>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28" y="229"/>
                </a:lnTo>
                <a:lnTo>
                  <a:pt x="39" y="224"/>
                </a:lnTo>
                <a:lnTo>
                  <a:pt x="32" y="214"/>
                </a:lnTo>
                <a:lnTo>
                  <a:pt x="26" y="206"/>
                </a:lnTo>
                <a:lnTo>
                  <a:pt x="21" y="196"/>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101" y="6"/>
                </a:lnTo>
                <a:lnTo>
                  <a:pt x="113" y="2"/>
                </a:lnTo>
                <a:lnTo>
                  <a:pt x="127"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85" y="260"/>
                </a:lnTo>
                <a:lnTo>
                  <a:pt x="168" y="267"/>
                </a:lnTo>
                <a:lnTo>
                  <a:pt x="152" y="271"/>
                </a:lnTo>
                <a:lnTo>
                  <a:pt x="134" y="274"/>
                </a:lnTo>
                <a:lnTo>
                  <a:pt x="117" y="275"/>
                </a:lnTo>
                <a:close/>
              </a:path>
            </a:pathLst>
          </a:custGeom>
          <a:solidFill>
            <a:srgbClr val="071F65"/>
          </a:solidFill>
          <a:ln w="38100">
            <a:solidFill>
              <a:srgbClr val="F7F7F7"/>
            </a:solidFill>
            <a:round/>
          </a:ln>
        </p:spPr>
        <p:txBody>
          <a:bodyPr anchor="ctr" anchorCtr="1"/>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fr-FR" altLang="zh-CN" sz="2400" b="0" i="0" u="none" strike="noStrike" kern="1200" cap="none" spc="0" normalizeH="0" baseline="0" noProof="0" dirty="0">
                <a:ln>
                  <a:noFill/>
                </a:ln>
                <a:solidFill>
                  <a:srgbClr val="FFFFFF"/>
                </a:solidFill>
                <a:effectLst/>
                <a:uLnTx/>
                <a:uFillTx/>
                <a:latin typeface="+mn-lt"/>
                <a:ea typeface="+mn-ea"/>
                <a:cs typeface="+mn-ea"/>
                <a:sym typeface="+mn-lt"/>
              </a:rPr>
              <a:t>S</a:t>
            </a:r>
            <a:endParaRPr kumimoji="0" lang="fr-FR" altLang="zh-CN" sz="2400"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9" name="Freeform 185"/>
          <p:cNvSpPr/>
          <p:nvPr/>
        </p:nvSpPr>
        <p:spPr bwMode="auto">
          <a:xfrm>
            <a:off x="4094164" y="2212977"/>
            <a:ext cx="501650" cy="1246187"/>
          </a:xfrm>
          <a:custGeom>
            <a:avLst/>
            <a:gdLst>
              <a:gd name="T0" fmla="*/ 2147483646 w 283"/>
              <a:gd name="T1" fmla="*/ 2147483646 h 702"/>
              <a:gd name="T2" fmla="*/ 2147483646 w 283"/>
              <a:gd name="T3" fmla="*/ 2147483646 h 702"/>
              <a:gd name="T4" fmla="*/ 2147483646 w 283"/>
              <a:gd name="T5" fmla="*/ 2147483646 h 702"/>
              <a:gd name="T6" fmla="*/ 2147483646 w 283"/>
              <a:gd name="T7" fmla="*/ 2147483646 h 702"/>
              <a:gd name="T8" fmla="*/ 2147483646 w 283"/>
              <a:gd name="T9" fmla="*/ 2147483646 h 702"/>
              <a:gd name="T10" fmla="*/ 2147483646 w 283"/>
              <a:gd name="T11" fmla="*/ 2147483646 h 702"/>
              <a:gd name="T12" fmla="*/ 2147483646 w 283"/>
              <a:gd name="T13" fmla="*/ 2147483646 h 702"/>
              <a:gd name="T14" fmla="*/ 2147483646 w 283"/>
              <a:gd name="T15" fmla="*/ 2147483646 h 702"/>
              <a:gd name="T16" fmla="*/ 2147483646 w 283"/>
              <a:gd name="T17" fmla="*/ 2147483646 h 702"/>
              <a:gd name="T18" fmla="*/ 2147483646 w 283"/>
              <a:gd name="T19" fmla="*/ 2147483646 h 702"/>
              <a:gd name="T20" fmla="*/ 2147483646 w 283"/>
              <a:gd name="T21" fmla="*/ 2147483646 h 702"/>
              <a:gd name="T22" fmla="*/ 2147483646 w 283"/>
              <a:gd name="T23" fmla="*/ 2147483646 h 702"/>
              <a:gd name="T24" fmla="*/ 2147483646 w 283"/>
              <a:gd name="T25" fmla="*/ 2147483646 h 702"/>
              <a:gd name="T26" fmla="*/ 2147483646 w 283"/>
              <a:gd name="T27" fmla="*/ 2147483646 h 702"/>
              <a:gd name="T28" fmla="*/ 2147483646 w 283"/>
              <a:gd name="T29" fmla="*/ 2147483646 h 702"/>
              <a:gd name="T30" fmla="*/ 2147483646 w 283"/>
              <a:gd name="T31" fmla="*/ 2147483646 h 702"/>
              <a:gd name="T32" fmla="*/ 2147483646 w 283"/>
              <a:gd name="T33" fmla="*/ 2147483646 h 702"/>
              <a:gd name="T34" fmla="*/ 2147483646 w 283"/>
              <a:gd name="T35" fmla="*/ 0 h 702"/>
              <a:gd name="T36" fmla="*/ 2147483646 w 283"/>
              <a:gd name="T37" fmla="*/ 2147483646 h 702"/>
              <a:gd name="T38" fmla="*/ 2147483646 w 283"/>
              <a:gd name="T39" fmla="*/ 2147483646 h 702"/>
              <a:gd name="T40" fmla="*/ 2147483646 w 283"/>
              <a:gd name="T41" fmla="*/ 2147483646 h 702"/>
              <a:gd name="T42" fmla="*/ 2147483646 w 283"/>
              <a:gd name="T43" fmla="*/ 2147483646 h 702"/>
              <a:gd name="T44" fmla="*/ 2147483646 w 283"/>
              <a:gd name="T45" fmla="*/ 2147483646 h 702"/>
              <a:gd name="T46" fmla="*/ 0 w 283"/>
              <a:gd name="T47" fmla="*/ 2147483646 h 702"/>
              <a:gd name="T48" fmla="*/ 0 w 283"/>
              <a:gd name="T49" fmla="*/ 2147483646 h 702"/>
              <a:gd name="T50" fmla="*/ 2147483646 w 283"/>
              <a:gd name="T51" fmla="*/ 2147483646 h 702"/>
              <a:gd name="T52" fmla="*/ 2147483646 w 283"/>
              <a:gd name="T53" fmla="*/ 2147483646 h 702"/>
              <a:gd name="T54" fmla="*/ 2147483646 w 283"/>
              <a:gd name="T55" fmla="*/ 2147483646 h 702"/>
              <a:gd name="T56" fmla="*/ 2147483646 w 283"/>
              <a:gd name="T57" fmla="*/ 2147483646 h 702"/>
              <a:gd name="T58" fmla="*/ 2147483646 w 283"/>
              <a:gd name="T59" fmla="*/ 2147483646 h 702"/>
              <a:gd name="T60" fmla="*/ 2147483646 w 283"/>
              <a:gd name="T61" fmla="*/ 2147483646 h 702"/>
              <a:gd name="T62" fmla="*/ 2147483646 w 283"/>
              <a:gd name="T63" fmla="*/ 2147483646 h 702"/>
              <a:gd name="T64" fmla="*/ 2147483646 w 283"/>
              <a:gd name="T65" fmla="*/ 2147483646 h 702"/>
              <a:gd name="T66" fmla="*/ 2147483646 w 283"/>
              <a:gd name="T67" fmla="*/ 2147483646 h 702"/>
              <a:gd name="T68" fmla="*/ 2147483646 w 283"/>
              <a:gd name="T69" fmla="*/ 2147483646 h 702"/>
              <a:gd name="T70" fmla="*/ 2147483646 w 283"/>
              <a:gd name="T71" fmla="*/ 2147483646 h 702"/>
              <a:gd name="T72" fmla="*/ 2147483646 w 283"/>
              <a:gd name="T73" fmla="*/ 2147483646 h 702"/>
              <a:gd name="T74" fmla="*/ 2147483646 w 283"/>
              <a:gd name="T75" fmla="*/ 2147483646 h 7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2" y="268"/>
                </a:lnTo>
                <a:lnTo>
                  <a:pt x="105" y="243"/>
                </a:lnTo>
                <a:lnTo>
                  <a:pt x="108" y="220"/>
                </a:lnTo>
                <a:lnTo>
                  <a:pt x="114" y="197"/>
                </a:lnTo>
                <a:lnTo>
                  <a:pt x="120" y="174"/>
                </a:lnTo>
                <a:lnTo>
                  <a:pt x="128" y="152"/>
                </a:lnTo>
                <a:lnTo>
                  <a:pt x="136" y="131"/>
                </a:lnTo>
                <a:lnTo>
                  <a:pt x="146" y="110"/>
                </a:lnTo>
                <a:lnTo>
                  <a:pt x="135" y="99"/>
                </a:lnTo>
                <a:lnTo>
                  <a:pt x="127" y="87"/>
                </a:lnTo>
                <a:lnTo>
                  <a:pt x="118" y="74"/>
                </a:lnTo>
                <a:lnTo>
                  <a:pt x="111" y="60"/>
                </a:lnTo>
                <a:lnTo>
                  <a:pt x="106" y="46"/>
                </a:lnTo>
                <a:lnTo>
                  <a:pt x="101" y="31"/>
                </a:lnTo>
                <a:lnTo>
                  <a:pt x="99" y="15"/>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76" y="693"/>
                </a:lnTo>
                <a:lnTo>
                  <a:pt x="188" y="686"/>
                </a:lnTo>
                <a:lnTo>
                  <a:pt x="202" y="680"/>
                </a:lnTo>
                <a:lnTo>
                  <a:pt x="216" y="674"/>
                </a:lnTo>
                <a:lnTo>
                  <a:pt x="231" y="670"/>
                </a:lnTo>
                <a:lnTo>
                  <a:pt x="245" y="668"/>
                </a:lnTo>
                <a:lnTo>
                  <a:pt x="261" y="667"/>
                </a:lnTo>
                <a:lnTo>
                  <a:pt x="277" y="665"/>
                </a:lnTo>
                <a:lnTo>
                  <a:pt x="283" y="667"/>
                </a:lnTo>
                <a:close/>
              </a:path>
            </a:pathLst>
          </a:custGeom>
          <a:solidFill>
            <a:srgbClr val="071F65"/>
          </a:solidFill>
          <a:ln w="9525">
            <a:solidFill>
              <a:schemeClr val="bg1"/>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D3F41"/>
              </a:solidFill>
              <a:effectLst/>
              <a:uLnTx/>
              <a:uFillTx/>
              <a:cs typeface="+mn-ea"/>
              <a:sym typeface="+mn-lt"/>
            </a:endParaRPr>
          </a:p>
        </p:txBody>
      </p:sp>
      <p:sp>
        <p:nvSpPr>
          <p:cNvPr id="10" name="Ellipse 28"/>
          <p:cNvSpPr/>
          <p:nvPr/>
        </p:nvSpPr>
        <p:spPr>
          <a:xfrm>
            <a:off x="6208714" y="3894138"/>
            <a:ext cx="1562100" cy="1562100"/>
          </a:xfrm>
          <a:prstGeom prst="ellipse">
            <a:avLst/>
          </a:prstGeom>
          <a:solidFill>
            <a:srgbClr val="F7F7F7"/>
          </a:solidFill>
          <a:ln w="76200">
            <a:solidFill>
              <a:srgbClr val="071F65"/>
            </a:solidFill>
          </a:ln>
        </p:spPr>
        <p:txBody>
          <a:bodyPr anchor="ctr" anchorCtr="1"/>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1C1C1C"/>
                </a:solidFill>
                <a:effectLst/>
                <a:uLnTx/>
                <a:uFillTx/>
                <a:cs typeface="+mn-ea"/>
                <a:sym typeface="+mn-lt"/>
              </a:rPr>
              <a:t>威胁</a:t>
            </a:r>
            <a:endParaRPr kumimoji="0" lang="fr-FR" altLang="zh-CN" sz="2400" b="0" i="0" u="none" strike="noStrike" kern="1200" cap="none" spc="0" normalizeH="0" baseline="0" noProof="0" dirty="0">
              <a:ln>
                <a:noFill/>
              </a:ln>
              <a:solidFill>
                <a:srgbClr val="1C1C1C"/>
              </a:solidFill>
              <a:effectLst/>
              <a:uLnTx/>
              <a:uFillTx/>
              <a:cs typeface="+mn-ea"/>
              <a:sym typeface="+mn-lt"/>
            </a:endParaRPr>
          </a:p>
        </p:txBody>
      </p:sp>
      <p:sp>
        <p:nvSpPr>
          <p:cNvPr id="11" name="Freeform 95"/>
          <p:cNvSpPr/>
          <p:nvPr/>
        </p:nvSpPr>
        <p:spPr bwMode="auto">
          <a:xfrm>
            <a:off x="7285040" y="3829052"/>
            <a:ext cx="485775" cy="490537"/>
          </a:xfrm>
          <a:custGeom>
            <a:avLst/>
            <a:gdLst>
              <a:gd name="T0" fmla="*/ 117 w 275"/>
              <a:gd name="T1" fmla="*/ 275 h 275"/>
              <a:gd name="T2" fmla="*/ 77 w 275"/>
              <a:gd name="T3" fmla="*/ 271 h 275"/>
              <a:gd name="T4" fmla="*/ 45 w 275"/>
              <a:gd name="T5" fmla="*/ 262 h 275"/>
              <a:gd name="T6" fmla="*/ 24 w 275"/>
              <a:gd name="T7" fmla="*/ 252 h 275"/>
              <a:gd name="T8" fmla="*/ 0 w 275"/>
              <a:gd name="T9" fmla="*/ 239 h 275"/>
              <a:gd name="T10" fmla="*/ 16 w 275"/>
              <a:gd name="T11" fmla="*/ 234 h 275"/>
              <a:gd name="T12" fmla="*/ 39 w 275"/>
              <a:gd name="T13" fmla="*/ 224 h 275"/>
              <a:gd name="T14" fmla="*/ 32 w 275"/>
              <a:gd name="T15" fmla="*/ 214 h 275"/>
              <a:gd name="T16" fmla="*/ 21 w 275"/>
              <a:gd name="T17" fmla="*/ 196 h 275"/>
              <a:gd name="T18" fmla="*/ 16 w 275"/>
              <a:gd name="T19" fmla="*/ 185 h 275"/>
              <a:gd name="T20" fmla="*/ 8 w 275"/>
              <a:gd name="T21" fmla="*/ 160 h 275"/>
              <a:gd name="T22" fmla="*/ 5 w 275"/>
              <a:gd name="T23" fmla="*/ 133 h 275"/>
              <a:gd name="T24" fmla="*/ 8 w 275"/>
              <a:gd name="T25" fmla="*/ 108 h 275"/>
              <a:gd name="T26" fmla="*/ 16 w 275"/>
              <a:gd name="T27" fmla="*/ 82 h 275"/>
              <a:gd name="T28" fmla="*/ 28 w 275"/>
              <a:gd name="T29" fmla="*/ 59 h 275"/>
              <a:gd name="T30" fmla="*/ 44 w 275"/>
              <a:gd name="T31" fmla="*/ 40 h 275"/>
              <a:gd name="T32" fmla="*/ 65 w 275"/>
              <a:gd name="T33" fmla="*/ 23 h 275"/>
              <a:gd name="T34" fmla="*/ 89 w 275"/>
              <a:gd name="T35" fmla="*/ 9 h 275"/>
              <a:gd name="T36" fmla="*/ 101 w 275"/>
              <a:gd name="T37" fmla="*/ 6 h 275"/>
              <a:gd name="T38" fmla="*/ 127 w 275"/>
              <a:gd name="T39" fmla="*/ 0 h 275"/>
              <a:gd name="T40" fmla="*/ 140 w 275"/>
              <a:gd name="T41" fmla="*/ 0 h 275"/>
              <a:gd name="T42" fmla="*/ 161 w 275"/>
              <a:gd name="T43" fmla="*/ 1 h 275"/>
              <a:gd name="T44" fmla="*/ 180 w 275"/>
              <a:gd name="T45" fmla="*/ 6 h 275"/>
              <a:gd name="T46" fmla="*/ 215 w 275"/>
              <a:gd name="T47" fmla="*/ 22 h 275"/>
              <a:gd name="T48" fmla="*/ 244 w 275"/>
              <a:gd name="T49" fmla="*/ 48 h 275"/>
              <a:gd name="T50" fmla="*/ 255 w 275"/>
              <a:gd name="T51" fmla="*/ 64 h 275"/>
              <a:gd name="T52" fmla="*/ 264 w 275"/>
              <a:gd name="T53" fmla="*/ 82 h 275"/>
              <a:gd name="T54" fmla="*/ 269 w 275"/>
              <a:gd name="T55" fmla="*/ 96 h 275"/>
              <a:gd name="T56" fmla="*/ 273 w 275"/>
              <a:gd name="T57" fmla="*/ 122 h 275"/>
              <a:gd name="T58" fmla="*/ 273 w 275"/>
              <a:gd name="T59" fmla="*/ 148 h 275"/>
              <a:gd name="T60" fmla="*/ 269 w 275"/>
              <a:gd name="T61" fmla="*/ 173 h 275"/>
              <a:gd name="T62" fmla="*/ 259 w 275"/>
              <a:gd name="T63" fmla="*/ 197 h 275"/>
              <a:gd name="T64" fmla="*/ 244 w 275"/>
              <a:gd name="T65" fmla="*/ 218 h 275"/>
              <a:gd name="T66" fmla="*/ 226 w 275"/>
              <a:gd name="T67" fmla="*/ 237 h 275"/>
              <a:gd name="T68" fmla="*/ 204 w 275"/>
              <a:gd name="T69" fmla="*/ 252 h 275"/>
              <a:gd name="T70" fmla="*/ 192 w 275"/>
              <a:gd name="T71" fmla="*/ 258 h 275"/>
              <a:gd name="T72" fmla="*/ 185 w 275"/>
              <a:gd name="T73" fmla="*/ 260 h 275"/>
              <a:gd name="T74" fmla="*/ 152 w 275"/>
              <a:gd name="T75" fmla="*/ 271 h 275"/>
              <a:gd name="T76" fmla="*/ 117 w 275"/>
              <a:gd name="T7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16" y="234"/>
                </a:lnTo>
                <a:lnTo>
                  <a:pt x="28" y="229"/>
                </a:lnTo>
                <a:lnTo>
                  <a:pt x="39" y="224"/>
                </a:lnTo>
                <a:lnTo>
                  <a:pt x="39" y="224"/>
                </a:lnTo>
                <a:lnTo>
                  <a:pt x="32" y="214"/>
                </a:lnTo>
                <a:lnTo>
                  <a:pt x="26" y="206"/>
                </a:lnTo>
                <a:lnTo>
                  <a:pt x="21" y="196"/>
                </a:lnTo>
                <a:lnTo>
                  <a:pt x="16" y="185"/>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89" y="9"/>
                </a:lnTo>
                <a:lnTo>
                  <a:pt x="101" y="6"/>
                </a:lnTo>
                <a:lnTo>
                  <a:pt x="113" y="2"/>
                </a:lnTo>
                <a:lnTo>
                  <a:pt x="127" y="0"/>
                </a:lnTo>
                <a:lnTo>
                  <a:pt x="140"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92" y="258"/>
                </a:lnTo>
                <a:lnTo>
                  <a:pt x="185" y="260"/>
                </a:lnTo>
                <a:lnTo>
                  <a:pt x="185" y="260"/>
                </a:lnTo>
                <a:lnTo>
                  <a:pt x="168" y="267"/>
                </a:lnTo>
                <a:lnTo>
                  <a:pt x="152" y="271"/>
                </a:lnTo>
                <a:lnTo>
                  <a:pt x="134" y="274"/>
                </a:lnTo>
                <a:lnTo>
                  <a:pt x="117" y="275"/>
                </a:lnTo>
                <a:lnTo>
                  <a:pt x="117" y="275"/>
                </a:lnTo>
                <a:close/>
              </a:path>
            </a:pathLst>
          </a:custGeom>
          <a:solidFill>
            <a:srgbClr val="071F65"/>
          </a:solidFill>
          <a:ln w="38100">
            <a:solidFill>
              <a:srgbClr val="F7F7F7"/>
            </a:solidFill>
            <a:round/>
          </a:ln>
        </p:spPr>
        <p:txBody>
          <a:bodyPr anchor="ctr" anchorCtr="1"/>
          <a:lstStyle/>
          <a:p>
            <a:pPr marL="0" marR="0" lvl="0" indent="0" algn="l" defTabSz="457200" rtl="0" eaLnBrk="1" fontAlgn="auto" latinLnBrk="0" hangingPunct="1">
              <a:lnSpc>
                <a:spcPct val="100000"/>
              </a:lnSpc>
              <a:spcBef>
                <a:spcPts val="0"/>
              </a:spcBef>
              <a:spcAft>
                <a:spcPts val="0"/>
              </a:spcAft>
              <a:buClrTx/>
              <a:buSzTx/>
              <a:buFontTx/>
              <a:buNone/>
              <a:defRPr/>
            </a:pPr>
            <a:r>
              <a:rPr kumimoji="0" lang="fr-FR" sz="2400" b="0" i="0" u="none" strike="noStrike" kern="1200" cap="none" spc="0" normalizeH="0" baseline="0" noProof="0" dirty="0">
                <a:ln>
                  <a:noFill/>
                </a:ln>
                <a:solidFill>
                  <a:srgbClr val="FFFFFF"/>
                </a:solidFill>
                <a:effectLst/>
                <a:uLnTx/>
                <a:uFillTx/>
                <a:cs typeface="+mn-ea"/>
                <a:sym typeface="+mn-lt"/>
              </a:rPr>
              <a:t>T</a:t>
            </a:r>
            <a:endParaRPr kumimoji="0" lang="fr-FR" sz="2400" b="0" i="0" u="none" strike="noStrike" kern="1200" cap="none" spc="0" normalizeH="0" baseline="0" noProof="0" dirty="0">
              <a:ln>
                <a:noFill/>
              </a:ln>
              <a:solidFill>
                <a:srgbClr val="FFFFFF"/>
              </a:solidFill>
              <a:effectLst/>
              <a:uLnTx/>
              <a:uFillTx/>
              <a:cs typeface="+mn-ea"/>
              <a:sym typeface="+mn-lt"/>
            </a:endParaRPr>
          </a:p>
        </p:txBody>
      </p:sp>
      <p:sp>
        <p:nvSpPr>
          <p:cNvPr id="12" name="Freeform 185"/>
          <p:cNvSpPr/>
          <p:nvPr/>
        </p:nvSpPr>
        <p:spPr bwMode="auto">
          <a:xfrm flipH="1">
            <a:off x="7527926" y="4159252"/>
            <a:ext cx="501650" cy="1246187"/>
          </a:xfrm>
          <a:custGeom>
            <a:avLst/>
            <a:gdLst>
              <a:gd name="T0" fmla="*/ 283 w 283"/>
              <a:gd name="T1" fmla="*/ 667 h 702"/>
              <a:gd name="T2" fmla="*/ 242 w 283"/>
              <a:gd name="T3" fmla="*/ 633 h 702"/>
              <a:gd name="T4" fmla="*/ 205 w 283"/>
              <a:gd name="T5" fmla="*/ 594 h 702"/>
              <a:gd name="T6" fmla="*/ 174 w 283"/>
              <a:gd name="T7" fmla="*/ 551 h 702"/>
              <a:gd name="T8" fmla="*/ 147 w 283"/>
              <a:gd name="T9" fmla="*/ 505 h 702"/>
              <a:gd name="T10" fmla="*/ 125 w 283"/>
              <a:gd name="T11" fmla="*/ 456 h 702"/>
              <a:gd name="T12" fmla="*/ 111 w 283"/>
              <a:gd name="T13" fmla="*/ 403 h 702"/>
              <a:gd name="T14" fmla="*/ 102 w 283"/>
              <a:gd name="T15" fmla="*/ 349 h 702"/>
              <a:gd name="T16" fmla="*/ 101 w 283"/>
              <a:gd name="T17" fmla="*/ 292 h 702"/>
              <a:gd name="T18" fmla="*/ 102 w 283"/>
              <a:gd name="T19" fmla="*/ 268 h 702"/>
              <a:gd name="T20" fmla="*/ 108 w 283"/>
              <a:gd name="T21" fmla="*/ 220 h 702"/>
              <a:gd name="T22" fmla="*/ 120 w 283"/>
              <a:gd name="T23" fmla="*/ 174 h 702"/>
              <a:gd name="T24" fmla="*/ 136 w 283"/>
              <a:gd name="T25" fmla="*/ 131 h 702"/>
              <a:gd name="T26" fmla="*/ 146 w 283"/>
              <a:gd name="T27" fmla="*/ 110 h 702"/>
              <a:gd name="T28" fmla="*/ 127 w 283"/>
              <a:gd name="T29" fmla="*/ 87 h 702"/>
              <a:gd name="T30" fmla="*/ 111 w 283"/>
              <a:gd name="T31" fmla="*/ 60 h 702"/>
              <a:gd name="T32" fmla="*/ 101 w 283"/>
              <a:gd name="T33" fmla="*/ 31 h 702"/>
              <a:gd name="T34" fmla="*/ 97 w 283"/>
              <a:gd name="T35" fmla="*/ 0 h 702"/>
              <a:gd name="T36" fmla="*/ 77 w 283"/>
              <a:gd name="T37" fmla="*/ 32 h 702"/>
              <a:gd name="T38" fmla="*/ 43 w 283"/>
              <a:gd name="T39" fmla="*/ 100 h 702"/>
              <a:gd name="T40" fmla="*/ 17 w 283"/>
              <a:gd name="T41" fmla="*/ 174 h 702"/>
              <a:gd name="T42" fmla="*/ 9 w 283"/>
              <a:gd name="T43" fmla="*/ 213 h 702"/>
              <a:gd name="T44" fmla="*/ 3 w 283"/>
              <a:gd name="T45" fmla="*/ 253 h 702"/>
              <a:gd name="T46" fmla="*/ 0 w 283"/>
              <a:gd name="T47" fmla="*/ 294 h 702"/>
              <a:gd name="T48" fmla="*/ 0 w 283"/>
              <a:gd name="T49" fmla="*/ 323 h 702"/>
              <a:gd name="T50" fmla="*/ 4 w 283"/>
              <a:gd name="T51" fmla="*/ 382 h 702"/>
              <a:gd name="T52" fmla="*/ 15 w 283"/>
              <a:gd name="T53" fmla="*/ 439 h 702"/>
              <a:gd name="T54" fmla="*/ 31 w 283"/>
              <a:gd name="T55" fmla="*/ 492 h 702"/>
              <a:gd name="T56" fmla="*/ 51 w 283"/>
              <a:gd name="T57" fmla="*/ 544 h 702"/>
              <a:gd name="T58" fmla="*/ 78 w 283"/>
              <a:gd name="T59" fmla="*/ 593 h 702"/>
              <a:gd name="T60" fmla="*/ 110 w 283"/>
              <a:gd name="T61" fmla="*/ 639 h 702"/>
              <a:gd name="T62" fmla="*/ 145 w 283"/>
              <a:gd name="T63" fmla="*/ 681 h 702"/>
              <a:gd name="T64" fmla="*/ 163 w 283"/>
              <a:gd name="T65" fmla="*/ 702 h 702"/>
              <a:gd name="T66" fmla="*/ 188 w 283"/>
              <a:gd name="T67" fmla="*/ 686 h 702"/>
              <a:gd name="T68" fmla="*/ 216 w 283"/>
              <a:gd name="T69" fmla="*/ 674 h 702"/>
              <a:gd name="T70" fmla="*/ 245 w 283"/>
              <a:gd name="T71" fmla="*/ 668 h 702"/>
              <a:gd name="T72" fmla="*/ 277 w 283"/>
              <a:gd name="T73" fmla="*/ 665 h 702"/>
              <a:gd name="T74" fmla="*/ 283 w 283"/>
              <a:gd name="T75" fmla="*/ 667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1" y="292"/>
                </a:lnTo>
                <a:lnTo>
                  <a:pt x="102" y="268"/>
                </a:lnTo>
                <a:lnTo>
                  <a:pt x="105" y="243"/>
                </a:lnTo>
                <a:lnTo>
                  <a:pt x="108" y="220"/>
                </a:lnTo>
                <a:lnTo>
                  <a:pt x="114" y="197"/>
                </a:lnTo>
                <a:lnTo>
                  <a:pt x="120" y="174"/>
                </a:lnTo>
                <a:lnTo>
                  <a:pt x="128" y="152"/>
                </a:lnTo>
                <a:lnTo>
                  <a:pt x="136" y="131"/>
                </a:lnTo>
                <a:lnTo>
                  <a:pt x="146" y="110"/>
                </a:lnTo>
                <a:lnTo>
                  <a:pt x="146" y="110"/>
                </a:lnTo>
                <a:lnTo>
                  <a:pt x="135" y="99"/>
                </a:lnTo>
                <a:lnTo>
                  <a:pt x="127" y="87"/>
                </a:lnTo>
                <a:lnTo>
                  <a:pt x="118" y="74"/>
                </a:lnTo>
                <a:lnTo>
                  <a:pt x="111" y="60"/>
                </a:lnTo>
                <a:lnTo>
                  <a:pt x="106" y="46"/>
                </a:lnTo>
                <a:lnTo>
                  <a:pt x="101" y="31"/>
                </a:lnTo>
                <a:lnTo>
                  <a:pt x="99" y="15"/>
                </a:lnTo>
                <a:lnTo>
                  <a:pt x="97" y="0"/>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63" y="702"/>
                </a:lnTo>
                <a:lnTo>
                  <a:pt x="176" y="693"/>
                </a:lnTo>
                <a:lnTo>
                  <a:pt x="188" y="686"/>
                </a:lnTo>
                <a:lnTo>
                  <a:pt x="202" y="680"/>
                </a:lnTo>
                <a:lnTo>
                  <a:pt x="216" y="674"/>
                </a:lnTo>
                <a:lnTo>
                  <a:pt x="231" y="670"/>
                </a:lnTo>
                <a:lnTo>
                  <a:pt x="245" y="668"/>
                </a:lnTo>
                <a:lnTo>
                  <a:pt x="261" y="667"/>
                </a:lnTo>
                <a:lnTo>
                  <a:pt x="277" y="665"/>
                </a:lnTo>
                <a:lnTo>
                  <a:pt x="277" y="665"/>
                </a:lnTo>
                <a:lnTo>
                  <a:pt x="283" y="667"/>
                </a:lnTo>
                <a:lnTo>
                  <a:pt x="283" y="667"/>
                </a:lnTo>
                <a:close/>
              </a:path>
            </a:pathLst>
          </a:custGeom>
          <a:solidFill>
            <a:srgbClr val="071F65"/>
          </a:solidFill>
          <a:ln w="9525">
            <a:solidFill>
              <a:schemeClr val="bg1"/>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fr-FR" sz="500" b="0" i="0" u="none" strike="noStrike" kern="1200" cap="none" spc="0" normalizeH="0" baseline="0" noProof="0">
              <a:ln>
                <a:noFill/>
              </a:ln>
              <a:solidFill>
                <a:srgbClr val="3D3F41"/>
              </a:solidFill>
              <a:effectLst/>
              <a:uLnTx/>
              <a:uFillTx/>
              <a:cs typeface="+mn-ea"/>
              <a:sym typeface="+mn-lt"/>
            </a:endParaRPr>
          </a:p>
        </p:txBody>
      </p:sp>
      <p:sp>
        <p:nvSpPr>
          <p:cNvPr id="13" name="Ellipse 28"/>
          <p:cNvSpPr/>
          <p:nvPr/>
        </p:nvSpPr>
        <p:spPr>
          <a:xfrm>
            <a:off x="4351340" y="3894138"/>
            <a:ext cx="1563687" cy="1562100"/>
          </a:xfrm>
          <a:prstGeom prst="ellipse">
            <a:avLst/>
          </a:prstGeom>
          <a:solidFill>
            <a:srgbClr val="F7F7F7"/>
          </a:solidFill>
          <a:ln w="76200">
            <a:solidFill>
              <a:schemeClr val="bg1">
                <a:lumMod val="50000"/>
              </a:schemeClr>
            </a:solidFill>
          </a:ln>
        </p:spPr>
        <p:txBody>
          <a:bodyPr anchor="ctr" anchorCtr="1"/>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1C1C1C"/>
                </a:solidFill>
                <a:effectLst/>
                <a:uLnTx/>
                <a:uFillTx/>
                <a:cs typeface="+mn-ea"/>
                <a:sym typeface="+mn-lt"/>
              </a:rPr>
              <a:t>机会</a:t>
            </a:r>
            <a:endParaRPr kumimoji="0" lang="fr-FR" altLang="zh-CN" sz="2400" b="0" i="0" u="none" strike="noStrike" kern="1200" cap="none" spc="0" normalizeH="0" baseline="0" noProof="0" dirty="0">
              <a:ln>
                <a:noFill/>
              </a:ln>
              <a:solidFill>
                <a:srgbClr val="1C1C1C"/>
              </a:solidFill>
              <a:effectLst/>
              <a:uLnTx/>
              <a:uFillTx/>
              <a:cs typeface="+mn-ea"/>
              <a:sym typeface="+mn-lt"/>
            </a:endParaRPr>
          </a:p>
        </p:txBody>
      </p:sp>
      <p:sp>
        <p:nvSpPr>
          <p:cNvPr id="14" name="Freeform 95"/>
          <p:cNvSpPr/>
          <p:nvPr/>
        </p:nvSpPr>
        <p:spPr bwMode="auto">
          <a:xfrm flipH="1">
            <a:off x="4351339" y="3829052"/>
            <a:ext cx="487362" cy="490537"/>
          </a:xfrm>
          <a:custGeom>
            <a:avLst/>
            <a:gdLst>
              <a:gd name="T0" fmla="*/ 117 w 275"/>
              <a:gd name="T1" fmla="*/ 275 h 275"/>
              <a:gd name="T2" fmla="*/ 77 w 275"/>
              <a:gd name="T3" fmla="*/ 271 h 275"/>
              <a:gd name="T4" fmla="*/ 45 w 275"/>
              <a:gd name="T5" fmla="*/ 262 h 275"/>
              <a:gd name="T6" fmla="*/ 24 w 275"/>
              <a:gd name="T7" fmla="*/ 252 h 275"/>
              <a:gd name="T8" fmla="*/ 0 w 275"/>
              <a:gd name="T9" fmla="*/ 239 h 275"/>
              <a:gd name="T10" fmla="*/ 16 w 275"/>
              <a:gd name="T11" fmla="*/ 234 h 275"/>
              <a:gd name="T12" fmla="*/ 39 w 275"/>
              <a:gd name="T13" fmla="*/ 224 h 275"/>
              <a:gd name="T14" fmla="*/ 32 w 275"/>
              <a:gd name="T15" fmla="*/ 214 h 275"/>
              <a:gd name="T16" fmla="*/ 21 w 275"/>
              <a:gd name="T17" fmla="*/ 196 h 275"/>
              <a:gd name="T18" fmla="*/ 16 w 275"/>
              <a:gd name="T19" fmla="*/ 185 h 275"/>
              <a:gd name="T20" fmla="*/ 8 w 275"/>
              <a:gd name="T21" fmla="*/ 160 h 275"/>
              <a:gd name="T22" fmla="*/ 5 w 275"/>
              <a:gd name="T23" fmla="*/ 133 h 275"/>
              <a:gd name="T24" fmla="*/ 8 w 275"/>
              <a:gd name="T25" fmla="*/ 108 h 275"/>
              <a:gd name="T26" fmla="*/ 16 w 275"/>
              <a:gd name="T27" fmla="*/ 82 h 275"/>
              <a:gd name="T28" fmla="*/ 28 w 275"/>
              <a:gd name="T29" fmla="*/ 59 h 275"/>
              <a:gd name="T30" fmla="*/ 44 w 275"/>
              <a:gd name="T31" fmla="*/ 40 h 275"/>
              <a:gd name="T32" fmla="*/ 65 w 275"/>
              <a:gd name="T33" fmla="*/ 23 h 275"/>
              <a:gd name="T34" fmla="*/ 89 w 275"/>
              <a:gd name="T35" fmla="*/ 9 h 275"/>
              <a:gd name="T36" fmla="*/ 101 w 275"/>
              <a:gd name="T37" fmla="*/ 6 h 275"/>
              <a:gd name="T38" fmla="*/ 127 w 275"/>
              <a:gd name="T39" fmla="*/ 0 h 275"/>
              <a:gd name="T40" fmla="*/ 140 w 275"/>
              <a:gd name="T41" fmla="*/ 0 h 275"/>
              <a:gd name="T42" fmla="*/ 161 w 275"/>
              <a:gd name="T43" fmla="*/ 1 h 275"/>
              <a:gd name="T44" fmla="*/ 180 w 275"/>
              <a:gd name="T45" fmla="*/ 6 h 275"/>
              <a:gd name="T46" fmla="*/ 215 w 275"/>
              <a:gd name="T47" fmla="*/ 22 h 275"/>
              <a:gd name="T48" fmla="*/ 244 w 275"/>
              <a:gd name="T49" fmla="*/ 48 h 275"/>
              <a:gd name="T50" fmla="*/ 255 w 275"/>
              <a:gd name="T51" fmla="*/ 64 h 275"/>
              <a:gd name="T52" fmla="*/ 264 w 275"/>
              <a:gd name="T53" fmla="*/ 82 h 275"/>
              <a:gd name="T54" fmla="*/ 269 w 275"/>
              <a:gd name="T55" fmla="*/ 96 h 275"/>
              <a:gd name="T56" fmla="*/ 273 w 275"/>
              <a:gd name="T57" fmla="*/ 122 h 275"/>
              <a:gd name="T58" fmla="*/ 273 w 275"/>
              <a:gd name="T59" fmla="*/ 148 h 275"/>
              <a:gd name="T60" fmla="*/ 269 w 275"/>
              <a:gd name="T61" fmla="*/ 173 h 275"/>
              <a:gd name="T62" fmla="*/ 259 w 275"/>
              <a:gd name="T63" fmla="*/ 197 h 275"/>
              <a:gd name="T64" fmla="*/ 244 w 275"/>
              <a:gd name="T65" fmla="*/ 218 h 275"/>
              <a:gd name="T66" fmla="*/ 226 w 275"/>
              <a:gd name="T67" fmla="*/ 237 h 275"/>
              <a:gd name="T68" fmla="*/ 204 w 275"/>
              <a:gd name="T69" fmla="*/ 252 h 275"/>
              <a:gd name="T70" fmla="*/ 192 w 275"/>
              <a:gd name="T71" fmla="*/ 258 h 275"/>
              <a:gd name="T72" fmla="*/ 185 w 275"/>
              <a:gd name="T73" fmla="*/ 260 h 275"/>
              <a:gd name="T74" fmla="*/ 152 w 275"/>
              <a:gd name="T75" fmla="*/ 271 h 275"/>
              <a:gd name="T76" fmla="*/ 117 w 275"/>
              <a:gd name="T7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16" y="234"/>
                </a:lnTo>
                <a:lnTo>
                  <a:pt x="28" y="229"/>
                </a:lnTo>
                <a:lnTo>
                  <a:pt x="39" y="224"/>
                </a:lnTo>
                <a:lnTo>
                  <a:pt x="39" y="224"/>
                </a:lnTo>
                <a:lnTo>
                  <a:pt x="32" y="214"/>
                </a:lnTo>
                <a:lnTo>
                  <a:pt x="26" y="206"/>
                </a:lnTo>
                <a:lnTo>
                  <a:pt x="21" y="196"/>
                </a:lnTo>
                <a:lnTo>
                  <a:pt x="16" y="185"/>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89" y="9"/>
                </a:lnTo>
                <a:lnTo>
                  <a:pt x="101" y="6"/>
                </a:lnTo>
                <a:lnTo>
                  <a:pt x="113" y="2"/>
                </a:lnTo>
                <a:lnTo>
                  <a:pt x="127" y="0"/>
                </a:lnTo>
                <a:lnTo>
                  <a:pt x="140"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92" y="258"/>
                </a:lnTo>
                <a:lnTo>
                  <a:pt x="185" y="260"/>
                </a:lnTo>
                <a:lnTo>
                  <a:pt x="185" y="260"/>
                </a:lnTo>
                <a:lnTo>
                  <a:pt x="168" y="267"/>
                </a:lnTo>
                <a:lnTo>
                  <a:pt x="152" y="271"/>
                </a:lnTo>
                <a:lnTo>
                  <a:pt x="134" y="274"/>
                </a:lnTo>
                <a:lnTo>
                  <a:pt x="117" y="275"/>
                </a:lnTo>
                <a:lnTo>
                  <a:pt x="117" y="275"/>
                </a:lnTo>
                <a:close/>
              </a:path>
            </a:pathLst>
          </a:custGeom>
          <a:solidFill>
            <a:schemeClr val="bg1">
              <a:lumMod val="50000"/>
            </a:schemeClr>
          </a:solidFill>
          <a:ln w="38100">
            <a:solidFill>
              <a:srgbClr val="F7F7F7"/>
            </a:solidFill>
            <a:round/>
          </a:ln>
        </p:spPr>
        <p:txBody>
          <a:bodyPr anchor="ctr" anchorCtr="1"/>
          <a:lstStyle/>
          <a:p>
            <a:pPr marL="0" marR="0" lvl="0" indent="0" algn="l" defTabSz="457200" rtl="0" eaLnBrk="1" fontAlgn="auto" latinLnBrk="0" hangingPunct="1">
              <a:lnSpc>
                <a:spcPct val="100000"/>
              </a:lnSpc>
              <a:spcBef>
                <a:spcPts val="0"/>
              </a:spcBef>
              <a:spcAft>
                <a:spcPts val="0"/>
              </a:spcAft>
              <a:buClrTx/>
              <a:buSzTx/>
              <a:buFontTx/>
              <a:buNone/>
              <a:defRPr/>
            </a:pPr>
            <a:r>
              <a:rPr kumimoji="0" lang="fr-FR" sz="2400" b="0" i="0" u="none" strike="noStrike" kern="1200" cap="none" spc="0" normalizeH="0" baseline="0" noProof="0" dirty="0">
                <a:ln>
                  <a:noFill/>
                </a:ln>
                <a:solidFill>
                  <a:srgbClr val="071F65"/>
                </a:solidFill>
                <a:effectLst/>
                <a:uLnTx/>
                <a:uFillTx/>
                <a:cs typeface="+mn-ea"/>
                <a:sym typeface="+mn-lt"/>
              </a:rPr>
              <a:t>O</a:t>
            </a:r>
            <a:endParaRPr kumimoji="0" lang="fr-FR" sz="2400" b="0" i="0" u="none" strike="noStrike" kern="1200" cap="none" spc="0" normalizeH="0" baseline="0" noProof="0" dirty="0">
              <a:ln>
                <a:noFill/>
              </a:ln>
              <a:solidFill>
                <a:srgbClr val="071F65"/>
              </a:solidFill>
              <a:effectLst/>
              <a:uLnTx/>
              <a:uFillTx/>
              <a:cs typeface="+mn-ea"/>
              <a:sym typeface="+mn-lt"/>
            </a:endParaRPr>
          </a:p>
        </p:txBody>
      </p:sp>
      <p:sp>
        <p:nvSpPr>
          <p:cNvPr id="15" name="Freeform 185"/>
          <p:cNvSpPr/>
          <p:nvPr/>
        </p:nvSpPr>
        <p:spPr bwMode="auto">
          <a:xfrm>
            <a:off x="4094164" y="4159252"/>
            <a:ext cx="501650" cy="1246187"/>
          </a:xfrm>
          <a:custGeom>
            <a:avLst/>
            <a:gdLst>
              <a:gd name="T0" fmla="*/ 283 w 283"/>
              <a:gd name="T1" fmla="*/ 667 h 702"/>
              <a:gd name="T2" fmla="*/ 242 w 283"/>
              <a:gd name="T3" fmla="*/ 633 h 702"/>
              <a:gd name="T4" fmla="*/ 205 w 283"/>
              <a:gd name="T5" fmla="*/ 594 h 702"/>
              <a:gd name="T6" fmla="*/ 174 w 283"/>
              <a:gd name="T7" fmla="*/ 551 h 702"/>
              <a:gd name="T8" fmla="*/ 147 w 283"/>
              <a:gd name="T9" fmla="*/ 505 h 702"/>
              <a:gd name="T10" fmla="*/ 125 w 283"/>
              <a:gd name="T11" fmla="*/ 456 h 702"/>
              <a:gd name="T12" fmla="*/ 111 w 283"/>
              <a:gd name="T13" fmla="*/ 403 h 702"/>
              <a:gd name="T14" fmla="*/ 102 w 283"/>
              <a:gd name="T15" fmla="*/ 349 h 702"/>
              <a:gd name="T16" fmla="*/ 101 w 283"/>
              <a:gd name="T17" fmla="*/ 292 h 702"/>
              <a:gd name="T18" fmla="*/ 102 w 283"/>
              <a:gd name="T19" fmla="*/ 268 h 702"/>
              <a:gd name="T20" fmla="*/ 108 w 283"/>
              <a:gd name="T21" fmla="*/ 220 h 702"/>
              <a:gd name="T22" fmla="*/ 120 w 283"/>
              <a:gd name="T23" fmla="*/ 174 h 702"/>
              <a:gd name="T24" fmla="*/ 136 w 283"/>
              <a:gd name="T25" fmla="*/ 131 h 702"/>
              <a:gd name="T26" fmla="*/ 146 w 283"/>
              <a:gd name="T27" fmla="*/ 110 h 702"/>
              <a:gd name="T28" fmla="*/ 127 w 283"/>
              <a:gd name="T29" fmla="*/ 87 h 702"/>
              <a:gd name="T30" fmla="*/ 111 w 283"/>
              <a:gd name="T31" fmla="*/ 60 h 702"/>
              <a:gd name="T32" fmla="*/ 101 w 283"/>
              <a:gd name="T33" fmla="*/ 31 h 702"/>
              <a:gd name="T34" fmla="*/ 97 w 283"/>
              <a:gd name="T35" fmla="*/ 0 h 702"/>
              <a:gd name="T36" fmla="*/ 77 w 283"/>
              <a:gd name="T37" fmla="*/ 32 h 702"/>
              <a:gd name="T38" fmla="*/ 43 w 283"/>
              <a:gd name="T39" fmla="*/ 100 h 702"/>
              <a:gd name="T40" fmla="*/ 17 w 283"/>
              <a:gd name="T41" fmla="*/ 174 h 702"/>
              <a:gd name="T42" fmla="*/ 9 w 283"/>
              <a:gd name="T43" fmla="*/ 213 h 702"/>
              <a:gd name="T44" fmla="*/ 3 w 283"/>
              <a:gd name="T45" fmla="*/ 253 h 702"/>
              <a:gd name="T46" fmla="*/ 0 w 283"/>
              <a:gd name="T47" fmla="*/ 294 h 702"/>
              <a:gd name="T48" fmla="*/ 0 w 283"/>
              <a:gd name="T49" fmla="*/ 323 h 702"/>
              <a:gd name="T50" fmla="*/ 4 w 283"/>
              <a:gd name="T51" fmla="*/ 382 h 702"/>
              <a:gd name="T52" fmla="*/ 15 w 283"/>
              <a:gd name="T53" fmla="*/ 439 h 702"/>
              <a:gd name="T54" fmla="*/ 31 w 283"/>
              <a:gd name="T55" fmla="*/ 492 h 702"/>
              <a:gd name="T56" fmla="*/ 51 w 283"/>
              <a:gd name="T57" fmla="*/ 544 h 702"/>
              <a:gd name="T58" fmla="*/ 78 w 283"/>
              <a:gd name="T59" fmla="*/ 593 h 702"/>
              <a:gd name="T60" fmla="*/ 110 w 283"/>
              <a:gd name="T61" fmla="*/ 639 h 702"/>
              <a:gd name="T62" fmla="*/ 145 w 283"/>
              <a:gd name="T63" fmla="*/ 681 h 702"/>
              <a:gd name="T64" fmla="*/ 163 w 283"/>
              <a:gd name="T65" fmla="*/ 702 h 702"/>
              <a:gd name="T66" fmla="*/ 188 w 283"/>
              <a:gd name="T67" fmla="*/ 686 h 702"/>
              <a:gd name="T68" fmla="*/ 216 w 283"/>
              <a:gd name="T69" fmla="*/ 674 h 702"/>
              <a:gd name="T70" fmla="*/ 245 w 283"/>
              <a:gd name="T71" fmla="*/ 668 h 702"/>
              <a:gd name="T72" fmla="*/ 277 w 283"/>
              <a:gd name="T73" fmla="*/ 665 h 702"/>
              <a:gd name="T74" fmla="*/ 283 w 283"/>
              <a:gd name="T75" fmla="*/ 667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3" h="702">
                <a:moveTo>
                  <a:pt x="283" y="667"/>
                </a:moveTo>
                <a:lnTo>
                  <a:pt x="283" y="667"/>
                </a:lnTo>
                <a:lnTo>
                  <a:pt x="261" y="650"/>
                </a:lnTo>
                <a:lnTo>
                  <a:pt x="242" y="633"/>
                </a:lnTo>
                <a:lnTo>
                  <a:pt x="222" y="613"/>
                </a:lnTo>
                <a:lnTo>
                  <a:pt x="205" y="594"/>
                </a:lnTo>
                <a:lnTo>
                  <a:pt x="188" y="573"/>
                </a:lnTo>
                <a:lnTo>
                  <a:pt x="174" y="551"/>
                </a:lnTo>
                <a:lnTo>
                  <a:pt x="159" y="528"/>
                </a:lnTo>
                <a:lnTo>
                  <a:pt x="147" y="505"/>
                </a:lnTo>
                <a:lnTo>
                  <a:pt x="135" y="480"/>
                </a:lnTo>
                <a:lnTo>
                  <a:pt x="125" y="456"/>
                </a:lnTo>
                <a:lnTo>
                  <a:pt x="118" y="429"/>
                </a:lnTo>
                <a:lnTo>
                  <a:pt x="111" y="403"/>
                </a:lnTo>
                <a:lnTo>
                  <a:pt x="106" y="376"/>
                </a:lnTo>
                <a:lnTo>
                  <a:pt x="102" y="349"/>
                </a:lnTo>
                <a:lnTo>
                  <a:pt x="101" y="320"/>
                </a:lnTo>
                <a:lnTo>
                  <a:pt x="101" y="292"/>
                </a:lnTo>
                <a:lnTo>
                  <a:pt x="101" y="292"/>
                </a:lnTo>
                <a:lnTo>
                  <a:pt x="102" y="268"/>
                </a:lnTo>
                <a:lnTo>
                  <a:pt x="105" y="243"/>
                </a:lnTo>
                <a:lnTo>
                  <a:pt x="108" y="220"/>
                </a:lnTo>
                <a:lnTo>
                  <a:pt x="114" y="197"/>
                </a:lnTo>
                <a:lnTo>
                  <a:pt x="120" y="174"/>
                </a:lnTo>
                <a:lnTo>
                  <a:pt x="128" y="152"/>
                </a:lnTo>
                <a:lnTo>
                  <a:pt x="136" y="131"/>
                </a:lnTo>
                <a:lnTo>
                  <a:pt x="146" y="110"/>
                </a:lnTo>
                <a:lnTo>
                  <a:pt x="146" y="110"/>
                </a:lnTo>
                <a:lnTo>
                  <a:pt x="135" y="99"/>
                </a:lnTo>
                <a:lnTo>
                  <a:pt x="127" y="87"/>
                </a:lnTo>
                <a:lnTo>
                  <a:pt x="118" y="74"/>
                </a:lnTo>
                <a:lnTo>
                  <a:pt x="111" y="60"/>
                </a:lnTo>
                <a:lnTo>
                  <a:pt x="106" y="46"/>
                </a:lnTo>
                <a:lnTo>
                  <a:pt x="101" y="31"/>
                </a:lnTo>
                <a:lnTo>
                  <a:pt x="99" y="15"/>
                </a:lnTo>
                <a:lnTo>
                  <a:pt x="97" y="0"/>
                </a:lnTo>
                <a:lnTo>
                  <a:pt x="97" y="0"/>
                </a:lnTo>
                <a:lnTo>
                  <a:pt x="77" y="32"/>
                </a:lnTo>
                <a:lnTo>
                  <a:pt x="59" y="65"/>
                </a:lnTo>
                <a:lnTo>
                  <a:pt x="43" y="100"/>
                </a:lnTo>
                <a:lnTo>
                  <a:pt x="28" y="137"/>
                </a:lnTo>
                <a:lnTo>
                  <a:pt x="17" y="174"/>
                </a:lnTo>
                <a:lnTo>
                  <a:pt x="12" y="194"/>
                </a:lnTo>
                <a:lnTo>
                  <a:pt x="9" y="213"/>
                </a:lnTo>
                <a:lnTo>
                  <a:pt x="5" y="234"/>
                </a:lnTo>
                <a:lnTo>
                  <a:pt x="3" y="253"/>
                </a:lnTo>
                <a:lnTo>
                  <a:pt x="2" y="274"/>
                </a:lnTo>
                <a:lnTo>
                  <a:pt x="0" y="294"/>
                </a:lnTo>
                <a:lnTo>
                  <a:pt x="0" y="294"/>
                </a:lnTo>
                <a:lnTo>
                  <a:pt x="0" y="323"/>
                </a:lnTo>
                <a:lnTo>
                  <a:pt x="2" y="353"/>
                </a:lnTo>
                <a:lnTo>
                  <a:pt x="4" y="382"/>
                </a:lnTo>
                <a:lnTo>
                  <a:pt x="9" y="411"/>
                </a:lnTo>
                <a:lnTo>
                  <a:pt x="15" y="439"/>
                </a:lnTo>
                <a:lnTo>
                  <a:pt x="22" y="465"/>
                </a:lnTo>
                <a:lnTo>
                  <a:pt x="31" y="492"/>
                </a:lnTo>
                <a:lnTo>
                  <a:pt x="40" y="519"/>
                </a:lnTo>
                <a:lnTo>
                  <a:pt x="51" y="544"/>
                </a:lnTo>
                <a:lnTo>
                  <a:pt x="65" y="570"/>
                </a:lnTo>
                <a:lnTo>
                  <a:pt x="78" y="593"/>
                </a:lnTo>
                <a:lnTo>
                  <a:pt x="93" y="617"/>
                </a:lnTo>
                <a:lnTo>
                  <a:pt x="110" y="639"/>
                </a:lnTo>
                <a:lnTo>
                  <a:pt x="127" y="661"/>
                </a:lnTo>
                <a:lnTo>
                  <a:pt x="145" y="681"/>
                </a:lnTo>
                <a:lnTo>
                  <a:pt x="163" y="702"/>
                </a:lnTo>
                <a:lnTo>
                  <a:pt x="163" y="702"/>
                </a:lnTo>
                <a:lnTo>
                  <a:pt x="176" y="693"/>
                </a:lnTo>
                <a:lnTo>
                  <a:pt x="188" y="686"/>
                </a:lnTo>
                <a:lnTo>
                  <a:pt x="202" y="680"/>
                </a:lnTo>
                <a:lnTo>
                  <a:pt x="216" y="674"/>
                </a:lnTo>
                <a:lnTo>
                  <a:pt x="231" y="670"/>
                </a:lnTo>
                <a:lnTo>
                  <a:pt x="245" y="668"/>
                </a:lnTo>
                <a:lnTo>
                  <a:pt x="261" y="667"/>
                </a:lnTo>
                <a:lnTo>
                  <a:pt x="277" y="665"/>
                </a:lnTo>
                <a:lnTo>
                  <a:pt x="277" y="665"/>
                </a:lnTo>
                <a:lnTo>
                  <a:pt x="283" y="667"/>
                </a:lnTo>
                <a:lnTo>
                  <a:pt x="283" y="667"/>
                </a:lnTo>
                <a:close/>
              </a:path>
            </a:pathLst>
          </a:custGeom>
          <a:solidFill>
            <a:schemeClr val="bg1">
              <a:lumMod val="50000"/>
            </a:schemeClr>
          </a:solidFill>
          <a:ln w="9525">
            <a:solidFill>
              <a:schemeClr val="bg1"/>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fr-FR" sz="500" b="0" i="0" u="none" strike="noStrike" kern="1200" cap="none" spc="0" normalizeH="0" baseline="0" noProof="0">
              <a:ln>
                <a:noFill/>
              </a:ln>
              <a:solidFill>
                <a:srgbClr val="3D3F41"/>
              </a:solidFill>
              <a:effectLst/>
              <a:uLnTx/>
              <a:uFillTx/>
              <a:cs typeface="+mn-ea"/>
              <a:sym typeface="+mn-lt"/>
            </a:endParaRPr>
          </a:p>
        </p:txBody>
      </p:sp>
      <p:cxnSp>
        <p:nvCxnSpPr>
          <p:cNvPr id="16" name="直接连接符 15"/>
          <p:cNvCxnSpPr/>
          <p:nvPr/>
        </p:nvCxnSpPr>
        <p:spPr>
          <a:xfrm>
            <a:off x="4094164" y="3733801"/>
            <a:ext cx="3935412"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62664" y="1785938"/>
            <a:ext cx="0" cy="391160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18" name="TextBox 69"/>
          <p:cNvSpPr txBox="1"/>
          <p:nvPr/>
        </p:nvSpPr>
        <p:spPr>
          <a:xfrm>
            <a:off x="8169275" y="2373314"/>
            <a:ext cx="2359025" cy="701731"/>
          </a:xfrm>
          <a:prstGeom prst="rect">
            <a:avLst/>
          </a:prstGeom>
          <a:noFill/>
        </p:spPr>
        <p:txBody>
          <a:bodyPr>
            <a:spAutoFit/>
          </a:bodyPr>
          <a:lstStyle/>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p:txBody>
      </p:sp>
      <p:sp>
        <p:nvSpPr>
          <p:cNvPr id="19" name="TextBox 69"/>
          <p:cNvSpPr txBox="1"/>
          <p:nvPr/>
        </p:nvSpPr>
        <p:spPr>
          <a:xfrm>
            <a:off x="8169274" y="4308934"/>
            <a:ext cx="2359025" cy="701731"/>
          </a:xfrm>
          <a:prstGeom prst="rect">
            <a:avLst/>
          </a:prstGeom>
          <a:noFill/>
        </p:spPr>
        <p:txBody>
          <a:bodyPr>
            <a:spAutoFit/>
          </a:bodyPr>
          <a:lstStyle/>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p:txBody>
      </p:sp>
      <p:sp>
        <p:nvSpPr>
          <p:cNvPr id="20" name="TextBox 69"/>
          <p:cNvSpPr txBox="1"/>
          <p:nvPr/>
        </p:nvSpPr>
        <p:spPr>
          <a:xfrm>
            <a:off x="1539877" y="4308934"/>
            <a:ext cx="2359025" cy="701731"/>
          </a:xfrm>
          <a:prstGeom prst="rect">
            <a:avLst/>
          </a:prstGeom>
          <a:noFill/>
        </p:spPr>
        <p:txBody>
          <a:bodyPr>
            <a:spAutoFit/>
          </a:bodyPr>
          <a:lstStyle/>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p:txBody>
      </p:sp>
      <p:sp>
        <p:nvSpPr>
          <p:cNvPr id="21" name="TextBox 69"/>
          <p:cNvSpPr txBox="1"/>
          <p:nvPr/>
        </p:nvSpPr>
        <p:spPr>
          <a:xfrm>
            <a:off x="1539876" y="2373314"/>
            <a:ext cx="2359025" cy="701731"/>
          </a:xfrm>
          <a:prstGeom prst="rect">
            <a:avLst/>
          </a:prstGeom>
          <a:noFill/>
        </p:spPr>
        <p:txBody>
          <a:bodyPr>
            <a:spAutoFit/>
          </a:bodyPr>
          <a:lstStyle/>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a:p>
            <a:pPr marL="0" marR="0" lvl="0" indent="0" algn="r" defTabSz="4572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3D3F41"/>
                </a:solidFill>
                <a:effectLst/>
                <a:uLnTx/>
                <a:uFillTx/>
                <a:cs typeface="+mn-ea"/>
                <a:sym typeface="+mn-lt"/>
              </a:rPr>
              <a:t>请在此处输入您的文本</a:t>
            </a:r>
            <a:endParaRPr kumimoji="0" lang="en-US" altLang="zh-CN" sz="1600" b="0" i="0" u="none" strike="noStrike" kern="0" cap="none" spc="0" normalizeH="0" baseline="0" noProof="0" dirty="0">
              <a:ln>
                <a:noFill/>
              </a:ln>
              <a:solidFill>
                <a:srgbClr val="3D3F41"/>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8">
                                            <p:bg/>
                                          </p:spTgt>
                                        </p:tgtEl>
                                        <p:attrNameLst>
                                          <p:attrName>style.visibility</p:attrName>
                                        </p:attrNameLst>
                                      </p:cBhvr>
                                      <p:to>
                                        <p:strVal val="visible"/>
                                      </p:to>
                                    </p:set>
                                    <p:anim by="(-#ppt_w*2)" calcmode="lin" valueType="num">
                                      <p:cBhvr rctx="PPT">
                                        <p:cTn id="13" dur="500" autoRev="1" fill="hold">
                                          <p:stCondLst>
                                            <p:cond delay="0"/>
                                          </p:stCondLst>
                                        </p:cTn>
                                        <p:tgtEl>
                                          <p:spTgt spid="8">
                                            <p:bg/>
                                          </p:spTgt>
                                        </p:tgtEl>
                                        <p:attrNameLst>
                                          <p:attrName>ppt_w</p:attrName>
                                        </p:attrNameLst>
                                      </p:cBhvr>
                                    </p:anim>
                                    <p:anim by="(#ppt_w*0.50)" calcmode="lin" valueType="num">
                                      <p:cBhvr>
                                        <p:cTn id="14" dur="500" decel="50000" autoRev="1" fill="hold">
                                          <p:stCondLst>
                                            <p:cond delay="0"/>
                                          </p:stCondLst>
                                        </p:cTn>
                                        <p:tgtEl>
                                          <p:spTgt spid="8">
                                            <p:bg/>
                                          </p:spTgt>
                                        </p:tgtEl>
                                        <p:attrNameLst>
                                          <p:attrName>ppt_x</p:attrName>
                                        </p:attrNameLst>
                                      </p:cBhvr>
                                    </p:anim>
                                    <p:anim from="(-#ppt_h/2)" to="(#ppt_y)" calcmode="lin" valueType="num">
                                      <p:cBhvr>
                                        <p:cTn id="15" dur="1000" fill="hold">
                                          <p:stCondLst>
                                            <p:cond delay="0"/>
                                          </p:stCondLst>
                                        </p:cTn>
                                        <p:tgtEl>
                                          <p:spTgt spid="8">
                                            <p:bg/>
                                          </p:spTgt>
                                        </p:tgtEl>
                                        <p:attrNameLst>
                                          <p:attrName>ppt_y</p:attrName>
                                        </p:attrNameLst>
                                      </p:cBhvr>
                                    </p:anim>
                                    <p:animRot by="21600000">
                                      <p:cBhvr>
                                        <p:cTn id="16" dur="1000" fill="hold">
                                          <p:stCondLst>
                                            <p:cond delay="0"/>
                                          </p:stCondLst>
                                        </p:cTn>
                                        <p:tgtEl>
                                          <p:spTgt spid="8">
                                            <p:bg/>
                                          </p:spTgt>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8">
                                            <p:txEl>
                                              <p:pRg st="0" end="0"/>
                                            </p:txEl>
                                          </p:spTgt>
                                        </p:tgtEl>
                                        <p:attrNameLst>
                                          <p:attrName>style.visibility</p:attrName>
                                        </p:attrNameLst>
                                      </p:cBhvr>
                                      <p:to>
                                        <p:strVal val="visible"/>
                                      </p:to>
                                    </p:set>
                                    <p:anim by="(-#ppt_w*2)" calcmode="lin" valueType="num">
                                      <p:cBhvr rctx="PPT">
                                        <p:cTn id="19" dur="500" autoRev="1" fill="hold">
                                          <p:stCondLst>
                                            <p:cond delay="0"/>
                                          </p:stCondLst>
                                        </p:cTn>
                                        <p:tgtEl>
                                          <p:spTgt spid="8">
                                            <p:txEl>
                                              <p:pRg st="0" end="0"/>
                                            </p:txEl>
                                          </p:spTgt>
                                        </p:tgtEl>
                                        <p:attrNameLst>
                                          <p:attrName>ppt_w</p:attrName>
                                        </p:attrNameLst>
                                      </p:cBhvr>
                                    </p:anim>
                                    <p:anim by="(#ppt_w*0.50)" calcmode="lin" valueType="num">
                                      <p:cBhvr>
                                        <p:cTn id="20" dur="500" decel="50000" autoRev="1" fill="hold">
                                          <p:stCondLst>
                                            <p:cond delay="0"/>
                                          </p:stCondLst>
                                        </p:cTn>
                                        <p:tgtEl>
                                          <p:spTgt spid="8">
                                            <p:txEl>
                                              <p:pRg st="0" end="0"/>
                                            </p:txEl>
                                          </p:spTgt>
                                        </p:tgtEl>
                                        <p:attrNameLst>
                                          <p:attrName>ppt_x</p:attrName>
                                        </p:attrNameLst>
                                      </p:cBhvr>
                                    </p:anim>
                                    <p:anim from="(-#ppt_h/2)" to="(#ppt_y)" calcmode="lin" valueType="num">
                                      <p:cBhvr>
                                        <p:cTn id="21" dur="1000" fill="hold">
                                          <p:stCondLst>
                                            <p:cond delay="0"/>
                                          </p:stCondLst>
                                        </p:cTn>
                                        <p:tgtEl>
                                          <p:spTgt spid="8">
                                            <p:txEl>
                                              <p:pRg st="0" end="0"/>
                                            </p:txEl>
                                          </p:spTgt>
                                        </p:tgtEl>
                                        <p:attrNameLst>
                                          <p:attrName>ppt_y</p:attrName>
                                        </p:attrNameLst>
                                      </p:cBhvr>
                                    </p:anim>
                                    <p:animRot by="21600000">
                                      <p:cBhvr>
                                        <p:cTn id="22" dur="1000" fill="hold">
                                          <p:stCondLst>
                                            <p:cond delay="0"/>
                                          </p:stCondLst>
                                        </p:cTn>
                                        <p:tgtEl>
                                          <p:spTgt spid="8">
                                            <p:txEl>
                                              <p:pRg st="0" end="0"/>
                                            </p:txEl>
                                          </p:spTgt>
                                        </p:tgtEl>
                                        <p:attrNameLst>
                                          <p:attrName>r</p:attrName>
                                        </p:attrNameLst>
                                      </p:cBhvr>
                                    </p:animRot>
                                  </p:childTnLst>
                                </p:cTn>
                              </p:par>
                            </p:childTnLst>
                          </p:cTn>
                        </p:par>
                        <p:par>
                          <p:cTn id="23" fill="hold">
                            <p:stCondLst>
                              <p:cond delay="1500"/>
                            </p:stCondLst>
                            <p:childTnLst>
                              <p:par>
                                <p:cTn id="24" presetID="2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par>
                          <p:cTn id="27" fill="hold">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childTnLst>
                          </p:cTn>
                        </p:par>
                        <p:par>
                          <p:cTn id="37" fill="hold">
                            <p:stCondLst>
                              <p:cond delay="30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5">
                                            <p:bg/>
                                          </p:spTgt>
                                        </p:tgtEl>
                                        <p:attrNameLst>
                                          <p:attrName>style.visibility</p:attrName>
                                        </p:attrNameLst>
                                      </p:cBhvr>
                                      <p:to>
                                        <p:strVal val="visible"/>
                                      </p:to>
                                    </p:set>
                                    <p:anim by="(-#ppt_w*2)" calcmode="lin" valueType="num">
                                      <p:cBhvr rctx="PPT">
                                        <p:cTn id="40" dur="500" autoRev="1" fill="hold">
                                          <p:stCondLst>
                                            <p:cond delay="0"/>
                                          </p:stCondLst>
                                        </p:cTn>
                                        <p:tgtEl>
                                          <p:spTgt spid="5">
                                            <p:bg/>
                                          </p:spTgt>
                                        </p:tgtEl>
                                        <p:attrNameLst>
                                          <p:attrName>ppt_w</p:attrName>
                                        </p:attrNameLst>
                                      </p:cBhvr>
                                    </p:anim>
                                    <p:anim by="(#ppt_w*0.50)" calcmode="lin" valueType="num">
                                      <p:cBhvr>
                                        <p:cTn id="41" dur="500" decel="50000" autoRev="1" fill="hold">
                                          <p:stCondLst>
                                            <p:cond delay="0"/>
                                          </p:stCondLst>
                                        </p:cTn>
                                        <p:tgtEl>
                                          <p:spTgt spid="5">
                                            <p:bg/>
                                          </p:spTgt>
                                        </p:tgtEl>
                                        <p:attrNameLst>
                                          <p:attrName>ppt_x</p:attrName>
                                        </p:attrNameLst>
                                      </p:cBhvr>
                                    </p:anim>
                                    <p:anim from="(-#ppt_h/2)" to="(#ppt_y)" calcmode="lin" valueType="num">
                                      <p:cBhvr>
                                        <p:cTn id="42" dur="1000" fill="hold">
                                          <p:stCondLst>
                                            <p:cond delay="0"/>
                                          </p:stCondLst>
                                        </p:cTn>
                                        <p:tgtEl>
                                          <p:spTgt spid="5">
                                            <p:bg/>
                                          </p:spTgt>
                                        </p:tgtEl>
                                        <p:attrNameLst>
                                          <p:attrName>ppt_y</p:attrName>
                                        </p:attrNameLst>
                                      </p:cBhvr>
                                    </p:anim>
                                    <p:animRot by="21600000">
                                      <p:cBhvr>
                                        <p:cTn id="43" dur="1000" fill="hold">
                                          <p:stCondLst>
                                            <p:cond delay="0"/>
                                          </p:stCondLst>
                                        </p:cTn>
                                        <p:tgtEl>
                                          <p:spTgt spid="5">
                                            <p:bg/>
                                          </p:spTgt>
                                        </p:tgtEl>
                                        <p:attrNameLst>
                                          <p:attrName>r</p:attrName>
                                        </p:attrNameLst>
                                      </p:cBhvr>
                                    </p:animRot>
                                  </p:childTnLst>
                                </p:cTn>
                              </p:par>
                              <p:par>
                                <p:cTn id="44" presetID="56" presetClass="entr" presetSubtype="0" fill="hold" grpId="0" nodeType="withEffect">
                                  <p:stCondLst>
                                    <p:cond delay="0"/>
                                  </p:stCondLst>
                                  <p:iterate type="lt">
                                    <p:tmPct val="10000"/>
                                  </p:iterate>
                                  <p:childTnLst>
                                    <p:set>
                                      <p:cBhvr>
                                        <p:cTn id="45" dur="1" fill="hold">
                                          <p:stCondLst>
                                            <p:cond delay="0"/>
                                          </p:stCondLst>
                                        </p:cTn>
                                        <p:tgtEl>
                                          <p:spTgt spid="5">
                                            <p:txEl>
                                              <p:pRg st="0" end="0"/>
                                            </p:txEl>
                                          </p:spTgt>
                                        </p:tgtEl>
                                        <p:attrNameLst>
                                          <p:attrName>style.visibility</p:attrName>
                                        </p:attrNameLst>
                                      </p:cBhvr>
                                      <p:to>
                                        <p:strVal val="visible"/>
                                      </p:to>
                                    </p:set>
                                    <p:anim by="(-#ppt_w*2)" calcmode="lin" valueType="num">
                                      <p:cBhvr rctx="PPT">
                                        <p:cTn id="46" dur="500" autoRev="1" fill="hold">
                                          <p:stCondLst>
                                            <p:cond delay="0"/>
                                          </p:stCondLst>
                                        </p:cTn>
                                        <p:tgtEl>
                                          <p:spTgt spid="5">
                                            <p:txEl>
                                              <p:pRg st="0" end="0"/>
                                            </p:txEl>
                                          </p:spTgt>
                                        </p:tgtEl>
                                        <p:attrNameLst>
                                          <p:attrName>ppt_w</p:attrName>
                                        </p:attrNameLst>
                                      </p:cBhvr>
                                    </p:anim>
                                    <p:anim by="(#ppt_w*0.50)" calcmode="lin" valueType="num">
                                      <p:cBhvr>
                                        <p:cTn id="47" dur="500" decel="50000" autoRev="1" fill="hold">
                                          <p:stCondLst>
                                            <p:cond delay="0"/>
                                          </p:stCondLst>
                                        </p:cTn>
                                        <p:tgtEl>
                                          <p:spTgt spid="5">
                                            <p:txEl>
                                              <p:pRg st="0" end="0"/>
                                            </p:txEl>
                                          </p:spTgt>
                                        </p:tgtEl>
                                        <p:attrNameLst>
                                          <p:attrName>ppt_x</p:attrName>
                                        </p:attrNameLst>
                                      </p:cBhvr>
                                    </p:anim>
                                    <p:anim from="(-#ppt_h/2)" to="(#ppt_y)" calcmode="lin" valueType="num">
                                      <p:cBhvr>
                                        <p:cTn id="48" dur="1000" fill="hold">
                                          <p:stCondLst>
                                            <p:cond delay="0"/>
                                          </p:stCondLst>
                                        </p:cTn>
                                        <p:tgtEl>
                                          <p:spTgt spid="5">
                                            <p:txEl>
                                              <p:pRg st="0" end="0"/>
                                            </p:txEl>
                                          </p:spTgt>
                                        </p:tgtEl>
                                        <p:attrNameLst>
                                          <p:attrName>ppt_y</p:attrName>
                                        </p:attrNameLst>
                                      </p:cBhvr>
                                    </p:anim>
                                    <p:animRot by="21600000">
                                      <p:cBhvr>
                                        <p:cTn id="49" dur="1000" fill="hold">
                                          <p:stCondLst>
                                            <p:cond delay="0"/>
                                          </p:stCondLst>
                                        </p:cTn>
                                        <p:tgtEl>
                                          <p:spTgt spid="5">
                                            <p:txEl>
                                              <p:pRg st="0" end="0"/>
                                            </p:txEl>
                                          </p:spTgt>
                                        </p:tgtEl>
                                        <p:attrNameLst>
                                          <p:attrName>r</p:attrName>
                                        </p:attrNameLst>
                                      </p:cBhvr>
                                    </p:animRo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par>
                          <p:cTn id="54" fill="hold">
                            <p:stCondLst>
                              <p:cond delay="4500"/>
                            </p:stCondLst>
                            <p:childTnLst>
                              <p:par>
                                <p:cTn id="55" presetID="14" presetClass="entr" presetSubtype="1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randombar(horizontal)">
                                      <p:cBhvr>
                                        <p:cTn id="57" dur="500"/>
                                        <p:tgtEl>
                                          <p:spTgt spid="18"/>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500"/>
                            </p:stCondLst>
                            <p:childTnLst>
                              <p:par>
                                <p:cTn id="65" presetID="56" presetClass="entr" presetSubtype="0" fill="hold" grpId="0" nodeType="afterEffect">
                                  <p:stCondLst>
                                    <p:cond delay="0"/>
                                  </p:stCondLst>
                                  <p:iterate type="lt">
                                    <p:tmPct val="10000"/>
                                  </p:iterate>
                                  <p:childTnLst>
                                    <p:set>
                                      <p:cBhvr>
                                        <p:cTn id="66" dur="1" fill="hold">
                                          <p:stCondLst>
                                            <p:cond delay="0"/>
                                          </p:stCondLst>
                                        </p:cTn>
                                        <p:tgtEl>
                                          <p:spTgt spid="14">
                                            <p:bg/>
                                          </p:spTgt>
                                        </p:tgtEl>
                                        <p:attrNameLst>
                                          <p:attrName>style.visibility</p:attrName>
                                        </p:attrNameLst>
                                      </p:cBhvr>
                                      <p:to>
                                        <p:strVal val="visible"/>
                                      </p:to>
                                    </p:set>
                                    <p:anim by="(-#ppt_w*2)" calcmode="lin" valueType="num">
                                      <p:cBhvr rctx="PPT">
                                        <p:cTn id="67" dur="500" autoRev="1" fill="hold">
                                          <p:stCondLst>
                                            <p:cond delay="0"/>
                                          </p:stCondLst>
                                        </p:cTn>
                                        <p:tgtEl>
                                          <p:spTgt spid="14">
                                            <p:bg/>
                                          </p:spTgt>
                                        </p:tgtEl>
                                        <p:attrNameLst>
                                          <p:attrName>ppt_w</p:attrName>
                                        </p:attrNameLst>
                                      </p:cBhvr>
                                    </p:anim>
                                    <p:anim by="(#ppt_w*0.50)" calcmode="lin" valueType="num">
                                      <p:cBhvr>
                                        <p:cTn id="68" dur="500" decel="50000" autoRev="1" fill="hold">
                                          <p:stCondLst>
                                            <p:cond delay="0"/>
                                          </p:stCondLst>
                                        </p:cTn>
                                        <p:tgtEl>
                                          <p:spTgt spid="14">
                                            <p:bg/>
                                          </p:spTgt>
                                        </p:tgtEl>
                                        <p:attrNameLst>
                                          <p:attrName>ppt_x</p:attrName>
                                        </p:attrNameLst>
                                      </p:cBhvr>
                                    </p:anim>
                                    <p:anim from="(-#ppt_h/2)" to="(#ppt_y)" calcmode="lin" valueType="num">
                                      <p:cBhvr>
                                        <p:cTn id="69" dur="1000" fill="hold">
                                          <p:stCondLst>
                                            <p:cond delay="0"/>
                                          </p:stCondLst>
                                        </p:cTn>
                                        <p:tgtEl>
                                          <p:spTgt spid="14">
                                            <p:bg/>
                                          </p:spTgt>
                                        </p:tgtEl>
                                        <p:attrNameLst>
                                          <p:attrName>ppt_y</p:attrName>
                                        </p:attrNameLst>
                                      </p:cBhvr>
                                    </p:anim>
                                    <p:animRot by="21600000">
                                      <p:cBhvr>
                                        <p:cTn id="70" dur="1000" fill="hold">
                                          <p:stCondLst>
                                            <p:cond delay="0"/>
                                          </p:stCondLst>
                                        </p:cTn>
                                        <p:tgtEl>
                                          <p:spTgt spid="14">
                                            <p:bg/>
                                          </p:spTgt>
                                        </p:tgtEl>
                                        <p:attrNameLst>
                                          <p:attrName>r</p:attrName>
                                        </p:attrNameLst>
                                      </p:cBhvr>
                                    </p:animRot>
                                  </p:childTnLst>
                                </p:cTn>
                              </p:par>
                              <p:par>
                                <p:cTn id="71" presetID="56" presetClass="entr" presetSubtype="0" fill="hold" grpId="0" nodeType="withEffect">
                                  <p:stCondLst>
                                    <p:cond delay="0"/>
                                  </p:stCondLst>
                                  <p:iterate type="lt">
                                    <p:tmPct val="10000"/>
                                  </p:iterate>
                                  <p:childTnLst>
                                    <p:set>
                                      <p:cBhvr>
                                        <p:cTn id="72" dur="1" fill="hold">
                                          <p:stCondLst>
                                            <p:cond delay="0"/>
                                          </p:stCondLst>
                                        </p:cTn>
                                        <p:tgtEl>
                                          <p:spTgt spid="14">
                                            <p:txEl>
                                              <p:pRg st="0" end="0"/>
                                            </p:txEl>
                                          </p:spTgt>
                                        </p:tgtEl>
                                        <p:attrNameLst>
                                          <p:attrName>style.visibility</p:attrName>
                                        </p:attrNameLst>
                                      </p:cBhvr>
                                      <p:to>
                                        <p:strVal val="visible"/>
                                      </p:to>
                                    </p:set>
                                    <p:anim by="(-#ppt_w*2)" calcmode="lin" valueType="num">
                                      <p:cBhvr rctx="PPT">
                                        <p:cTn id="73" dur="500" autoRev="1" fill="hold">
                                          <p:stCondLst>
                                            <p:cond delay="0"/>
                                          </p:stCondLst>
                                        </p:cTn>
                                        <p:tgtEl>
                                          <p:spTgt spid="14">
                                            <p:txEl>
                                              <p:pRg st="0" end="0"/>
                                            </p:txEl>
                                          </p:spTgt>
                                        </p:tgtEl>
                                        <p:attrNameLst>
                                          <p:attrName>ppt_w</p:attrName>
                                        </p:attrNameLst>
                                      </p:cBhvr>
                                    </p:anim>
                                    <p:anim by="(#ppt_w*0.50)" calcmode="lin" valueType="num">
                                      <p:cBhvr>
                                        <p:cTn id="74" dur="500" decel="50000" autoRev="1" fill="hold">
                                          <p:stCondLst>
                                            <p:cond delay="0"/>
                                          </p:stCondLst>
                                        </p:cTn>
                                        <p:tgtEl>
                                          <p:spTgt spid="14">
                                            <p:txEl>
                                              <p:pRg st="0" end="0"/>
                                            </p:txEl>
                                          </p:spTgt>
                                        </p:tgtEl>
                                        <p:attrNameLst>
                                          <p:attrName>ppt_x</p:attrName>
                                        </p:attrNameLst>
                                      </p:cBhvr>
                                    </p:anim>
                                    <p:anim from="(-#ppt_h/2)" to="(#ppt_y)" calcmode="lin" valueType="num">
                                      <p:cBhvr>
                                        <p:cTn id="75" dur="1000" fill="hold">
                                          <p:stCondLst>
                                            <p:cond delay="0"/>
                                          </p:stCondLst>
                                        </p:cTn>
                                        <p:tgtEl>
                                          <p:spTgt spid="14">
                                            <p:txEl>
                                              <p:pRg st="0" end="0"/>
                                            </p:txEl>
                                          </p:spTgt>
                                        </p:tgtEl>
                                        <p:attrNameLst>
                                          <p:attrName>ppt_y</p:attrName>
                                        </p:attrNameLst>
                                      </p:cBhvr>
                                    </p:anim>
                                    <p:animRot by="21600000">
                                      <p:cBhvr>
                                        <p:cTn id="76" dur="1000" fill="hold">
                                          <p:stCondLst>
                                            <p:cond delay="0"/>
                                          </p:stCondLst>
                                        </p:cTn>
                                        <p:tgtEl>
                                          <p:spTgt spid="14">
                                            <p:txEl>
                                              <p:pRg st="0" end="0"/>
                                            </p:txEl>
                                          </p:spTgt>
                                        </p:tgtEl>
                                        <p:attrNameLst>
                                          <p:attrName>r</p:attrName>
                                        </p:attrNameLst>
                                      </p:cBhvr>
                                    </p:animRot>
                                  </p:childTnLst>
                                </p:cTn>
                              </p:par>
                            </p:childTnLst>
                          </p:cTn>
                        </p:par>
                        <p:par>
                          <p:cTn id="77" fill="hold">
                            <p:stCondLst>
                              <p:cond delay="6500"/>
                            </p:stCondLst>
                            <p:childTnLst>
                              <p:par>
                                <p:cTn id="78" presetID="22" presetClass="entr" presetSubtype="2"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right)">
                                      <p:cBhvr>
                                        <p:cTn id="80" dur="500"/>
                                        <p:tgtEl>
                                          <p:spTgt spid="15"/>
                                        </p:tgtEl>
                                      </p:cBhvr>
                                    </p:animEffect>
                                  </p:childTnLst>
                                </p:cTn>
                              </p:par>
                            </p:childTnLst>
                          </p:cTn>
                        </p:par>
                        <p:par>
                          <p:cTn id="81" fill="hold">
                            <p:stCondLst>
                              <p:cond delay="7000"/>
                            </p:stCondLst>
                            <p:childTnLst>
                              <p:par>
                                <p:cTn id="82" presetID="14" presetClass="entr" presetSubtype="10"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randombar(horizontal)">
                                      <p:cBhvr>
                                        <p:cTn id="84" dur="500"/>
                                        <p:tgtEl>
                                          <p:spTgt spid="20"/>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10"/>
                                        </p:tgtEl>
                                        <p:attrNameLst>
                                          <p:attrName>style.visibility</p:attrName>
                                        </p:attrNameLst>
                                      </p:cBhvr>
                                      <p:to>
                                        <p:strVal val="visible"/>
                                      </p:to>
                                    </p:set>
                                    <p:anim calcmode="lin" valueType="num">
                                      <p:cBhvr>
                                        <p:cTn id="88" dur="500" fill="hold"/>
                                        <p:tgtEl>
                                          <p:spTgt spid="10"/>
                                        </p:tgtEl>
                                        <p:attrNameLst>
                                          <p:attrName>ppt_w</p:attrName>
                                        </p:attrNameLst>
                                      </p:cBhvr>
                                      <p:tavLst>
                                        <p:tav tm="0">
                                          <p:val>
                                            <p:fltVal val="0"/>
                                          </p:val>
                                        </p:tav>
                                        <p:tav tm="100000">
                                          <p:val>
                                            <p:strVal val="#ppt_w"/>
                                          </p:val>
                                        </p:tav>
                                      </p:tavLst>
                                    </p:anim>
                                    <p:anim calcmode="lin" valueType="num">
                                      <p:cBhvr>
                                        <p:cTn id="89" dur="500" fill="hold"/>
                                        <p:tgtEl>
                                          <p:spTgt spid="10"/>
                                        </p:tgtEl>
                                        <p:attrNameLst>
                                          <p:attrName>ppt_h</p:attrName>
                                        </p:attrNameLst>
                                      </p:cBhvr>
                                      <p:tavLst>
                                        <p:tav tm="0">
                                          <p:val>
                                            <p:fltVal val="0"/>
                                          </p:val>
                                        </p:tav>
                                        <p:tav tm="100000">
                                          <p:val>
                                            <p:strVal val="#ppt_h"/>
                                          </p:val>
                                        </p:tav>
                                      </p:tavLst>
                                    </p:anim>
                                    <p:animEffect transition="in" filter="fade">
                                      <p:cBhvr>
                                        <p:cTn id="90" dur="500"/>
                                        <p:tgtEl>
                                          <p:spTgt spid="10"/>
                                        </p:tgtEl>
                                      </p:cBhvr>
                                    </p:animEffect>
                                  </p:childTnLst>
                                </p:cTn>
                              </p:par>
                            </p:childTnLst>
                          </p:cTn>
                        </p:par>
                        <p:par>
                          <p:cTn id="91" fill="hold">
                            <p:stCondLst>
                              <p:cond delay="8000"/>
                            </p:stCondLst>
                            <p:childTnLst>
                              <p:par>
                                <p:cTn id="92" presetID="56" presetClass="entr" presetSubtype="0" fill="hold" grpId="0" nodeType="afterEffect">
                                  <p:stCondLst>
                                    <p:cond delay="0"/>
                                  </p:stCondLst>
                                  <p:iterate type="lt">
                                    <p:tmPct val="10000"/>
                                  </p:iterate>
                                  <p:childTnLst>
                                    <p:set>
                                      <p:cBhvr>
                                        <p:cTn id="93" dur="1" fill="hold">
                                          <p:stCondLst>
                                            <p:cond delay="0"/>
                                          </p:stCondLst>
                                        </p:cTn>
                                        <p:tgtEl>
                                          <p:spTgt spid="11">
                                            <p:bg/>
                                          </p:spTgt>
                                        </p:tgtEl>
                                        <p:attrNameLst>
                                          <p:attrName>style.visibility</p:attrName>
                                        </p:attrNameLst>
                                      </p:cBhvr>
                                      <p:to>
                                        <p:strVal val="visible"/>
                                      </p:to>
                                    </p:set>
                                    <p:anim by="(-#ppt_w*2)" calcmode="lin" valueType="num">
                                      <p:cBhvr rctx="PPT">
                                        <p:cTn id="94" dur="500" autoRev="1" fill="hold">
                                          <p:stCondLst>
                                            <p:cond delay="0"/>
                                          </p:stCondLst>
                                        </p:cTn>
                                        <p:tgtEl>
                                          <p:spTgt spid="11">
                                            <p:bg/>
                                          </p:spTgt>
                                        </p:tgtEl>
                                        <p:attrNameLst>
                                          <p:attrName>ppt_w</p:attrName>
                                        </p:attrNameLst>
                                      </p:cBhvr>
                                    </p:anim>
                                    <p:anim by="(#ppt_w*0.50)" calcmode="lin" valueType="num">
                                      <p:cBhvr>
                                        <p:cTn id="95" dur="500" decel="50000" autoRev="1" fill="hold">
                                          <p:stCondLst>
                                            <p:cond delay="0"/>
                                          </p:stCondLst>
                                        </p:cTn>
                                        <p:tgtEl>
                                          <p:spTgt spid="11">
                                            <p:bg/>
                                          </p:spTgt>
                                        </p:tgtEl>
                                        <p:attrNameLst>
                                          <p:attrName>ppt_x</p:attrName>
                                        </p:attrNameLst>
                                      </p:cBhvr>
                                    </p:anim>
                                    <p:anim from="(-#ppt_h/2)" to="(#ppt_y)" calcmode="lin" valueType="num">
                                      <p:cBhvr>
                                        <p:cTn id="96" dur="1000" fill="hold">
                                          <p:stCondLst>
                                            <p:cond delay="0"/>
                                          </p:stCondLst>
                                        </p:cTn>
                                        <p:tgtEl>
                                          <p:spTgt spid="11">
                                            <p:bg/>
                                          </p:spTgt>
                                        </p:tgtEl>
                                        <p:attrNameLst>
                                          <p:attrName>ppt_y</p:attrName>
                                        </p:attrNameLst>
                                      </p:cBhvr>
                                    </p:anim>
                                    <p:animRot by="21600000">
                                      <p:cBhvr>
                                        <p:cTn id="97" dur="1000" fill="hold">
                                          <p:stCondLst>
                                            <p:cond delay="0"/>
                                          </p:stCondLst>
                                        </p:cTn>
                                        <p:tgtEl>
                                          <p:spTgt spid="11">
                                            <p:bg/>
                                          </p:spTgt>
                                        </p:tgtEl>
                                        <p:attrNameLst>
                                          <p:attrName>r</p:attrName>
                                        </p:attrNameLst>
                                      </p:cBhvr>
                                    </p:animRot>
                                  </p:childTnLst>
                                </p:cTn>
                              </p:par>
                              <p:par>
                                <p:cTn id="98" presetID="56" presetClass="entr" presetSubtype="0" fill="hold" grpId="0" nodeType="withEffect">
                                  <p:stCondLst>
                                    <p:cond delay="0"/>
                                  </p:stCondLst>
                                  <p:iterate type="lt">
                                    <p:tmPct val="10000"/>
                                  </p:iterate>
                                  <p:childTnLst>
                                    <p:set>
                                      <p:cBhvr>
                                        <p:cTn id="99" dur="1" fill="hold">
                                          <p:stCondLst>
                                            <p:cond delay="0"/>
                                          </p:stCondLst>
                                        </p:cTn>
                                        <p:tgtEl>
                                          <p:spTgt spid="11">
                                            <p:txEl>
                                              <p:pRg st="0" end="0"/>
                                            </p:txEl>
                                          </p:spTgt>
                                        </p:tgtEl>
                                        <p:attrNameLst>
                                          <p:attrName>style.visibility</p:attrName>
                                        </p:attrNameLst>
                                      </p:cBhvr>
                                      <p:to>
                                        <p:strVal val="visible"/>
                                      </p:to>
                                    </p:set>
                                    <p:anim by="(-#ppt_w*2)" calcmode="lin" valueType="num">
                                      <p:cBhvr rctx="PPT">
                                        <p:cTn id="100" dur="500" autoRev="1" fill="hold">
                                          <p:stCondLst>
                                            <p:cond delay="0"/>
                                          </p:stCondLst>
                                        </p:cTn>
                                        <p:tgtEl>
                                          <p:spTgt spid="11">
                                            <p:txEl>
                                              <p:pRg st="0" end="0"/>
                                            </p:txEl>
                                          </p:spTgt>
                                        </p:tgtEl>
                                        <p:attrNameLst>
                                          <p:attrName>ppt_w</p:attrName>
                                        </p:attrNameLst>
                                      </p:cBhvr>
                                    </p:anim>
                                    <p:anim by="(#ppt_w*0.50)" calcmode="lin" valueType="num">
                                      <p:cBhvr>
                                        <p:cTn id="101" dur="500" decel="50000" autoRev="1" fill="hold">
                                          <p:stCondLst>
                                            <p:cond delay="0"/>
                                          </p:stCondLst>
                                        </p:cTn>
                                        <p:tgtEl>
                                          <p:spTgt spid="11">
                                            <p:txEl>
                                              <p:pRg st="0" end="0"/>
                                            </p:txEl>
                                          </p:spTgt>
                                        </p:tgtEl>
                                        <p:attrNameLst>
                                          <p:attrName>ppt_x</p:attrName>
                                        </p:attrNameLst>
                                      </p:cBhvr>
                                    </p:anim>
                                    <p:anim from="(-#ppt_h/2)" to="(#ppt_y)" calcmode="lin" valueType="num">
                                      <p:cBhvr>
                                        <p:cTn id="102" dur="1000" fill="hold">
                                          <p:stCondLst>
                                            <p:cond delay="0"/>
                                          </p:stCondLst>
                                        </p:cTn>
                                        <p:tgtEl>
                                          <p:spTgt spid="11">
                                            <p:txEl>
                                              <p:pRg st="0" end="0"/>
                                            </p:txEl>
                                          </p:spTgt>
                                        </p:tgtEl>
                                        <p:attrNameLst>
                                          <p:attrName>ppt_y</p:attrName>
                                        </p:attrNameLst>
                                      </p:cBhvr>
                                    </p:anim>
                                    <p:animRot by="21600000">
                                      <p:cBhvr>
                                        <p:cTn id="103" dur="1000" fill="hold">
                                          <p:stCondLst>
                                            <p:cond delay="0"/>
                                          </p:stCondLst>
                                        </p:cTn>
                                        <p:tgtEl>
                                          <p:spTgt spid="11">
                                            <p:txEl>
                                              <p:pRg st="0" end="0"/>
                                            </p:txEl>
                                          </p:spTgt>
                                        </p:tgtEl>
                                        <p:attrNameLst>
                                          <p:attrName>r</p:attrName>
                                        </p:attrNameLst>
                                      </p:cBhvr>
                                    </p:animRot>
                                  </p:childTnLst>
                                </p:cTn>
                              </p:par>
                            </p:childTnLst>
                          </p:cTn>
                        </p:par>
                        <p:par>
                          <p:cTn id="104" fill="hold">
                            <p:stCondLst>
                              <p:cond delay="9000"/>
                            </p:stCondLst>
                            <p:childTnLst>
                              <p:par>
                                <p:cTn id="105" presetID="22"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500"/>
                                        <p:tgtEl>
                                          <p:spTgt spid="12"/>
                                        </p:tgtEl>
                                      </p:cBhvr>
                                    </p:animEffect>
                                  </p:childTnLst>
                                </p:cTn>
                              </p:par>
                            </p:childTnLst>
                          </p:cTn>
                        </p:par>
                        <p:par>
                          <p:cTn id="108" fill="hold">
                            <p:stCondLst>
                              <p:cond delay="9500"/>
                            </p:stCondLst>
                            <p:childTnLst>
                              <p:par>
                                <p:cTn id="109" presetID="14" presetClass="entr" presetSubtype="10" fill="hold" grpId="0"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randombar(horizontal)">
                                      <p:cBhvr>
                                        <p:cTn id="1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build="allAtOnce"/>
      <p:bldP spid="6" grpId="0" animBg="1"/>
      <p:bldP spid="7" grpId="0" animBg="1"/>
      <p:bldP spid="8" grpId="0" animBg="1" build="allAtOnce"/>
      <p:bldP spid="9" grpId="0" animBg="1"/>
      <p:bldP spid="10" grpId="0" animBg="1"/>
      <p:bldP spid="11" grpId="0" animBg="1" build="allAtOnce"/>
      <p:bldP spid="12" grpId="0" animBg="1"/>
      <p:bldP spid="13" grpId="0" animBg="1"/>
      <p:bldP spid="14" grpId="0" animBg="1" build="allAtOnce"/>
      <p:bldP spid="15" grpId="0" animBg="1"/>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799940" y="1567220"/>
            <a:ext cx="2010553" cy="3512458"/>
            <a:chOff x="3799940" y="1567220"/>
            <a:chExt cx="2010553" cy="3512458"/>
          </a:xfrm>
        </p:grpSpPr>
        <p:sp>
          <p:nvSpPr>
            <p:cNvPr id="6" name="圆角矩形 5"/>
            <p:cNvSpPr/>
            <p:nvPr/>
          </p:nvSpPr>
          <p:spPr>
            <a:xfrm>
              <a:off x="4009372" y="2226730"/>
              <a:ext cx="1591688" cy="2708932"/>
            </a:xfrm>
            <a:prstGeom prst="roundRect">
              <a:avLst>
                <a:gd name="adj" fmla="val 12424"/>
              </a:avLst>
            </a:prstGeom>
            <a:noFill/>
            <a:ln>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F0000"/>
                </a:solidFill>
                <a:effectLst/>
                <a:uLnTx/>
                <a:uFillTx/>
                <a:cs typeface="+mn-ea"/>
                <a:sym typeface="+mn-lt"/>
              </a:endParaRPr>
            </a:p>
          </p:txBody>
        </p:sp>
        <p:sp>
          <p:nvSpPr>
            <p:cNvPr id="8" name="圆角矩形 7"/>
            <p:cNvSpPr/>
            <p:nvPr/>
          </p:nvSpPr>
          <p:spPr>
            <a:xfrm>
              <a:off x="4009373" y="2206908"/>
              <a:ext cx="1591688" cy="648072"/>
            </a:xfrm>
            <a:prstGeom prst="roundRect">
              <a:avLst/>
            </a:prstGeom>
            <a:solidFill>
              <a:srgbClr val="071F65"/>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cs typeface="+mn-ea"/>
                  <a:sym typeface="+mn-lt"/>
                </a:rPr>
                <a:t>价值主张</a:t>
              </a: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10" name="圆角矩形 9"/>
            <p:cNvSpPr/>
            <p:nvPr/>
          </p:nvSpPr>
          <p:spPr>
            <a:xfrm>
              <a:off x="3799940" y="1567220"/>
              <a:ext cx="2010553" cy="3512458"/>
            </a:xfrm>
            <a:prstGeom prst="roundRect">
              <a:avLst>
                <a:gd name="adj" fmla="val 11628"/>
              </a:avLst>
            </a:prstGeom>
            <a:noFill/>
            <a:ln w="12700">
              <a:solidFill>
                <a:srgbClr val="071F6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4" name="矩形 13"/>
            <p:cNvSpPr/>
            <p:nvPr/>
          </p:nvSpPr>
          <p:spPr>
            <a:xfrm>
              <a:off x="4176919" y="3064564"/>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16" name="矩形 15"/>
            <p:cNvSpPr/>
            <p:nvPr/>
          </p:nvSpPr>
          <p:spPr>
            <a:xfrm>
              <a:off x="4176919" y="3695949"/>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17" name="矩形 16"/>
            <p:cNvSpPr/>
            <p:nvPr/>
          </p:nvSpPr>
          <p:spPr>
            <a:xfrm>
              <a:off x="4176918" y="4327333"/>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grpSp>
      <p:grpSp>
        <p:nvGrpSpPr>
          <p:cNvPr id="49" name="组合 48"/>
          <p:cNvGrpSpPr/>
          <p:nvPr/>
        </p:nvGrpSpPr>
        <p:grpSpPr>
          <a:xfrm>
            <a:off x="6246244" y="1575626"/>
            <a:ext cx="2094326" cy="3504051"/>
            <a:chOff x="6246244" y="1575626"/>
            <a:chExt cx="2094326" cy="3504051"/>
          </a:xfrm>
        </p:grpSpPr>
        <p:sp>
          <p:nvSpPr>
            <p:cNvPr id="7" name="圆角矩形 6"/>
            <p:cNvSpPr/>
            <p:nvPr/>
          </p:nvSpPr>
          <p:spPr>
            <a:xfrm>
              <a:off x="6501621" y="2226730"/>
              <a:ext cx="1591688" cy="2708932"/>
            </a:xfrm>
            <a:prstGeom prst="roundRect">
              <a:avLst>
                <a:gd name="adj" fmla="val 12424"/>
              </a:avLst>
            </a:prstGeom>
            <a:noFill/>
            <a:ln>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3D3F41"/>
                </a:solidFill>
                <a:effectLst/>
                <a:uLnTx/>
                <a:uFillTx/>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9" name="圆角矩形 8"/>
            <p:cNvSpPr/>
            <p:nvPr/>
          </p:nvSpPr>
          <p:spPr>
            <a:xfrm>
              <a:off x="6501621" y="2182116"/>
              <a:ext cx="1591688" cy="648072"/>
            </a:xfrm>
            <a:prstGeom prst="roundRect">
              <a:avLst/>
            </a:prstGeom>
            <a:solidFill>
              <a:srgbClr val="071F65"/>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cs typeface="+mn-ea"/>
                  <a:sym typeface="+mn-lt"/>
                </a:rPr>
                <a:t>客户细分</a:t>
              </a: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12" name="圆角矩形 11"/>
            <p:cNvSpPr/>
            <p:nvPr/>
          </p:nvSpPr>
          <p:spPr>
            <a:xfrm>
              <a:off x="6246244" y="1575626"/>
              <a:ext cx="2094326" cy="3504051"/>
            </a:xfrm>
            <a:prstGeom prst="roundRect">
              <a:avLst>
                <a:gd name="adj" fmla="val 7816"/>
              </a:avLst>
            </a:prstGeom>
            <a:noFill/>
            <a:ln w="12700">
              <a:solidFill>
                <a:srgbClr val="071F6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5" name="矩形 14"/>
            <p:cNvSpPr/>
            <p:nvPr/>
          </p:nvSpPr>
          <p:spPr>
            <a:xfrm>
              <a:off x="6669167" y="3051583"/>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18" name="矩形 17"/>
            <p:cNvSpPr/>
            <p:nvPr/>
          </p:nvSpPr>
          <p:spPr>
            <a:xfrm>
              <a:off x="6669167" y="3678134"/>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19" name="矩形 18"/>
            <p:cNvSpPr/>
            <p:nvPr/>
          </p:nvSpPr>
          <p:spPr>
            <a:xfrm>
              <a:off x="6669167" y="4304685"/>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grpSp>
      <p:grpSp>
        <p:nvGrpSpPr>
          <p:cNvPr id="52" name="组合 51"/>
          <p:cNvGrpSpPr/>
          <p:nvPr/>
        </p:nvGrpSpPr>
        <p:grpSpPr>
          <a:xfrm>
            <a:off x="5860496" y="3197068"/>
            <a:ext cx="351977" cy="1511949"/>
            <a:chOff x="5860496" y="3197068"/>
            <a:chExt cx="351977" cy="1511949"/>
          </a:xfrm>
          <a:solidFill>
            <a:srgbClr val="071F65"/>
          </a:solidFill>
        </p:grpSpPr>
        <p:sp>
          <p:nvSpPr>
            <p:cNvPr id="21" name="右箭头 20"/>
            <p:cNvSpPr/>
            <p:nvPr/>
          </p:nvSpPr>
          <p:spPr>
            <a:xfrm>
              <a:off x="5877381" y="3197068"/>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2" name="右箭头 21"/>
            <p:cNvSpPr/>
            <p:nvPr/>
          </p:nvSpPr>
          <p:spPr>
            <a:xfrm>
              <a:off x="5860496" y="3833519"/>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右箭头 22"/>
            <p:cNvSpPr/>
            <p:nvPr/>
          </p:nvSpPr>
          <p:spPr>
            <a:xfrm>
              <a:off x="5861150" y="4469970"/>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53" name="组合 52"/>
          <p:cNvGrpSpPr/>
          <p:nvPr/>
        </p:nvGrpSpPr>
        <p:grpSpPr>
          <a:xfrm>
            <a:off x="8391226" y="3202292"/>
            <a:ext cx="335092" cy="1512730"/>
            <a:chOff x="8391226" y="3202292"/>
            <a:chExt cx="335092" cy="1512730"/>
          </a:xfrm>
          <a:solidFill>
            <a:srgbClr val="071F65"/>
          </a:solidFill>
        </p:grpSpPr>
        <p:sp>
          <p:nvSpPr>
            <p:cNvPr id="24" name="右箭头 23"/>
            <p:cNvSpPr/>
            <p:nvPr/>
          </p:nvSpPr>
          <p:spPr>
            <a:xfrm>
              <a:off x="8391226" y="3202292"/>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5" name="右箭头 24"/>
            <p:cNvSpPr/>
            <p:nvPr/>
          </p:nvSpPr>
          <p:spPr>
            <a:xfrm>
              <a:off x="8391226" y="3839134"/>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6" name="右箭头 25"/>
            <p:cNvSpPr/>
            <p:nvPr/>
          </p:nvSpPr>
          <p:spPr>
            <a:xfrm>
              <a:off x="8391226" y="4475975"/>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50" name="组合 49"/>
          <p:cNvGrpSpPr/>
          <p:nvPr/>
        </p:nvGrpSpPr>
        <p:grpSpPr>
          <a:xfrm>
            <a:off x="8742550" y="1567220"/>
            <a:ext cx="2094326" cy="3504051"/>
            <a:chOff x="8742550" y="1567220"/>
            <a:chExt cx="2094326" cy="3504051"/>
          </a:xfrm>
        </p:grpSpPr>
        <p:sp>
          <p:nvSpPr>
            <p:cNvPr id="20" name="圆角矩形 19"/>
            <p:cNvSpPr/>
            <p:nvPr/>
          </p:nvSpPr>
          <p:spPr>
            <a:xfrm>
              <a:off x="8742550" y="1567220"/>
              <a:ext cx="2094326" cy="3504051"/>
            </a:xfrm>
            <a:prstGeom prst="roundRect">
              <a:avLst>
                <a:gd name="adj" fmla="val 7816"/>
              </a:avLst>
            </a:prstGeom>
            <a:noFill/>
            <a:ln w="12700">
              <a:solidFill>
                <a:srgbClr val="071F6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7" name="圆角矩形 26"/>
            <p:cNvSpPr/>
            <p:nvPr/>
          </p:nvSpPr>
          <p:spPr>
            <a:xfrm>
              <a:off x="8993869" y="2182116"/>
              <a:ext cx="1591688" cy="2708932"/>
            </a:xfrm>
            <a:prstGeom prst="roundRect">
              <a:avLst>
                <a:gd name="adj" fmla="val 12424"/>
              </a:avLst>
            </a:prstGeom>
            <a:noFill/>
            <a:ln>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3D3F41"/>
                </a:solidFill>
                <a:effectLst/>
                <a:uLnTx/>
                <a:uFillTx/>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28" name="圆角矩形 27"/>
            <p:cNvSpPr/>
            <p:nvPr/>
          </p:nvSpPr>
          <p:spPr>
            <a:xfrm>
              <a:off x="8993869" y="2137502"/>
              <a:ext cx="1591688" cy="648072"/>
            </a:xfrm>
            <a:prstGeom prst="roundRect">
              <a:avLst/>
            </a:prstGeom>
            <a:solidFill>
              <a:srgbClr val="071F65"/>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cs typeface="+mn-ea"/>
                  <a:sym typeface="+mn-lt"/>
                </a:rPr>
                <a:t>创新结果</a:t>
              </a: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29" name="矩形 28"/>
            <p:cNvSpPr/>
            <p:nvPr/>
          </p:nvSpPr>
          <p:spPr>
            <a:xfrm>
              <a:off x="9161415" y="3006969"/>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30" name="矩形 29"/>
            <p:cNvSpPr/>
            <p:nvPr/>
          </p:nvSpPr>
          <p:spPr>
            <a:xfrm>
              <a:off x="9161415" y="3633520"/>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31" name="矩形 30"/>
            <p:cNvSpPr/>
            <p:nvPr/>
          </p:nvSpPr>
          <p:spPr>
            <a:xfrm>
              <a:off x="9161415" y="4260071"/>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grpSp>
      <p:grpSp>
        <p:nvGrpSpPr>
          <p:cNvPr id="32" name="组合 31"/>
          <p:cNvGrpSpPr/>
          <p:nvPr/>
        </p:nvGrpSpPr>
        <p:grpSpPr>
          <a:xfrm>
            <a:off x="1294538" y="1602666"/>
            <a:ext cx="2094326" cy="3504051"/>
            <a:chOff x="1294538" y="1602666"/>
            <a:chExt cx="2094326" cy="3504051"/>
          </a:xfrm>
        </p:grpSpPr>
        <p:sp>
          <p:nvSpPr>
            <p:cNvPr id="33" name="圆角矩形 32"/>
            <p:cNvSpPr/>
            <p:nvPr/>
          </p:nvSpPr>
          <p:spPr>
            <a:xfrm>
              <a:off x="1549915" y="2253770"/>
              <a:ext cx="1591688" cy="2708932"/>
            </a:xfrm>
            <a:prstGeom prst="roundRect">
              <a:avLst>
                <a:gd name="adj" fmla="val 12424"/>
              </a:avLst>
            </a:prstGeom>
            <a:noFill/>
            <a:ln>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3D3F41"/>
                </a:solidFill>
                <a:effectLst/>
                <a:uLnTx/>
                <a:uFillTx/>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34" name="圆角矩形 33"/>
            <p:cNvSpPr/>
            <p:nvPr/>
          </p:nvSpPr>
          <p:spPr>
            <a:xfrm>
              <a:off x="1549915" y="2209156"/>
              <a:ext cx="1591688" cy="648072"/>
            </a:xfrm>
            <a:prstGeom prst="roundRect">
              <a:avLst/>
            </a:prstGeom>
            <a:solidFill>
              <a:srgbClr val="071F65"/>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cs typeface="+mn-ea"/>
                  <a:sym typeface="+mn-lt"/>
                </a:rPr>
                <a:t>重要客户</a:t>
              </a:r>
              <a:endParaRPr kumimoji="0" lang="zh-CN" altLang="en-US" sz="1800" b="1" i="0" u="none" strike="noStrike" kern="1200" cap="none" spc="0" normalizeH="0" baseline="0" noProof="0" dirty="0">
                <a:ln>
                  <a:noFill/>
                </a:ln>
                <a:solidFill>
                  <a:srgbClr val="FFFFFF"/>
                </a:solidFill>
                <a:effectLst/>
                <a:uLnTx/>
                <a:uFillTx/>
                <a:cs typeface="+mn-ea"/>
                <a:sym typeface="+mn-lt"/>
              </a:endParaRPr>
            </a:p>
          </p:txBody>
        </p:sp>
        <p:sp>
          <p:nvSpPr>
            <p:cNvPr id="35" name="圆角矩形 34"/>
            <p:cNvSpPr/>
            <p:nvPr/>
          </p:nvSpPr>
          <p:spPr>
            <a:xfrm>
              <a:off x="1294538" y="1602666"/>
              <a:ext cx="2094326" cy="3504051"/>
            </a:xfrm>
            <a:prstGeom prst="roundRect">
              <a:avLst>
                <a:gd name="adj" fmla="val 7816"/>
              </a:avLst>
            </a:prstGeom>
            <a:noFill/>
            <a:ln w="6350">
              <a:solidFill>
                <a:srgbClr val="071F6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7" name="矩形 36"/>
            <p:cNvSpPr/>
            <p:nvPr/>
          </p:nvSpPr>
          <p:spPr>
            <a:xfrm>
              <a:off x="1717461" y="3078623"/>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38" name="矩形 37"/>
            <p:cNvSpPr/>
            <p:nvPr/>
          </p:nvSpPr>
          <p:spPr>
            <a:xfrm>
              <a:off x="1717461" y="3705174"/>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rgbClr val="3D3F41"/>
                  </a:solidFill>
                  <a:effectLst/>
                  <a:uLnTx/>
                  <a:uFillTx/>
                  <a:cs typeface="+mn-ea"/>
                  <a:sym typeface="+mn-lt"/>
                </a:rPr>
                <a:t>标题内容</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sp>
          <p:nvSpPr>
            <p:cNvPr id="39" name="矩形 38"/>
            <p:cNvSpPr/>
            <p:nvPr/>
          </p:nvSpPr>
          <p:spPr>
            <a:xfrm>
              <a:off x="1717461" y="4331725"/>
              <a:ext cx="125659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a:t>
              </a:r>
              <a:endParaRPr kumimoji="0" lang="zh-CN" altLang="en-US" sz="1400" b="0" i="0" u="none" strike="noStrike" kern="1200" cap="none" spc="0" normalizeH="0" baseline="0" noProof="0" dirty="0">
                <a:ln>
                  <a:noFill/>
                </a:ln>
                <a:solidFill>
                  <a:srgbClr val="3D3F41"/>
                </a:solidFill>
                <a:effectLst/>
                <a:uLnTx/>
                <a:uFillTx/>
                <a:cs typeface="+mn-ea"/>
                <a:sym typeface="+mn-lt"/>
              </a:endParaRPr>
            </a:p>
          </p:txBody>
        </p:sp>
      </p:grpSp>
      <p:grpSp>
        <p:nvGrpSpPr>
          <p:cNvPr id="51" name="组合 50"/>
          <p:cNvGrpSpPr/>
          <p:nvPr/>
        </p:nvGrpSpPr>
        <p:grpSpPr>
          <a:xfrm>
            <a:off x="3439520" y="3229332"/>
            <a:ext cx="335092" cy="1512730"/>
            <a:chOff x="3439520" y="3229332"/>
            <a:chExt cx="335092" cy="1512730"/>
          </a:xfrm>
          <a:solidFill>
            <a:srgbClr val="071F65"/>
          </a:solidFill>
        </p:grpSpPr>
        <p:sp>
          <p:nvSpPr>
            <p:cNvPr id="40" name="右箭头 39"/>
            <p:cNvSpPr/>
            <p:nvPr/>
          </p:nvSpPr>
          <p:spPr>
            <a:xfrm>
              <a:off x="3439520" y="3229332"/>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1" name="右箭头 40"/>
            <p:cNvSpPr/>
            <p:nvPr/>
          </p:nvSpPr>
          <p:spPr>
            <a:xfrm>
              <a:off x="3439520" y="3866174"/>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2" name="右箭头 41"/>
            <p:cNvSpPr/>
            <p:nvPr/>
          </p:nvSpPr>
          <p:spPr>
            <a:xfrm>
              <a:off x="3439520" y="4503015"/>
              <a:ext cx="335092" cy="239047"/>
            </a:xfrm>
            <a:prstGeom prst="rightArrow">
              <a:avLst/>
            </a:prstGeom>
            <a:grpFill/>
            <a:ln>
              <a:solidFill>
                <a:srgbClr val="071F6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56" name="标题 1"/>
          <p:cNvSpPr>
            <a:spLocks noGrp="1"/>
          </p:cNvSpPr>
          <p:nvPr>
            <p:ph type="title"/>
          </p:nvPr>
        </p:nvSpPr>
        <p:spPr>
          <a:xfrm>
            <a:off x="1049354" y="83558"/>
            <a:ext cx="11056060" cy="699594"/>
          </a:xfrm>
        </p:spPr>
        <p:txBody>
          <a:bodyPr/>
          <a:lstStyle/>
          <a:p>
            <a:r>
              <a:rPr lang="en-US" altLang="zh-CN" dirty="0">
                <a:latin typeface="+mn-lt"/>
                <a:ea typeface="+mn-ea"/>
                <a:cs typeface="+mn-ea"/>
                <a:sym typeface="+mn-lt"/>
              </a:rPr>
              <a:t>3-4 </a:t>
            </a:r>
            <a:r>
              <a:rPr lang="zh-CN" altLang="en-US" dirty="0">
                <a:latin typeface="+mn-lt"/>
                <a:ea typeface="+mn-ea"/>
                <a:cs typeface="+mn-ea"/>
                <a:sym typeface="+mn-lt"/>
              </a:rPr>
              <a:t>商业模式创新</a:t>
            </a:r>
            <a:r>
              <a:rPr lang="en-US" altLang="zh-CN" dirty="0">
                <a:latin typeface="+mn-lt"/>
                <a:ea typeface="+mn-ea"/>
                <a:cs typeface="+mn-ea"/>
                <a:sym typeface="+mn-lt"/>
              </a:rPr>
              <a:t>9</a:t>
            </a:r>
            <a:r>
              <a:rPr lang="zh-CN" altLang="en-US" dirty="0">
                <a:latin typeface="+mn-lt"/>
                <a:ea typeface="+mn-ea"/>
                <a:cs typeface="+mn-ea"/>
                <a:sym typeface="+mn-lt"/>
              </a:rPr>
              <a:t>要素分析模型</a:t>
            </a:r>
            <a:endParaRPr lang="zh-CN" altLang="en-US" dirty="0">
              <a:latin typeface="+mn-lt"/>
              <a:ea typeface="+mn-ea"/>
              <a:cs typeface="+mn-ea"/>
              <a:sym typeface="+mn-lt"/>
            </a:endParaRPr>
          </a:p>
        </p:txBody>
      </p:sp>
      <p:sp>
        <p:nvSpPr>
          <p:cNvPr id="58" name="矩形 57"/>
          <p:cNvSpPr/>
          <p:nvPr/>
        </p:nvSpPr>
        <p:spPr>
          <a:xfrm>
            <a:off x="1940462" y="1836358"/>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59" name="矩形 58"/>
          <p:cNvSpPr/>
          <p:nvPr/>
        </p:nvSpPr>
        <p:spPr>
          <a:xfrm>
            <a:off x="4365153" y="1822403"/>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60" name="矩形 59"/>
          <p:cNvSpPr/>
          <p:nvPr/>
        </p:nvSpPr>
        <p:spPr>
          <a:xfrm>
            <a:off x="6831742" y="1836056"/>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61" name="矩形 60"/>
          <p:cNvSpPr/>
          <p:nvPr/>
        </p:nvSpPr>
        <p:spPr>
          <a:xfrm>
            <a:off x="9328048" y="1822403"/>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62" name="矩形 61"/>
          <p:cNvSpPr/>
          <p:nvPr/>
        </p:nvSpPr>
        <p:spPr>
          <a:xfrm>
            <a:off x="1372085" y="5710101"/>
            <a:ext cx="9386540" cy="609398"/>
          </a:xfrm>
          <a:prstGeom prst="rect">
            <a:avLst/>
          </a:prstGeom>
        </p:spPr>
        <p:txBody>
          <a:bodyPr wrap="square">
            <a:spAutoFit/>
          </a:bodyPr>
          <a:lstStyle/>
          <a:p>
            <a:pPr>
              <a:lnSpc>
                <a:spcPct val="120000"/>
              </a:lnSpc>
              <a:defRPr/>
            </a:pPr>
            <a:r>
              <a:rPr lang="zh-CN" altLang="en-US" sz="1400" dirty="0">
                <a:solidFill>
                  <a:schemeClr val="tx2"/>
                </a:solidFill>
                <a:cs typeface="+mn-ea"/>
                <a:sym typeface="+mn-lt"/>
              </a:rPr>
              <a:t>在这里输入内容在这里输入内容在这里输入内容在这里输入内容在这里输入内容在这里输入内容在这里输入内容在这里输入内容在这里输入内容在这里输入内容在这里输入内容在这里输入</a:t>
            </a:r>
            <a:r>
              <a:rPr lang="zh-CN" altLang="en-US" sz="1400" dirty="0" smtClean="0">
                <a:solidFill>
                  <a:schemeClr val="tx2"/>
                </a:solidFill>
                <a:cs typeface="+mn-ea"/>
                <a:sym typeface="+mn-lt"/>
              </a:rPr>
              <a:t>内容</a:t>
            </a:r>
            <a:endParaRPr lang="zh-CN" altLang="en-US" sz="1400" dirty="0">
              <a:solidFill>
                <a:schemeClr val="tx2"/>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randombar(horizontal)">
                                      <p:cBhvr>
                                        <p:cTn id="15" dur="500"/>
                                        <p:tgtEl>
                                          <p:spTgt spid="4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500"/>
                                        <p:tgtEl>
                                          <p:spTgt spid="52"/>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randombar(horizontal)">
                                      <p:cBhvr>
                                        <p:cTn id="23" dur="500"/>
                                        <p:tgtEl>
                                          <p:spTgt spid="4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randombar(horizontal)">
                                      <p:cBhvr>
                                        <p:cTn id="31" dur="500"/>
                                        <p:tgtEl>
                                          <p:spTgt spid="50"/>
                                        </p:tgtEl>
                                      </p:cBhvr>
                                    </p:animEffect>
                                  </p:childTnLst>
                                </p:cTn>
                              </p:par>
                            </p:childTnLst>
                          </p:cTn>
                        </p:par>
                        <p:par>
                          <p:cTn id="32" fill="hold">
                            <p:stCondLst>
                              <p:cond delay="3500"/>
                            </p:stCondLst>
                            <p:childTnLst>
                              <p:par>
                                <p:cTn id="33" presetID="17" presetClass="entr" presetSubtype="10" fill="hold" grpId="0" nodeType="afterEffect">
                                  <p:stCondLst>
                                    <p:cond delay="0"/>
                                  </p:stCondLst>
                                  <p:iterate type="lt">
                                    <p:tmPct val="10000"/>
                                  </p:iterate>
                                  <p:childTnLst>
                                    <p:set>
                                      <p:cBhvr>
                                        <p:cTn id="34" dur="1" fill="hold">
                                          <p:stCondLst>
                                            <p:cond delay="0"/>
                                          </p:stCondLst>
                                        </p:cTn>
                                        <p:tgtEl>
                                          <p:spTgt spid="58"/>
                                        </p:tgtEl>
                                        <p:attrNameLst>
                                          <p:attrName>style.visibility</p:attrName>
                                        </p:attrNameLst>
                                      </p:cBhvr>
                                      <p:to>
                                        <p:strVal val="visible"/>
                                      </p:to>
                                    </p:set>
                                    <p:anim calcmode="lin" valueType="num">
                                      <p:cBhvr>
                                        <p:cTn id="35" dur="500" fill="hold"/>
                                        <p:tgtEl>
                                          <p:spTgt spid="58"/>
                                        </p:tgtEl>
                                        <p:attrNameLst>
                                          <p:attrName>ppt_w</p:attrName>
                                        </p:attrNameLst>
                                      </p:cBhvr>
                                      <p:tavLst>
                                        <p:tav tm="0">
                                          <p:val>
                                            <p:fltVal val="0"/>
                                          </p:val>
                                        </p:tav>
                                        <p:tav tm="100000">
                                          <p:val>
                                            <p:strVal val="#ppt_w"/>
                                          </p:val>
                                        </p:tav>
                                      </p:tavLst>
                                    </p:anim>
                                    <p:anim calcmode="lin" valueType="num">
                                      <p:cBhvr>
                                        <p:cTn id="36" dur="500" fill="hold"/>
                                        <p:tgtEl>
                                          <p:spTgt spid="58"/>
                                        </p:tgtEl>
                                        <p:attrNameLst>
                                          <p:attrName>ppt_h</p:attrName>
                                        </p:attrNameLst>
                                      </p:cBhvr>
                                      <p:tavLst>
                                        <p:tav tm="0">
                                          <p:val>
                                            <p:strVal val="#ppt_h"/>
                                          </p:val>
                                        </p:tav>
                                        <p:tav tm="100000">
                                          <p:val>
                                            <p:strVal val="#ppt_h"/>
                                          </p:val>
                                        </p:tav>
                                      </p:tavLst>
                                    </p:anim>
                                  </p:childTnLst>
                                </p:cTn>
                              </p:par>
                            </p:childTnLst>
                          </p:cTn>
                        </p:par>
                        <p:par>
                          <p:cTn id="37" fill="hold">
                            <p:stCondLst>
                              <p:cond delay="4150"/>
                            </p:stCondLst>
                            <p:childTnLst>
                              <p:par>
                                <p:cTn id="38" presetID="17" presetClass="entr" presetSubtype="10" fill="hold" grpId="0" nodeType="afterEffect">
                                  <p:stCondLst>
                                    <p:cond delay="0"/>
                                  </p:stCondLst>
                                  <p:iterate type="lt">
                                    <p:tmPct val="10000"/>
                                  </p:iterate>
                                  <p:childTnLst>
                                    <p:set>
                                      <p:cBhvr>
                                        <p:cTn id="39" dur="1" fill="hold">
                                          <p:stCondLst>
                                            <p:cond delay="0"/>
                                          </p:stCondLst>
                                        </p:cTn>
                                        <p:tgtEl>
                                          <p:spTgt spid="59"/>
                                        </p:tgtEl>
                                        <p:attrNameLst>
                                          <p:attrName>style.visibility</p:attrName>
                                        </p:attrNameLst>
                                      </p:cBhvr>
                                      <p:to>
                                        <p:strVal val="visible"/>
                                      </p:to>
                                    </p:set>
                                    <p:anim calcmode="lin" valueType="num">
                                      <p:cBhvr>
                                        <p:cTn id="40" dur="500" fill="hold"/>
                                        <p:tgtEl>
                                          <p:spTgt spid="59"/>
                                        </p:tgtEl>
                                        <p:attrNameLst>
                                          <p:attrName>ppt_w</p:attrName>
                                        </p:attrNameLst>
                                      </p:cBhvr>
                                      <p:tavLst>
                                        <p:tav tm="0">
                                          <p:val>
                                            <p:fltVal val="0"/>
                                          </p:val>
                                        </p:tav>
                                        <p:tav tm="100000">
                                          <p:val>
                                            <p:strVal val="#ppt_w"/>
                                          </p:val>
                                        </p:tav>
                                      </p:tavLst>
                                    </p:anim>
                                    <p:anim calcmode="lin" valueType="num">
                                      <p:cBhvr>
                                        <p:cTn id="41" dur="500" fill="hold"/>
                                        <p:tgtEl>
                                          <p:spTgt spid="59"/>
                                        </p:tgtEl>
                                        <p:attrNameLst>
                                          <p:attrName>ppt_h</p:attrName>
                                        </p:attrNameLst>
                                      </p:cBhvr>
                                      <p:tavLst>
                                        <p:tav tm="0">
                                          <p:val>
                                            <p:strVal val="#ppt_h"/>
                                          </p:val>
                                        </p:tav>
                                        <p:tav tm="100000">
                                          <p:val>
                                            <p:strVal val="#ppt_h"/>
                                          </p:val>
                                        </p:tav>
                                      </p:tavLst>
                                    </p:anim>
                                  </p:childTnLst>
                                </p:cTn>
                              </p:par>
                            </p:childTnLst>
                          </p:cTn>
                        </p:par>
                        <p:par>
                          <p:cTn id="42" fill="hold">
                            <p:stCondLst>
                              <p:cond delay="4800"/>
                            </p:stCondLst>
                            <p:childTnLst>
                              <p:par>
                                <p:cTn id="43" presetID="17" presetClass="entr" presetSubtype="10" fill="hold" grpId="0" nodeType="afterEffect">
                                  <p:stCondLst>
                                    <p:cond delay="0"/>
                                  </p:stCondLst>
                                  <p:iterate type="lt">
                                    <p:tmPct val="10000"/>
                                  </p:iterate>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strVal val="#ppt_h"/>
                                          </p:val>
                                        </p:tav>
                                        <p:tav tm="100000">
                                          <p:val>
                                            <p:strVal val="#ppt_h"/>
                                          </p:val>
                                        </p:tav>
                                      </p:tavLst>
                                    </p:anim>
                                  </p:childTnLst>
                                </p:cTn>
                              </p:par>
                            </p:childTnLst>
                          </p:cTn>
                        </p:par>
                        <p:par>
                          <p:cTn id="47" fill="hold">
                            <p:stCondLst>
                              <p:cond delay="5450"/>
                            </p:stCondLst>
                            <p:childTnLst>
                              <p:par>
                                <p:cTn id="48" presetID="17" presetClass="entr" presetSubtype="10" fill="hold" grpId="0" nodeType="afterEffect">
                                  <p:stCondLst>
                                    <p:cond delay="0"/>
                                  </p:stCondLst>
                                  <p:iterate type="lt">
                                    <p:tmPct val="10000"/>
                                  </p:iterate>
                                  <p:childTnLst>
                                    <p:set>
                                      <p:cBhvr>
                                        <p:cTn id="49" dur="1" fill="hold">
                                          <p:stCondLst>
                                            <p:cond delay="0"/>
                                          </p:stCondLst>
                                        </p:cTn>
                                        <p:tgtEl>
                                          <p:spTgt spid="61"/>
                                        </p:tgtEl>
                                        <p:attrNameLst>
                                          <p:attrName>style.visibility</p:attrName>
                                        </p:attrNameLst>
                                      </p:cBhvr>
                                      <p:to>
                                        <p:strVal val="visible"/>
                                      </p:to>
                                    </p:set>
                                    <p:anim calcmode="lin" valueType="num">
                                      <p:cBhvr>
                                        <p:cTn id="50" dur="500" fill="hold"/>
                                        <p:tgtEl>
                                          <p:spTgt spid="61"/>
                                        </p:tgtEl>
                                        <p:attrNameLst>
                                          <p:attrName>ppt_w</p:attrName>
                                        </p:attrNameLst>
                                      </p:cBhvr>
                                      <p:tavLst>
                                        <p:tav tm="0">
                                          <p:val>
                                            <p:fltVal val="0"/>
                                          </p:val>
                                        </p:tav>
                                        <p:tav tm="100000">
                                          <p:val>
                                            <p:strVal val="#ppt_w"/>
                                          </p:val>
                                        </p:tav>
                                      </p:tavLst>
                                    </p:anim>
                                    <p:anim calcmode="lin" valueType="num">
                                      <p:cBhvr>
                                        <p:cTn id="51" dur="500" fill="hold"/>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755" y="2605077"/>
            <a:ext cx="3656488" cy="110799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smtClean="0">
                <a:ln>
                  <a:noFill/>
                </a:ln>
                <a:solidFill>
                  <a:srgbClr val="FFFFFF"/>
                </a:solidFill>
                <a:effectLst/>
                <a:uLnTx/>
                <a:uFillTx/>
                <a:cs typeface="+mn-ea"/>
                <a:sym typeface="+mn-lt"/>
              </a:rPr>
              <a:t>研究结论</a:t>
            </a:r>
            <a:endParaRPr kumimoji="0" lang="zh-CN" altLang="en-US" sz="6600" b="1" i="0" u="none" strike="noStrike" kern="1200" cap="none" spc="0" normalizeH="0" baseline="0" noProof="0" dirty="0">
              <a:ln>
                <a:noFill/>
              </a:ln>
              <a:solidFill>
                <a:srgbClr val="3D3F41"/>
              </a:solidFill>
              <a:effectLst/>
              <a:uLnTx/>
              <a:uFillTx/>
              <a:cs typeface="+mn-ea"/>
              <a:sym typeface="+mn-lt"/>
            </a:endParaRPr>
          </a:p>
        </p:txBody>
      </p:sp>
      <p:grpSp>
        <p:nvGrpSpPr>
          <p:cNvPr id="7" name="组合 6"/>
          <p:cNvGrpSpPr/>
          <p:nvPr/>
        </p:nvGrpSpPr>
        <p:grpSpPr>
          <a:xfrm>
            <a:off x="9140243" y="2605077"/>
            <a:ext cx="2929007" cy="1148493"/>
            <a:chOff x="9140243" y="2649839"/>
            <a:chExt cx="2929007" cy="1148493"/>
          </a:xfrm>
        </p:grpSpPr>
        <p:sp>
          <p:nvSpPr>
            <p:cNvPr id="9" name="矩形 8"/>
            <p:cNvSpPr/>
            <p:nvPr/>
          </p:nvSpPr>
          <p:spPr>
            <a:xfrm>
              <a:off x="9140243" y="2649839"/>
              <a:ext cx="2659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4-1 </a:t>
              </a:r>
              <a:r>
                <a:rPr kumimoji="1" lang="zh-CN" altLang="en-US" sz="1800" b="0" i="0" u="none" strike="noStrike" kern="1200" cap="none" spc="0" normalizeH="0" baseline="0" noProof="0" dirty="0">
                  <a:ln>
                    <a:noFill/>
                  </a:ln>
                  <a:solidFill>
                    <a:srgbClr val="FFFFFF"/>
                  </a:solidFill>
                  <a:effectLst/>
                  <a:uLnTx/>
                  <a:uFillTx/>
                  <a:cs typeface="+mn-ea"/>
                  <a:sym typeface="+mn-lt"/>
                </a:rPr>
                <a:t>植入式广告商业模式</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0" name="矩形 9"/>
            <p:cNvSpPr/>
            <p:nvPr/>
          </p:nvSpPr>
          <p:spPr>
            <a:xfrm>
              <a:off x="9140243" y="3037021"/>
              <a:ext cx="2929007"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cs typeface="+mn-ea"/>
                  <a:sym typeface="+mn-lt"/>
                </a:rPr>
                <a:t>4-2 </a:t>
              </a:r>
              <a:r>
                <a:rPr kumimoji="0" lang="zh-CN" altLang="en-US" sz="1800" b="0" i="0" u="none" strike="noStrike" kern="1200" cap="none" spc="0" normalizeH="0" baseline="0" noProof="0" dirty="0">
                  <a:ln>
                    <a:noFill/>
                  </a:ln>
                  <a:solidFill>
                    <a:srgbClr val="FFFFFF"/>
                  </a:solidFill>
                  <a:effectLst/>
                  <a:uLnTx/>
                  <a:uFillTx/>
                  <a:cs typeface="+mn-ea"/>
                  <a:sym typeface="+mn-lt"/>
                </a:rPr>
                <a:t>专业领域定制商业模式</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1" name="矩形 10"/>
            <p:cNvSpPr/>
            <p:nvPr/>
          </p:nvSpPr>
          <p:spPr>
            <a:xfrm>
              <a:off x="9140243" y="3429000"/>
              <a:ext cx="2927404"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4-3 </a:t>
              </a:r>
              <a:r>
                <a:rPr kumimoji="1" lang="zh-CN" altLang="en-US" sz="1800" b="0" i="0" u="none" strike="noStrike" kern="1200" cap="none" spc="0" normalizeH="0" baseline="0" noProof="0" dirty="0">
                  <a:ln>
                    <a:noFill/>
                  </a:ln>
                  <a:solidFill>
                    <a:srgbClr val="FFFFFF"/>
                  </a:solidFill>
                  <a:effectLst/>
                  <a:uLnTx/>
                  <a:uFillTx/>
                  <a:cs typeface="+mn-ea"/>
                  <a:sym typeface="+mn-lt"/>
                </a:rPr>
                <a:t>定向流量分成商业模式</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2" name="文本框 11"/>
          <p:cNvSpPr txBox="1"/>
          <p:nvPr/>
        </p:nvSpPr>
        <p:spPr>
          <a:xfrm>
            <a:off x="737906" y="2457599"/>
            <a:ext cx="1729961"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Part</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3" name="文本框 12"/>
          <p:cNvSpPr txBox="1"/>
          <p:nvPr/>
        </p:nvSpPr>
        <p:spPr>
          <a:xfrm>
            <a:off x="2634723" y="2423333"/>
            <a:ext cx="1087157"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04</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4" name="矩形 13"/>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表格 32"/>
          <p:cNvGraphicFramePr>
            <a:graphicFrameLocks noGrp="1"/>
          </p:cNvGraphicFramePr>
          <p:nvPr/>
        </p:nvGraphicFramePr>
        <p:xfrm>
          <a:off x="1485598" y="2682186"/>
          <a:ext cx="9220804" cy="1590825"/>
        </p:xfrm>
        <a:graphic>
          <a:graphicData uri="http://schemas.openxmlformats.org/drawingml/2006/table">
            <a:tbl>
              <a:tblPr firstRow="1" bandRow="1">
                <a:tableStyleId>{3B4B98B0-60AC-42C2-AFA5-B58CD77FA1E5}</a:tableStyleId>
              </a:tblPr>
              <a:tblGrid>
                <a:gridCol w="1735787"/>
                <a:gridCol w="2625634"/>
                <a:gridCol w="599202"/>
                <a:gridCol w="1006894"/>
                <a:gridCol w="627653"/>
                <a:gridCol w="2625634"/>
              </a:tblGrid>
              <a:tr h="530275">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071F65"/>
                        </a:solidFill>
                        <a:effectLst/>
                        <a:uLnTx/>
                        <a:uFillTx/>
                        <a:latin typeface="+mn-lt"/>
                        <a:ea typeface="+mn-ea"/>
                        <a:cs typeface="+mn-ea"/>
                        <a:sym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071F65"/>
                        </a:solidFill>
                        <a:effectLst/>
                        <a:uLnTx/>
                        <a:uFillTx/>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a:solidFill>
                            <a:schemeClr val="accent6"/>
                          </a:solidFill>
                          <a:latin typeface="+mn-lt"/>
                          <a:ea typeface="+mn-ea"/>
                          <a:cs typeface="+mn-ea"/>
                          <a:sym typeface="+mn-lt"/>
                        </a:rPr>
                        <a:t>优</a:t>
                      </a:r>
                      <a:endParaRPr lang="zh-CN" altLang="en-US" sz="1800" b="1" dirty="0">
                        <a:solidFill>
                          <a:schemeClr val="accent6"/>
                        </a:solidFill>
                        <a:latin typeface="+mn-lt"/>
                        <a:ea typeface="+mn-ea"/>
                        <a:cs typeface="+mn-ea"/>
                        <a:sym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4800" b="1" dirty="0">
                          <a:ln w="18000">
                            <a:noFill/>
                            <a:prstDash val="solid"/>
                            <a:miter lim="800000"/>
                          </a:ln>
                          <a:solidFill>
                            <a:srgbClr val="071F65"/>
                          </a:solidFill>
                          <a:effectLst>
                            <a:outerShdw blurRad="25500" dist="23000" dir="7020000" algn="tl">
                              <a:srgbClr val="000000">
                                <a:alpha val="50000"/>
                              </a:srgbClr>
                            </a:outerShdw>
                          </a:effectLst>
                          <a:latin typeface="+mn-lt"/>
                          <a:ea typeface="+mn-ea"/>
                          <a:cs typeface="+mn-ea"/>
                          <a:sym typeface="+mn-lt"/>
                        </a:rPr>
                        <a:t>vs</a:t>
                      </a:r>
                      <a:endParaRPr lang="zh-CN" altLang="en-US" sz="4800" b="1" dirty="0">
                        <a:ln w="18000">
                          <a:noFill/>
                          <a:prstDash val="solid"/>
                          <a:miter lim="800000"/>
                        </a:ln>
                        <a:solidFill>
                          <a:srgbClr val="071F65"/>
                        </a:solidFill>
                        <a:effectLst>
                          <a:outerShdw blurRad="25500" dist="23000" dir="7020000" algn="tl">
                            <a:srgbClr val="000000">
                              <a:alpha val="50000"/>
                            </a:srgbClr>
                          </a:outerShdw>
                        </a:effectLst>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a:solidFill>
                            <a:schemeClr val="accent6"/>
                          </a:solidFill>
                          <a:latin typeface="+mn-lt"/>
                          <a:ea typeface="+mn-ea"/>
                          <a:cs typeface="+mn-ea"/>
                          <a:sym typeface="+mn-lt"/>
                        </a:rPr>
                        <a:t>优</a:t>
                      </a:r>
                      <a:endParaRPr lang="zh-CN" altLang="en-US" sz="1800" b="1" kern="1200" dirty="0">
                        <a:solidFill>
                          <a:schemeClr val="accent6"/>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071F65"/>
                        </a:solidFill>
                        <a:effectLst/>
                        <a:uLnTx/>
                        <a:uFillTx/>
                        <a:latin typeface="+mn-lt"/>
                        <a:ea typeface="+mn-ea"/>
                        <a:cs typeface="+mn-ea"/>
                        <a:sym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275">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FFFFFF"/>
                        </a:solidFill>
                        <a:effectLst/>
                        <a:uLnTx/>
                        <a:uFillTx/>
                        <a:latin typeface="+mn-lt"/>
                        <a:ea typeface="+mn-ea"/>
                        <a:cs typeface="+mn-ea"/>
                        <a:sym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71F65"/>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FFFFFF"/>
                        </a:solidFill>
                        <a:effectLst/>
                        <a:uLnTx/>
                        <a:uFillTx/>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71F6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accent6"/>
                          </a:solidFill>
                          <a:latin typeface="+mn-lt"/>
                          <a:ea typeface="+mn-ea"/>
                          <a:cs typeface="+mn-ea"/>
                          <a:sym typeface="+mn-lt"/>
                        </a:rPr>
                        <a:t>劣</a:t>
                      </a:r>
                      <a:endParaRPr lang="zh-CN" altLang="en-US" sz="1800" b="1" dirty="0">
                        <a:solidFill>
                          <a:schemeClr val="accent6"/>
                        </a:solidFill>
                        <a:latin typeface="+mn-lt"/>
                        <a:ea typeface="+mn-ea"/>
                        <a:cs typeface="+mn-ea"/>
                        <a:sym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71F65"/>
                    </a:solidFill>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a:solidFill>
                            <a:schemeClr val="accent6"/>
                          </a:solidFill>
                          <a:latin typeface="+mn-lt"/>
                          <a:ea typeface="+mn-ea"/>
                          <a:cs typeface="+mn-ea"/>
                          <a:sym typeface="+mn-lt"/>
                        </a:rPr>
                        <a:t>优</a:t>
                      </a:r>
                      <a:endParaRPr lang="zh-CN" altLang="en-US" sz="1800" b="1" kern="1200" dirty="0">
                        <a:solidFill>
                          <a:schemeClr val="accent6"/>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FFFFFF"/>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FFFFFF"/>
                        </a:solidFill>
                        <a:effectLst/>
                        <a:uLnTx/>
                        <a:uFillTx/>
                        <a:latin typeface="+mn-lt"/>
                        <a:ea typeface="+mn-ea"/>
                        <a:cs typeface="+mn-ea"/>
                        <a:sym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30275">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071F65"/>
                        </a:solidFill>
                        <a:effectLst/>
                        <a:uLnTx/>
                        <a:uFillTx/>
                        <a:latin typeface="+mn-lt"/>
                        <a:ea typeface="+mn-ea"/>
                        <a:cs typeface="+mn-ea"/>
                        <a:sym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071F65"/>
                        </a:solidFill>
                        <a:effectLst/>
                        <a:uLnTx/>
                        <a:uFillTx/>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accent6"/>
                          </a:solidFill>
                          <a:latin typeface="+mn-lt"/>
                          <a:ea typeface="+mn-ea"/>
                          <a:cs typeface="+mn-ea"/>
                          <a:sym typeface="+mn-lt"/>
                        </a:rPr>
                        <a:t>优</a:t>
                      </a:r>
                      <a:endParaRPr lang="zh-CN" altLang="en-US" sz="1800" b="1" dirty="0">
                        <a:solidFill>
                          <a:schemeClr val="accent6"/>
                        </a:solidFill>
                        <a:latin typeface="+mn-lt"/>
                        <a:ea typeface="+mn-ea"/>
                        <a:cs typeface="+mn-ea"/>
                        <a:sym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a:solidFill>
                            <a:schemeClr val="accent6"/>
                          </a:solidFill>
                          <a:latin typeface="+mn-lt"/>
                          <a:ea typeface="+mn-ea"/>
                          <a:cs typeface="+mn-ea"/>
                          <a:sym typeface="+mn-lt"/>
                        </a:rPr>
                        <a:t>优</a:t>
                      </a:r>
                      <a:endParaRPr lang="zh-CN" altLang="en-US" sz="1800" b="1" kern="1200" dirty="0">
                        <a:solidFill>
                          <a:schemeClr val="accent6"/>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71F65"/>
                          </a:solidFill>
                          <a:effectLst/>
                          <a:uLnTx/>
                          <a:uFillTx/>
                          <a:latin typeface="+mn-lt"/>
                          <a:ea typeface="+mn-ea"/>
                          <a:cs typeface="+mn-ea"/>
                          <a:sym typeface="+mn-lt"/>
                        </a:rPr>
                        <a:t>标题内容</a:t>
                      </a:r>
                      <a:endParaRPr kumimoji="0" lang="zh-CN" altLang="en-US" sz="1800" b="1" i="0" u="none" strike="noStrike" kern="1200" cap="none" spc="0" normalizeH="0" baseline="0" noProof="0" dirty="0">
                        <a:ln>
                          <a:noFill/>
                        </a:ln>
                        <a:solidFill>
                          <a:srgbClr val="071F65"/>
                        </a:solidFill>
                        <a:effectLst/>
                        <a:uLnTx/>
                        <a:uFillTx/>
                        <a:latin typeface="+mn-lt"/>
                        <a:ea typeface="+mn-ea"/>
                        <a:cs typeface="+mn-ea"/>
                        <a:sym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标题 1"/>
          <p:cNvSpPr>
            <a:spLocks noGrp="1"/>
          </p:cNvSpPr>
          <p:nvPr>
            <p:ph type="title"/>
          </p:nvPr>
        </p:nvSpPr>
        <p:spPr/>
        <p:txBody>
          <a:bodyPr/>
          <a:lstStyle/>
          <a:p>
            <a:r>
              <a:rPr lang="en-US" altLang="zh-CN" dirty="0">
                <a:latin typeface="+mn-lt"/>
                <a:ea typeface="+mn-ea"/>
                <a:cs typeface="+mn-ea"/>
                <a:sym typeface="+mn-lt"/>
              </a:rPr>
              <a:t>4-1 </a:t>
            </a:r>
            <a:r>
              <a:rPr lang="zh-CN" altLang="zh-CN" dirty="0">
                <a:latin typeface="+mn-lt"/>
                <a:ea typeface="+mn-ea"/>
                <a:cs typeface="+mn-ea"/>
                <a:sym typeface="+mn-lt"/>
              </a:rPr>
              <a:t>植入式广告商业模式</a:t>
            </a:r>
            <a:endParaRPr lang="zh-CN" altLang="en-US" dirty="0">
              <a:latin typeface="+mn-lt"/>
              <a:ea typeface="+mn-ea"/>
              <a:cs typeface="+mn-ea"/>
              <a:sym typeface="+mn-lt"/>
            </a:endParaRPr>
          </a:p>
        </p:txBody>
      </p:sp>
      <p:sp>
        <p:nvSpPr>
          <p:cNvPr id="31" name="圆角矩形 30"/>
          <p:cNvSpPr/>
          <p:nvPr/>
        </p:nvSpPr>
        <p:spPr>
          <a:xfrm>
            <a:off x="3244325" y="1983781"/>
            <a:ext cx="2707197" cy="576064"/>
          </a:xfrm>
          <a:prstGeom prst="roundRect">
            <a:avLst/>
          </a:prstGeom>
          <a:solidFill>
            <a:srgbClr val="071F65"/>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FFFFFF"/>
                </a:solidFill>
                <a:effectLst/>
                <a:uLnTx/>
                <a:uFillTx/>
                <a:cs typeface="+mn-ea"/>
                <a:sym typeface="+mn-lt"/>
              </a:rPr>
              <a:t>标题内容</a:t>
            </a:r>
            <a:endParaRPr kumimoji="0" lang="zh-CN" altLang="en-US" sz="1600" b="1" i="0" u="none" strike="noStrike" kern="1200" cap="none" spc="0" normalizeH="0" baseline="0" noProof="0" dirty="0">
              <a:ln>
                <a:noFill/>
              </a:ln>
              <a:solidFill>
                <a:srgbClr val="FFFFFF"/>
              </a:solidFill>
              <a:effectLst/>
              <a:uLnTx/>
              <a:uFillTx/>
              <a:cs typeface="+mn-ea"/>
              <a:sym typeface="+mn-lt"/>
            </a:endParaRPr>
          </a:p>
        </p:txBody>
      </p:sp>
      <p:sp>
        <p:nvSpPr>
          <p:cNvPr id="32" name="圆角矩形 31"/>
          <p:cNvSpPr/>
          <p:nvPr/>
        </p:nvSpPr>
        <p:spPr>
          <a:xfrm>
            <a:off x="7976265" y="1983781"/>
            <a:ext cx="2664821" cy="576064"/>
          </a:xfrm>
          <a:prstGeom prst="roundRect">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lvl="0" algn="ctr" defTabSz="457200">
              <a:defRPr/>
            </a:pPr>
            <a:r>
              <a:rPr lang="zh-CN" altLang="en-US" sz="1600" b="1" dirty="0">
                <a:solidFill>
                  <a:srgbClr val="FFFFFF"/>
                </a:solidFill>
                <a:cs typeface="+mn-ea"/>
                <a:sym typeface="+mn-lt"/>
              </a:rPr>
              <a:t>标题内容</a:t>
            </a:r>
            <a:endParaRPr lang="zh-CN" altLang="en-US" sz="1600" b="1" dirty="0">
              <a:solidFill>
                <a:srgbClr val="FFFFFF"/>
              </a:solidFill>
              <a:cs typeface="+mn-ea"/>
              <a:sym typeface="+mn-lt"/>
            </a:endParaRPr>
          </a:p>
        </p:txBody>
      </p:sp>
      <p:sp>
        <p:nvSpPr>
          <p:cNvPr id="35" name="矩形 34"/>
          <p:cNvSpPr/>
          <p:nvPr/>
        </p:nvSpPr>
        <p:spPr>
          <a:xfrm>
            <a:off x="1303324" y="4689949"/>
            <a:ext cx="1391750" cy="120032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71F65"/>
                </a:solidFill>
                <a:effectLst/>
                <a:uLnTx/>
                <a:uFillTx/>
                <a:cs typeface="+mn-ea"/>
                <a:sym typeface="+mn-lt"/>
              </a:rPr>
              <a:t>优劣</a:t>
            </a:r>
            <a:endParaRPr kumimoji="0" lang="en-US" altLang="zh-CN" sz="3600" b="1" i="0" u="none" strike="noStrike" kern="1200" cap="none" spc="0" normalizeH="0" baseline="0" noProof="0" dirty="0">
              <a:ln>
                <a:noFill/>
              </a:ln>
              <a:solidFill>
                <a:srgbClr val="071F65"/>
              </a:solidFill>
              <a:effectLst/>
              <a:uLnTx/>
              <a:uFillTx/>
              <a:cs typeface="+mn-ea"/>
              <a:sym typeface="+mn-lt"/>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71F65"/>
                </a:solidFill>
                <a:effectLst/>
                <a:uLnTx/>
                <a:uFillTx/>
                <a:cs typeface="+mn-ea"/>
                <a:sym typeface="+mn-lt"/>
              </a:rPr>
              <a:t>对比</a:t>
            </a:r>
            <a:endParaRPr kumimoji="0" lang="zh-CN" altLang="en-US" sz="3600" b="1" i="0" u="none" strike="noStrike" kern="1200" cap="none" spc="0" normalizeH="0" baseline="0" noProof="0" dirty="0">
              <a:ln>
                <a:noFill/>
              </a:ln>
              <a:solidFill>
                <a:srgbClr val="071F65"/>
              </a:solidFill>
              <a:effectLst/>
              <a:uLnTx/>
              <a:uFillTx/>
              <a:cs typeface="+mn-ea"/>
              <a:sym typeface="+mn-lt"/>
            </a:endParaRPr>
          </a:p>
        </p:txBody>
      </p:sp>
      <p:sp>
        <p:nvSpPr>
          <p:cNvPr id="11" name="矩形 10"/>
          <p:cNvSpPr/>
          <p:nvPr/>
        </p:nvSpPr>
        <p:spPr>
          <a:xfrm>
            <a:off x="2563212" y="4985414"/>
            <a:ext cx="8077874" cy="609398"/>
          </a:xfrm>
          <a:prstGeom prst="rect">
            <a:avLst/>
          </a:prstGeom>
        </p:spPr>
        <p:txBody>
          <a:bodyPr wrap="square">
            <a:spAutoFit/>
          </a:bodyPr>
          <a:lstStyle/>
          <a:p>
            <a:pPr>
              <a:lnSpc>
                <a:spcPct val="120000"/>
              </a:lnSpc>
              <a:defRPr/>
            </a:pPr>
            <a:r>
              <a:rPr lang="zh-CN" altLang="en-US" sz="1400" dirty="0">
                <a:solidFill>
                  <a:schemeClr val="tx2"/>
                </a:solidFill>
                <a:cs typeface="+mn-ea"/>
                <a:sym typeface="+mn-lt"/>
              </a:rPr>
              <a:t>在这里输入内容在这里输入内容在这里输入内容在这里输入内容在这里输入内容在这里输入内容在这里输入内容在这里输入内容在这里输入内容在这里输入内容在这里输入内容在这里输入</a:t>
            </a:r>
            <a:r>
              <a:rPr lang="zh-CN" altLang="en-US" sz="1400" dirty="0" smtClean="0">
                <a:solidFill>
                  <a:schemeClr val="tx2"/>
                </a:solidFill>
                <a:cs typeface="+mn-ea"/>
                <a:sym typeface="+mn-lt"/>
              </a:rPr>
              <a:t>内容</a:t>
            </a:r>
            <a:endParaRPr lang="zh-CN" altLang="en-US" sz="1400" dirty="0">
              <a:solidFill>
                <a:schemeClr val="tx2"/>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4-2 </a:t>
            </a:r>
            <a:r>
              <a:rPr lang="zh-CN" altLang="zh-CN" dirty="0">
                <a:latin typeface="+mn-lt"/>
                <a:ea typeface="+mn-ea"/>
                <a:cs typeface="+mn-ea"/>
                <a:sym typeface="+mn-lt"/>
              </a:rPr>
              <a:t>专业领域定制商业模式</a:t>
            </a:r>
            <a:endParaRPr lang="zh-CN" altLang="en-US" dirty="0">
              <a:latin typeface="+mn-lt"/>
              <a:ea typeface="+mn-ea"/>
              <a:cs typeface="+mn-ea"/>
              <a:sym typeface="+mn-lt"/>
            </a:endParaRPr>
          </a:p>
        </p:txBody>
      </p:sp>
      <p:grpSp>
        <p:nvGrpSpPr>
          <p:cNvPr id="11" name="组合 10"/>
          <p:cNvGrpSpPr/>
          <p:nvPr/>
        </p:nvGrpSpPr>
        <p:grpSpPr>
          <a:xfrm>
            <a:off x="1748570" y="2150706"/>
            <a:ext cx="3933365" cy="1528761"/>
            <a:chOff x="1760601" y="2271022"/>
            <a:chExt cx="3933365" cy="1528761"/>
          </a:xfrm>
        </p:grpSpPr>
        <p:sp>
          <p:nvSpPr>
            <p:cNvPr id="12" name="矩形: 圆角 67"/>
            <p:cNvSpPr/>
            <p:nvPr/>
          </p:nvSpPr>
          <p:spPr>
            <a:xfrm>
              <a:off x="1760601" y="2271022"/>
              <a:ext cx="3933365" cy="1528761"/>
            </a:xfrm>
            <a:prstGeom prst="roundRect">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60"/>
            <p:cNvSpPr txBox="1"/>
            <p:nvPr/>
          </p:nvSpPr>
          <p:spPr>
            <a:xfrm>
              <a:off x="3129415" y="2531472"/>
              <a:ext cx="1068736" cy="276999"/>
            </a:xfrm>
            <a:prstGeom prst="rect">
              <a:avLst/>
            </a:prstGeom>
            <a:noFill/>
          </p:spPr>
          <p:txBody>
            <a:bodyPr wrap="none" lIns="0" tIns="0" rIns="0" bIns="0" anchor="b" anchorCtr="0">
              <a:noAutofit/>
            </a:bodyPr>
            <a:lstStyle>
              <a:defPPr>
                <a:defRPr lang="zh-CN"/>
              </a:defPPr>
              <a:lvl1pPr algn="r">
                <a:defRPr>
                  <a:solidFill>
                    <a:schemeClr val="accent1">
                      <a:lumMod val="100000"/>
                    </a:schemeClr>
                  </a:solidFill>
                  <a:latin typeface="+mj-ea"/>
                  <a:ea typeface="+mj-ea"/>
                </a:defRPr>
              </a:lvl1pPr>
            </a:lstStyle>
            <a:p>
              <a:pPr algn="ctr"/>
              <a:r>
                <a:rPr lang="zh-CN" altLang="en-US" dirty="0">
                  <a:solidFill>
                    <a:srgbClr val="071F65"/>
                  </a:solidFill>
                  <a:latin typeface="+mn-lt"/>
                  <a:ea typeface="+mn-ea"/>
                  <a:cs typeface="+mn-ea"/>
                  <a:sym typeface="+mn-lt"/>
                </a:rPr>
                <a:t>标题内容</a:t>
              </a:r>
              <a:endParaRPr lang="zh-CN" altLang="en-US" dirty="0">
                <a:solidFill>
                  <a:srgbClr val="071F65"/>
                </a:solidFill>
                <a:latin typeface="+mn-lt"/>
                <a:ea typeface="+mn-ea"/>
                <a:cs typeface="+mn-ea"/>
                <a:sym typeface="+mn-lt"/>
              </a:endParaRPr>
            </a:p>
          </p:txBody>
        </p:sp>
        <p:sp>
          <p:nvSpPr>
            <p:cNvPr id="14" name="TextBox 61"/>
            <p:cNvSpPr txBox="1"/>
            <p:nvPr/>
          </p:nvSpPr>
          <p:spPr>
            <a:xfrm>
              <a:off x="2080454" y="3057501"/>
              <a:ext cx="3166658" cy="389337"/>
            </a:xfrm>
            <a:prstGeom prst="rect">
              <a:avLst/>
            </a:prstGeom>
          </p:spPr>
          <p:txBody>
            <a:bodyPr vert="horz" wrap="square" lIns="0" tIns="0" rIns="0" bIns="0" anchor="ctr">
              <a:spAutoFit/>
            </a:bodyPr>
            <a:lstStyle/>
            <a:p>
              <a:pPr algn="ctr">
                <a:lnSpc>
                  <a:spcPct val="120000"/>
                </a:lnSpc>
                <a:defRPr/>
              </a:pPr>
              <a:r>
                <a:rPr lang="zh-CN" altLang="en-US" sz="1100" dirty="0">
                  <a:solidFill>
                    <a:schemeClr val="tx2"/>
                  </a:solidFill>
                  <a:cs typeface="+mn-ea"/>
                  <a:sym typeface="+mn-lt"/>
                </a:rPr>
                <a:t>在这里输入内容在这里输入内容在这里输入内容在这里输入内容在这里输入内容在这里输入内容</a:t>
              </a:r>
              <a:endParaRPr lang="zh-CN" altLang="en-US" sz="1100" dirty="0">
                <a:solidFill>
                  <a:schemeClr val="tx2"/>
                </a:solidFill>
                <a:cs typeface="+mn-ea"/>
                <a:sym typeface="+mn-lt"/>
              </a:endParaRPr>
            </a:p>
          </p:txBody>
        </p:sp>
      </p:grpSp>
      <p:grpSp>
        <p:nvGrpSpPr>
          <p:cNvPr id="15" name="组合 14"/>
          <p:cNvGrpSpPr/>
          <p:nvPr/>
        </p:nvGrpSpPr>
        <p:grpSpPr>
          <a:xfrm>
            <a:off x="1748570" y="3988419"/>
            <a:ext cx="3933365" cy="1528761"/>
            <a:chOff x="1760601" y="4108735"/>
            <a:chExt cx="3933365" cy="1528761"/>
          </a:xfrm>
        </p:grpSpPr>
        <p:sp>
          <p:nvSpPr>
            <p:cNvPr id="16" name="矩形: 圆角 71"/>
            <p:cNvSpPr/>
            <p:nvPr/>
          </p:nvSpPr>
          <p:spPr>
            <a:xfrm>
              <a:off x="1760601" y="4108735"/>
              <a:ext cx="3933365" cy="1528761"/>
            </a:xfrm>
            <a:prstGeom prst="roundRect">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TextBox 60"/>
            <p:cNvSpPr txBox="1"/>
            <p:nvPr/>
          </p:nvSpPr>
          <p:spPr>
            <a:xfrm>
              <a:off x="3129415" y="4371088"/>
              <a:ext cx="1068736" cy="276999"/>
            </a:xfrm>
            <a:prstGeom prst="rect">
              <a:avLst/>
            </a:prstGeom>
            <a:noFill/>
          </p:spPr>
          <p:txBody>
            <a:bodyPr wrap="none" lIns="0" tIns="0" rIns="0" bIns="0" anchor="b" anchorCtr="0">
              <a:noAutofit/>
            </a:bodyPr>
            <a:lstStyle>
              <a:defPPr>
                <a:defRPr lang="zh-CN"/>
              </a:defPPr>
              <a:lvl1pPr algn="r">
                <a:defRPr>
                  <a:solidFill>
                    <a:schemeClr val="accent1">
                      <a:lumMod val="100000"/>
                    </a:schemeClr>
                  </a:solidFill>
                  <a:latin typeface="+mj-ea"/>
                  <a:ea typeface="+mj-ea"/>
                </a:defRPr>
              </a:lvl1pPr>
            </a:lstStyle>
            <a:p>
              <a:pPr algn="ctr"/>
              <a:r>
                <a:rPr lang="zh-CN" altLang="en-US" dirty="0">
                  <a:solidFill>
                    <a:srgbClr val="003D76"/>
                  </a:solidFill>
                  <a:latin typeface="+mn-lt"/>
                  <a:ea typeface="+mn-ea"/>
                  <a:cs typeface="+mn-ea"/>
                  <a:sym typeface="+mn-lt"/>
                </a:rPr>
                <a:t>标题内容</a:t>
              </a:r>
              <a:endParaRPr lang="zh-CN" altLang="en-US" dirty="0">
                <a:solidFill>
                  <a:srgbClr val="003D76"/>
                </a:solidFill>
                <a:latin typeface="+mn-lt"/>
                <a:ea typeface="+mn-ea"/>
                <a:cs typeface="+mn-ea"/>
                <a:sym typeface="+mn-lt"/>
              </a:endParaRPr>
            </a:p>
          </p:txBody>
        </p:sp>
        <p:sp>
          <p:nvSpPr>
            <p:cNvPr id="18" name="TextBox 61"/>
            <p:cNvSpPr txBox="1"/>
            <p:nvPr/>
          </p:nvSpPr>
          <p:spPr>
            <a:xfrm>
              <a:off x="2080454" y="4897117"/>
              <a:ext cx="3166658" cy="389337"/>
            </a:xfrm>
            <a:prstGeom prst="rect">
              <a:avLst/>
            </a:prstGeom>
          </p:spPr>
          <p:txBody>
            <a:bodyPr vert="horz" wrap="square" lIns="0" tIns="0" rIns="0" bIns="0" anchor="ctr">
              <a:spAutoFit/>
            </a:bodyPr>
            <a:lstStyle/>
            <a:p>
              <a:pPr algn="ctr">
                <a:lnSpc>
                  <a:spcPct val="120000"/>
                </a:lnSpc>
                <a:defRPr/>
              </a:pPr>
              <a:r>
                <a:rPr lang="zh-CN" altLang="en-US" sz="1100" dirty="0">
                  <a:solidFill>
                    <a:schemeClr val="tx2"/>
                  </a:solidFill>
                  <a:cs typeface="+mn-ea"/>
                  <a:sym typeface="+mn-lt"/>
                </a:rPr>
                <a:t>在这里输入内容在这里输入内容在这里输入内容在这里输入内容在这里输入内容在这里输入内容</a:t>
              </a:r>
              <a:endParaRPr lang="zh-CN" altLang="en-US" sz="1100" dirty="0">
                <a:solidFill>
                  <a:schemeClr val="tx2"/>
                </a:solidFill>
                <a:cs typeface="+mn-ea"/>
                <a:sym typeface="+mn-lt"/>
              </a:endParaRPr>
            </a:p>
          </p:txBody>
        </p:sp>
      </p:grpSp>
      <p:grpSp>
        <p:nvGrpSpPr>
          <p:cNvPr id="19" name="组合 18"/>
          <p:cNvGrpSpPr/>
          <p:nvPr/>
        </p:nvGrpSpPr>
        <p:grpSpPr>
          <a:xfrm>
            <a:off x="6485670" y="2150706"/>
            <a:ext cx="3933365" cy="1528761"/>
            <a:chOff x="6497701" y="2271022"/>
            <a:chExt cx="3933365" cy="1528761"/>
          </a:xfrm>
        </p:grpSpPr>
        <p:sp>
          <p:nvSpPr>
            <p:cNvPr id="20" name="矩形: 圆角 75"/>
            <p:cNvSpPr/>
            <p:nvPr/>
          </p:nvSpPr>
          <p:spPr>
            <a:xfrm>
              <a:off x="6497701" y="2271022"/>
              <a:ext cx="3933365" cy="1528761"/>
            </a:xfrm>
            <a:prstGeom prst="roundRect">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TextBox 60"/>
            <p:cNvSpPr txBox="1"/>
            <p:nvPr/>
          </p:nvSpPr>
          <p:spPr>
            <a:xfrm>
              <a:off x="7993515" y="2531472"/>
              <a:ext cx="1068736" cy="276999"/>
            </a:xfrm>
            <a:prstGeom prst="rect">
              <a:avLst/>
            </a:prstGeom>
            <a:noFill/>
          </p:spPr>
          <p:txBody>
            <a:bodyPr wrap="none" lIns="0" tIns="0" rIns="0" bIns="0" anchor="b" anchorCtr="0">
              <a:noAutofit/>
            </a:bodyPr>
            <a:lstStyle>
              <a:defPPr>
                <a:defRPr lang="zh-CN"/>
              </a:defPPr>
              <a:lvl1pPr algn="r">
                <a:defRPr>
                  <a:solidFill>
                    <a:schemeClr val="accent1">
                      <a:lumMod val="100000"/>
                    </a:schemeClr>
                  </a:solidFill>
                  <a:latin typeface="+mj-ea"/>
                  <a:ea typeface="+mj-ea"/>
                </a:defRPr>
              </a:lvl1pPr>
            </a:lstStyle>
            <a:p>
              <a:pPr algn="ctr"/>
              <a:r>
                <a:rPr lang="zh-CN" altLang="en-US" dirty="0">
                  <a:solidFill>
                    <a:srgbClr val="003D76"/>
                  </a:solidFill>
                  <a:latin typeface="+mn-lt"/>
                  <a:ea typeface="+mn-ea"/>
                  <a:cs typeface="+mn-ea"/>
                  <a:sym typeface="+mn-lt"/>
                </a:rPr>
                <a:t>标题内容</a:t>
              </a:r>
              <a:endParaRPr lang="zh-CN" altLang="en-US" dirty="0">
                <a:solidFill>
                  <a:srgbClr val="003D76"/>
                </a:solidFill>
                <a:latin typeface="+mn-lt"/>
                <a:ea typeface="+mn-ea"/>
                <a:cs typeface="+mn-ea"/>
                <a:sym typeface="+mn-lt"/>
              </a:endParaRPr>
            </a:p>
          </p:txBody>
        </p:sp>
        <p:sp>
          <p:nvSpPr>
            <p:cNvPr id="22" name="TextBox 61"/>
            <p:cNvSpPr txBox="1"/>
            <p:nvPr/>
          </p:nvSpPr>
          <p:spPr>
            <a:xfrm>
              <a:off x="6944554" y="3057501"/>
              <a:ext cx="3166658" cy="389337"/>
            </a:xfrm>
            <a:prstGeom prst="rect">
              <a:avLst/>
            </a:prstGeom>
          </p:spPr>
          <p:txBody>
            <a:bodyPr vert="horz" wrap="square" lIns="0" tIns="0" rIns="0" bIns="0" anchor="ctr">
              <a:spAutoFit/>
            </a:bodyPr>
            <a:lstStyle/>
            <a:p>
              <a:pPr algn="ctr">
                <a:lnSpc>
                  <a:spcPct val="120000"/>
                </a:lnSpc>
                <a:defRPr/>
              </a:pPr>
              <a:r>
                <a:rPr lang="zh-CN" altLang="en-US" sz="1100" dirty="0">
                  <a:solidFill>
                    <a:schemeClr val="tx2"/>
                  </a:solidFill>
                  <a:cs typeface="+mn-ea"/>
                  <a:sym typeface="+mn-lt"/>
                </a:rPr>
                <a:t>在这里输入内容在这里输入内容在这里输入内容在这里输入内容在这里输入内容在这里输入内容</a:t>
              </a:r>
              <a:endParaRPr lang="zh-CN" altLang="en-US" sz="1100" dirty="0">
                <a:solidFill>
                  <a:schemeClr val="tx2"/>
                </a:solidFill>
                <a:cs typeface="+mn-ea"/>
                <a:sym typeface="+mn-lt"/>
              </a:endParaRPr>
            </a:p>
          </p:txBody>
        </p:sp>
      </p:grpSp>
      <p:grpSp>
        <p:nvGrpSpPr>
          <p:cNvPr id="23" name="组合 22"/>
          <p:cNvGrpSpPr/>
          <p:nvPr/>
        </p:nvGrpSpPr>
        <p:grpSpPr>
          <a:xfrm>
            <a:off x="6485670" y="3988419"/>
            <a:ext cx="3933365" cy="1528761"/>
            <a:chOff x="6497701" y="4108735"/>
            <a:chExt cx="3933365" cy="1528761"/>
          </a:xfrm>
        </p:grpSpPr>
        <p:sp>
          <p:nvSpPr>
            <p:cNvPr id="24" name="矩形: 圆角 79"/>
            <p:cNvSpPr/>
            <p:nvPr/>
          </p:nvSpPr>
          <p:spPr>
            <a:xfrm>
              <a:off x="6497701" y="4108735"/>
              <a:ext cx="3933365" cy="1528761"/>
            </a:xfrm>
            <a:prstGeom prst="roundRect">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5" name="TextBox 60"/>
            <p:cNvSpPr txBox="1"/>
            <p:nvPr/>
          </p:nvSpPr>
          <p:spPr>
            <a:xfrm>
              <a:off x="7993515" y="4371088"/>
              <a:ext cx="1068736" cy="276999"/>
            </a:xfrm>
            <a:prstGeom prst="rect">
              <a:avLst/>
            </a:prstGeom>
            <a:noFill/>
          </p:spPr>
          <p:txBody>
            <a:bodyPr wrap="none" lIns="0" tIns="0" rIns="0" bIns="0" anchor="b" anchorCtr="0">
              <a:noAutofit/>
            </a:bodyPr>
            <a:lstStyle>
              <a:defPPr>
                <a:defRPr lang="zh-CN"/>
              </a:defPPr>
              <a:lvl1pPr algn="r">
                <a:defRPr>
                  <a:solidFill>
                    <a:schemeClr val="accent1">
                      <a:lumMod val="100000"/>
                    </a:schemeClr>
                  </a:solidFill>
                  <a:latin typeface="+mj-ea"/>
                  <a:ea typeface="+mj-ea"/>
                </a:defRPr>
              </a:lvl1pPr>
            </a:lstStyle>
            <a:p>
              <a:pPr algn="ctr"/>
              <a:r>
                <a:rPr lang="zh-CN" altLang="en-US" dirty="0">
                  <a:solidFill>
                    <a:srgbClr val="071F65"/>
                  </a:solidFill>
                  <a:latin typeface="+mn-lt"/>
                  <a:ea typeface="+mn-ea"/>
                  <a:cs typeface="+mn-ea"/>
                  <a:sym typeface="+mn-lt"/>
                </a:rPr>
                <a:t>标题内容</a:t>
              </a:r>
              <a:endParaRPr lang="zh-CN" altLang="en-US" dirty="0">
                <a:solidFill>
                  <a:srgbClr val="071F65"/>
                </a:solidFill>
                <a:latin typeface="+mn-lt"/>
                <a:ea typeface="+mn-ea"/>
                <a:cs typeface="+mn-ea"/>
                <a:sym typeface="+mn-lt"/>
              </a:endParaRPr>
            </a:p>
          </p:txBody>
        </p:sp>
        <p:sp>
          <p:nvSpPr>
            <p:cNvPr id="26" name="TextBox 61"/>
            <p:cNvSpPr txBox="1"/>
            <p:nvPr/>
          </p:nvSpPr>
          <p:spPr>
            <a:xfrm>
              <a:off x="6944554" y="4897117"/>
              <a:ext cx="3166658" cy="389337"/>
            </a:xfrm>
            <a:prstGeom prst="rect">
              <a:avLst/>
            </a:prstGeom>
          </p:spPr>
          <p:txBody>
            <a:bodyPr vert="horz" wrap="square" lIns="0" tIns="0" rIns="0" bIns="0" anchor="ctr">
              <a:spAutoFit/>
            </a:bodyPr>
            <a:lstStyle/>
            <a:p>
              <a:pPr algn="ctr">
                <a:lnSpc>
                  <a:spcPct val="120000"/>
                </a:lnSpc>
                <a:defRPr/>
              </a:pPr>
              <a:r>
                <a:rPr lang="zh-CN" altLang="en-US" sz="1100" dirty="0">
                  <a:solidFill>
                    <a:schemeClr val="tx2"/>
                  </a:solidFill>
                  <a:cs typeface="+mn-ea"/>
                  <a:sym typeface="+mn-lt"/>
                </a:rPr>
                <a:t>在这里输入内容在这里输入内容在这里输入内容在这里输入内容在这里输入内容在这里输入内容</a:t>
              </a:r>
              <a:endParaRPr lang="zh-CN" altLang="en-US" sz="1100" dirty="0">
                <a:solidFill>
                  <a:schemeClr val="tx2"/>
                </a:solidFill>
                <a:cs typeface="+mn-ea"/>
                <a:sym typeface="+mn-lt"/>
              </a:endParaRPr>
            </a:p>
          </p:txBody>
        </p:sp>
      </p:grpSp>
      <p:grpSp>
        <p:nvGrpSpPr>
          <p:cNvPr id="27" name="组合 26"/>
          <p:cNvGrpSpPr/>
          <p:nvPr/>
        </p:nvGrpSpPr>
        <p:grpSpPr>
          <a:xfrm>
            <a:off x="1259084" y="5020576"/>
            <a:ext cx="978972" cy="983356"/>
            <a:chOff x="1271115" y="5140892"/>
            <a:chExt cx="978972" cy="983356"/>
          </a:xfrm>
        </p:grpSpPr>
        <p:sp>
          <p:nvSpPr>
            <p:cNvPr id="28" name="Oval 27"/>
            <p:cNvSpPr/>
            <p:nvPr/>
          </p:nvSpPr>
          <p:spPr bwMode="auto">
            <a:xfrm>
              <a:off x="1271115" y="5140892"/>
              <a:ext cx="978972" cy="983356"/>
            </a:xfrm>
            <a:prstGeom prst="ellipse">
              <a:avLst/>
            </a:prstGeom>
            <a:solidFill>
              <a:srgbClr val="071F65"/>
            </a:solidFill>
            <a:ln>
              <a:noFill/>
            </a:ln>
            <a:effectLst/>
          </p:spPr>
          <p:txBody>
            <a:bodyPr anchor="ctr"/>
            <a:lstStyle/>
            <a:p>
              <a:pPr algn="ctr"/>
              <a:endParaRPr>
                <a:cs typeface="+mn-ea"/>
                <a:sym typeface="+mn-lt"/>
              </a:endParaRPr>
            </a:p>
          </p:txBody>
        </p:sp>
        <p:sp>
          <p:nvSpPr>
            <p:cNvPr id="29" name="Freeform: Shape 28"/>
            <p:cNvSpPr/>
            <p:nvPr/>
          </p:nvSpPr>
          <p:spPr bwMode="auto">
            <a:xfrm>
              <a:off x="1511170" y="5402452"/>
              <a:ext cx="498861" cy="494647"/>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30" name="组合 29"/>
          <p:cNvGrpSpPr/>
          <p:nvPr/>
        </p:nvGrpSpPr>
        <p:grpSpPr>
          <a:xfrm>
            <a:off x="1259084" y="1652842"/>
            <a:ext cx="978972" cy="983356"/>
            <a:chOff x="1271115" y="1773158"/>
            <a:chExt cx="978972" cy="983356"/>
          </a:xfrm>
        </p:grpSpPr>
        <p:sp>
          <p:nvSpPr>
            <p:cNvPr id="36" name="Oval 27"/>
            <p:cNvSpPr/>
            <p:nvPr/>
          </p:nvSpPr>
          <p:spPr bwMode="auto">
            <a:xfrm>
              <a:off x="1271115" y="1773158"/>
              <a:ext cx="978972" cy="983356"/>
            </a:xfrm>
            <a:prstGeom prst="ellipse">
              <a:avLst/>
            </a:prstGeom>
            <a:solidFill>
              <a:srgbClr val="003D76"/>
            </a:solidFill>
            <a:ln>
              <a:noFill/>
            </a:ln>
            <a:effectLst/>
          </p:spPr>
          <p:txBody>
            <a:bodyPr anchor="ctr"/>
            <a:lstStyle/>
            <a:p>
              <a:pPr algn="ctr"/>
              <a:endParaRPr>
                <a:cs typeface="+mn-ea"/>
                <a:sym typeface="+mn-lt"/>
              </a:endParaRPr>
            </a:p>
          </p:txBody>
        </p:sp>
        <p:sp>
          <p:nvSpPr>
            <p:cNvPr id="37" name="Freeform: Shape 28"/>
            <p:cNvSpPr/>
            <p:nvPr/>
          </p:nvSpPr>
          <p:spPr bwMode="auto">
            <a:xfrm>
              <a:off x="1511170" y="2049006"/>
              <a:ext cx="498861" cy="466072"/>
            </a:xfrm>
            <a:custGeom>
              <a:avLst/>
              <a:gdLst>
                <a:gd name="connsiteX0" fmla="*/ 241565 w 338138"/>
                <a:gd name="connsiteY0" fmla="*/ 241300 h 315913"/>
                <a:gd name="connsiteX1" fmla="*/ 244211 w 338138"/>
                <a:gd name="connsiteY1" fmla="*/ 241300 h 315913"/>
                <a:gd name="connsiteX2" fmla="*/ 270669 w 338138"/>
                <a:gd name="connsiteY2" fmla="*/ 269183 h 315913"/>
                <a:gd name="connsiteX3" fmla="*/ 297128 w 338138"/>
                <a:gd name="connsiteY3" fmla="*/ 241300 h 315913"/>
                <a:gd name="connsiteX4" fmla="*/ 299773 w 338138"/>
                <a:gd name="connsiteY4" fmla="*/ 241300 h 315913"/>
                <a:gd name="connsiteX5" fmla="*/ 338138 w 338138"/>
                <a:gd name="connsiteY5" fmla="*/ 312998 h 315913"/>
                <a:gd name="connsiteX6" fmla="*/ 335492 w 338138"/>
                <a:gd name="connsiteY6" fmla="*/ 314325 h 315913"/>
                <a:gd name="connsiteX7" fmla="*/ 205846 w 338138"/>
                <a:gd name="connsiteY7" fmla="*/ 314325 h 315913"/>
                <a:gd name="connsiteX8" fmla="*/ 203200 w 338138"/>
                <a:gd name="connsiteY8" fmla="*/ 312998 h 315913"/>
                <a:gd name="connsiteX9" fmla="*/ 241565 w 338138"/>
                <a:gd name="connsiteY9" fmla="*/ 241300 h 315913"/>
                <a:gd name="connsiteX10" fmla="*/ 101835 w 338138"/>
                <a:gd name="connsiteY10" fmla="*/ 236537 h 315913"/>
                <a:gd name="connsiteX11" fmla="*/ 53975 w 338138"/>
                <a:gd name="connsiteY11" fmla="*/ 249526 h 315913"/>
                <a:gd name="connsiteX12" fmla="*/ 123825 w 338138"/>
                <a:gd name="connsiteY12" fmla="*/ 293687 h 315913"/>
                <a:gd name="connsiteX13" fmla="*/ 109596 w 338138"/>
                <a:gd name="connsiteY13" fmla="*/ 266411 h 315913"/>
                <a:gd name="connsiteX14" fmla="*/ 101835 w 338138"/>
                <a:gd name="connsiteY14" fmla="*/ 236537 h 315913"/>
                <a:gd name="connsiteX15" fmla="*/ 158750 w 338138"/>
                <a:gd name="connsiteY15" fmla="*/ 231775 h 315913"/>
                <a:gd name="connsiteX16" fmla="*/ 120650 w 338138"/>
                <a:gd name="connsiteY16" fmla="*/ 233103 h 315913"/>
                <a:gd name="connsiteX17" fmla="*/ 158750 w 338138"/>
                <a:gd name="connsiteY17" fmla="*/ 296863 h 315913"/>
                <a:gd name="connsiteX18" fmla="*/ 196850 w 338138"/>
                <a:gd name="connsiteY18" fmla="*/ 233103 h 315913"/>
                <a:gd name="connsiteX19" fmla="*/ 158750 w 338138"/>
                <a:gd name="connsiteY19" fmla="*/ 231775 h 315913"/>
                <a:gd name="connsiteX20" fmla="*/ 112712 w 338138"/>
                <a:gd name="connsiteY20" fmla="*/ 168275 h 315913"/>
                <a:gd name="connsiteX21" fmla="*/ 116658 w 338138"/>
                <a:gd name="connsiteY21" fmla="*/ 215900 h 315913"/>
                <a:gd name="connsiteX22" fmla="*/ 158749 w 338138"/>
                <a:gd name="connsiteY22" fmla="*/ 213254 h 315913"/>
                <a:gd name="connsiteX23" fmla="*/ 199525 w 338138"/>
                <a:gd name="connsiteY23" fmla="*/ 215900 h 315913"/>
                <a:gd name="connsiteX24" fmla="*/ 204787 w 338138"/>
                <a:gd name="connsiteY24" fmla="*/ 168275 h 315913"/>
                <a:gd name="connsiteX25" fmla="*/ 112712 w 338138"/>
                <a:gd name="connsiteY25" fmla="*/ 168275 h 315913"/>
                <a:gd name="connsiteX26" fmla="*/ 19050 w 338138"/>
                <a:gd name="connsiteY26" fmla="*/ 168275 h 315913"/>
                <a:gd name="connsiteX27" fmla="*/ 41539 w 338138"/>
                <a:gd name="connsiteY27" fmla="*/ 233363 h 315913"/>
                <a:gd name="connsiteX28" fmla="*/ 98425 w 338138"/>
                <a:gd name="connsiteY28" fmla="*/ 217742 h 315913"/>
                <a:gd name="connsiteX29" fmla="*/ 94456 w 338138"/>
                <a:gd name="connsiteY29" fmla="*/ 168275 h 315913"/>
                <a:gd name="connsiteX30" fmla="*/ 19050 w 338138"/>
                <a:gd name="connsiteY30" fmla="*/ 168275 h 315913"/>
                <a:gd name="connsiteX31" fmla="*/ 270669 w 338138"/>
                <a:gd name="connsiteY31" fmla="*/ 153987 h 315913"/>
                <a:gd name="connsiteX32" fmla="*/ 317501 w 338138"/>
                <a:gd name="connsiteY32" fmla="*/ 200025 h 315913"/>
                <a:gd name="connsiteX33" fmla="*/ 270669 w 338138"/>
                <a:gd name="connsiteY33" fmla="*/ 246063 h 315913"/>
                <a:gd name="connsiteX34" fmla="*/ 223837 w 338138"/>
                <a:gd name="connsiteY34" fmla="*/ 200025 h 315913"/>
                <a:gd name="connsiteX35" fmla="*/ 270669 w 338138"/>
                <a:gd name="connsiteY35" fmla="*/ 153987 h 315913"/>
                <a:gd name="connsiteX36" fmla="*/ 116658 w 338138"/>
                <a:gd name="connsiteY36" fmla="*/ 101600 h 315913"/>
                <a:gd name="connsiteX37" fmla="*/ 112712 w 338138"/>
                <a:gd name="connsiteY37" fmla="*/ 149225 h 315913"/>
                <a:gd name="connsiteX38" fmla="*/ 204787 w 338138"/>
                <a:gd name="connsiteY38" fmla="*/ 149225 h 315913"/>
                <a:gd name="connsiteX39" fmla="*/ 199525 w 338138"/>
                <a:gd name="connsiteY39" fmla="*/ 101600 h 315913"/>
                <a:gd name="connsiteX40" fmla="*/ 158749 w 338138"/>
                <a:gd name="connsiteY40" fmla="*/ 104246 h 315913"/>
                <a:gd name="connsiteX41" fmla="*/ 116658 w 338138"/>
                <a:gd name="connsiteY41" fmla="*/ 101600 h 315913"/>
                <a:gd name="connsiteX42" fmla="*/ 41539 w 338138"/>
                <a:gd name="connsiteY42" fmla="*/ 84137 h 315913"/>
                <a:gd name="connsiteX43" fmla="*/ 19050 w 338138"/>
                <a:gd name="connsiteY43" fmla="*/ 149225 h 315913"/>
                <a:gd name="connsiteX44" fmla="*/ 94456 w 338138"/>
                <a:gd name="connsiteY44" fmla="*/ 149225 h 315913"/>
                <a:gd name="connsiteX45" fmla="*/ 98425 w 338138"/>
                <a:gd name="connsiteY45" fmla="*/ 99758 h 315913"/>
                <a:gd name="connsiteX46" fmla="*/ 41539 w 338138"/>
                <a:gd name="connsiteY46" fmla="*/ 84137 h 315913"/>
                <a:gd name="connsiteX47" fmla="*/ 193675 w 338138"/>
                <a:gd name="connsiteY47" fmla="*/ 22225 h 315913"/>
                <a:gd name="connsiteX48" fmla="*/ 206610 w 338138"/>
                <a:gd name="connsiteY48" fmla="*/ 50259 h 315913"/>
                <a:gd name="connsiteX49" fmla="*/ 215665 w 338138"/>
                <a:gd name="connsiteY49" fmla="*/ 80963 h 315913"/>
                <a:gd name="connsiteX50" fmla="*/ 263525 w 338138"/>
                <a:gd name="connsiteY50" fmla="*/ 67613 h 315913"/>
                <a:gd name="connsiteX51" fmla="*/ 193675 w 338138"/>
                <a:gd name="connsiteY51" fmla="*/ 22225 h 315913"/>
                <a:gd name="connsiteX52" fmla="*/ 123825 w 338138"/>
                <a:gd name="connsiteY52" fmla="*/ 22225 h 315913"/>
                <a:gd name="connsiteX53" fmla="*/ 53975 w 338138"/>
                <a:gd name="connsiteY53" fmla="*/ 67613 h 315913"/>
                <a:gd name="connsiteX54" fmla="*/ 101835 w 338138"/>
                <a:gd name="connsiteY54" fmla="*/ 80963 h 315913"/>
                <a:gd name="connsiteX55" fmla="*/ 109596 w 338138"/>
                <a:gd name="connsiteY55" fmla="*/ 50259 h 315913"/>
                <a:gd name="connsiteX56" fmla="*/ 123825 w 338138"/>
                <a:gd name="connsiteY56" fmla="*/ 22225 h 315913"/>
                <a:gd name="connsiteX57" fmla="*/ 158750 w 338138"/>
                <a:gd name="connsiteY57" fmla="*/ 20637 h 315913"/>
                <a:gd name="connsiteX58" fmla="*/ 120650 w 338138"/>
                <a:gd name="connsiteY58" fmla="*/ 82841 h 315913"/>
                <a:gd name="connsiteX59" fmla="*/ 158750 w 338138"/>
                <a:gd name="connsiteY59" fmla="*/ 84137 h 315913"/>
                <a:gd name="connsiteX60" fmla="*/ 196850 w 338138"/>
                <a:gd name="connsiteY60" fmla="*/ 82841 h 315913"/>
                <a:gd name="connsiteX61" fmla="*/ 158750 w 338138"/>
                <a:gd name="connsiteY61" fmla="*/ 20637 h 315913"/>
                <a:gd name="connsiteX62" fmla="*/ 158617 w 338138"/>
                <a:gd name="connsiteY62" fmla="*/ 0 h 315913"/>
                <a:gd name="connsiteX63" fmla="*/ 285511 w 338138"/>
                <a:gd name="connsiteY63" fmla="*/ 64499 h 315913"/>
                <a:gd name="connsiteX64" fmla="*/ 286833 w 338138"/>
                <a:gd name="connsiteY64" fmla="*/ 65815 h 315913"/>
                <a:gd name="connsiteX65" fmla="*/ 288155 w 338138"/>
                <a:gd name="connsiteY65" fmla="*/ 67131 h 315913"/>
                <a:gd name="connsiteX66" fmla="*/ 315913 w 338138"/>
                <a:gd name="connsiteY66" fmla="*/ 147426 h 315913"/>
                <a:gd name="connsiteX67" fmla="*/ 296086 w 338138"/>
                <a:gd name="connsiteY67" fmla="*/ 136895 h 315913"/>
                <a:gd name="connsiteX68" fmla="*/ 276259 w 338138"/>
                <a:gd name="connsiteY68" fmla="*/ 82927 h 315913"/>
                <a:gd name="connsiteX69" fmla="*/ 218099 w 338138"/>
                <a:gd name="connsiteY69" fmla="*/ 98723 h 315913"/>
                <a:gd name="connsiteX70" fmla="*/ 223386 w 338138"/>
                <a:gd name="connsiteY70" fmla="*/ 148742 h 315913"/>
                <a:gd name="connsiteX71" fmla="*/ 228674 w 338138"/>
                <a:gd name="connsiteY71" fmla="*/ 148742 h 315913"/>
                <a:gd name="connsiteX72" fmla="*/ 206203 w 338138"/>
                <a:gd name="connsiteY72" fmla="*/ 198762 h 315913"/>
                <a:gd name="connsiteX73" fmla="*/ 216777 w 338138"/>
                <a:gd name="connsiteY73" fmla="*/ 235618 h 315913"/>
                <a:gd name="connsiteX74" fmla="*/ 215455 w 338138"/>
                <a:gd name="connsiteY74" fmla="*/ 235618 h 315913"/>
                <a:gd name="connsiteX75" fmla="*/ 215455 w 338138"/>
                <a:gd name="connsiteY75" fmla="*/ 236935 h 315913"/>
                <a:gd name="connsiteX76" fmla="*/ 185054 w 338138"/>
                <a:gd name="connsiteY76" fmla="*/ 311964 h 315913"/>
                <a:gd name="connsiteX77" fmla="*/ 185054 w 338138"/>
                <a:gd name="connsiteY77" fmla="*/ 313281 h 315913"/>
                <a:gd name="connsiteX78" fmla="*/ 158617 w 338138"/>
                <a:gd name="connsiteY78" fmla="*/ 315913 h 315913"/>
                <a:gd name="connsiteX79" fmla="*/ 31723 w 338138"/>
                <a:gd name="connsiteY79" fmla="*/ 251414 h 315913"/>
                <a:gd name="connsiteX80" fmla="*/ 29080 w 338138"/>
                <a:gd name="connsiteY80" fmla="*/ 250098 h 315913"/>
                <a:gd name="connsiteX81" fmla="*/ 29080 w 338138"/>
                <a:gd name="connsiteY81" fmla="*/ 248782 h 315913"/>
                <a:gd name="connsiteX82" fmla="*/ 0 w 338138"/>
                <a:gd name="connsiteY82" fmla="*/ 157956 h 315913"/>
                <a:gd name="connsiteX83" fmla="*/ 29080 w 338138"/>
                <a:gd name="connsiteY83" fmla="*/ 67131 h 315913"/>
                <a:gd name="connsiteX84" fmla="*/ 29080 w 338138"/>
                <a:gd name="connsiteY84" fmla="*/ 65815 h 315913"/>
                <a:gd name="connsiteX85" fmla="*/ 31723 w 338138"/>
                <a:gd name="connsiteY85" fmla="*/ 64499 h 315913"/>
                <a:gd name="connsiteX86" fmla="*/ 158617 w 338138"/>
                <a:gd name="connsiteY86"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5913">
                  <a:moveTo>
                    <a:pt x="241565" y="241300"/>
                  </a:moveTo>
                  <a:cubicBezTo>
                    <a:pt x="242888" y="241300"/>
                    <a:pt x="244211" y="241300"/>
                    <a:pt x="244211" y="241300"/>
                  </a:cubicBezTo>
                  <a:cubicBezTo>
                    <a:pt x="244211" y="241300"/>
                    <a:pt x="244211" y="241300"/>
                    <a:pt x="270669" y="269183"/>
                  </a:cubicBezTo>
                  <a:cubicBezTo>
                    <a:pt x="270669" y="269183"/>
                    <a:pt x="270669" y="269183"/>
                    <a:pt x="297128" y="241300"/>
                  </a:cubicBezTo>
                  <a:cubicBezTo>
                    <a:pt x="298450" y="241300"/>
                    <a:pt x="299773" y="241300"/>
                    <a:pt x="299773" y="241300"/>
                  </a:cubicBezTo>
                  <a:cubicBezTo>
                    <a:pt x="323586" y="254578"/>
                    <a:pt x="338138" y="282460"/>
                    <a:pt x="338138" y="312998"/>
                  </a:cubicBezTo>
                  <a:cubicBezTo>
                    <a:pt x="338138" y="314325"/>
                    <a:pt x="336815" y="314325"/>
                    <a:pt x="335492" y="314325"/>
                  </a:cubicBezTo>
                  <a:cubicBezTo>
                    <a:pt x="335492" y="314325"/>
                    <a:pt x="335492" y="314325"/>
                    <a:pt x="205846" y="314325"/>
                  </a:cubicBezTo>
                  <a:cubicBezTo>
                    <a:pt x="204523" y="314325"/>
                    <a:pt x="203200" y="314325"/>
                    <a:pt x="203200" y="312998"/>
                  </a:cubicBezTo>
                  <a:cubicBezTo>
                    <a:pt x="203200" y="282460"/>
                    <a:pt x="219075" y="254578"/>
                    <a:pt x="241565" y="241300"/>
                  </a:cubicBezTo>
                  <a:close/>
                  <a:moveTo>
                    <a:pt x="101835" y="236537"/>
                  </a:moveTo>
                  <a:cubicBezTo>
                    <a:pt x="83726" y="239134"/>
                    <a:pt x="66910" y="244330"/>
                    <a:pt x="53975" y="249526"/>
                  </a:cubicBezTo>
                  <a:cubicBezTo>
                    <a:pt x="72084" y="270308"/>
                    <a:pt x="96661" y="285894"/>
                    <a:pt x="123825" y="293687"/>
                  </a:cubicBezTo>
                  <a:cubicBezTo>
                    <a:pt x="118651" y="285894"/>
                    <a:pt x="114770" y="276802"/>
                    <a:pt x="109596" y="266411"/>
                  </a:cubicBezTo>
                  <a:cubicBezTo>
                    <a:pt x="107009" y="257319"/>
                    <a:pt x="104422" y="246928"/>
                    <a:pt x="101835" y="236537"/>
                  </a:cubicBezTo>
                  <a:close/>
                  <a:moveTo>
                    <a:pt x="158750" y="231775"/>
                  </a:moveTo>
                  <a:cubicBezTo>
                    <a:pt x="145612" y="231775"/>
                    <a:pt x="132474" y="231775"/>
                    <a:pt x="120650" y="233103"/>
                  </a:cubicBezTo>
                  <a:cubicBezTo>
                    <a:pt x="129846" y="271625"/>
                    <a:pt x="144298" y="296863"/>
                    <a:pt x="158750" y="296863"/>
                  </a:cubicBezTo>
                  <a:cubicBezTo>
                    <a:pt x="171888" y="296863"/>
                    <a:pt x="187653" y="271625"/>
                    <a:pt x="196850" y="233103"/>
                  </a:cubicBezTo>
                  <a:cubicBezTo>
                    <a:pt x="183712" y="231775"/>
                    <a:pt x="171888" y="231775"/>
                    <a:pt x="158750" y="231775"/>
                  </a:cubicBezTo>
                  <a:close/>
                  <a:moveTo>
                    <a:pt x="112712" y="168275"/>
                  </a:moveTo>
                  <a:cubicBezTo>
                    <a:pt x="112712" y="185473"/>
                    <a:pt x="114027" y="201348"/>
                    <a:pt x="116658" y="215900"/>
                  </a:cubicBezTo>
                  <a:cubicBezTo>
                    <a:pt x="129812" y="214577"/>
                    <a:pt x="144280" y="213254"/>
                    <a:pt x="158749" y="213254"/>
                  </a:cubicBezTo>
                  <a:cubicBezTo>
                    <a:pt x="173218" y="213254"/>
                    <a:pt x="186372" y="214577"/>
                    <a:pt x="199525" y="215900"/>
                  </a:cubicBezTo>
                  <a:cubicBezTo>
                    <a:pt x="202156" y="201348"/>
                    <a:pt x="203472" y="185473"/>
                    <a:pt x="204787" y="168275"/>
                  </a:cubicBezTo>
                  <a:cubicBezTo>
                    <a:pt x="204787" y="168275"/>
                    <a:pt x="204787" y="168275"/>
                    <a:pt x="112712" y="168275"/>
                  </a:cubicBezTo>
                  <a:close/>
                  <a:moveTo>
                    <a:pt x="19050" y="168275"/>
                  </a:moveTo>
                  <a:cubicBezTo>
                    <a:pt x="21696" y="191706"/>
                    <a:pt x="28310" y="215138"/>
                    <a:pt x="41539" y="233363"/>
                  </a:cubicBezTo>
                  <a:cubicBezTo>
                    <a:pt x="57414" y="226854"/>
                    <a:pt x="77258" y="221647"/>
                    <a:pt x="98425" y="217742"/>
                  </a:cubicBezTo>
                  <a:cubicBezTo>
                    <a:pt x="95779" y="202121"/>
                    <a:pt x="94456" y="185198"/>
                    <a:pt x="94456" y="168275"/>
                  </a:cubicBezTo>
                  <a:cubicBezTo>
                    <a:pt x="94456" y="168275"/>
                    <a:pt x="94456" y="168275"/>
                    <a:pt x="19050" y="168275"/>
                  </a:cubicBezTo>
                  <a:close/>
                  <a:moveTo>
                    <a:pt x="270669" y="153987"/>
                  </a:moveTo>
                  <a:cubicBezTo>
                    <a:pt x="296534" y="153987"/>
                    <a:pt x="317501" y="174599"/>
                    <a:pt x="317501" y="200025"/>
                  </a:cubicBezTo>
                  <a:cubicBezTo>
                    <a:pt x="317501" y="225451"/>
                    <a:pt x="296534" y="246063"/>
                    <a:pt x="270669" y="246063"/>
                  </a:cubicBezTo>
                  <a:cubicBezTo>
                    <a:pt x="244804" y="246063"/>
                    <a:pt x="223837" y="225451"/>
                    <a:pt x="223837" y="200025"/>
                  </a:cubicBezTo>
                  <a:cubicBezTo>
                    <a:pt x="223837" y="174599"/>
                    <a:pt x="244804" y="153987"/>
                    <a:pt x="270669" y="153987"/>
                  </a:cubicBezTo>
                  <a:close/>
                  <a:moveTo>
                    <a:pt x="116658" y="101600"/>
                  </a:moveTo>
                  <a:cubicBezTo>
                    <a:pt x="114027" y="116152"/>
                    <a:pt x="112712" y="132027"/>
                    <a:pt x="112712" y="149225"/>
                  </a:cubicBezTo>
                  <a:lnTo>
                    <a:pt x="204787" y="149225"/>
                  </a:lnTo>
                  <a:cubicBezTo>
                    <a:pt x="203472" y="132027"/>
                    <a:pt x="202156" y="116152"/>
                    <a:pt x="199525" y="101600"/>
                  </a:cubicBezTo>
                  <a:cubicBezTo>
                    <a:pt x="186372" y="102923"/>
                    <a:pt x="173218" y="104246"/>
                    <a:pt x="158749" y="104246"/>
                  </a:cubicBezTo>
                  <a:cubicBezTo>
                    <a:pt x="144280" y="104246"/>
                    <a:pt x="129812" y="102923"/>
                    <a:pt x="116658" y="101600"/>
                  </a:cubicBezTo>
                  <a:close/>
                  <a:moveTo>
                    <a:pt x="41539" y="84137"/>
                  </a:moveTo>
                  <a:cubicBezTo>
                    <a:pt x="28310" y="102361"/>
                    <a:pt x="21696" y="125793"/>
                    <a:pt x="19050" y="149225"/>
                  </a:cubicBezTo>
                  <a:cubicBezTo>
                    <a:pt x="19050" y="149225"/>
                    <a:pt x="19050" y="149225"/>
                    <a:pt x="94456" y="149225"/>
                  </a:cubicBezTo>
                  <a:cubicBezTo>
                    <a:pt x="94456" y="132302"/>
                    <a:pt x="95779" y="115379"/>
                    <a:pt x="98425" y="99758"/>
                  </a:cubicBezTo>
                  <a:cubicBezTo>
                    <a:pt x="77258" y="95853"/>
                    <a:pt x="57414" y="90646"/>
                    <a:pt x="41539" y="84137"/>
                  </a:cubicBezTo>
                  <a:close/>
                  <a:moveTo>
                    <a:pt x="193675" y="22225"/>
                  </a:moveTo>
                  <a:cubicBezTo>
                    <a:pt x="197555" y="30234"/>
                    <a:pt x="202730" y="39579"/>
                    <a:pt x="206610" y="50259"/>
                  </a:cubicBezTo>
                  <a:cubicBezTo>
                    <a:pt x="210491" y="59603"/>
                    <a:pt x="213078" y="70283"/>
                    <a:pt x="215665" y="80963"/>
                  </a:cubicBezTo>
                  <a:cubicBezTo>
                    <a:pt x="233774" y="78293"/>
                    <a:pt x="250590" y="72953"/>
                    <a:pt x="263525" y="67613"/>
                  </a:cubicBezTo>
                  <a:cubicBezTo>
                    <a:pt x="245416" y="46254"/>
                    <a:pt x="220839" y="30234"/>
                    <a:pt x="193675" y="22225"/>
                  </a:cubicBezTo>
                  <a:close/>
                  <a:moveTo>
                    <a:pt x="123825" y="22225"/>
                  </a:moveTo>
                  <a:cubicBezTo>
                    <a:pt x="96661" y="30234"/>
                    <a:pt x="72084" y="46254"/>
                    <a:pt x="53975" y="67613"/>
                  </a:cubicBezTo>
                  <a:cubicBezTo>
                    <a:pt x="66910" y="72953"/>
                    <a:pt x="83726" y="78293"/>
                    <a:pt x="101835" y="80963"/>
                  </a:cubicBezTo>
                  <a:cubicBezTo>
                    <a:pt x="104422" y="70283"/>
                    <a:pt x="107009" y="59603"/>
                    <a:pt x="109596" y="50259"/>
                  </a:cubicBezTo>
                  <a:cubicBezTo>
                    <a:pt x="114770" y="39579"/>
                    <a:pt x="118651" y="30234"/>
                    <a:pt x="123825" y="22225"/>
                  </a:cubicBezTo>
                  <a:close/>
                  <a:moveTo>
                    <a:pt x="158750" y="20637"/>
                  </a:moveTo>
                  <a:cubicBezTo>
                    <a:pt x="144298" y="20637"/>
                    <a:pt x="129846" y="45259"/>
                    <a:pt x="120650" y="82841"/>
                  </a:cubicBezTo>
                  <a:cubicBezTo>
                    <a:pt x="132474" y="84137"/>
                    <a:pt x="145612" y="84137"/>
                    <a:pt x="158750" y="84137"/>
                  </a:cubicBezTo>
                  <a:cubicBezTo>
                    <a:pt x="171888" y="84137"/>
                    <a:pt x="183712" y="84137"/>
                    <a:pt x="196850" y="82841"/>
                  </a:cubicBezTo>
                  <a:cubicBezTo>
                    <a:pt x="187653" y="45259"/>
                    <a:pt x="171888" y="20637"/>
                    <a:pt x="158750" y="20637"/>
                  </a:cubicBezTo>
                  <a:close/>
                  <a:moveTo>
                    <a:pt x="158617" y="0"/>
                  </a:moveTo>
                  <a:cubicBezTo>
                    <a:pt x="210168" y="0"/>
                    <a:pt x="256432" y="25010"/>
                    <a:pt x="285511" y="64499"/>
                  </a:cubicBezTo>
                  <a:cubicBezTo>
                    <a:pt x="286833" y="64499"/>
                    <a:pt x="286833" y="65815"/>
                    <a:pt x="286833" y="65815"/>
                  </a:cubicBezTo>
                  <a:cubicBezTo>
                    <a:pt x="286833" y="67131"/>
                    <a:pt x="286833" y="67131"/>
                    <a:pt x="288155" y="67131"/>
                  </a:cubicBezTo>
                  <a:cubicBezTo>
                    <a:pt x="304017" y="89508"/>
                    <a:pt x="314591" y="118467"/>
                    <a:pt x="315913" y="147426"/>
                  </a:cubicBezTo>
                  <a:cubicBezTo>
                    <a:pt x="310626" y="143477"/>
                    <a:pt x="304017" y="139528"/>
                    <a:pt x="296086" y="136895"/>
                  </a:cubicBezTo>
                  <a:cubicBezTo>
                    <a:pt x="293442" y="117151"/>
                    <a:pt x="286833" y="98723"/>
                    <a:pt x="276259" y="82927"/>
                  </a:cubicBezTo>
                  <a:cubicBezTo>
                    <a:pt x="260397" y="89508"/>
                    <a:pt x="240570" y="94774"/>
                    <a:pt x="218099" y="98723"/>
                  </a:cubicBezTo>
                  <a:cubicBezTo>
                    <a:pt x="220743" y="114518"/>
                    <a:pt x="223386" y="131630"/>
                    <a:pt x="223386" y="148742"/>
                  </a:cubicBezTo>
                  <a:cubicBezTo>
                    <a:pt x="223386" y="148742"/>
                    <a:pt x="223386" y="148742"/>
                    <a:pt x="228674" y="148742"/>
                  </a:cubicBezTo>
                  <a:cubicBezTo>
                    <a:pt x="214134" y="160589"/>
                    <a:pt x="206203" y="179017"/>
                    <a:pt x="206203" y="198762"/>
                  </a:cubicBezTo>
                  <a:cubicBezTo>
                    <a:pt x="206203" y="211925"/>
                    <a:pt x="210168" y="225088"/>
                    <a:pt x="216777" y="235618"/>
                  </a:cubicBezTo>
                  <a:cubicBezTo>
                    <a:pt x="215455" y="235618"/>
                    <a:pt x="215455" y="235618"/>
                    <a:pt x="215455" y="235618"/>
                  </a:cubicBezTo>
                  <a:cubicBezTo>
                    <a:pt x="215455" y="235618"/>
                    <a:pt x="215455" y="236935"/>
                    <a:pt x="215455" y="236935"/>
                  </a:cubicBezTo>
                  <a:cubicBezTo>
                    <a:pt x="195628" y="255363"/>
                    <a:pt x="185054" y="283006"/>
                    <a:pt x="185054" y="311964"/>
                  </a:cubicBezTo>
                  <a:cubicBezTo>
                    <a:pt x="185054" y="311964"/>
                    <a:pt x="185054" y="313281"/>
                    <a:pt x="185054" y="313281"/>
                  </a:cubicBezTo>
                  <a:cubicBezTo>
                    <a:pt x="175801" y="314597"/>
                    <a:pt x="167870" y="315913"/>
                    <a:pt x="158617" y="315913"/>
                  </a:cubicBezTo>
                  <a:cubicBezTo>
                    <a:pt x="105745" y="315913"/>
                    <a:pt x="59481" y="290903"/>
                    <a:pt x="31723" y="251414"/>
                  </a:cubicBezTo>
                  <a:cubicBezTo>
                    <a:pt x="30402" y="251414"/>
                    <a:pt x="30402" y="250098"/>
                    <a:pt x="29080" y="250098"/>
                  </a:cubicBezTo>
                  <a:cubicBezTo>
                    <a:pt x="29080" y="248782"/>
                    <a:pt x="29080" y="248782"/>
                    <a:pt x="29080" y="248782"/>
                  </a:cubicBezTo>
                  <a:cubicBezTo>
                    <a:pt x="10574" y="223771"/>
                    <a:pt x="0" y="192180"/>
                    <a:pt x="0" y="157956"/>
                  </a:cubicBezTo>
                  <a:cubicBezTo>
                    <a:pt x="0" y="123732"/>
                    <a:pt x="10574" y="92141"/>
                    <a:pt x="29080" y="67131"/>
                  </a:cubicBezTo>
                  <a:cubicBezTo>
                    <a:pt x="29080" y="67131"/>
                    <a:pt x="29080" y="67131"/>
                    <a:pt x="29080" y="65815"/>
                  </a:cubicBezTo>
                  <a:cubicBezTo>
                    <a:pt x="30402" y="65815"/>
                    <a:pt x="30402" y="64499"/>
                    <a:pt x="31723" y="64499"/>
                  </a:cubicBezTo>
                  <a:cubicBezTo>
                    <a:pt x="59481" y="25010"/>
                    <a:pt x="105745" y="0"/>
                    <a:pt x="15861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38" name="组合 37"/>
          <p:cNvGrpSpPr/>
          <p:nvPr/>
        </p:nvGrpSpPr>
        <p:grpSpPr>
          <a:xfrm>
            <a:off x="9929549" y="5020576"/>
            <a:ext cx="978972" cy="983356"/>
            <a:chOff x="9941580" y="5140892"/>
            <a:chExt cx="978972" cy="983356"/>
          </a:xfrm>
        </p:grpSpPr>
        <p:sp>
          <p:nvSpPr>
            <p:cNvPr id="39" name="Oval 27"/>
            <p:cNvSpPr/>
            <p:nvPr/>
          </p:nvSpPr>
          <p:spPr bwMode="auto">
            <a:xfrm>
              <a:off x="9941580" y="5140892"/>
              <a:ext cx="978972" cy="983356"/>
            </a:xfrm>
            <a:prstGeom prst="ellipse">
              <a:avLst/>
            </a:prstGeom>
            <a:solidFill>
              <a:srgbClr val="003D76"/>
            </a:solidFill>
            <a:ln>
              <a:noFill/>
            </a:ln>
            <a:effectLst/>
          </p:spPr>
          <p:txBody>
            <a:bodyPr anchor="ctr"/>
            <a:lstStyle/>
            <a:p>
              <a:pPr algn="ctr"/>
              <a:endParaRPr>
                <a:cs typeface="+mn-ea"/>
                <a:sym typeface="+mn-lt"/>
              </a:endParaRPr>
            </a:p>
          </p:txBody>
        </p:sp>
        <p:sp>
          <p:nvSpPr>
            <p:cNvPr id="40" name="Freeform: Shape 28"/>
            <p:cNvSpPr/>
            <p:nvPr/>
          </p:nvSpPr>
          <p:spPr bwMode="auto">
            <a:xfrm>
              <a:off x="10181635" y="5439639"/>
              <a:ext cx="498861" cy="420273"/>
            </a:xfrm>
            <a:custGeom>
              <a:avLst/>
              <a:gdLst>
                <a:gd name="connsiteX0" fmla="*/ 185694 w 330113"/>
                <a:gd name="connsiteY0" fmla="*/ 136822 h 278109"/>
                <a:gd name="connsiteX1" fmla="*/ 175375 w 330113"/>
                <a:gd name="connsiteY1" fmla="*/ 147141 h 278109"/>
                <a:gd name="connsiteX2" fmla="*/ 185694 w 330113"/>
                <a:gd name="connsiteY2" fmla="*/ 157460 h 278109"/>
                <a:gd name="connsiteX3" fmla="*/ 196013 w 330113"/>
                <a:gd name="connsiteY3" fmla="*/ 147141 h 278109"/>
                <a:gd name="connsiteX4" fmla="*/ 185694 w 330113"/>
                <a:gd name="connsiteY4" fmla="*/ 136822 h 278109"/>
                <a:gd name="connsiteX5" fmla="*/ 146007 w 330113"/>
                <a:gd name="connsiteY5" fmla="*/ 136822 h 278109"/>
                <a:gd name="connsiteX6" fmla="*/ 135688 w 330113"/>
                <a:gd name="connsiteY6" fmla="*/ 147141 h 278109"/>
                <a:gd name="connsiteX7" fmla="*/ 146007 w 330113"/>
                <a:gd name="connsiteY7" fmla="*/ 157460 h 278109"/>
                <a:gd name="connsiteX8" fmla="*/ 156326 w 330113"/>
                <a:gd name="connsiteY8" fmla="*/ 147141 h 278109"/>
                <a:gd name="connsiteX9" fmla="*/ 146007 w 330113"/>
                <a:gd name="connsiteY9" fmla="*/ 136822 h 278109"/>
                <a:gd name="connsiteX10" fmla="*/ 185694 w 330113"/>
                <a:gd name="connsiteY10" fmla="*/ 97134 h 278109"/>
                <a:gd name="connsiteX11" fmla="*/ 175375 w 330113"/>
                <a:gd name="connsiteY11" fmla="*/ 107453 h 278109"/>
                <a:gd name="connsiteX12" fmla="*/ 185694 w 330113"/>
                <a:gd name="connsiteY12" fmla="*/ 117772 h 278109"/>
                <a:gd name="connsiteX13" fmla="*/ 196013 w 330113"/>
                <a:gd name="connsiteY13" fmla="*/ 107453 h 278109"/>
                <a:gd name="connsiteX14" fmla="*/ 185694 w 330113"/>
                <a:gd name="connsiteY14" fmla="*/ 97134 h 278109"/>
                <a:gd name="connsiteX15" fmla="*/ 146007 w 330113"/>
                <a:gd name="connsiteY15" fmla="*/ 97134 h 278109"/>
                <a:gd name="connsiteX16" fmla="*/ 135688 w 330113"/>
                <a:gd name="connsiteY16" fmla="*/ 107453 h 278109"/>
                <a:gd name="connsiteX17" fmla="*/ 146007 w 330113"/>
                <a:gd name="connsiteY17" fmla="*/ 117772 h 278109"/>
                <a:gd name="connsiteX18" fmla="*/ 156326 w 330113"/>
                <a:gd name="connsiteY18" fmla="*/ 107453 h 278109"/>
                <a:gd name="connsiteX19" fmla="*/ 146007 w 330113"/>
                <a:gd name="connsiteY19" fmla="*/ 97134 h 278109"/>
                <a:gd name="connsiteX20" fmla="*/ 165850 w 330113"/>
                <a:gd name="connsiteY20" fmla="*/ 60322 h 278109"/>
                <a:gd name="connsiteX21" fmla="*/ 177449 w 330113"/>
                <a:gd name="connsiteY21" fmla="*/ 64188 h 278109"/>
                <a:gd name="connsiteX22" fmla="*/ 263790 w 330113"/>
                <a:gd name="connsiteY22" fmla="*/ 129911 h 278109"/>
                <a:gd name="connsiteX23" fmla="*/ 275388 w 330113"/>
                <a:gd name="connsiteY23" fmla="*/ 153108 h 278109"/>
                <a:gd name="connsiteX24" fmla="*/ 275388 w 330113"/>
                <a:gd name="connsiteY24" fmla="*/ 263934 h 278109"/>
                <a:gd name="connsiteX25" fmla="*/ 261213 w 330113"/>
                <a:gd name="connsiteY25" fmla="*/ 278109 h 278109"/>
                <a:gd name="connsiteX26" fmla="*/ 210954 w 330113"/>
                <a:gd name="connsiteY26" fmla="*/ 278109 h 278109"/>
                <a:gd name="connsiteX27" fmla="*/ 195490 w 330113"/>
                <a:gd name="connsiteY27" fmla="*/ 263934 h 278109"/>
                <a:gd name="connsiteX28" fmla="*/ 196779 w 330113"/>
                <a:gd name="connsiteY28" fmla="*/ 208521 h 278109"/>
                <a:gd name="connsiteX29" fmla="*/ 183892 w 330113"/>
                <a:gd name="connsiteY29" fmla="*/ 196923 h 278109"/>
                <a:gd name="connsiteX30" fmla="*/ 145232 w 330113"/>
                <a:gd name="connsiteY30" fmla="*/ 196923 h 278109"/>
                <a:gd name="connsiteX31" fmla="*/ 137500 w 330113"/>
                <a:gd name="connsiteY31" fmla="*/ 199500 h 278109"/>
                <a:gd name="connsiteX32" fmla="*/ 134922 w 330113"/>
                <a:gd name="connsiteY32" fmla="*/ 222696 h 278109"/>
                <a:gd name="connsiteX33" fmla="*/ 134922 w 330113"/>
                <a:gd name="connsiteY33" fmla="*/ 263934 h 278109"/>
                <a:gd name="connsiteX34" fmla="*/ 120747 w 330113"/>
                <a:gd name="connsiteY34" fmla="*/ 278109 h 278109"/>
                <a:gd name="connsiteX35" fmla="*/ 70488 w 330113"/>
                <a:gd name="connsiteY35" fmla="*/ 278109 h 278109"/>
                <a:gd name="connsiteX36" fmla="*/ 56313 w 330113"/>
                <a:gd name="connsiteY36" fmla="*/ 263934 h 278109"/>
                <a:gd name="connsiteX37" fmla="*/ 56313 w 330113"/>
                <a:gd name="connsiteY37" fmla="*/ 153108 h 278109"/>
                <a:gd name="connsiteX38" fmla="*/ 67911 w 330113"/>
                <a:gd name="connsiteY38" fmla="*/ 129911 h 278109"/>
                <a:gd name="connsiteX39" fmla="*/ 154252 w 330113"/>
                <a:gd name="connsiteY39" fmla="*/ 64188 h 278109"/>
                <a:gd name="connsiteX40" fmla="*/ 165850 w 330113"/>
                <a:gd name="connsiteY40" fmla="*/ 60322 h 278109"/>
                <a:gd name="connsiteX41" fmla="*/ 166835 w 330113"/>
                <a:gd name="connsiteY41" fmla="*/ 0 h 278109"/>
                <a:gd name="connsiteX42" fmla="*/ 177343 w 330113"/>
                <a:gd name="connsiteY42" fmla="*/ 3872 h 278109"/>
                <a:gd name="connsiteX43" fmla="*/ 226488 w 330113"/>
                <a:gd name="connsiteY43" fmla="*/ 43886 h 278109"/>
                <a:gd name="connsiteX44" fmla="*/ 236834 w 330113"/>
                <a:gd name="connsiteY44" fmla="*/ 38723 h 278109"/>
                <a:gd name="connsiteX45" fmla="*/ 236834 w 330113"/>
                <a:gd name="connsiteY45" fmla="*/ 33560 h 278109"/>
                <a:gd name="connsiteX46" fmla="*/ 252354 w 330113"/>
                <a:gd name="connsiteY46" fmla="*/ 19361 h 278109"/>
                <a:gd name="connsiteX47" fmla="*/ 261407 w 330113"/>
                <a:gd name="connsiteY47" fmla="*/ 19361 h 278109"/>
                <a:gd name="connsiteX48" fmla="*/ 275633 w 330113"/>
                <a:gd name="connsiteY48" fmla="*/ 33560 h 278109"/>
                <a:gd name="connsiteX49" fmla="*/ 275633 w 330113"/>
                <a:gd name="connsiteY49" fmla="*/ 70992 h 278109"/>
                <a:gd name="connsiteX50" fmla="*/ 285980 w 330113"/>
                <a:gd name="connsiteY50" fmla="*/ 94226 h 278109"/>
                <a:gd name="connsiteX51" fmla="*/ 326072 w 330113"/>
                <a:gd name="connsiteY51" fmla="*/ 127787 h 278109"/>
                <a:gd name="connsiteX52" fmla="*/ 322192 w 330113"/>
                <a:gd name="connsiteY52" fmla="*/ 136822 h 278109"/>
                <a:gd name="connsiteX53" fmla="*/ 311845 w 330113"/>
                <a:gd name="connsiteY53" fmla="*/ 136822 h 278109"/>
                <a:gd name="connsiteX54" fmla="*/ 285980 w 330113"/>
                <a:gd name="connsiteY54" fmla="*/ 127787 h 278109"/>
                <a:gd name="connsiteX55" fmla="*/ 177343 w 330113"/>
                <a:gd name="connsiteY55" fmla="*/ 40014 h 278109"/>
                <a:gd name="connsiteX56" fmla="*/ 155357 w 330113"/>
                <a:gd name="connsiteY56" fmla="*/ 40014 h 278109"/>
                <a:gd name="connsiteX57" fmla="*/ 41547 w 330113"/>
                <a:gd name="connsiteY57" fmla="*/ 126496 h 278109"/>
                <a:gd name="connsiteX58" fmla="*/ 15681 w 330113"/>
                <a:gd name="connsiteY58" fmla="*/ 135531 h 278109"/>
                <a:gd name="connsiteX59" fmla="*/ 7921 w 330113"/>
                <a:gd name="connsiteY59" fmla="*/ 135531 h 278109"/>
                <a:gd name="connsiteX60" fmla="*/ 4041 w 330113"/>
                <a:gd name="connsiteY60" fmla="*/ 126496 h 278109"/>
                <a:gd name="connsiteX61" fmla="*/ 155357 w 330113"/>
                <a:gd name="connsiteY61" fmla="*/ 3872 h 278109"/>
                <a:gd name="connsiteX62" fmla="*/ 166835 w 330113"/>
                <a:gd name="connsiteY62" fmla="*/ 0 h 27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30113" h="278109">
                  <a:moveTo>
                    <a:pt x="185694" y="136822"/>
                  </a:moveTo>
                  <a:cubicBezTo>
                    <a:pt x="179995" y="136822"/>
                    <a:pt x="175375" y="141442"/>
                    <a:pt x="175375" y="147141"/>
                  </a:cubicBezTo>
                  <a:cubicBezTo>
                    <a:pt x="175375" y="152840"/>
                    <a:pt x="179995" y="157460"/>
                    <a:pt x="185694" y="157460"/>
                  </a:cubicBezTo>
                  <a:cubicBezTo>
                    <a:pt x="191393" y="157460"/>
                    <a:pt x="196013" y="152840"/>
                    <a:pt x="196013" y="147141"/>
                  </a:cubicBezTo>
                  <a:cubicBezTo>
                    <a:pt x="196013" y="141442"/>
                    <a:pt x="191393" y="136822"/>
                    <a:pt x="185694" y="136822"/>
                  </a:cubicBezTo>
                  <a:close/>
                  <a:moveTo>
                    <a:pt x="146007" y="136822"/>
                  </a:moveTo>
                  <a:cubicBezTo>
                    <a:pt x="140308" y="136822"/>
                    <a:pt x="135688" y="141442"/>
                    <a:pt x="135688" y="147141"/>
                  </a:cubicBezTo>
                  <a:cubicBezTo>
                    <a:pt x="135688" y="152840"/>
                    <a:pt x="140308" y="157460"/>
                    <a:pt x="146007" y="157460"/>
                  </a:cubicBezTo>
                  <a:cubicBezTo>
                    <a:pt x="151706" y="157460"/>
                    <a:pt x="156326" y="152840"/>
                    <a:pt x="156326" y="147141"/>
                  </a:cubicBezTo>
                  <a:cubicBezTo>
                    <a:pt x="156326" y="141442"/>
                    <a:pt x="151706" y="136822"/>
                    <a:pt x="146007" y="136822"/>
                  </a:cubicBezTo>
                  <a:close/>
                  <a:moveTo>
                    <a:pt x="185694" y="97134"/>
                  </a:moveTo>
                  <a:cubicBezTo>
                    <a:pt x="179995" y="97134"/>
                    <a:pt x="175375" y="101754"/>
                    <a:pt x="175375" y="107453"/>
                  </a:cubicBezTo>
                  <a:cubicBezTo>
                    <a:pt x="175375" y="113152"/>
                    <a:pt x="179995" y="117772"/>
                    <a:pt x="185694" y="117772"/>
                  </a:cubicBezTo>
                  <a:cubicBezTo>
                    <a:pt x="191393" y="117772"/>
                    <a:pt x="196013" y="113152"/>
                    <a:pt x="196013" y="107453"/>
                  </a:cubicBezTo>
                  <a:cubicBezTo>
                    <a:pt x="196013" y="101754"/>
                    <a:pt x="191393" y="97134"/>
                    <a:pt x="185694" y="97134"/>
                  </a:cubicBezTo>
                  <a:close/>
                  <a:moveTo>
                    <a:pt x="146007" y="97134"/>
                  </a:moveTo>
                  <a:cubicBezTo>
                    <a:pt x="140308" y="97134"/>
                    <a:pt x="135688" y="101754"/>
                    <a:pt x="135688" y="107453"/>
                  </a:cubicBezTo>
                  <a:cubicBezTo>
                    <a:pt x="135688" y="113152"/>
                    <a:pt x="140308" y="117772"/>
                    <a:pt x="146007" y="117772"/>
                  </a:cubicBezTo>
                  <a:cubicBezTo>
                    <a:pt x="151706" y="117772"/>
                    <a:pt x="156326" y="113152"/>
                    <a:pt x="156326" y="107453"/>
                  </a:cubicBezTo>
                  <a:cubicBezTo>
                    <a:pt x="156326" y="101754"/>
                    <a:pt x="151706" y="97134"/>
                    <a:pt x="146007" y="97134"/>
                  </a:cubicBezTo>
                  <a:close/>
                  <a:moveTo>
                    <a:pt x="165850" y="60322"/>
                  </a:moveTo>
                  <a:cubicBezTo>
                    <a:pt x="170039" y="60322"/>
                    <a:pt x="174227" y="61611"/>
                    <a:pt x="177449" y="64188"/>
                  </a:cubicBezTo>
                  <a:cubicBezTo>
                    <a:pt x="177449" y="64188"/>
                    <a:pt x="177449" y="64188"/>
                    <a:pt x="263790" y="129911"/>
                  </a:cubicBezTo>
                  <a:cubicBezTo>
                    <a:pt x="270233" y="135066"/>
                    <a:pt x="275388" y="145376"/>
                    <a:pt x="275388" y="153108"/>
                  </a:cubicBezTo>
                  <a:cubicBezTo>
                    <a:pt x="275388" y="153108"/>
                    <a:pt x="275388" y="153108"/>
                    <a:pt x="275388" y="263934"/>
                  </a:cubicBezTo>
                  <a:cubicBezTo>
                    <a:pt x="275388" y="271666"/>
                    <a:pt x="268945" y="278109"/>
                    <a:pt x="261213" y="278109"/>
                  </a:cubicBezTo>
                  <a:cubicBezTo>
                    <a:pt x="261213" y="278109"/>
                    <a:pt x="261213" y="278109"/>
                    <a:pt x="210954" y="278109"/>
                  </a:cubicBezTo>
                  <a:cubicBezTo>
                    <a:pt x="201934" y="278109"/>
                    <a:pt x="195490" y="271666"/>
                    <a:pt x="195490" y="263934"/>
                  </a:cubicBezTo>
                  <a:cubicBezTo>
                    <a:pt x="195490" y="263934"/>
                    <a:pt x="195490" y="263934"/>
                    <a:pt x="196779" y="208521"/>
                  </a:cubicBezTo>
                  <a:cubicBezTo>
                    <a:pt x="196779" y="208521"/>
                    <a:pt x="196779" y="196923"/>
                    <a:pt x="183892" y="196923"/>
                  </a:cubicBezTo>
                  <a:cubicBezTo>
                    <a:pt x="183892" y="196923"/>
                    <a:pt x="183892" y="196923"/>
                    <a:pt x="145232" y="196923"/>
                  </a:cubicBezTo>
                  <a:cubicBezTo>
                    <a:pt x="141366" y="196923"/>
                    <a:pt x="138788" y="198211"/>
                    <a:pt x="137500" y="199500"/>
                  </a:cubicBezTo>
                  <a:cubicBezTo>
                    <a:pt x="134922" y="203366"/>
                    <a:pt x="134922" y="214964"/>
                    <a:pt x="134922" y="222696"/>
                  </a:cubicBezTo>
                  <a:cubicBezTo>
                    <a:pt x="134922" y="222696"/>
                    <a:pt x="134922" y="222696"/>
                    <a:pt x="134922" y="263934"/>
                  </a:cubicBezTo>
                  <a:cubicBezTo>
                    <a:pt x="134922" y="271666"/>
                    <a:pt x="128479" y="278109"/>
                    <a:pt x="120747" y="278109"/>
                  </a:cubicBezTo>
                  <a:cubicBezTo>
                    <a:pt x="120747" y="278109"/>
                    <a:pt x="120747" y="278109"/>
                    <a:pt x="70488" y="278109"/>
                  </a:cubicBezTo>
                  <a:cubicBezTo>
                    <a:pt x="62756" y="278109"/>
                    <a:pt x="56313" y="271666"/>
                    <a:pt x="56313" y="263934"/>
                  </a:cubicBezTo>
                  <a:cubicBezTo>
                    <a:pt x="56313" y="263934"/>
                    <a:pt x="56313" y="263934"/>
                    <a:pt x="56313" y="153108"/>
                  </a:cubicBezTo>
                  <a:cubicBezTo>
                    <a:pt x="56313" y="145376"/>
                    <a:pt x="61468" y="135066"/>
                    <a:pt x="67911" y="129911"/>
                  </a:cubicBezTo>
                  <a:cubicBezTo>
                    <a:pt x="67911" y="129911"/>
                    <a:pt x="67911" y="129911"/>
                    <a:pt x="154252" y="64188"/>
                  </a:cubicBezTo>
                  <a:cubicBezTo>
                    <a:pt x="157474" y="61611"/>
                    <a:pt x="161662" y="60322"/>
                    <a:pt x="165850" y="60322"/>
                  </a:cubicBezTo>
                  <a:close/>
                  <a:moveTo>
                    <a:pt x="166835" y="0"/>
                  </a:moveTo>
                  <a:cubicBezTo>
                    <a:pt x="170876" y="0"/>
                    <a:pt x="174756" y="1290"/>
                    <a:pt x="177343" y="3872"/>
                  </a:cubicBezTo>
                  <a:cubicBezTo>
                    <a:pt x="177343" y="3872"/>
                    <a:pt x="177343" y="3872"/>
                    <a:pt x="226488" y="43886"/>
                  </a:cubicBezTo>
                  <a:cubicBezTo>
                    <a:pt x="231661" y="49049"/>
                    <a:pt x="236834" y="46467"/>
                    <a:pt x="236834" y="38723"/>
                  </a:cubicBezTo>
                  <a:cubicBezTo>
                    <a:pt x="236834" y="38723"/>
                    <a:pt x="236834" y="38723"/>
                    <a:pt x="236834" y="33560"/>
                  </a:cubicBezTo>
                  <a:cubicBezTo>
                    <a:pt x="236834" y="25815"/>
                    <a:pt x="243301" y="19361"/>
                    <a:pt x="252354" y="19361"/>
                  </a:cubicBezTo>
                  <a:cubicBezTo>
                    <a:pt x="252354" y="19361"/>
                    <a:pt x="252354" y="19361"/>
                    <a:pt x="261407" y="19361"/>
                  </a:cubicBezTo>
                  <a:cubicBezTo>
                    <a:pt x="269167" y="19361"/>
                    <a:pt x="275633" y="25815"/>
                    <a:pt x="275633" y="33560"/>
                  </a:cubicBezTo>
                  <a:cubicBezTo>
                    <a:pt x="275633" y="33560"/>
                    <a:pt x="275633" y="33560"/>
                    <a:pt x="275633" y="70992"/>
                  </a:cubicBezTo>
                  <a:cubicBezTo>
                    <a:pt x="275633" y="78737"/>
                    <a:pt x="279513" y="89063"/>
                    <a:pt x="285980" y="94226"/>
                  </a:cubicBezTo>
                  <a:cubicBezTo>
                    <a:pt x="285980" y="94226"/>
                    <a:pt x="285980" y="94226"/>
                    <a:pt x="326072" y="127787"/>
                  </a:cubicBezTo>
                  <a:cubicBezTo>
                    <a:pt x="332538" y="132950"/>
                    <a:pt x="331245" y="136822"/>
                    <a:pt x="322192" y="136822"/>
                  </a:cubicBezTo>
                  <a:cubicBezTo>
                    <a:pt x="322192" y="136822"/>
                    <a:pt x="322192" y="136822"/>
                    <a:pt x="311845" y="136822"/>
                  </a:cubicBezTo>
                  <a:cubicBezTo>
                    <a:pt x="304086" y="136822"/>
                    <a:pt x="292446" y="132950"/>
                    <a:pt x="285980" y="127787"/>
                  </a:cubicBezTo>
                  <a:cubicBezTo>
                    <a:pt x="285980" y="127787"/>
                    <a:pt x="285980" y="127787"/>
                    <a:pt x="177343" y="40014"/>
                  </a:cubicBezTo>
                  <a:cubicBezTo>
                    <a:pt x="172170" y="36141"/>
                    <a:pt x="161823" y="34850"/>
                    <a:pt x="155357" y="40014"/>
                  </a:cubicBezTo>
                  <a:cubicBezTo>
                    <a:pt x="155357" y="40014"/>
                    <a:pt x="155357" y="40014"/>
                    <a:pt x="41547" y="126496"/>
                  </a:cubicBezTo>
                  <a:cubicBezTo>
                    <a:pt x="36374" y="131659"/>
                    <a:pt x="23441" y="135531"/>
                    <a:pt x="15681" y="135531"/>
                  </a:cubicBezTo>
                  <a:cubicBezTo>
                    <a:pt x="15681" y="135531"/>
                    <a:pt x="15681" y="135531"/>
                    <a:pt x="7921" y="135531"/>
                  </a:cubicBezTo>
                  <a:cubicBezTo>
                    <a:pt x="-1132" y="135531"/>
                    <a:pt x="-2425" y="131659"/>
                    <a:pt x="4041" y="126496"/>
                  </a:cubicBezTo>
                  <a:cubicBezTo>
                    <a:pt x="4041" y="126496"/>
                    <a:pt x="4041" y="126496"/>
                    <a:pt x="155357" y="3872"/>
                  </a:cubicBezTo>
                  <a:cubicBezTo>
                    <a:pt x="158590" y="1290"/>
                    <a:pt x="162793" y="0"/>
                    <a:pt x="16683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41" name="组合 40"/>
          <p:cNvGrpSpPr/>
          <p:nvPr/>
        </p:nvGrpSpPr>
        <p:grpSpPr>
          <a:xfrm>
            <a:off x="9929549" y="1652842"/>
            <a:ext cx="978972" cy="983356"/>
            <a:chOff x="9941580" y="1773158"/>
            <a:chExt cx="978972" cy="983356"/>
          </a:xfrm>
        </p:grpSpPr>
        <p:sp>
          <p:nvSpPr>
            <p:cNvPr id="42" name="Oval 27"/>
            <p:cNvSpPr/>
            <p:nvPr/>
          </p:nvSpPr>
          <p:spPr bwMode="auto">
            <a:xfrm>
              <a:off x="9941580" y="1773158"/>
              <a:ext cx="978972" cy="983356"/>
            </a:xfrm>
            <a:prstGeom prst="ellipse">
              <a:avLst/>
            </a:prstGeom>
            <a:solidFill>
              <a:srgbClr val="003D76"/>
            </a:solidFill>
            <a:ln>
              <a:noFill/>
            </a:ln>
            <a:effectLst/>
          </p:spPr>
          <p:txBody>
            <a:bodyPr anchor="ctr"/>
            <a:lstStyle/>
            <a:p>
              <a:pPr algn="ctr"/>
              <a:endParaRPr>
                <a:cs typeface="+mn-ea"/>
                <a:sym typeface="+mn-lt"/>
              </a:endParaRPr>
            </a:p>
          </p:txBody>
        </p:sp>
        <p:sp>
          <p:nvSpPr>
            <p:cNvPr id="43" name="Freeform: Shape 28"/>
            <p:cNvSpPr/>
            <p:nvPr/>
          </p:nvSpPr>
          <p:spPr bwMode="auto">
            <a:xfrm>
              <a:off x="10188694" y="2032611"/>
              <a:ext cx="484742" cy="498861"/>
            </a:xfrm>
            <a:custGeom>
              <a:avLst/>
              <a:gdLst>
                <a:gd name="connsiteX0" fmla="*/ 258762 w 327025"/>
                <a:gd name="connsiteY0" fmla="*/ 280987 h 336550"/>
                <a:gd name="connsiteX1" fmla="*/ 313315 w 327025"/>
                <a:gd name="connsiteY1" fmla="*/ 280987 h 336550"/>
                <a:gd name="connsiteX2" fmla="*/ 314613 w 327025"/>
                <a:gd name="connsiteY2" fmla="*/ 284956 h 336550"/>
                <a:gd name="connsiteX3" fmla="*/ 300326 w 327025"/>
                <a:gd name="connsiteY3" fmla="*/ 303477 h 336550"/>
                <a:gd name="connsiteX4" fmla="*/ 300326 w 327025"/>
                <a:gd name="connsiteY4" fmla="*/ 306122 h 336550"/>
                <a:gd name="connsiteX5" fmla="*/ 314613 w 327025"/>
                <a:gd name="connsiteY5" fmla="*/ 324643 h 336550"/>
                <a:gd name="connsiteX6" fmla="*/ 313315 w 327025"/>
                <a:gd name="connsiteY6" fmla="*/ 328612 h 336550"/>
                <a:gd name="connsiteX7" fmla="*/ 258762 w 327025"/>
                <a:gd name="connsiteY7" fmla="*/ 328612 h 336550"/>
                <a:gd name="connsiteX8" fmla="*/ 258762 w 327025"/>
                <a:gd name="connsiteY8" fmla="*/ 280987 h 336550"/>
                <a:gd name="connsiteX9" fmla="*/ 12195 w 327025"/>
                <a:gd name="connsiteY9" fmla="*/ 279400 h 336550"/>
                <a:gd name="connsiteX10" fmla="*/ 68263 w 327025"/>
                <a:gd name="connsiteY10" fmla="*/ 279400 h 336550"/>
                <a:gd name="connsiteX11" fmla="*/ 68263 w 327025"/>
                <a:gd name="connsiteY11" fmla="*/ 328613 h 336550"/>
                <a:gd name="connsiteX12" fmla="*/ 12195 w 327025"/>
                <a:gd name="connsiteY12" fmla="*/ 328613 h 336550"/>
                <a:gd name="connsiteX13" fmla="*/ 10860 w 327025"/>
                <a:gd name="connsiteY13" fmla="*/ 324623 h 336550"/>
                <a:gd name="connsiteX14" fmla="*/ 26879 w 327025"/>
                <a:gd name="connsiteY14" fmla="*/ 304672 h 336550"/>
                <a:gd name="connsiteX15" fmla="*/ 26879 w 327025"/>
                <a:gd name="connsiteY15" fmla="*/ 303342 h 336550"/>
                <a:gd name="connsiteX16" fmla="*/ 10860 w 327025"/>
                <a:gd name="connsiteY16" fmla="*/ 284720 h 336550"/>
                <a:gd name="connsiteX17" fmla="*/ 12195 w 327025"/>
                <a:gd name="connsiteY17" fmla="*/ 279400 h 336550"/>
                <a:gd name="connsiteX18" fmla="*/ 136525 w 327025"/>
                <a:gd name="connsiteY18" fmla="*/ 277812 h 336550"/>
                <a:gd name="connsiteX19" fmla="*/ 136525 w 327025"/>
                <a:gd name="connsiteY19" fmla="*/ 311150 h 336550"/>
                <a:gd name="connsiteX20" fmla="*/ 188913 w 327025"/>
                <a:gd name="connsiteY20" fmla="*/ 311150 h 336550"/>
                <a:gd name="connsiteX21" fmla="*/ 188913 w 327025"/>
                <a:gd name="connsiteY21" fmla="*/ 277812 h 336550"/>
                <a:gd name="connsiteX22" fmla="*/ 260096 w 327025"/>
                <a:gd name="connsiteY22" fmla="*/ 63500 h 336550"/>
                <a:gd name="connsiteX23" fmla="*/ 260096 w 327025"/>
                <a:gd name="connsiteY23" fmla="*/ 107616 h 336550"/>
                <a:gd name="connsiteX24" fmla="*/ 258762 w 327025"/>
                <a:gd name="connsiteY24" fmla="*/ 114300 h 336550"/>
                <a:gd name="connsiteX25" fmla="*/ 260096 w 327025"/>
                <a:gd name="connsiteY25" fmla="*/ 114300 h 336550"/>
                <a:gd name="connsiteX26" fmla="*/ 292100 w 327025"/>
                <a:gd name="connsiteY26" fmla="*/ 80879 h 336550"/>
                <a:gd name="connsiteX27" fmla="*/ 292100 w 327025"/>
                <a:gd name="connsiteY27" fmla="*/ 63500 h 336550"/>
                <a:gd name="connsiteX28" fmla="*/ 33337 w 327025"/>
                <a:gd name="connsiteY28" fmla="*/ 63500 h 336550"/>
                <a:gd name="connsiteX29" fmla="*/ 33337 w 327025"/>
                <a:gd name="connsiteY29" fmla="*/ 80879 h 336550"/>
                <a:gd name="connsiteX30" fmla="*/ 66675 w 327025"/>
                <a:gd name="connsiteY30" fmla="*/ 114300 h 336550"/>
                <a:gd name="connsiteX31" fmla="*/ 66675 w 327025"/>
                <a:gd name="connsiteY31" fmla="*/ 107616 h 336550"/>
                <a:gd name="connsiteX32" fmla="*/ 66675 w 327025"/>
                <a:gd name="connsiteY32" fmla="*/ 63500 h 336550"/>
                <a:gd name="connsiteX33" fmla="*/ 33337 w 327025"/>
                <a:gd name="connsiteY33" fmla="*/ 63500 h 336550"/>
                <a:gd name="connsiteX34" fmla="*/ 104172 w 327025"/>
                <a:gd name="connsiteY34" fmla="*/ 26987 h 336550"/>
                <a:gd name="connsiteX35" fmla="*/ 93662 w 327025"/>
                <a:gd name="connsiteY35" fmla="*/ 37459 h 336550"/>
                <a:gd name="connsiteX36" fmla="*/ 93662 w 327025"/>
                <a:gd name="connsiteY36" fmla="*/ 91128 h 336550"/>
                <a:gd name="connsiteX37" fmla="*/ 104172 w 327025"/>
                <a:gd name="connsiteY37" fmla="*/ 101600 h 336550"/>
                <a:gd name="connsiteX38" fmla="*/ 114682 w 327025"/>
                <a:gd name="connsiteY38" fmla="*/ 91128 h 336550"/>
                <a:gd name="connsiteX39" fmla="*/ 114682 w 327025"/>
                <a:gd name="connsiteY39" fmla="*/ 47931 h 336550"/>
                <a:gd name="connsiteX40" fmla="*/ 159351 w 327025"/>
                <a:gd name="connsiteY40" fmla="*/ 47931 h 336550"/>
                <a:gd name="connsiteX41" fmla="*/ 169862 w 327025"/>
                <a:gd name="connsiteY41" fmla="*/ 37459 h 336550"/>
                <a:gd name="connsiteX42" fmla="*/ 159351 w 327025"/>
                <a:gd name="connsiteY42" fmla="*/ 26987 h 336550"/>
                <a:gd name="connsiteX43" fmla="*/ 104172 w 327025"/>
                <a:gd name="connsiteY43" fmla="*/ 26987 h 336550"/>
                <a:gd name="connsiteX44" fmla="*/ 65932 w 327025"/>
                <a:gd name="connsiteY44" fmla="*/ 0 h 336550"/>
                <a:gd name="connsiteX45" fmla="*/ 259774 w 327025"/>
                <a:gd name="connsiteY45" fmla="*/ 0 h 336550"/>
                <a:gd name="connsiteX46" fmla="*/ 259774 w 327025"/>
                <a:gd name="connsiteY46" fmla="*/ 31551 h 336550"/>
                <a:gd name="connsiteX47" fmla="*/ 261093 w 327025"/>
                <a:gd name="connsiteY47" fmla="*/ 31551 h 336550"/>
                <a:gd name="connsiteX48" fmla="*/ 327025 w 327025"/>
                <a:gd name="connsiteY48" fmla="*/ 31551 h 336550"/>
                <a:gd name="connsiteX49" fmla="*/ 327025 w 327025"/>
                <a:gd name="connsiteY49" fmla="*/ 81508 h 336550"/>
                <a:gd name="connsiteX50" fmla="*/ 261093 w 327025"/>
                <a:gd name="connsiteY50" fmla="*/ 147241 h 336550"/>
                <a:gd name="connsiteX51" fmla="*/ 251862 w 327025"/>
                <a:gd name="connsiteY51" fmla="*/ 147241 h 336550"/>
                <a:gd name="connsiteX52" fmla="*/ 184611 w 327025"/>
                <a:gd name="connsiteY52" fmla="*/ 202456 h 336550"/>
                <a:gd name="connsiteX53" fmla="*/ 184611 w 327025"/>
                <a:gd name="connsiteY53" fmla="*/ 244525 h 336550"/>
                <a:gd name="connsiteX54" fmla="*/ 208346 w 327025"/>
                <a:gd name="connsiteY54" fmla="*/ 244525 h 336550"/>
                <a:gd name="connsiteX55" fmla="*/ 221533 w 327025"/>
                <a:gd name="connsiteY55" fmla="*/ 257671 h 336550"/>
                <a:gd name="connsiteX56" fmla="*/ 221533 w 327025"/>
                <a:gd name="connsiteY56" fmla="*/ 274762 h 336550"/>
                <a:gd name="connsiteX57" fmla="*/ 241313 w 327025"/>
                <a:gd name="connsiteY57" fmla="*/ 274762 h 336550"/>
                <a:gd name="connsiteX58" fmla="*/ 241313 w 327025"/>
                <a:gd name="connsiteY58" fmla="*/ 336550 h 336550"/>
                <a:gd name="connsiteX59" fmla="*/ 85712 w 327025"/>
                <a:gd name="connsiteY59" fmla="*/ 336550 h 336550"/>
                <a:gd name="connsiteX60" fmla="*/ 85712 w 327025"/>
                <a:gd name="connsiteY60" fmla="*/ 274762 h 336550"/>
                <a:gd name="connsiteX61" fmla="*/ 105492 w 327025"/>
                <a:gd name="connsiteY61" fmla="*/ 274762 h 336550"/>
                <a:gd name="connsiteX62" fmla="*/ 105492 w 327025"/>
                <a:gd name="connsiteY62" fmla="*/ 257671 h 336550"/>
                <a:gd name="connsiteX63" fmla="*/ 118678 w 327025"/>
                <a:gd name="connsiteY63" fmla="*/ 244525 h 336550"/>
                <a:gd name="connsiteX64" fmla="*/ 142414 w 327025"/>
                <a:gd name="connsiteY64" fmla="*/ 244525 h 336550"/>
                <a:gd name="connsiteX65" fmla="*/ 142414 w 327025"/>
                <a:gd name="connsiteY65" fmla="*/ 202456 h 336550"/>
                <a:gd name="connsiteX66" fmla="*/ 75163 w 327025"/>
                <a:gd name="connsiteY66" fmla="*/ 147241 h 336550"/>
                <a:gd name="connsiteX67" fmla="*/ 65932 w 327025"/>
                <a:gd name="connsiteY67" fmla="*/ 147241 h 336550"/>
                <a:gd name="connsiteX68" fmla="*/ 0 w 327025"/>
                <a:gd name="connsiteY68" fmla="*/ 81508 h 336550"/>
                <a:gd name="connsiteX69" fmla="*/ 0 w 327025"/>
                <a:gd name="connsiteY69" fmla="*/ 31551 h 336550"/>
                <a:gd name="connsiteX70" fmla="*/ 65932 w 327025"/>
                <a:gd name="connsiteY70" fmla="*/ 31551 h 336550"/>
                <a:gd name="connsiteX71" fmla="*/ 65932 w 327025"/>
                <a:gd name="connsiteY7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27025" h="336550">
                  <a:moveTo>
                    <a:pt x="258762" y="280987"/>
                  </a:moveTo>
                  <a:cubicBezTo>
                    <a:pt x="313315" y="280987"/>
                    <a:pt x="313315" y="280987"/>
                    <a:pt x="313315" y="280987"/>
                  </a:cubicBezTo>
                  <a:cubicBezTo>
                    <a:pt x="315912" y="280987"/>
                    <a:pt x="315912" y="282310"/>
                    <a:pt x="314613" y="284956"/>
                  </a:cubicBezTo>
                  <a:lnTo>
                    <a:pt x="300326" y="303477"/>
                  </a:lnTo>
                  <a:cubicBezTo>
                    <a:pt x="299027" y="304800"/>
                    <a:pt x="299027" y="304800"/>
                    <a:pt x="300326" y="306122"/>
                  </a:cubicBezTo>
                  <a:cubicBezTo>
                    <a:pt x="314613" y="324643"/>
                    <a:pt x="314613" y="324643"/>
                    <a:pt x="314613" y="324643"/>
                  </a:cubicBezTo>
                  <a:cubicBezTo>
                    <a:pt x="315912" y="325966"/>
                    <a:pt x="314613" y="328612"/>
                    <a:pt x="313315" y="328612"/>
                  </a:cubicBezTo>
                  <a:cubicBezTo>
                    <a:pt x="258762" y="328612"/>
                    <a:pt x="258762" y="328612"/>
                    <a:pt x="258762" y="328612"/>
                  </a:cubicBezTo>
                  <a:cubicBezTo>
                    <a:pt x="258762" y="280987"/>
                    <a:pt x="258762" y="280987"/>
                    <a:pt x="258762" y="280987"/>
                  </a:cubicBezTo>
                  <a:close/>
                  <a:moveTo>
                    <a:pt x="12195" y="279400"/>
                  </a:moveTo>
                  <a:cubicBezTo>
                    <a:pt x="12195" y="279400"/>
                    <a:pt x="12195" y="279400"/>
                    <a:pt x="68263" y="279400"/>
                  </a:cubicBezTo>
                  <a:cubicBezTo>
                    <a:pt x="68263" y="279400"/>
                    <a:pt x="68263" y="279400"/>
                    <a:pt x="68263" y="328613"/>
                  </a:cubicBezTo>
                  <a:cubicBezTo>
                    <a:pt x="68263" y="328613"/>
                    <a:pt x="68263" y="328613"/>
                    <a:pt x="12195" y="328613"/>
                  </a:cubicBezTo>
                  <a:cubicBezTo>
                    <a:pt x="10860" y="328613"/>
                    <a:pt x="9525" y="325953"/>
                    <a:pt x="10860" y="324623"/>
                  </a:cubicBezTo>
                  <a:cubicBezTo>
                    <a:pt x="10860" y="324623"/>
                    <a:pt x="10860" y="324623"/>
                    <a:pt x="26879" y="304672"/>
                  </a:cubicBezTo>
                  <a:cubicBezTo>
                    <a:pt x="26879" y="304672"/>
                    <a:pt x="26879" y="303342"/>
                    <a:pt x="26879" y="303342"/>
                  </a:cubicBezTo>
                  <a:cubicBezTo>
                    <a:pt x="26879" y="303342"/>
                    <a:pt x="26879" y="303342"/>
                    <a:pt x="10860" y="284720"/>
                  </a:cubicBezTo>
                  <a:cubicBezTo>
                    <a:pt x="9525" y="282060"/>
                    <a:pt x="10860" y="279400"/>
                    <a:pt x="12195" y="279400"/>
                  </a:cubicBezTo>
                  <a:close/>
                  <a:moveTo>
                    <a:pt x="136525" y="277812"/>
                  </a:moveTo>
                  <a:lnTo>
                    <a:pt x="136525" y="311150"/>
                  </a:lnTo>
                  <a:lnTo>
                    <a:pt x="188913" y="311150"/>
                  </a:lnTo>
                  <a:lnTo>
                    <a:pt x="188913" y="277812"/>
                  </a:lnTo>
                  <a:close/>
                  <a:moveTo>
                    <a:pt x="260096" y="63500"/>
                  </a:moveTo>
                  <a:cubicBezTo>
                    <a:pt x="260096" y="107616"/>
                    <a:pt x="260096" y="107616"/>
                    <a:pt x="260096" y="107616"/>
                  </a:cubicBezTo>
                  <a:cubicBezTo>
                    <a:pt x="260096" y="110290"/>
                    <a:pt x="258762" y="111626"/>
                    <a:pt x="258762" y="114300"/>
                  </a:cubicBezTo>
                  <a:cubicBezTo>
                    <a:pt x="260096" y="114300"/>
                    <a:pt x="260096" y="114300"/>
                    <a:pt x="260096" y="114300"/>
                  </a:cubicBezTo>
                  <a:cubicBezTo>
                    <a:pt x="277432" y="114300"/>
                    <a:pt x="292100" y="99595"/>
                    <a:pt x="292100" y="80879"/>
                  </a:cubicBezTo>
                  <a:cubicBezTo>
                    <a:pt x="292100" y="63500"/>
                    <a:pt x="292100" y="63500"/>
                    <a:pt x="292100" y="63500"/>
                  </a:cubicBezTo>
                  <a:close/>
                  <a:moveTo>
                    <a:pt x="33337" y="63500"/>
                  </a:moveTo>
                  <a:cubicBezTo>
                    <a:pt x="33337" y="80879"/>
                    <a:pt x="33337" y="80879"/>
                    <a:pt x="33337" y="80879"/>
                  </a:cubicBezTo>
                  <a:cubicBezTo>
                    <a:pt x="33337" y="99595"/>
                    <a:pt x="48005" y="114300"/>
                    <a:pt x="66675" y="114300"/>
                  </a:cubicBezTo>
                  <a:cubicBezTo>
                    <a:pt x="66675" y="111626"/>
                    <a:pt x="66675" y="110290"/>
                    <a:pt x="66675" y="107616"/>
                  </a:cubicBezTo>
                  <a:cubicBezTo>
                    <a:pt x="66675" y="63500"/>
                    <a:pt x="66675" y="63500"/>
                    <a:pt x="66675" y="63500"/>
                  </a:cubicBezTo>
                  <a:cubicBezTo>
                    <a:pt x="33337" y="63500"/>
                    <a:pt x="33337" y="63500"/>
                    <a:pt x="33337" y="63500"/>
                  </a:cubicBezTo>
                  <a:close/>
                  <a:moveTo>
                    <a:pt x="104172" y="26987"/>
                  </a:moveTo>
                  <a:cubicBezTo>
                    <a:pt x="98917" y="26987"/>
                    <a:pt x="93662" y="32223"/>
                    <a:pt x="93662" y="37459"/>
                  </a:cubicBezTo>
                  <a:cubicBezTo>
                    <a:pt x="93662" y="91128"/>
                    <a:pt x="93662" y="91128"/>
                    <a:pt x="93662" y="91128"/>
                  </a:cubicBezTo>
                  <a:cubicBezTo>
                    <a:pt x="93662" y="96364"/>
                    <a:pt x="98917" y="101600"/>
                    <a:pt x="104172" y="101600"/>
                  </a:cubicBezTo>
                  <a:cubicBezTo>
                    <a:pt x="110741" y="101600"/>
                    <a:pt x="114682" y="96364"/>
                    <a:pt x="114682" y="91128"/>
                  </a:cubicBezTo>
                  <a:cubicBezTo>
                    <a:pt x="114682" y="47931"/>
                    <a:pt x="114682" y="47931"/>
                    <a:pt x="114682" y="47931"/>
                  </a:cubicBezTo>
                  <a:lnTo>
                    <a:pt x="159351" y="47931"/>
                  </a:lnTo>
                  <a:cubicBezTo>
                    <a:pt x="164607" y="47931"/>
                    <a:pt x="169862" y="44004"/>
                    <a:pt x="169862" y="37459"/>
                  </a:cubicBezTo>
                  <a:cubicBezTo>
                    <a:pt x="169862" y="32223"/>
                    <a:pt x="164607" y="26987"/>
                    <a:pt x="159351" y="26987"/>
                  </a:cubicBezTo>
                  <a:cubicBezTo>
                    <a:pt x="104172" y="26987"/>
                    <a:pt x="104172" y="26987"/>
                    <a:pt x="104172" y="26987"/>
                  </a:cubicBezTo>
                  <a:close/>
                  <a:moveTo>
                    <a:pt x="65932" y="0"/>
                  </a:moveTo>
                  <a:cubicBezTo>
                    <a:pt x="259774" y="0"/>
                    <a:pt x="259774" y="0"/>
                    <a:pt x="259774" y="0"/>
                  </a:cubicBezTo>
                  <a:cubicBezTo>
                    <a:pt x="259774" y="31551"/>
                    <a:pt x="259774" y="31551"/>
                    <a:pt x="259774" y="31551"/>
                  </a:cubicBezTo>
                  <a:lnTo>
                    <a:pt x="261093" y="31551"/>
                  </a:lnTo>
                  <a:cubicBezTo>
                    <a:pt x="327025" y="31551"/>
                    <a:pt x="327025" y="31551"/>
                    <a:pt x="327025" y="31551"/>
                  </a:cubicBezTo>
                  <a:cubicBezTo>
                    <a:pt x="327025" y="81508"/>
                    <a:pt x="327025" y="81508"/>
                    <a:pt x="327025" y="81508"/>
                  </a:cubicBezTo>
                  <a:cubicBezTo>
                    <a:pt x="327025" y="118318"/>
                    <a:pt x="296696" y="147241"/>
                    <a:pt x="261093" y="147241"/>
                  </a:cubicBezTo>
                  <a:cubicBezTo>
                    <a:pt x="251862" y="147241"/>
                    <a:pt x="251862" y="147241"/>
                    <a:pt x="251862" y="147241"/>
                  </a:cubicBezTo>
                  <a:cubicBezTo>
                    <a:pt x="239994" y="174848"/>
                    <a:pt x="214940" y="195883"/>
                    <a:pt x="184611" y="202456"/>
                  </a:cubicBezTo>
                  <a:cubicBezTo>
                    <a:pt x="184611" y="244525"/>
                    <a:pt x="184611" y="244525"/>
                    <a:pt x="184611" y="244525"/>
                  </a:cubicBezTo>
                  <a:cubicBezTo>
                    <a:pt x="208346" y="244525"/>
                    <a:pt x="208346" y="244525"/>
                    <a:pt x="208346" y="244525"/>
                  </a:cubicBezTo>
                  <a:cubicBezTo>
                    <a:pt x="214940" y="244525"/>
                    <a:pt x="221533" y="249783"/>
                    <a:pt x="221533" y="257671"/>
                  </a:cubicBezTo>
                  <a:cubicBezTo>
                    <a:pt x="221533" y="274762"/>
                    <a:pt x="221533" y="274762"/>
                    <a:pt x="221533" y="274762"/>
                  </a:cubicBezTo>
                  <a:cubicBezTo>
                    <a:pt x="241313" y="274762"/>
                    <a:pt x="241313" y="274762"/>
                    <a:pt x="241313" y="274762"/>
                  </a:cubicBezTo>
                  <a:cubicBezTo>
                    <a:pt x="241313" y="336550"/>
                    <a:pt x="241313" y="336550"/>
                    <a:pt x="241313" y="336550"/>
                  </a:cubicBezTo>
                  <a:cubicBezTo>
                    <a:pt x="85712" y="336550"/>
                    <a:pt x="85712" y="336550"/>
                    <a:pt x="85712" y="336550"/>
                  </a:cubicBezTo>
                  <a:cubicBezTo>
                    <a:pt x="85712" y="274762"/>
                    <a:pt x="85712" y="274762"/>
                    <a:pt x="85712" y="274762"/>
                  </a:cubicBezTo>
                  <a:cubicBezTo>
                    <a:pt x="105492" y="274762"/>
                    <a:pt x="105492" y="274762"/>
                    <a:pt x="105492" y="274762"/>
                  </a:cubicBezTo>
                  <a:cubicBezTo>
                    <a:pt x="105492" y="257671"/>
                    <a:pt x="105492" y="257671"/>
                    <a:pt x="105492" y="257671"/>
                  </a:cubicBezTo>
                  <a:cubicBezTo>
                    <a:pt x="105492" y="249783"/>
                    <a:pt x="112085" y="244525"/>
                    <a:pt x="118678" y="244525"/>
                  </a:cubicBezTo>
                  <a:cubicBezTo>
                    <a:pt x="142414" y="244525"/>
                    <a:pt x="142414" y="244525"/>
                    <a:pt x="142414" y="244525"/>
                  </a:cubicBezTo>
                  <a:cubicBezTo>
                    <a:pt x="142414" y="202456"/>
                    <a:pt x="142414" y="202456"/>
                    <a:pt x="142414" y="202456"/>
                  </a:cubicBezTo>
                  <a:cubicBezTo>
                    <a:pt x="112085" y="195883"/>
                    <a:pt x="87031" y="174848"/>
                    <a:pt x="75163" y="147241"/>
                  </a:cubicBezTo>
                  <a:cubicBezTo>
                    <a:pt x="65932" y="147241"/>
                    <a:pt x="65932" y="147241"/>
                    <a:pt x="65932" y="147241"/>
                  </a:cubicBezTo>
                  <a:cubicBezTo>
                    <a:pt x="30329" y="147241"/>
                    <a:pt x="0" y="118318"/>
                    <a:pt x="0" y="81508"/>
                  </a:cubicBezTo>
                  <a:cubicBezTo>
                    <a:pt x="0" y="31551"/>
                    <a:pt x="0" y="31551"/>
                    <a:pt x="0" y="31551"/>
                  </a:cubicBezTo>
                  <a:cubicBezTo>
                    <a:pt x="65932" y="31551"/>
                    <a:pt x="65932" y="31551"/>
                    <a:pt x="65932" y="31551"/>
                  </a:cubicBezTo>
                  <a:cubicBezTo>
                    <a:pt x="65932" y="0"/>
                    <a:pt x="65932" y="0"/>
                    <a:pt x="659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sp>
        <p:nvSpPr>
          <p:cNvPr id="44" name="Oval 12"/>
          <p:cNvSpPr/>
          <p:nvPr/>
        </p:nvSpPr>
        <p:spPr bwMode="auto">
          <a:xfrm>
            <a:off x="5106862" y="2853941"/>
            <a:ext cx="1954214" cy="1955852"/>
          </a:xfrm>
          <a:prstGeom prst="ellipse">
            <a:avLst/>
          </a:prstGeom>
          <a:solidFill>
            <a:schemeClr val="bg1"/>
          </a:solidFill>
          <a:ln w="63500">
            <a:solidFill>
              <a:schemeClr val="bg1">
                <a:lumMod val="85000"/>
              </a:schemeClr>
            </a:solidFill>
          </a:ln>
          <a:effectLst/>
        </p:spPr>
        <p:txBody>
          <a:bodyPr vert="horz" wrap="none" lIns="121920" tIns="60960" rIns="121920" bIns="60960" anchor="ctr" anchorCtr="0" compatLnSpc="1">
            <a:normAutofit/>
          </a:bodyPr>
          <a:lstStyle/>
          <a:p>
            <a:pPr lvl="0" algn="ctr" fontAlgn="base">
              <a:spcBef>
                <a:spcPct val="0"/>
              </a:spcBef>
              <a:spcAft>
                <a:spcPct val="0"/>
              </a:spcAft>
            </a:pPr>
            <a:r>
              <a:rPr lang="zh-CN" altLang="en-US" sz="2800" dirty="0">
                <a:solidFill>
                  <a:srgbClr val="071F65"/>
                </a:solidFill>
                <a:cs typeface="+mn-ea"/>
                <a:sym typeface="+mn-lt"/>
              </a:rPr>
              <a:t>标题</a:t>
            </a:r>
            <a:endParaRPr lang="en-US" altLang="zh-CN" sz="2800" dirty="0">
              <a:solidFill>
                <a:srgbClr val="071F65"/>
              </a:solidFill>
              <a:cs typeface="+mn-ea"/>
              <a:sym typeface="+mn-lt"/>
            </a:endParaRPr>
          </a:p>
          <a:p>
            <a:pPr lvl="0" algn="ctr" fontAlgn="base">
              <a:spcBef>
                <a:spcPct val="0"/>
              </a:spcBef>
              <a:spcAft>
                <a:spcPct val="0"/>
              </a:spcAft>
            </a:pPr>
            <a:r>
              <a:rPr lang="zh-CN" altLang="en-US" sz="2800" dirty="0">
                <a:solidFill>
                  <a:srgbClr val="071F65"/>
                </a:solidFill>
                <a:cs typeface="+mn-ea"/>
                <a:sym typeface="+mn-lt"/>
              </a:rPr>
              <a:t>内容</a:t>
            </a:r>
            <a:endParaRPr lang="zh-CN" altLang="en-US" sz="2800" dirty="0">
              <a:solidFill>
                <a:srgbClr val="071F65"/>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35" presetClass="path" presetSubtype="0" decel="100000" fill="hold" nodeType="withEffect">
                                  <p:stCondLst>
                                    <p:cond delay="0"/>
                                  </p:stCondLst>
                                  <p:childTnLst>
                                    <p:animMotion origin="layout" path="M 8.33333E-7 -2.59259E-6 L -0.08177 -2.59259E-6 " pathEditMode="relative" rAng="0" ptsTypes="AA">
                                      <p:cBhvr>
                                        <p:cTn id="15" dur="1000" spd="-100000" fill="hold"/>
                                        <p:tgtEl>
                                          <p:spTgt spid="11"/>
                                        </p:tgtEl>
                                        <p:attrNameLst>
                                          <p:attrName>ppt_x</p:attrName>
                                          <p:attrName>ppt_y</p:attrName>
                                        </p:attrNameLst>
                                      </p:cBhvr>
                                      <p:rCtr x="-4089" y="0"/>
                                    </p:animMotion>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childTnLst>
                                </p:cTn>
                              </p:par>
                              <p:par>
                                <p:cTn id="26" presetID="35" presetClass="path" presetSubtype="0" decel="100000" fill="hold" nodeType="withEffect">
                                  <p:stCondLst>
                                    <p:cond delay="0"/>
                                  </p:stCondLst>
                                  <p:childTnLst>
                                    <p:animMotion origin="layout" path="M -8.33333E-7 -2.59259E-6 L 0.07969 -2.59259E-6 " pathEditMode="relative" rAng="0" ptsTypes="AA">
                                      <p:cBhvr>
                                        <p:cTn id="27" dur="1000" spd="-100000" fill="hold"/>
                                        <p:tgtEl>
                                          <p:spTgt spid="19"/>
                                        </p:tgtEl>
                                        <p:attrNameLst>
                                          <p:attrName>ppt_x</p:attrName>
                                          <p:attrName>ppt_y</p:attrName>
                                        </p:attrNameLst>
                                      </p:cBhvr>
                                      <p:rCtr x="3984" y="0"/>
                                    </p:animMotion>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animEffect transition="in" filter="fade">
                                      <p:cBhvr>
                                        <p:cTn id="33" dur="500"/>
                                        <p:tgtEl>
                                          <p:spTgt spid="41"/>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childTnLst>
                                </p:cTn>
                              </p:par>
                              <p:par>
                                <p:cTn id="38" presetID="35" presetClass="path" presetSubtype="0" decel="100000" fill="hold" nodeType="withEffect">
                                  <p:stCondLst>
                                    <p:cond delay="0"/>
                                  </p:stCondLst>
                                  <p:childTnLst>
                                    <p:animMotion origin="layout" path="M 8.33333E-7 -2.59259E-6 L -0.08177 -2.59259E-6 " pathEditMode="relative" rAng="0" ptsTypes="AA">
                                      <p:cBhvr>
                                        <p:cTn id="39" dur="1000" spd="-100000" fill="hold"/>
                                        <p:tgtEl>
                                          <p:spTgt spid="15"/>
                                        </p:tgtEl>
                                        <p:attrNameLst>
                                          <p:attrName>ppt_x</p:attrName>
                                          <p:attrName>ppt_y</p:attrName>
                                        </p:attrNameLst>
                                      </p:cBhvr>
                                      <p:rCtr x="-4089" y="0"/>
                                    </p:animMotion>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5000"/>
                            </p:stCondLst>
                            <p:childTnLst>
                              <p:par>
                                <p:cTn id="47" presetID="10"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childTnLst>
                                </p:cTn>
                              </p:par>
                              <p:par>
                                <p:cTn id="50" presetID="35" presetClass="path" presetSubtype="0" decel="100000" fill="hold" nodeType="withEffect">
                                  <p:stCondLst>
                                    <p:cond delay="0"/>
                                  </p:stCondLst>
                                  <p:childTnLst>
                                    <p:animMotion origin="layout" path="M -8.33333E-7 -2.59259E-6 L 0.07969 -2.59259E-6 " pathEditMode="relative" rAng="0" ptsTypes="AA">
                                      <p:cBhvr>
                                        <p:cTn id="51" dur="1000" spd="-100000" fill="hold"/>
                                        <p:tgtEl>
                                          <p:spTgt spid="23"/>
                                        </p:tgtEl>
                                        <p:attrNameLst>
                                          <p:attrName>ppt_x</p:attrName>
                                          <p:attrName>ppt_y</p:attrName>
                                        </p:attrNameLst>
                                      </p:cBhvr>
                                      <p:rCtr x="3984" y="0"/>
                                    </p:animMotion>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ppt_w</p:attrName>
                                        </p:attrNameLst>
                                      </p:cBhvr>
                                      <p:tavLst>
                                        <p:tav tm="0">
                                          <p:val>
                                            <p:fltVal val="0"/>
                                          </p:val>
                                        </p:tav>
                                        <p:tav tm="100000">
                                          <p:val>
                                            <p:strVal val="#ppt_w"/>
                                          </p:val>
                                        </p:tav>
                                      </p:tavLst>
                                    </p:anim>
                                    <p:anim calcmode="lin" valueType="num">
                                      <p:cBhvr>
                                        <p:cTn id="56" dur="500" fill="hold"/>
                                        <p:tgtEl>
                                          <p:spTgt spid="38"/>
                                        </p:tgtEl>
                                        <p:attrNameLst>
                                          <p:attrName>ppt_h</p:attrName>
                                        </p:attrNameLst>
                                      </p:cBhvr>
                                      <p:tavLst>
                                        <p:tav tm="0">
                                          <p:val>
                                            <p:fltVal val="0"/>
                                          </p:val>
                                        </p:tav>
                                        <p:tav tm="100000">
                                          <p:val>
                                            <p:strVal val="#ppt_h"/>
                                          </p:val>
                                        </p:tav>
                                      </p:tavLst>
                                    </p:anim>
                                    <p:animEffect transition="in" filter="fade">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F4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49354" y="83558"/>
            <a:ext cx="1684978" cy="699594"/>
          </a:xfrm>
        </p:spPr>
        <p:txBody>
          <a:bodyPr>
            <a:noAutofit/>
          </a:bodyPr>
          <a:lstStyle/>
          <a:p>
            <a:r>
              <a:rPr lang="zh-CN" altLang="en-US" sz="4400" dirty="0">
                <a:solidFill>
                  <a:srgbClr val="071F65"/>
                </a:solidFill>
                <a:latin typeface="+mn-lt"/>
                <a:ea typeface="+mn-ea"/>
                <a:cs typeface="+mn-ea"/>
                <a:sym typeface="+mn-lt"/>
              </a:rPr>
              <a:t>目录</a:t>
            </a:r>
            <a:endParaRPr lang="zh-CN" altLang="en-US" sz="4400" dirty="0">
              <a:solidFill>
                <a:srgbClr val="071F65"/>
              </a:solidFill>
              <a:latin typeface="+mn-lt"/>
              <a:ea typeface="+mn-ea"/>
              <a:cs typeface="+mn-ea"/>
              <a:sym typeface="+mn-lt"/>
            </a:endParaRPr>
          </a:p>
        </p:txBody>
      </p:sp>
      <p:grpSp>
        <p:nvGrpSpPr>
          <p:cNvPr id="39" name="Group 4"/>
          <p:cNvGrpSpPr/>
          <p:nvPr/>
        </p:nvGrpSpPr>
        <p:grpSpPr bwMode="auto">
          <a:xfrm>
            <a:off x="2737580" y="1172118"/>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grpSp>
        <p:nvGrpSpPr>
          <p:cNvPr id="49" name="Group 11"/>
          <p:cNvGrpSpPr/>
          <p:nvPr/>
        </p:nvGrpSpPr>
        <p:grpSpPr bwMode="auto">
          <a:xfrm>
            <a:off x="2737580" y="2237330"/>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grpSp>
        <p:nvGrpSpPr>
          <p:cNvPr id="66" name="Group 18"/>
          <p:cNvGrpSpPr/>
          <p:nvPr/>
        </p:nvGrpSpPr>
        <p:grpSpPr bwMode="auto">
          <a:xfrm>
            <a:off x="2737580" y="327555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grpSp>
        <p:nvGrpSpPr>
          <p:cNvPr id="71" name="Group 25"/>
          <p:cNvGrpSpPr/>
          <p:nvPr/>
        </p:nvGrpSpPr>
        <p:grpSpPr bwMode="auto">
          <a:xfrm>
            <a:off x="2737580" y="4340768"/>
            <a:ext cx="6911975" cy="1092200"/>
            <a:chOff x="0" y="0"/>
            <a:chExt cx="4354" cy="688"/>
          </a:xfrm>
        </p:grpSpPr>
        <p:sp>
          <p:nvSpPr>
            <p:cNvPr id="72" name="Rectangle 26"/>
            <p:cNvSpPr>
              <a:spLocks noChangeArrowheads="1"/>
            </p:cNvSpPr>
            <p:nvPr/>
          </p:nvSpPr>
          <p:spPr bwMode="auto">
            <a:xfrm>
              <a:off x="0" y="54"/>
              <a:ext cx="4354" cy="45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73" name="Rectangle 27"/>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7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7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sp>
        <p:nvSpPr>
          <p:cNvPr id="76" name="TextBox 1"/>
          <p:cNvSpPr txBox="1"/>
          <p:nvPr/>
        </p:nvSpPr>
        <p:spPr>
          <a:xfrm>
            <a:off x="3291951" y="1185224"/>
            <a:ext cx="1728787" cy="461665"/>
          </a:xfrm>
          <a:prstGeom prst="rect">
            <a:avLst/>
          </a:prstGeom>
          <a:no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第一章</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77" name="TextBox 65"/>
          <p:cNvSpPr txBox="1"/>
          <p:nvPr/>
        </p:nvSpPr>
        <p:spPr>
          <a:xfrm>
            <a:off x="3301476" y="2255199"/>
            <a:ext cx="1728787" cy="461665"/>
          </a:xfrm>
          <a:prstGeom prst="rect">
            <a:avLst/>
          </a:prstGeom>
          <a:no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第二章</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78" name="TextBox 66"/>
          <p:cNvSpPr txBox="1"/>
          <p:nvPr/>
        </p:nvSpPr>
        <p:spPr>
          <a:xfrm>
            <a:off x="3301476" y="3302949"/>
            <a:ext cx="1728787" cy="461665"/>
          </a:xfrm>
          <a:prstGeom prst="rect">
            <a:avLst/>
          </a:prstGeom>
          <a:no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第三章</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79" name="TextBox 67"/>
          <p:cNvSpPr txBox="1"/>
          <p:nvPr/>
        </p:nvSpPr>
        <p:spPr>
          <a:xfrm>
            <a:off x="3301476" y="4363399"/>
            <a:ext cx="1728787" cy="461665"/>
          </a:xfrm>
          <a:prstGeom prst="rect">
            <a:avLst/>
          </a:prstGeom>
          <a:no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第四章</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80" name="TextBox 64"/>
          <p:cNvSpPr txBox="1"/>
          <p:nvPr/>
        </p:nvSpPr>
        <p:spPr>
          <a:xfrm>
            <a:off x="5887107" y="1267299"/>
            <a:ext cx="3457575" cy="584775"/>
          </a:xfrm>
          <a:prstGeom prst="rect">
            <a:avLst/>
          </a:prstGeom>
          <a:noFill/>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71F65"/>
                </a:solidFill>
                <a:effectLst/>
                <a:uLnTx/>
                <a:uFillTx/>
                <a:cs typeface="+mn-ea"/>
                <a:sym typeface="+mn-lt"/>
              </a:rPr>
              <a:t>选题背景</a:t>
            </a:r>
            <a:endParaRPr kumimoji="0" lang="zh-CN" altLang="en-US" sz="3200" b="1" i="0" u="none" strike="noStrike" kern="1200" cap="none" spc="0" normalizeH="0" baseline="0" noProof="0" dirty="0">
              <a:ln>
                <a:noFill/>
              </a:ln>
              <a:solidFill>
                <a:srgbClr val="071F65"/>
              </a:solidFill>
              <a:effectLst/>
              <a:uLnTx/>
              <a:uFillTx/>
              <a:cs typeface="+mn-ea"/>
              <a:sym typeface="+mn-lt"/>
            </a:endParaRPr>
          </a:p>
        </p:txBody>
      </p:sp>
      <p:sp>
        <p:nvSpPr>
          <p:cNvPr id="81" name="TextBox 69"/>
          <p:cNvSpPr txBox="1"/>
          <p:nvPr/>
        </p:nvSpPr>
        <p:spPr>
          <a:xfrm>
            <a:off x="5901395" y="2332512"/>
            <a:ext cx="3457575" cy="584775"/>
          </a:xfrm>
          <a:prstGeom prst="rect">
            <a:avLst/>
          </a:prstGeom>
          <a:noFill/>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71F65"/>
                </a:solidFill>
                <a:effectLst/>
                <a:uLnTx/>
                <a:uFillTx/>
                <a:cs typeface="+mn-ea"/>
                <a:sym typeface="+mn-lt"/>
              </a:rPr>
              <a:t>论文概述</a:t>
            </a:r>
            <a:endParaRPr kumimoji="0" lang="en-US" altLang="zh-CN" sz="3200" b="1" i="0" u="none" strike="noStrike" kern="1200" cap="none" spc="0" normalizeH="0" baseline="0" noProof="0" dirty="0">
              <a:ln>
                <a:noFill/>
              </a:ln>
              <a:solidFill>
                <a:srgbClr val="071F65"/>
              </a:solidFill>
              <a:effectLst/>
              <a:uLnTx/>
              <a:uFillTx/>
              <a:cs typeface="+mn-ea"/>
              <a:sym typeface="+mn-lt"/>
            </a:endParaRPr>
          </a:p>
        </p:txBody>
      </p:sp>
      <p:sp>
        <p:nvSpPr>
          <p:cNvPr id="82" name="TextBox 70"/>
          <p:cNvSpPr txBox="1"/>
          <p:nvPr/>
        </p:nvSpPr>
        <p:spPr>
          <a:xfrm>
            <a:off x="5901395" y="3399312"/>
            <a:ext cx="3744912" cy="584775"/>
          </a:xfrm>
          <a:prstGeom prst="rect">
            <a:avLst/>
          </a:prstGeom>
          <a:noFill/>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71F65"/>
                </a:solidFill>
                <a:effectLst/>
                <a:uLnTx/>
                <a:uFillTx/>
                <a:cs typeface="+mn-ea"/>
                <a:sym typeface="+mn-lt"/>
              </a:rPr>
              <a:t>研究过程</a:t>
            </a:r>
            <a:endParaRPr kumimoji="0" lang="zh-CN" altLang="en-US" sz="3200" b="1" i="0" u="none" strike="noStrike" kern="1200" cap="none" spc="0" normalizeH="0" baseline="0" noProof="0" dirty="0">
              <a:ln>
                <a:noFill/>
              </a:ln>
              <a:solidFill>
                <a:srgbClr val="071F65"/>
              </a:solidFill>
              <a:effectLst/>
              <a:uLnTx/>
              <a:uFillTx/>
              <a:cs typeface="+mn-ea"/>
              <a:sym typeface="+mn-lt"/>
            </a:endParaRPr>
          </a:p>
        </p:txBody>
      </p:sp>
      <p:sp>
        <p:nvSpPr>
          <p:cNvPr id="83" name="TextBox 71"/>
          <p:cNvSpPr txBox="1"/>
          <p:nvPr/>
        </p:nvSpPr>
        <p:spPr>
          <a:xfrm>
            <a:off x="5901395" y="4447062"/>
            <a:ext cx="3455987" cy="584775"/>
          </a:xfrm>
          <a:prstGeom prst="rect">
            <a:avLst/>
          </a:prstGeom>
          <a:noFill/>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71F65"/>
                </a:solidFill>
                <a:effectLst/>
                <a:uLnTx/>
                <a:uFillTx/>
                <a:cs typeface="+mn-ea"/>
                <a:sym typeface="+mn-lt"/>
              </a:rPr>
              <a:t>研究结论</a:t>
            </a:r>
            <a:endParaRPr kumimoji="0" lang="zh-CN" altLang="en-US" sz="3200" b="1" i="0" u="none" strike="noStrike" kern="1200" cap="none" spc="0" normalizeH="0" baseline="0" noProof="0" dirty="0">
              <a:ln>
                <a:noFill/>
              </a:ln>
              <a:solidFill>
                <a:srgbClr val="071F65"/>
              </a:solidFill>
              <a:effectLst/>
              <a:uLnTx/>
              <a:uFillTx/>
              <a:cs typeface="+mn-ea"/>
              <a:sym typeface="+mn-lt"/>
            </a:endParaRPr>
          </a:p>
        </p:txBody>
      </p:sp>
      <p:grpSp>
        <p:nvGrpSpPr>
          <p:cNvPr id="85" name="Group 25"/>
          <p:cNvGrpSpPr/>
          <p:nvPr/>
        </p:nvGrpSpPr>
        <p:grpSpPr bwMode="auto">
          <a:xfrm>
            <a:off x="2734332" y="5388144"/>
            <a:ext cx="6911975" cy="1092200"/>
            <a:chOff x="0" y="0"/>
            <a:chExt cx="4354" cy="688"/>
          </a:xfrm>
        </p:grpSpPr>
        <p:sp>
          <p:nvSpPr>
            <p:cNvPr id="86" name="Rectangle 26"/>
            <p:cNvSpPr>
              <a:spLocks noChangeArrowheads="1"/>
            </p:cNvSpPr>
            <p:nvPr/>
          </p:nvSpPr>
          <p:spPr bwMode="auto">
            <a:xfrm>
              <a:off x="0" y="54"/>
              <a:ext cx="4354" cy="45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87" name="Rectangle 27"/>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cs typeface="+mn-ea"/>
                <a:sym typeface="+mn-lt"/>
              </a:endParaRPr>
            </a:p>
          </p:txBody>
        </p:sp>
        <p:sp>
          <p:nvSpPr>
            <p:cNvPr id="88"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89"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sp>
        <p:nvSpPr>
          <p:cNvPr id="90" name="TextBox 67"/>
          <p:cNvSpPr txBox="1"/>
          <p:nvPr/>
        </p:nvSpPr>
        <p:spPr>
          <a:xfrm>
            <a:off x="3298228" y="5410775"/>
            <a:ext cx="1728787" cy="461665"/>
          </a:xfrm>
          <a:prstGeom prst="rect">
            <a:avLst/>
          </a:prstGeom>
          <a:noFill/>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第五章</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91" name="TextBox 71"/>
          <p:cNvSpPr txBox="1"/>
          <p:nvPr/>
        </p:nvSpPr>
        <p:spPr>
          <a:xfrm>
            <a:off x="5898147" y="5494438"/>
            <a:ext cx="3455987" cy="584775"/>
          </a:xfrm>
          <a:prstGeom prst="rect">
            <a:avLst/>
          </a:prstGeom>
          <a:noFill/>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71F65"/>
                </a:solidFill>
                <a:effectLst/>
                <a:uLnTx/>
                <a:uFillTx/>
                <a:cs typeface="+mn-ea"/>
                <a:sym typeface="+mn-lt"/>
              </a:rPr>
              <a:t>修改历程</a:t>
            </a:r>
            <a:endParaRPr kumimoji="0" lang="zh-CN" altLang="en-US" sz="3200" b="1" i="0" u="none" strike="noStrike" kern="1200" cap="none" spc="0" normalizeH="0" baseline="0" noProof="0" dirty="0">
              <a:ln>
                <a:noFill/>
              </a:ln>
              <a:solidFill>
                <a:srgbClr val="071F65"/>
              </a:solidFill>
              <a:effectLst/>
              <a:uLnTx/>
              <a:uFillTx/>
              <a:cs typeface="+mn-ea"/>
              <a:sym typeface="+mn-lt"/>
            </a:endParaRPr>
          </a:p>
        </p:txBody>
      </p:sp>
      <p:sp>
        <p:nvSpPr>
          <p:cNvPr id="44" name="矩形 43"/>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fill="hold"/>
                                        <p:tgtEl>
                                          <p:spTgt spid="71"/>
                                        </p:tgtEl>
                                        <p:attrNameLst>
                                          <p:attrName>ppt_x</p:attrName>
                                        </p:attrNameLst>
                                      </p:cBhvr>
                                      <p:tavLst>
                                        <p:tav tm="0">
                                          <p:val>
                                            <p:strVal val="#ppt_x"/>
                                          </p:val>
                                        </p:tav>
                                        <p:tav tm="100000">
                                          <p:val>
                                            <p:strVal val="#ppt_x"/>
                                          </p:val>
                                        </p:tav>
                                      </p:tavLst>
                                    </p:anim>
                                    <p:anim calcmode="lin" valueType="num">
                                      <p:cBhvr additive="base">
                                        <p:cTn id="44" dur="500" fill="hold"/>
                                        <p:tgtEl>
                                          <p:spTgt spid="7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ppt_x"/>
                                          </p:val>
                                        </p:tav>
                                        <p:tav tm="100000">
                                          <p:val>
                                            <p:strVal val="#ppt_x"/>
                                          </p:val>
                                        </p:tav>
                                      </p:tavLst>
                                    </p:anim>
                                    <p:anim calcmode="lin" valueType="num">
                                      <p:cBhvr additive="base">
                                        <p:cTn id="52" dur="500" fill="hold"/>
                                        <p:tgtEl>
                                          <p:spTgt spid="8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anim calcmode="lin" valueType="num">
                                      <p:cBhvr additive="base">
                                        <p:cTn id="59" dur="500" fill="hold"/>
                                        <p:tgtEl>
                                          <p:spTgt spid="90"/>
                                        </p:tgtEl>
                                        <p:attrNameLst>
                                          <p:attrName>ppt_x</p:attrName>
                                        </p:attrNameLst>
                                      </p:cBhvr>
                                      <p:tavLst>
                                        <p:tav tm="0">
                                          <p:val>
                                            <p:strVal val="#ppt_x"/>
                                          </p:val>
                                        </p:tav>
                                        <p:tav tm="100000">
                                          <p:val>
                                            <p:strVal val="#ppt_x"/>
                                          </p:val>
                                        </p:tav>
                                      </p:tavLst>
                                    </p:anim>
                                    <p:anim calcmode="lin" valueType="num">
                                      <p:cBhvr additive="base">
                                        <p:cTn id="60" dur="500" fill="hold"/>
                                        <p:tgtEl>
                                          <p:spTgt spid="9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anim calcmode="lin" valueType="num">
                                      <p:cBhvr additive="base">
                                        <p:cTn id="63" dur="500" fill="hold"/>
                                        <p:tgtEl>
                                          <p:spTgt spid="91"/>
                                        </p:tgtEl>
                                        <p:attrNameLst>
                                          <p:attrName>ppt_x</p:attrName>
                                        </p:attrNameLst>
                                      </p:cBhvr>
                                      <p:tavLst>
                                        <p:tav tm="0">
                                          <p:val>
                                            <p:strVal val="#ppt_x"/>
                                          </p:val>
                                        </p:tav>
                                        <p:tav tm="100000">
                                          <p:val>
                                            <p:strVal val="#ppt_x"/>
                                          </p:val>
                                        </p:tav>
                                      </p:tavLst>
                                    </p:anim>
                                    <p:anim calcmode="lin" valueType="num">
                                      <p:cBhvr additive="base">
                                        <p:cTn id="64" dur="500" fill="hold"/>
                                        <p:tgtEl>
                                          <p:spTgt spid="91"/>
                                        </p:tgtEl>
                                        <p:attrNameLst>
                                          <p:attrName>ppt_y</p:attrName>
                                        </p:attrNameLst>
                                      </p:cBhvr>
                                      <p:tavLst>
                                        <p:tav tm="0">
                                          <p:val>
                                            <p:strVal val="1+#ppt_h/2"/>
                                          </p:val>
                                        </p:tav>
                                        <p:tav tm="100000">
                                          <p:val>
                                            <p:strVal val="#ppt_y"/>
                                          </p:val>
                                        </p:tav>
                                      </p:tavLst>
                                    </p:anim>
                                  </p:childTnLst>
                                </p:cTn>
                              </p:par>
                            </p:childTnLst>
                          </p:cTn>
                        </p:par>
                        <p:par>
                          <p:cTn id="65" fill="hold">
                            <p:stCondLst>
                              <p:cond delay="500"/>
                            </p:stCondLst>
                            <p:childTnLst>
                              <p:par>
                                <p:cTn id="66" presetID="42" presetClass="entr" presetSubtype="0"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1000"/>
                                        <p:tgtEl>
                                          <p:spTgt spid="44"/>
                                        </p:tgtEl>
                                      </p:cBhvr>
                                    </p:animEffect>
                                    <p:anim calcmode="lin" valueType="num">
                                      <p:cBhvr>
                                        <p:cTn id="69" dur="1000" fill="hold"/>
                                        <p:tgtEl>
                                          <p:spTgt spid="44"/>
                                        </p:tgtEl>
                                        <p:attrNameLst>
                                          <p:attrName>ppt_x</p:attrName>
                                        </p:attrNameLst>
                                      </p:cBhvr>
                                      <p:tavLst>
                                        <p:tav tm="0">
                                          <p:val>
                                            <p:strVal val="#ppt_x"/>
                                          </p:val>
                                        </p:tav>
                                        <p:tav tm="100000">
                                          <p:val>
                                            <p:strVal val="#ppt_x"/>
                                          </p:val>
                                        </p:tav>
                                      </p:tavLst>
                                    </p:anim>
                                    <p:anim calcmode="lin" valueType="num">
                                      <p:cBhvr>
                                        <p:cTn id="7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P spid="80" grpId="0"/>
      <p:bldP spid="81" grpId="0"/>
      <p:bldP spid="82" grpId="0"/>
      <p:bldP spid="83" grpId="0"/>
      <p:bldP spid="90" grpId="0"/>
      <p:bldP spid="91"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4-3 </a:t>
            </a:r>
            <a:r>
              <a:rPr lang="zh-CN" altLang="zh-CN" dirty="0">
                <a:latin typeface="+mn-lt"/>
                <a:ea typeface="+mn-ea"/>
                <a:cs typeface="+mn-ea"/>
                <a:sym typeface="+mn-lt"/>
              </a:rPr>
              <a:t>定向流量分成商业模式</a:t>
            </a:r>
            <a:endParaRPr lang="zh-CN" altLang="en-US" dirty="0">
              <a:latin typeface="+mn-lt"/>
              <a:ea typeface="+mn-ea"/>
              <a:cs typeface="+mn-ea"/>
              <a:sym typeface="+mn-lt"/>
            </a:endParaRPr>
          </a:p>
        </p:txBody>
      </p:sp>
      <p:grpSp>
        <p:nvGrpSpPr>
          <p:cNvPr id="11" name="组合 10"/>
          <p:cNvGrpSpPr/>
          <p:nvPr/>
        </p:nvGrpSpPr>
        <p:grpSpPr>
          <a:xfrm>
            <a:off x="1175669" y="2079571"/>
            <a:ext cx="4700336" cy="1608008"/>
            <a:chOff x="1163638" y="2680481"/>
            <a:chExt cx="4700336" cy="1608008"/>
          </a:xfrm>
        </p:grpSpPr>
        <p:sp>
          <p:nvSpPr>
            <p:cNvPr id="12" name="圆角矩形 7"/>
            <p:cNvSpPr/>
            <p:nvPr/>
          </p:nvSpPr>
          <p:spPr>
            <a:xfrm>
              <a:off x="1163638" y="2718581"/>
              <a:ext cx="4352801" cy="1569908"/>
            </a:xfrm>
            <a:prstGeom prst="roundRect">
              <a:avLst>
                <a:gd name="adj" fmla="val 0"/>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圆角矩形 8"/>
            <p:cNvSpPr/>
            <p:nvPr/>
          </p:nvSpPr>
          <p:spPr>
            <a:xfrm>
              <a:off x="1435100" y="2718581"/>
              <a:ext cx="4428874" cy="1569908"/>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 name="任意多边形 68"/>
            <p:cNvSpPr/>
            <p:nvPr/>
          </p:nvSpPr>
          <p:spPr>
            <a:xfrm>
              <a:off x="1812626" y="3194287"/>
              <a:ext cx="532674" cy="618495"/>
            </a:xfrm>
            <a:custGeom>
              <a:avLst/>
              <a:gdLst>
                <a:gd name="connsiteX0" fmla="*/ 216694 w 285750"/>
                <a:gd name="connsiteY0" fmla="*/ 153987 h 331788"/>
                <a:gd name="connsiteX1" fmla="*/ 206375 w 285750"/>
                <a:gd name="connsiteY1" fmla="*/ 165100 h 331788"/>
                <a:gd name="connsiteX2" fmla="*/ 216694 w 285750"/>
                <a:gd name="connsiteY2" fmla="*/ 176213 h 331788"/>
                <a:gd name="connsiteX3" fmla="*/ 227013 w 285750"/>
                <a:gd name="connsiteY3" fmla="*/ 165100 h 331788"/>
                <a:gd name="connsiteX4" fmla="*/ 216694 w 285750"/>
                <a:gd name="connsiteY4" fmla="*/ 153987 h 331788"/>
                <a:gd name="connsiteX5" fmla="*/ 224703 w 285750"/>
                <a:gd name="connsiteY5" fmla="*/ 77497 h 331788"/>
                <a:gd name="connsiteX6" fmla="*/ 231198 w 285750"/>
                <a:gd name="connsiteY6" fmla="*/ 89174 h 331788"/>
                <a:gd name="connsiteX7" fmla="*/ 226002 w 285750"/>
                <a:gd name="connsiteY7" fmla="*/ 121609 h 331788"/>
                <a:gd name="connsiteX8" fmla="*/ 226002 w 285750"/>
                <a:gd name="connsiteY8" fmla="*/ 122906 h 331788"/>
                <a:gd name="connsiteX9" fmla="*/ 262371 w 285750"/>
                <a:gd name="connsiteY9" fmla="*/ 173505 h 331788"/>
                <a:gd name="connsiteX10" fmla="*/ 271463 w 285750"/>
                <a:gd name="connsiteY10" fmla="*/ 173505 h 331788"/>
                <a:gd name="connsiteX11" fmla="*/ 285750 w 285750"/>
                <a:gd name="connsiteY11" fmla="*/ 187777 h 331788"/>
                <a:gd name="connsiteX12" fmla="*/ 285750 w 285750"/>
                <a:gd name="connsiteY12" fmla="*/ 220212 h 331788"/>
                <a:gd name="connsiteX13" fmla="*/ 271463 w 285750"/>
                <a:gd name="connsiteY13" fmla="*/ 233186 h 331788"/>
                <a:gd name="connsiteX14" fmla="*/ 262371 w 285750"/>
                <a:gd name="connsiteY14" fmla="*/ 233186 h 331788"/>
                <a:gd name="connsiteX15" fmla="*/ 231198 w 285750"/>
                <a:gd name="connsiteY15" fmla="*/ 282487 h 331788"/>
                <a:gd name="connsiteX16" fmla="*/ 229899 w 285750"/>
                <a:gd name="connsiteY16" fmla="*/ 282487 h 331788"/>
                <a:gd name="connsiteX17" fmla="*/ 228600 w 285750"/>
                <a:gd name="connsiteY17" fmla="*/ 283784 h 331788"/>
                <a:gd name="connsiteX18" fmla="*/ 214313 w 285750"/>
                <a:gd name="connsiteY18" fmla="*/ 313625 h 331788"/>
                <a:gd name="connsiteX19" fmla="*/ 214313 w 285750"/>
                <a:gd name="connsiteY19" fmla="*/ 324004 h 331788"/>
                <a:gd name="connsiteX20" fmla="*/ 206519 w 285750"/>
                <a:gd name="connsiteY20" fmla="*/ 331788 h 331788"/>
                <a:gd name="connsiteX21" fmla="*/ 162358 w 285750"/>
                <a:gd name="connsiteY21" fmla="*/ 331788 h 331788"/>
                <a:gd name="connsiteX22" fmla="*/ 155863 w 285750"/>
                <a:gd name="connsiteY22" fmla="*/ 324004 h 331788"/>
                <a:gd name="connsiteX23" fmla="*/ 155863 w 285750"/>
                <a:gd name="connsiteY23" fmla="*/ 314922 h 331788"/>
                <a:gd name="connsiteX24" fmla="*/ 140277 w 285750"/>
                <a:gd name="connsiteY24" fmla="*/ 314922 h 331788"/>
                <a:gd name="connsiteX25" fmla="*/ 120794 w 285750"/>
                <a:gd name="connsiteY25" fmla="*/ 313625 h 331788"/>
                <a:gd name="connsiteX26" fmla="*/ 120794 w 285750"/>
                <a:gd name="connsiteY26" fmla="*/ 324004 h 331788"/>
                <a:gd name="connsiteX27" fmla="*/ 114300 w 285750"/>
                <a:gd name="connsiteY27" fmla="*/ 331788 h 331788"/>
                <a:gd name="connsiteX28" fmla="*/ 70138 w 285750"/>
                <a:gd name="connsiteY28" fmla="*/ 331788 h 331788"/>
                <a:gd name="connsiteX29" fmla="*/ 62345 w 285750"/>
                <a:gd name="connsiteY29" fmla="*/ 325301 h 331788"/>
                <a:gd name="connsiteX30" fmla="*/ 62345 w 285750"/>
                <a:gd name="connsiteY30" fmla="*/ 321409 h 331788"/>
                <a:gd name="connsiteX31" fmla="*/ 46759 w 285750"/>
                <a:gd name="connsiteY31" fmla="*/ 282487 h 331788"/>
                <a:gd name="connsiteX32" fmla="*/ 24678 w 285750"/>
                <a:gd name="connsiteY32" fmla="*/ 250052 h 331788"/>
                <a:gd name="connsiteX33" fmla="*/ 16885 w 285750"/>
                <a:gd name="connsiteY33" fmla="*/ 227996 h 331788"/>
                <a:gd name="connsiteX34" fmla="*/ 14287 w 285750"/>
                <a:gd name="connsiteY34" fmla="*/ 204643 h 331788"/>
                <a:gd name="connsiteX35" fmla="*/ 23379 w 285750"/>
                <a:gd name="connsiteY35" fmla="*/ 163126 h 331788"/>
                <a:gd name="connsiteX36" fmla="*/ 84426 w 285750"/>
                <a:gd name="connsiteY36" fmla="*/ 183884 h 331788"/>
                <a:gd name="connsiteX37" fmla="*/ 181841 w 285750"/>
                <a:gd name="connsiteY37" fmla="*/ 107337 h 331788"/>
                <a:gd name="connsiteX38" fmla="*/ 192232 w 285750"/>
                <a:gd name="connsiteY38" fmla="*/ 90471 h 331788"/>
                <a:gd name="connsiteX39" fmla="*/ 224703 w 285750"/>
                <a:gd name="connsiteY39" fmla="*/ 77497 h 331788"/>
                <a:gd name="connsiteX40" fmla="*/ 79893 w 285750"/>
                <a:gd name="connsiteY40" fmla="*/ 26987 h 331788"/>
                <a:gd name="connsiteX41" fmla="*/ 76005 w 285750"/>
                <a:gd name="connsiteY41" fmla="*/ 30840 h 331788"/>
                <a:gd name="connsiteX42" fmla="*/ 76005 w 285750"/>
                <a:gd name="connsiteY42" fmla="*/ 35977 h 331788"/>
                <a:gd name="connsiteX43" fmla="*/ 72118 w 285750"/>
                <a:gd name="connsiteY43" fmla="*/ 42398 h 331788"/>
                <a:gd name="connsiteX44" fmla="*/ 53975 w 285750"/>
                <a:gd name="connsiteY44" fmla="*/ 64231 h 331788"/>
                <a:gd name="connsiteX45" fmla="*/ 66934 w 285750"/>
                <a:gd name="connsiteY45" fmla="*/ 84779 h 331788"/>
                <a:gd name="connsiteX46" fmla="*/ 83781 w 285750"/>
                <a:gd name="connsiteY46" fmla="*/ 92485 h 331788"/>
                <a:gd name="connsiteX47" fmla="*/ 88965 w 285750"/>
                <a:gd name="connsiteY47" fmla="*/ 96337 h 331788"/>
                <a:gd name="connsiteX48" fmla="*/ 87669 w 285750"/>
                <a:gd name="connsiteY48" fmla="*/ 110464 h 331788"/>
                <a:gd name="connsiteX49" fmla="*/ 77301 w 285750"/>
                <a:gd name="connsiteY49" fmla="*/ 111749 h 331788"/>
                <a:gd name="connsiteX50" fmla="*/ 61750 w 285750"/>
                <a:gd name="connsiteY50" fmla="*/ 106612 h 331788"/>
                <a:gd name="connsiteX51" fmla="*/ 56567 w 285750"/>
                <a:gd name="connsiteY51" fmla="*/ 109180 h 331788"/>
                <a:gd name="connsiteX52" fmla="*/ 53975 w 285750"/>
                <a:gd name="connsiteY52" fmla="*/ 116886 h 331788"/>
                <a:gd name="connsiteX53" fmla="*/ 56567 w 285750"/>
                <a:gd name="connsiteY53" fmla="*/ 123307 h 331788"/>
                <a:gd name="connsiteX54" fmla="*/ 70822 w 285750"/>
                <a:gd name="connsiteY54" fmla="*/ 127160 h 331788"/>
                <a:gd name="connsiteX55" fmla="*/ 74710 w 285750"/>
                <a:gd name="connsiteY55" fmla="*/ 131013 h 331788"/>
                <a:gd name="connsiteX56" fmla="*/ 74710 w 285750"/>
                <a:gd name="connsiteY56" fmla="*/ 137434 h 331788"/>
                <a:gd name="connsiteX57" fmla="*/ 78597 w 285750"/>
                <a:gd name="connsiteY57" fmla="*/ 140003 h 331788"/>
                <a:gd name="connsiteX58" fmla="*/ 86373 w 285750"/>
                <a:gd name="connsiteY58" fmla="*/ 140003 h 331788"/>
                <a:gd name="connsiteX59" fmla="*/ 90261 w 285750"/>
                <a:gd name="connsiteY59" fmla="*/ 137434 h 331788"/>
                <a:gd name="connsiteX60" fmla="*/ 90261 w 285750"/>
                <a:gd name="connsiteY60" fmla="*/ 129728 h 331788"/>
                <a:gd name="connsiteX61" fmla="*/ 92852 w 285750"/>
                <a:gd name="connsiteY61" fmla="*/ 125876 h 331788"/>
                <a:gd name="connsiteX62" fmla="*/ 107108 w 285750"/>
                <a:gd name="connsiteY62" fmla="*/ 116886 h 331788"/>
                <a:gd name="connsiteX63" fmla="*/ 99332 w 285750"/>
                <a:gd name="connsiteY63" fmla="*/ 78358 h 331788"/>
                <a:gd name="connsiteX64" fmla="*/ 85077 w 285750"/>
                <a:gd name="connsiteY64" fmla="*/ 71936 h 331788"/>
                <a:gd name="connsiteX65" fmla="*/ 77301 w 285750"/>
                <a:gd name="connsiteY65" fmla="*/ 68084 h 331788"/>
                <a:gd name="connsiteX66" fmla="*/ 79893 w 285750"/>
                <a:gd name="connsiteY66" fmla="*/ 56525 h 331788"/>
                <a:gd name="connsiteX67" fmla="*/ 83781 w 285750"/>
                <a:gd name="connsiteY67" fmla="*/ 55241 h 331788"/>
                <a:gd name="connsiteX68" fmla="*/ 101924 w 285750"/>
                <a:gd name="connsiteY68" fmla="*/ 59094 h 331788"/>
                <a:gd name="connsiteX69" fmla="*/ 105812 w 285750"/>
                <a:gd name="connsiteY69" fmla="*/ 56525 h 331788"/>
                <a:gd name="connsiteX70" fmla="*/ 109699 w 285750"/>
                <a:gd name="connsiteY70" fmla="*/ 47535 h 331788"/>
                <a:gd name="connsiteX71" fmla="*/ 107108 w 285750"/>
                <a:gd name="connsiteY71" fmla="*/ 43682 h 331788"/>
                <a:gd name="connsiteX72" fmla="*/ 95444 w 285750"/>
                <a:gd name="connsiteY72" fmla="*/ 39830 h 331788"/>
                <a:gd name="connsiteX73" fmla="*/ 90261 w 285750"/>
                <a:gd name="connsiteY73" fmla="*/ 34692 h 331788"/>
                <a:gd name="connsiteX74" fmla="*/ 83781 w 285750"/>
                <a:gd name="connsiteY74" fmla="*/ 26987 h 331788"/>
                <a:gd name="connsiteX75" fmla="*/ 79893 w 285750"/>
                <a:gd name="connsiteY75" fmla="*/ 26987 h 331788"/>
                <a:gd name="connsiteX76" fmla="*/ 83344 w 285750"/>
                <a:gd name="connsiteY76" fmla="*/ 0 h 331788"/>
                <a:gd name="connsiteX77" fmla="*/ 166688 w 285750"/>
                <a:gd name="connsiteY77" fmla="*/ 83344 h 331788"/>
                <a:gd name="connsiteX78" fmla="*/ 83344 w 285750"/>
                <a:gd name="connsiteY78" fmla="*/ 166688 h 331788"/>
                <a:gd name="connsiteX79" fmla="*/ 0 w 285750"/>
                <a:gd name="connsiteY79" fmla="*/ 83344 h 331788"/>
                <a:gd name="connsiteX80" fmla="*/ 83344 w 285750"/>
                <a:gd name="connsiteY8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5750" h="331788">
                  <a:moveTo>
                    <a:pt x="216694" y="153987"/>
                  </a:moveTo>
                  <a:cubicBezTo>
                    <a:pt x="210995" y="153987"/>
                    <a:pt x="206375" y="158962"/>
                    <a:pt x="206375" y="165100"/>
                  </a:cubicBezTo>
                  <a:cubicBezTo>
                    <a:pt x="206375" y="171238"/>
                    <a:pt x="210995" y="176213"/>
                    <a:pt x="216694" y="176213"/>
                  </a:cubicBezTo>
                  <a:cubicBezTo>
                    <a:pt x="222393" y="176213"/>
                    <a:pt x="227013" y="171238"/>
                    <a:pt x="227013" y="165100"/>
                  </a:cubicBezTo>
                  <a:cubicBezTo>
                    <a:pt x="227013" y="158962"/>
                    <a:pt x="222393" y="153987"/>
                    <a:pt x="216694" y="153987"/>
                  </a:cubicBezTo>
                  <a:close/>
                  <a:moveTo>
                    <a:pt x="224703" y="77497"/>
                  </a:moveTo>
                  <a:cubicBezTo>
                    <a:pt x="231198" y="76200"/>
                    <a:pt x="235094" y="83984"/>
                    <a:pt x="231198" y="89174"/>
                  </a:cubicBezTo>
                  <a:cubicBezTo>
                    <a:pt x="227301" y="96958"/>
                    <a:pt x="222106" y="108635"/>
                    <a:pt x="226002" y="121609"/>
                  </a:cubicBezTo>
                  <a:cubicBezTo>
                    <a:pt x="226002" y="121609"/>
                    <a:pt x="226002" y="122906"/>
                    <a:pt x="226002" y="122906"/>
                  </a:cubicBezTo>
                  <a:cubicBezTo>
                    <a:pt x="242888" y="137178"/>
                    <a:pt x="255876" y="154044"/>
                    <a:pt x="262371" y="173505"/>
                  </a:cubicBezTo>
                  <a:cubicBezTo>
                    <a:pt x="262371" y="173505"/>
                    <a:pt x="262371" y="173505"/>
                    <a:pt x="271463" y="173505"/>
                  </a:cubicBezTo>
                  <a:cubicBezTo>
                    <a:pt x="279256" y="173505"/>
                    <a:pt x="285750" y="179992"/>
                    <a:pt x="285750" y="187777"/>
                  </a:cubicBezTo>
                  <a:cubicBezTo>
                    <a:pt x="285750" y="187777"/>
                    <a:pt x="285750" y="187777"/>
                    <a:pt x="285750" y="220212"/>
                  </a:cubicBezTo>
                  <a:cubicBezTo>
                    <a:pt x="285750" y="226699"/>
                    <a:pt x="279256" y="233186"/>
                    <a:pt x="271463" y="233186"/>
                  </a:cubicBezTo>
                  <a:cubicBezTo>
                    <a:pt x="271463" y="233186"/>
                    <a:pt x="271463" y="233186"/>
                    <a:pt x="262371" y="233186"/>
                  </a:cubicBezTo>
                  <a:cubicBezTo>
                    <a:pt x="257175" y="251349"/>
                    <a:pt x="245485" y="268215"/>
                    <a:pt x="231198" y="282487"/>
                  </a:cubicBezTo>
                  <a:cubicBezTo>
                    <a:pt x="231198" y="282487"/>
                    <a:pt x="229899" y="282487"/>
                    <a:pt x="229899" y="282487"/>
                  </a:cubicBezTo>
                  <a:cubicBezTo>
                    <a:pt x="229899" y="282487"/>
                    <a:pt x="229899" y="282487"/>
                    <a:pt x="228600" y="283784"/>
                  </a:cubicBezTo>
                  <a:cubicBezTo>
                    <a:pt x="215611" y="295461"/>
                    <a:pt x="214313" y="309732"/>
                    <a:pt x="214313" y="313625"/>
                  </a:cubicBezTo>
                  <a:cubicBezTo>
                    <a:pt x="214313" y="313625"/>
                    <a:pt x="214313" y="313625"/>
                    <a:pt x="214313" y="324004"/>
                  </a:cubicBezTo>
                  <a:cubicBezTo>
                    <a:pt x="214313" y="329193"/>
                    <a:pt x="210416" y="331788"/>
                    <a:pt x="206519" y="331788"/>
                  </a:cubicBezTo>
                  <a:cubicBezTo>
                    <a:pt x="206519" y="331788"/>
                    <a:pt x="206519" y="331788"/>
                    <a:pt x="162358" y="331788"/>
                  </a:cubicBezTo>
                  <a:cubicBezTo>
                    <a:pt x="158461" y="331788"/>
                    <a:pt x="155863" y="327896"/>
                    <a:pt x="155863" y="324004"/>
                  </a:cubicBezTo>
                  <a:cubicBezTo>
                    <a:pt x="155863" y="324004"/>
                    <a:pt x="155863" y="324004"/>
                    <a:pt x="155863" y="314922"/>
                  </a:cubicBezTo>
                  <a:cubicBezTo>
                    <a:pt x="150668" y="314922"/>
                    <a:pt x="145472" y="314922"/>
                    <a:pt x="140277" y="314922"/>
                  </a:cubicBezTo>
                  <a:cubicBezTo>
                    <a:pt x="133783" y="314922"/>
                    <a:pt x="127288" y="314922"/>
                    <a:pt x="120794" y="313625"/>
                  </a:cubicBezTo>
                  <a:cubicBezTo>
                    <a:pt x="120794" y="313625"/>
                    <a:pt x="120794" y="313625"/>
                    <a:pt x="120794" y="324004"/>
                  </a:cubicBezTo>
                  <a:cubicBezTo>
                    <a:pt x="120794" y="329193"/>
                    <a:pt x="118196" y="331788"/>
                    <a:pt x="114300" y="331788"/>
                  </a:cubicBezTo>
                  <a:cubicBezTo>
                    <a:pt x="114300" y="331788"/>
                    <a:pt x="114300" y="331788"/>
                    <a:pt x="70138" y="331788"/>
                  </a:cubicBezTo>
                  <a:cubicBezTo>
                    <a:pt x="66242" y="331788"/>
                    <a:pt x="63644" y="329193"/>
                    <a:pt x="62345" y="325301"/>
                  </a:cubicBezTo>
                  <a:cubicBezTo>
                    <a:pt x="62345" y="325301"/>
                    <a:pt x="62345" y="325301"/>
                    <a:pt x="62345" y="321409"/>
                  </a:cubicBezTo>
                  <a:cubicBezTo>
                    <a:pt x="62345" y="313625"/>
                    <a:pt x="59747" y="296758"/>
                    <a:pt x="46759" y="282487"/>
                  </a:cubicBezTo>
                  <a:cubicBezTo>
                    <a:pt x="36368" y="272108"/>
                    <a:pt x="29873" y="260431"/>
                    <a:pt x="24678" y="250052"/>
                  </a:cubicBezTo>
                  <a:cubicBezTo>
                    <a:pt x="20781" y="242267"/>
                    <a:pt x="18183" y="235780"/>
                    <a:pt x="16885" y="227996"/>
                  </a:cubicBezTo>
                  <a:cubicBezTo>
                    <a:pt x="14287" y="220212"/>
                    <a:pt x="14287" y="212427"/>
                    <a:pt x="14287" y="204643"/>
                  </a:cubicBezTo>
                  <a:cubicBezTo>
                    <a:pt x="14287" y="190371"/>
                    <a:pt x="16885" y="176100"/>
                    <a:pt x="23379" y="163126"/>
                  </a:cubicBezTo>
                  <a:cubicBezTo>
                    <a:pt x="40264" y="176100"/>
                    <a:pt x="61046" y="183884"/>
                    <a:pt x="84426" y="183884"/>
                  </a:cubicBezTo>
                  <a:cubicBezTo>
                    <a:pt x="131185" y="183884"/>
                    <a:pt x="171450" y="151449"/>
                    <a:pt x="181841" y="107337"/>
                  </a:cubicBezTo>
                  <a:cubicBezTo>
                    <a:pt x="183139" y="100850"/>
                    <a:pt x="187036" y="94363"/>
                    <a:pt x="192232" y="90471"/>
                  </a:cubicBezTo>
                  <a:cubicBezTo>
                    <a:pt x="198726" y="83984"/>
                    <a:pt x="209117" y="78795"/>
                    <a:pt x="224703" y="77497"/>
                  </a:cubicBezTo>
                  <a:close/>
                  <a:moveTo>
                    <a:pt x="79893" y="26987"/>
                  </a:moveTo>
                  <a:cubicBezTo>
                    <a:pt x="77301" y="26987"/>
                    <a:pt x="76005" y="28271"/>
                    <a:pt x="76005" y="30840"/>
                  </a:cubicBezTo>
                  <a:cubicBezTo>
                    <a:pt x="76005" y="30840"/>
                    <a:pt x="76005" y="30840"/>
                    <a:pt x="76005" y="35977"/>
                  </a:cubicBezTo>
                  <a:cubicBezTo>
                    <a:pt x="76005" y="39830"/>
                    <a:pt x="76005" y="39830"/>
                    <a:pt x="72118" y="42398"/>
                  </a:cubicBezTo>
                  <a:cubicBezTo>
                    <a:pt x="61750" y="44967"/>
                    <a:pt x="55271" y="52672"/>
                    <a:pt x="53975" y="64231"/>
                  </a:cubicBezTo>
                  <a:cubicBezTo>
                    <a:pt x="53975" y="73221"/>
                    <a:pt x="59159" y="80926"/>
                    <a:pt x="66934" y="84779"/>
                  </a:cubicBezTo>
                  <a:cubicBezTo>
                    <a:pt x="72118" y="88632"/>
                    <a:pt x="78597" y="89916"/>
                    <a:pt x="83781" y="92485"/>
                  </a:cubicBezTo>
                  <a:cubicBezTo>
                    <a:pt x="85077" y="93769"/>
                    <a:pt x="87669" y="95053"/>
                    <a:pt x="88965" y="96337"/>
                  </a:cubicBezTo>
                  <a:cubicBezTo>
                    <a:pt x="94148" y="100190"/>
                    <a:pt x="94148" y="107896"/>
                    <a:pt x="87669" y="110464"/>
                  </a:cubicBezTo>
                  <a:cubicBezTo>
                    <a:pt x="83781" y="111749"/>
                    <a:pt x="81189" y="111749"/>
                    <a:pt x="77301" y="111749"/>
                  </a:cubicBezTo>
                  <a:cubicBezTo>
                    <a:pt x="72118" y="110464"/>
                    <a:pt x="66934" y="109180"/>
                    <a:pt x="61750" y="106612"/>
                  </a:cubicBezTo>
                  <a:cubicBezTo>
                    <a:pt x="59159" y="105327"/>
                    <a:pt x="57863" y="105327"/>
                    <a:pt x="56567" y="109180"/>
                  </a:cubicBezTo>
                  <a:cubicBezTo>
                    <a:pt x="55271" y="111749"/>
                    <a:pt x="55271" y="114317"/>
                    <a:pt x="53975" y="116886"/>
                  </a:cubicBezTo>
                  <a:cubicBezTo>
                    <a:pt x="53975" y="120739"/>
                    <a:pt x="53975" y="120739"/>
                    <a:pt x="56567" y="123307"/>
                  </a:cubicBezTo>
                  <a:cubicBezTo>
                    <a:pt x="61750" y="124591"/>
                    <a:pt x="66934" y="125876"/>
                    <a:pt x="70822" y="127160"/>
                  </a:cubicBezTo>
                  <a:cubicBezTo>
                    <a:pt x="74710" y="127160"/>
                    <a:pt x="74710" y="127160"/>
                    <a:pt x="74710" y="131013"/>
                  </a:cubicBezTo>
                  <a:cubicBezTo>
                    <a:pt x="74710" y="133581"/>
                    <a:pt x="74710" y="134866"/>
                    <a:pt x="74710" y="137434"/>
                  </a:cubicBezTo>
                  <a:cubicBezTo>
                    <a:pt x="74710" y="138718"/>
                    <a:pt x="76005" y="140003"/>
                    <a:pt x="78597" y="140003"/>
                  </a:cubicBezTo>
                  <a:cubicBezTo>
                    <a:pt x="81189" y="141287"/>
                    <a:pt x="83781" y="141287"/>
                    <a:pt x="86373" y="140003"/>
                  </a:cubicBezTo>
                  <a:cubicBezTo>
                    <a:pt x="88965" y="140003"/>
                    <a:pt x="90261" y="140003"/>
                    <a:pt x="90261" y="137434"/>
                  </a:cubicBezTo>
                  <a:cubicBezTo>
                    <a:pt x="90261" y="134866"/>
                    <a:pt x="90261" y="132297"/>
                    <a:pt x="90261" y="129728"/>
                  </a:cubicBezTo>
                  <a:cubicBezTo>
                    <a:pt x="90261" y="127160"/>
                    <a:pt x="91557" y="125876"/>
                    <a:pt x="92852" y="125876"/>
                  </a:cubicBezTo>
                  <a:cubicBezTo>
                    <a:pt x="99332" y="124591"/>
                    <a:pt x="103220" y="120739"/>
                    <a:pt x="107108" y="116886"/>
                  </a:cubicBezTo>
                  <a:cubicBezTo>
                    <a:pt x="117475" y="104043"/>
                    <a:pt x="113587" y="87348"/>
                    <a:pt x="99332" y="78358"/>
                  </a:cubicBezTo>
                  <a:cubicBezTo>
                    <a:pt x="94148" y="75789"/>
                    <a:pt x="90261" y="74505"/>
                    <a:pt x="85077" y="71936"/>
                  </a:cubicBezTo>
                  <a:cubicBezTo>
                    <a:pt x="82485" y="71936"/>
                    <a:pt x="79893" y="70652"/>
                    <a:pt x="77301" y="68084"/>
                  </a:cubicBezTo>
                  <a:cubicBezTo>
                    <a:pt x="73414" y="64231"/>
                    <a:pt x="73414" y="59094"/>
                    <a:pt x="79893" y="56525"/>
                  </a:cubicBezTo>
                  <a:cubicBezTo>
                    <a:pt x="81189" y="55241"/>
                    <a:pt x="82485" y="55241"/>
                    <a:pt x="83781" y="55241"/>
                  </a:cubicBezTo>
                  <a:cubicBezTo>
                    <a:pt x="90261" y="55241"/>
                    <a:pt x="95444" y="56525"/>
                    <a:pt x="101924" y="59094"/>
                  </a:cubicBezTo>
                  <a:cubicBezTo>
                    <a:pt x="104516" y="60378"/>
                    <a:pt x="105812" y="60378"/>
                    <a:pt x="105812" y="56525"/>
                  </a:cubicBezTo>
                  <a:cubicBezTo>
                    <a:pt x="107108" y="53957"/>
                    <a:pt x="108403" y="51388"/>
                    <a:pt x="109699" y="47535"/>
                  </a:cubicBezTo>
                  <a:cubicBezTo>
                    <a:pt x="109699" y="46251"/>
                    <a:pt x="108403" y="44967"/>
                    <a:pt x="107108" y="43682"/>
                  </a:cubicBezTo>
                  <a:cubicBezTo>
                    <a:pt x="103220" y="42398"/>
                    <a:pt x="99332" y="41114"/>
                    <a:pt x="95444" y="39830"/>
                  </a:cubicBezTo>
                  <a:cubicBezTo>
                    <a:pt x="90261" y="39830"/>
                    <a:pt x="90261" y="39830"/>
                    <a:pt x="90261" y="34692"/>
                  </a:cubicBezTo>
                  <a:cubicBezTo>
                    <a:pt x="90261" y="26987"/>
                    <a:pt x="90261" y="26987"/>
                    <a:pt x="83781" y="26987"/>
                  </a:cubicBezTo>
                  <a:cubicBezTo>
                    <a:pt x="83781" y="26987"/>
                    <a:pt x="83781" y="26987"/>
                    <a:pt x="79893" y="26987"/>
                  </a:cubicBezTo>
                  <a:close/>
                  <a:moveTo>
                    <a:pt x="83344" y="0"/>
                  </a:moveTo>
                  <a:cubicBezTo>
                    <a:pt x="129374" y="0"/>
                    <a:pt x="166688" y="37314"/>
                    <a:pt x="166688" y="83344"/>
                  </a:cubicBezTo>
                  <a:cubicBezTo>
                    <a:pt x="166688" y="129374"/>
                    <a:pt x="129374" y="166688"/>
                    <a:pt x="83344" y="166688"/>
                  </a:cubicBezTo>
                  <a:cubicBezTo>
                    <a:pt x="37314" y="166688"/>
                    <a:pt x="0" y="129374"/>
                    <a:pt x="0" y="83344"/>
                  </a:cubicBezTo>
                  <a:cubicBezTo>
                    <a:pt x="0" y="37314"/>
                    <a:pt x="37314" y="0"/>
                    <a:pt x="83344" y="0"/>
                  </a:cubicBez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nvGrpSpPr>
            <p:cNvPr id="15" name="组合 14"/>
            <p:cNvGrpSpPr/>
            <p:nvPr/>
          </p:nvGrpSpPr>
          <p:grpSpPr>
            <a:xfrm>
              <a:off x="5106445" y="2680481"/>
              <a:ext cx="757529" cy="828910"/>
              <a:chOff x="5331622" y="2750344"/>
              <a:chExt cx="757529" cy="828910"/>
            </a:xfrm>
          </p:grpSpPr>
          <p:sp>
            <p:nvSpPr>
              <p:cNvPr id="19" name="斜纹 18"/>
              <p:cNvSpPr/>
              <p:nvPr/>
            </p:nvSpPr>
            <p:spPr>
              <a:xfrm flipH="1">
                <a:off x="5331622" y="2804803"/>
                <a:ext cx="757529" cy="774451"/>
              </a:xfrm>
              <a:prstGeom prst="diagStripe">
                <a:avLst>
                  <a:gd name="adj" fmla="val 31417"/>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p:cNvSpPr/>
              <p:nvPr/>
            </p:nvSpPr>
            <p:spPr>
              <a:xfrm rot="2700000">
                <a:off x="5510631" y="2946597"/>
                <a:ext cx="675812" cy="283305"/>
              </a:xfrm>
              <a:prstGeom prst="rect">
                <a:avLst/>
              </a:prstGeom>
            </p:spPr>
            <p:txBody>
              <a:bodyPr wrap="none">
                <a:normAutofit/>
              </a:bodyPr>
              <a:lstStyle/>
              <a:p>
                <a:pPr algn="ctr"/>
                <a:r>
                  <a:rPr lang="zh-CN" altLang="en-US" sz="1200" dirty="0">
                    <a:solidFill>
                      <a:schemeClr val="bg1"/>
                    </a:solidFill>
                    <a:cs typeface="+mn-ea"/>
                    <a:sym typeface="+mn-lt"/>
                  </a:rPr>
                  <a:t>关键词</a:t>
                </a:r>
                <a:endParaRPr lang="zh-CN" altLang="en-US" sz="1200" dirty="0">
                  <a:solidFill>
                    <a:schemeClr val="bg1"/>
                  </a:solidFill>
                  <a:cs typeface="+mn-ea"/>
                  <a:sym typeface="+mn-lt"/>
                </a:endParaRPr>
              </a:p>
            </p:txBody>
          </p:sp>
        </p:grpSp>
        <p:grpSp>
          <p:nvGrpSpPr>
            <p:cNvPr id="16" name="组合 15"/>
            <p:cNvGrpSpPr/>
            <p:nvPr/>
          </p:nvGrpSpPr>
          <p:grpSpPr>
            <a:xfrm>
              <a:off x="2712616" y="3147927"/>
              <a:ext cx="2457329" cy="811788"/>
              <a:chOff x="2712616" y="3147927"/>
              <a:chExt cx="2457329" cy="811788"/>
            </a:xfrm>
          </p:grpSpPr>
          <p:sp>
            <p:nvSpPr>
              <p:cNvPr id="17" name="文本框 17"/>
              <p:cNvSpPr txBox="1"/>
              <p:nvPr/>
            </p:nvSpPr>
            <p:spPr>
              <a:xfrm>
                <a:off x="2712616" y="3534983"/>
                <a:ext cx="2457329" cy="424732"/>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dirty="0">
                    <a:latin typeface="+mn-lt"/>
                    <a:cs typeface="+mn-ea"/>
                    <a:sym typeface="+mn-lt"/>
                  </a:rPr>
                  <a:t>在这里输入内容在这里输入内容在这里输入内容在这里输入</a:t>
                </a:r>
                <a:r>
                  <a:rPr lang="zh-CN" altLang="en-US" dirty="0" smtClean="0">
                    <a:latin typeface="+mn-lt"/>
                    <a:cs typeface="+mn-ea"/>
                    <a:sym typeface="+mn-lt"/>
                  </a:rPr>
                  <a:t>内容</a:t>
                </a:r>
                <a:r>
                  <a:rPr lang="en-US" altLang="zh-CN" dirty="0" smtClean="0">
                    <a:latin typeface="+mn-lt"/>
                    <a:cs typeface="+mn-ea"/>
                    <a:sym typeface="+mn-lt"/>
                  </a:rPr>
                  <a:t>a</a:t>
                </a:r>
                <a:endParaRPr lang="zh-CN" altLang="en-US" dirty="0">
                  <a:latin typeface="+mn-lt"/>
                  <a:cs typeface="+mn-ea"/>
                  <a:sym typeface="+mn-lt"/>
                </a:endParaRPr>
              </a:p>
            </p:txBody>
          </p:sp>
          <p:sp>
            <p:nvSpPr>
              <p:cNvPr id="18" name="矩形 17"/>
              <p:cNvSpPr/>
              <p:nvPr/>
            </p:nvSpPr>
            <p:spPr>
              <a:xfrm>
                <a:off x="2712616" y="3147927"/>
                <a:ext cx="923330" cy="276998"/>
              </a:xfrm>
              <a:prstGeom prst="rect">
                <a:avLst/>
              </a:prstGeom>
              <a:noFill/>
            </p:spPr>
            <p:txBody>
              <a:bodyPr wrap="none" lIns="0" tIns="0" rIns="0" bIns="0" anchor="b" anchorCtr="0">
                <a:spAutoFit/>
              </a:bodyPr>
              <a:lstStyle/>
              <a:p>
                <a:r>
                  <a:rPr lang="zh-CN" altLang="en-US" dirty="0">
                    <a:solidFill>
                      <a:srgbClr val="071F65"/>
                    </a:solidFill>
                    <a:cs typeface="+mn-ea"/>
                    <a:sym typeface="+mn-lt"/>
                  </a:rPr>
                  <a:t>标题内容</a:t>
                </a:r>
                <a:endParaRPr lang="zh-CN" altLang="en-US" dirty="0">
                  <a:solidFill>
                    <a:srgbClr val="071F65"/>
                  </a:solidFill>
                  <a:cs typeface="+mn-ea"/>
                  <a:sym typeface="+mn-lt"/>
                </a:endParaRPr>
              </a:p>
            </p:txBody>
          </p:sp>
        </p:grpSp>
      </p:grpSp>
      <p:grpSp>
        <p:nvGrpSpPr>
          <p:cNvPr id="21" name="组合 20"/>
          <p:cNvGrpSpPr/>
          <p:nvPr/>
        </p:nvGrpSpPr>
        <p:grpSpPr>
          <a:xfrm>
            <a:off x="6340058" y="2117671"/>
            <a:ext cx="4700336" cy="1569908"/>
            <a:chOff x="6328027" y="2274081"/>
            <a:chExt cx="4700336" cy="1569908"/>
          </a:xfrm>
        </p:grpSpPr>
        <p:sp>
          <p:nvSpPr>
            <p:cNvPr id="22" name="圆角矩形 7"/>
            <p:cNvSpPr/>
            <p:nvPr/>
          </p:nvSpPr>
          <p:spPr>
            <a:xfrm>
              <a:off x="6328027" y="2274081"/>
              <a:ext cx="4352801" cy="1569908"/>
            </a:xfrm>
            <a:prstGeom prst="roundRect">
              <a:avLst>
                <a:gd name="adj" fmla="val 0"/>
              </a:avLst>
            </a:pr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圆角矩形 8"/>
            <p:cNvSpPr/>
            <p:nvPr/>
          </p:nvSpPr>
          <p:spPr>
            <a:xfrm>
              <a:off x="6599489" y="2274081"/>
              <a:ext cx="4428874" cy="1569908"/>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任意多边形 68"/>
            <p:cNvSpPr/>
            <p:nvPr/>
          </p:nvSpPr>
          <p:spPr>
            <a:xfrm>
              <a:off x="6955883" y="2749787"/>
              <a:ext cx="574938" cy="618495"/>
            </a:xfrm>
            <a:custGeom>
              <a:avLst/>
              <a:gdLst>
                <a:gd name="connsiteX0" fmla="*/ 264594 w 314325"/>
                <a:gd name="connsiteY0" fmla="*/ 247650 h 338138"/>
                <a:gd name="connsiteX1" fmla="*/ 269845 w 314325"/>
                <a:gd name="connsiteY1" fmla="*/ 267285 h 338138"/>
                <a:gd name="connsiteX2" fmla="*/ 230463 w 314325"/>
                <a:gd name="connsiteY2" fmla="*/ 306555 h 338138"/>
                <a:gd name="connsiteX3" fmla="*/ 189768 w 314325"/>
                <a:gd name="connsiteY3" fmla="*/ 267285 h 338138"/>
                <a:gd name="connsiteX4" fmla="*/ 193706 w 314325"/>
                <a:gd name="connsiteY4" fmla="*/ 250268 h 338138"/>
                <a:gd name="connsiteX5" fmla="*/ 163513 w 314325"/>
                <a:gd name="connsiteY5" fmla="*/ 281684 h 338138"/>
                <a:gd name="connsiteX6" fmla="*/ 231776 w 314325"/>
                <a:gd name="connsiteY6" fmla="*/ 322263 h 338138"/>
                <a:gd name="connsiteX7" fmla="*/ 300038 w 314325"/>
                <a:gd name="connsiteY7" fmla="*/ 280375 h 338138"/>
                <a:gd name="connsiteX8" fmla="*/ 264594 w 314325"/>
                <a:gd name="connsiteY8" fmla="*/ 247650 h 338138"/>
                <a:gd name="connsiteX9" fmla="*/ 232182 w 314325"/>
                <a:gd name="connsiteY9" fmla="*/ 238125 h 338138"/>
                <a:gd name="connsiteX10" fmla="*/ 224207 w 314325"/>
                <a:gd name="connsiteY10" fmla="*/ 239454 h 338138"/>
                <a:gd name="connsiteX11" fmla="*/ 201613 w 314325"/>
                <a:gd name="connsiteY11" fmla="*/ 267365 h 338138"/>
                <a:gd name="connsiteX12" fmla="*/ 230853 w 314325"/>
                <a:gd name="connsiteY12" fmla="*/ 295275 h 338138"/>
                <a:gd name="connsiteX13" fmla="*/ 258763 w 314325"/>
                <a:gd name="connsiteY13" fmla="*/ 267365 h 338138"/>
                <a:gd name="connsiteX14" fmla="*/ 232182 w 314325"/>
                <a:gd name="connsiteY14" fmla="*/ 238125 h 338138"/>
                <a:gd name="connsiteX15" fmla="*/ 0 w 314325"/>
                <a:gd name="connsiteY15" fmla="*/ 238125 h 338138"/>
                <a:gd name="connsiteX16" fmla="*/ 136972 w 314325"/>
                <a:gd name="connsiteY16" fmla="*/ 268392 h 338138"/>
                <a:gd name="connsiteX17" fmla="*/ 129070 w 314325"/>
                <a:gd name="connsiteY17" fmla="*/ 282868 h 338138"/>
                <a:gd name="connsiteX18" fmla="*/ 136972 w 314325"/>
                <a:gd name="connsiteY18" fmla="*/ 294712 h 338138"/>
                <a:gd name="connsiteX19" fmla="*/ 177800 w 314325"/>
                <a:gd name="connsiteY19" fmla="*/ 336822 h 338138"/>
                <a:gd name="connsiteX20" fmla="*/ 144874 w 314325"/>
                <a:gd name="connsiteY20" fmla="*/ 338138 h 338138"/>
                <a:gd name="connsiteX21" fmla="*/ 0 w 314325"/>
                <a:gd name="connsiteY21" fmla="*/ 288132 h 338138"/>
                <a:gd name="connsiteX22" fmla="*/ 0 w 314325"/>
                <a:gd name="connsiteY22" fmla="*/ 285500 h 338138"/>
                <a:gd name="connsiteX23" fmla="*/ 0 w 314325"/>
                <a:gd name="connsiteY23" fmla="*/ 238125 h 338138"/>
                <a:gd name="connsiteX24" fmla="*/ 231115 w 314325"/>
                <a:gd name="connsiteY24" fmla="*/ 227013 h 338138"/>
                <a:gd name="connsiteX25" fmla="*/ 235077 w 314325"/>
                <a:gd name="connsiteY25" fmla="*/ 228329 h 338138"/>
                <a:gd name="connsiteX26" fmla="*/ 313004 w 314325"/>
                <a:gd name="connsiteY26" fmla="*/ 277039 h 338138"/>
                <a:gd name="connsiteX27" fmla="*/ 314325 w 314325"/>
                <a:gd name="connsiteY27" fmla="*/ 280988 h 338138"/>
                <a:gd name="connsiteX28" fmla="*/ 311684 w 314325"/>
                <a:gd name="connsiteY28" fmla="*/ 284938 h 338138"/>
                <a:gd name="connsiteX29" fmla="*/ 232436 w 314325"/>
                <a:gd name="connsiteY29" fmla="*/ 334963 h 338138"/>
                <a:gd name="connsiteX30" fmla="*/ 151867 w 314325"/>
                <a:gd name="connsiteY30" fmla="*/ 284938 h 338138"/>
                <a:gd name="connsiteX31" fmla="*/ 149225 w 314325"/>
                <a:gd name="connsiteY31" fmla="*/ 282305 h 338138"/>
                <a:gd name="connsiteX32" fmla="*/ 151867 w 314325"/>
                <a:gd name="connsiteY32" fmla="*/ 277039 h 338138"/>
                <a:gd name="connsiteX33" fmla="*/ 221869 w 314325"/>
                <a:gd name="connsiteY33" fmla="*/ 228329 h 338138"/>
                <a:gd name="connsiteX34" fmla="*/ 231115 w 314325"/>
                <a:gd name="connsiteY34" fmla="*/ 227013 h 338138"/>
                <a:gd name="connsiteX35" fmla="*/ 0 w 314325"/>
                <a:gd name="connsiteY35" fmla="*/ 161925 h 338138"/>
                <a:gd name="connsiteX36" fmla="*/ 29052 w 314325"/>
                <a:gd name="connsiteY36" fmla="*/ 175193 h 338138"/>
                <a:gd name="connsiteX37" fmla="*/ 129411 w 314325"/>
                <a:gd name="connsiteY37" fmla="*/ 191116 h 338138"/>
                <a:gd name="connsiteX38" fmla="*/ 145257 w 314325"/>
                <a:gd name="connsiteY38" fmla="*/ 192443 h 338138"/>
                <a:gd name="connsiteX39" fmla="*/ 159782 w 314325"/>
                <a:gd name="connsiteY39" fmla="*/ 191116 h 338138"/>
                <a:gd name="connsiteX40" fmla="*/ 261462 w 314325"/>
                <a:gd name="connsiteY40" fmla="*/ 176520 h 338138"/>
                <a:gd name="connsiteX41" fmla="*/ 290513 w 314325"/>
                <a:gd name="connsiteY41" fmla="*/ 161925 h 338138"/>
                <a:gd name="connsiteX42" fmla="*/ 290513 w 314325"/>
                <a:gd name="connsiteY42" fmla="*/ 217653 h 338138"/>
                <a:gd name="connsiteX43" fmla="*/ 281270 w 314325"/>
                <a:gd name="connsiteY43" fmla="*/ 224287 h 338138"/>
                <a:gd name="connsiteX44" fmla="*/ 232411 w 314325"/>
                <a:gd name="connsiteY44" fmla="*/ 209692 h 338138"/>
                <a:gd name="connsiteX45" fmla="*/ 151859 w 314325"/>
                <a:gd name="connsiteY45" fmla="*/ 250825 h 338138"/>
                <a:gd name="connsiteX46" fmla="*/ 145257 w 314325"/>
                <a:gd name="connsiteY46" fmla="*/ 250825 h 338138"/>
                <a:gd name="connsiteX47" fmla="*/ 0 w 314325"/>
                <a:gd name="connsiteY47" fmla="*/ 217653 h 338138"/>
                <a:gd name="connsiteX48" fmla="*/ 0 w 314325"/>
                <a:gd name="connsiteY48" fmla="*/ 161925 h 338138"/>
                <a:gd name="connsiteX49" fmla="*/ 0 w 314325"/>
                <a:gd name="connsiteY49" fmla="*/ 85725 h 338138"/>
                <a:gd name="connsiteX50" fmla="*/ 145257 w 314325"/>
                <a:gd name="connsiteY50" fmla="*/ 116243 h 338138"/>
                <a:gd name="connsiteX51" fmla="*/ 290513 w 314325"/>
                <a:gd name="connsiteY51" fmla="*/ 85725 h 338138"/>
                <a:gd name="connsiteX52" fmla="*/ 290513 w 314325"/>
                <a:gd name="connsiteY52" fmla="*/ 141453 h 338138"/>
                <a:gd name="connsiteX53" fmla="*/ 161103 w 314325"/>
                <a:gd name="connsiteY53" fmla="*/ 174625 h 338138"/>
                <a:gd name="connsiteX54" fmla="*/ 158462 w 314325"/>
                <a:gd name="connsiteY54" fmla="*/ 174625 h 338138"/>
                <a:gd name="connsiteX55" fmla="*/ 153180 w 314325"/>
                <a:gd name="connsiteY55" fmla="*/ 174625 h 338138"/>
                <a:gd name="connsiteX56" fmla="*/ 145257 w 314325"/>
                <a:gd name="connsiteY56" fmla="*/ 174625 h 338138"/>
                <a:gd name="connsiteX57" fmla="*/ 137334 w 314325"/>
                <a:gd name="connsiteY57" fmla="*/ 174625 h 338138"/>
                <a:gd name="connsiteX58" fmla="*/ 130731 w 314325"/>
                <a:gd name="connsiteY58" fmla="*/ 174625 h 338138"/>
                <a:gd name="connsiteX59" fmla="*/ 129411 w 314325"/>
                <a:gd name="connsiteY59" fmla="*/ 174625 h 338138"/>
                <a:gd name="connsiteX60" fmla="*/ 0 w 314325"/>
                <a:gd name="connsiteY60" fmla="*/ 141453 h 338138"/>
                <a:gd name="connsiteX61" fmla="*/ 0 w 314325"/>
                <a:gd name="connsiteY61" fmla="*/ 85725 h 338138"/>
                <a:gd name="connsiteX62" fmla="*/ 145257 w 314325"/>
                <a:gd name="connsiteY62" fmla="*/ 0 h 338138"/>
                <a:gd name="connsiteX63" fmla="*/ 289193 w 314325"/>
                <a:gd name="connsiteY63" fmla="*/ 50673 h 338138"/>
                <a:gd name="connsiteX64" fmla="*/ 290513 w 314325"/>
                <a:gd name="connsiteY64" fmla="*/ 53340 h 338138"/>
                <a:gd name="connsiteX65" fmla="*/ 290513 w 314325"/>
                <a:gd name="connsiteY65" fmla="*/ 66675 h 338138"/>
                <a:gd name="connsiteX66" fmla="*/ 145257 w 314325"/>
                <a:gd name="connsiteY66" fmla="*/ 100013 h 338138"/>
                <a:gd name="connsiteX67" fmla="*/ 0 w 314325"/>
                <a:gd name="connsiteY67" fmla="*/ 66675 h 338138"/>
                <a:gd name="connsiteX68" fmla="*/ 0 w 314325"/>
                <a:gd name="connsiteY68" fmla="*/ 53340 h 338138"/>
                <a:gd name="connsiteX69" fmla="*/ 0 w 314325"/>
                <a:gd name="connsiteY69" fmla="*/ 49339 h 338138"/>
                <a:gd name="connsiteX70" fmla="*/ 145257 w 314325"/>
                <a:gd name="connsiteY70"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14325" h="338138">
                  <a:moveTo>
                    <a:pt x="264594" y="247650"/>
                  </a:moveTo>
                  <a:cubicBezTo>
                    <a:pt x="268532" y="252886"/>
                    <a:pt x="269845" y="259431"/>
                    <a:pt x="269845" y="267285"/>
                  </a:cubicBezTo>
                  <a:cubicBezTo>
                    <a:pt x="269845" y="289538"/>
                    <a:pt x="251467" y="306555"/>
                    <a:pt x="230463" y="306555"/>
                  </a:cubicBezTo>
                  <a:cubicBezTo>
                    <a:pt x="208146" y="306555"/>
                    <a:pt x="189768" y="289538"/>
                    <a:pt x="189768" y="267285"/>
                  </a:cubicBezTo>
                  <a:cubicBezTo>
                    <a:pt x="189768" y="260740"/>
                    <a:pt x="191081" y="255504"/>
                    <a:pt x="193706" y="250268"/>
                  </a:cubicBezTo>
                  <a:cubicBezTo>
                    <a:pt x="183204" y="258122"/>
                    <a:pt x="172702" y="267285"/>
                    <a:pt x="163513" y="281684"/>
                  </a:cubicBezTo>
                  <a:cubicBezTo>
                    <a:pt x="181892" y="307864"/>
                    <a:pt x="205521" y="322263"/>
                    <a:pt x="231776" y="322263"/>
                  </a:cubicBezTo>
                  <a:cubicBezTo>
                    <a:pt x="256718" y="322263"/>
                    <a:pt x="280347" y="307864"/>
                    <a:pt x="300038" y="280375"/>
                  </a:cubicBezTo>
                  <a:cubicBezTo>
                    <a:pt x="289536" y="265976"/>
                    <a:pt x="277722" y="254195"/>
                    <a:pt x="264594" y="247650"/>
                  </a:cubicBezTo>
                  <a:close/>
                  <a:moveTo>
                    <a:pt x="232182" y="238125"/>
                  </a:moveTo>
                  <a:cubicBezTo>
                    <a:pt x="229524" y="238125"/>
                    <a:pt x="226866" y="239454"/>
                    <a:pt x="224207" y="239454"/>
                  </a:cubicBezTo>
                  <a:cubicBezTo>
                    <a:pt x="210917" y="242112"/>
                    <a:pt x="201613" y="252745"/>
                    <a:pt x="201613" y="267365"/>
                  </a:cubicBezTo>
                  <a:cubicBezTo>
                    <a:pt x="201613" y="283314"/>
                    <a:pt x="214904" y="295275"/>
                    <a:pt x="230853" y="295275"/>
                  </a:cubicBezTo>
                  <a:cubicBezTo>
                    <a:pt x="246802" y="295275"/>
                    <a:pt x="258763" y="283314"/>
                    <a:pt x="258763" y="267365"/>
                  </a:cubicBezTo>
                  <a:cubicBezTo>
                    <a:pt x="258763" y="251416"/>
                    <a:pt x="246802" y="239454"/>
                    <a:pt x="232182" y="238125"/>
                  </a:cubicBezTo>
                  <a:close/>
                  <a:moveTo>
                    <a:pt x="0" y="238125"/>
                  </a:moveTo>
                  <a:cubicBezTo>
                    <a:pt x="22390" y="255233"/>
                    <a:pt x="69803" y="267076"/>
                    <a:pt x="136972" y="268392"/>
                  </a:cubicBezTo>
                  <a:cubicBezTo>
                    <a:pt x="136972" y="268392"/>
                    <a:pt x="136972" y="268392"/>
                    <a:pt x="129070" y="282868"/>
                  </a:cubicBezTo>
                  <a:cubicBezTo>
                    <a:pt x="129070" y="282868"/>
                    <a:pt x="129070" y="282868"/>
                    <a:pt x="136972" y="294712"/>
                  </a:cubicBezTo>
                  <a:cubicBezTo>
                    <a:pt x="148825" y="313135"/>
                    <a:pt x="161996" y="326295"/>
                    <a:pt x="177800" y="336822"/>
                  </a:cubicBezTo>
                  <a:cubicBezTo>
                    <a:pt x="167264" y="338138"/>
                    <a:pt x="155411" y="338138"/>
                    <a:pt x="144874" y="338138"/>
                  </a:cubicBezTo>
                  <a:cubicBezTo>
                    <a:pt x="68486" y="338138"/>
                    <a:pt x="7902" y="317083"/>
                    <a:pt x="0" y="288132"/>
                  </a:cubicBezTo>
                  <a:cubicBezTo>
                    <a:pt x="0" y="288132"/>
                    <a:pt x="0" y="286816"/>
                    <a:pt x="0" y="285500"/>
                  </a:cubicBezTo>
                  <a:cubicBezTo>
                    <a:pt x="0" y="285500"/>
                    <a:pt x="0" y="285500"/>
                    <a:pt x="0" y="238125"/>
                  </a:cubicBezTo>
                  <a:close/>
                  <a:moveTo>
                    <a:pt x="231115" y="227013"/>
                  </a:moveTo>
                  <a:cubicBezTo>
                    <a:pt x="232436" y="227013"/>
                    <a:pt x="233756" y="227013"/>
                    <a:pt x="235077" y="228329"/>
                  </a:cubicBezTo>
                  <a:cubicBezTo>
                    <a:pt x="265456" y="229646"/>
                    <a:pt x="291872" y="246760"/>
                    <a:pt x="313004" y="277039"/>
                  </a:cubicBezTo>
                  <a:lnTo>
                    <a:pt x="314325" y="280988"/>
                  </a:lnTo>
                  <a:cubicBezTo>
                    <a:pt x="314325" y="280988"/>
                    <a:pt x="314325" y="280988"/>
                    <a:pt x="311684" y="284938"/>
                  </a:cubicBezTo>
                  <a:cubicBezTo>
                    <a:pt x="290551" y="316533"/>
                    <a:pt x="262814" y="334963"/>
                    <a:pt x="232436" y="334963"/>
                  </a:cubicBezTo>
                  <a:cubicBezTo>
                    <a:pt x="200736" y="334963"/>
                    <a:pt x="173000" y="316533"/>
                    <a:pt x="151867" y="284938"/>
                  </a:cubicBezTo>
                  <a:cubicBezTo>
                    <a:pt x="151867" y="284938"/>
                    <a:pt x="151867" y="284938"/>
                    <a:pt x="149225" y="282305"/>
                  </a:cubicBezTo>
                  <a:cubicBezTo>
                    <a:pt x="149225" y="282305"/>
                    <a:pt x="149225" y="282305"/>
                    <a:pt x="151867" y="277039"/>
                  </a:cubicBezTo>
                  <a:cubicBezTo>
                    <a:pt x="171679" y="249393"/>
                    <a:pt x="195453" y="232279"/>
                    <a:pt x="221869" y="228329"/>
                  </a:cubicBezTo>
                  <a:cubicBezTo>
                    <a:pt x="224511" y="228329"/>
                    <a:pt x="228473" y="227013"/>
                    <a:pt x="231115" y="227013"/>
                  </a:cubicBezTo>
                  <a:close/>
                  <a:moveTo>
                    <a:pt x="0" y="161925"/>
                  </a:moveTo>
                  <a:cubicBezTo>
                    <a:pt x="7923" y="167232"/>
                    <a:pt x="17167" y="172540"/>
                    <a:pt x="29052" y="175193"/>
                  </a:cubicBezTo>
                  <a:cubicBezTo>
                    <a:pt x="52821" y="184481"/>
                    <a:pt x="87154" y="191116"/>
                    <a:pt x="129411" y="191116"/>
                  </a:cubicBezTo>
                  <a:cubicBezTo>
                    <a:pt x="134693" y="192443"/>
                    <a:pt x="139975" y="192443"/>
                    <a:pt x="145257" y="192443"/>
                  </a:cubicBezTo>
                  <a:cubicBezTo>
                    <a:pt x="150539" y="192443"/>
                    <a:pt x="154500" y="192443"/>
                    <a:pt x="159782" y="191116"/>
                  </a:cubicBezTo>
                  <a:cubicBezTo>
                    <a:pt x="202039" y="191116"/>
                    <a:pt x="236372" y="184481"/>
                    <a:pt x="261462" y="176520"/>
                  </a:cubicBezTo>
                  <a:cubicBezTo>
                    <a:pt x="272026" y="172540"/>
                    <a:pt x="282590" y="167232"/>
                    <a:pt x="290513" y="161925"/>
                  </a:cubicBezTo>
                  <a:cubicBezTo>
                    <a:pt x="290513" y="161925"/>
                    <a:pt x="290513" y="161925"/>
                    <a:pt x="290513" y="217653"/>
                  </a:cubicBezTo>
                  <a:cubicBezTo>
                    <a:pt x="287872" y="218980"/>
                    <a:pt x="285231" y="221634"/>
                    <a:pt x="281270" y="224287"/>
                  </a:cubicBezTo>
                  <a:cubicBezTo>
                    <a:pt x="266744" y="214999"/>
                    <a:pt x="249577" y="209692"/>
                    <a:pt x="232411" y="209692"/>
                  </a:cubicBezTo>
                  <a:cubicBezTo>
                    <a:pt x="202039" y="209692"/>
                    <a:pt x="174308" y="224287"/>
                    <a:pt x="151859" y="250825"/>
                  </a:cubicBezTo>
                  <a:cubicBezTo>
                    <a:pt x="149218" y="250825"/>
                    <a:pt x="146577" y="250825"/>
                    <a:pt x="145257" y="250825"/>
                  </a:cubicBezTo>
                  <a:cubicBezTo>
                    <a:pt x="71308" y="250825"/>
                    <a:pt x="15846" y="234902"/>
                    <a:pt x="0" y="217653"/>
                  </a:cubicBezTo>
                  <a:cubicBezTo>
                    <a:pt x="0" y="217653"/>
                    <a:pt x="0" y="217653"/>
                    <a:pt x="0" y="161925"/>
                  </a:cubicBezTo>
                  <a:close/>
                  <a:moveTo>
                    <a:pt x="0" y="85725"/>
                  </a:moveTo>
                  <a:cubicBezTo>
                    <a:pt x="27731" y="105628"/>
                    <a:pt x="87154" y="116243"/>
                    <a:pt x="145257" y="116243"/>
                  </a:cubicBezTo>
                  <a:cubicBezTo>
                    <a:pt x="202039" y="116243"/>
                    <a:pt x="261462" y="105628"/>
                    <a:pt x="290513" y="85725"/>
                  </a:cubicBezTo>
                  <a:cubicBezTo>
                    <a:pt x="290513" y="85725"/>
                    <a:pt x="290513" y="85725"/>
                    <a:pt x="290513" y="141453"/>
                  </a:cubicBezTo>
                  <a:cubicBezTo>
                    <a:pt x="274667" y="157376"/>
                    <a:pt x="225808" y="171971"/>
                    <a:pt x="161103" y="174625"/>
                  </a:cubicBezTo>
                  <a:cubicBezTo>
                    <a:pt x="159782" y="174625"/>
                    <a:pt x="159782" y="174625"/>
                    <a:pt x="158462" y="174625"/>
                  </a:cubicBezTo>
                  <a:cubicBezTo>
                    <a:pt x="157141" y="174625"/>
                    <a:pt x="154500" y="174625"/>
                    <a:pt x="153180" y="174625"/>
                  </a:cubicBezTo>
                  <a:cubicBezTo>
                    <a:pt x="150539" y="174625"/>
                    <a:pt x="147898" y="174625"/>
                    <a:pt x="145257" y="174625"/>
                  </a:cubicBezTo>
                  <a:cubicBezTo>
                    <a:pt x="142616" y="174625"/>
                    <a:pt x="139975" y="174625"/>
                    <a:pt x="137334" y="174625"/>
                  </a:cubicBezTo>
                  <a:cubicBezTo>
                    <a:pt x="134693" y="174625"/>
                    <a:pt x="133372" y="174625"/>
                    <a:pt x="130731" y="174625"/>
                  </a:cubicBezTo>
                  <a:cubicBezTo>
                    <a:pt x="130731" y="174625"/>
                    <a:pt x="129411" y="174625"/>
                    <a:pt x="129411" y="174625"/>
                  </a:cubicBezTo>
                  <a:cubicBezTo>
                    <a:pt x="63385" y="171971"/>
                    <a:pt x="14526" y="157376"/>
                    <a:pt x="0" y="141453"/>
                  </a:cubicBezTo>
                  <a:cubicBezTo>
                    <a:pt x="0" y="141453"/>
                    <a:pt x="0" y="141453"/>
                    <a:pt x="0" y="85725"/>
                  </a:cubicBezTo>
                  <a:close/>
                  <a:moveTo>
                    <a:pt x="145257" y="0"/>
                  </a:moveTo>
                  <a:cubicBezTo>
                    <a:pt x="232411" y="0"/>
                    <a:pt x="282590" y="25336"/>
                    <a:pt x="289193" y="50673"/>
                  </a:cubicBezTo>
                  <a:cubicBezTo>
                    <a:pt x="289193" y="50673"/>
                    <a:pt x="290513" y="52007"/>
                    <a:pt x="290513" y="53340"/>
                  </a:cubicBezTo>
                  <a:cubicBezTo>
                    <a:pt x="290513" y="53340"/>
                    <a:pt x="290513" y="53340"/>
                    <a:pt x="290513" y="66675"/>
                  </a:cubicBezTo>
                  <a:cubicBezTo>
                    <a:pt x="273347" y="84011"/>
                    <a:pt x="219206" y="100013"/>
                    <a:pt x="145257" y="100013"/>
                  </a:cubicBezTo>
                  <a:cubicBezTo>
                    <a:pt x="71308" y="100013"/>
                    <a:pt x="15846" y="84011"/>
                    <a:pt x="0" y="66675"/>
                  </a:cubicBezTo>
                  <a:cubicBezTo>
                    <a:pt x="0" y="66675"/>
                    <a:pt x="0" y="66675"/>
                    <a:pt x="0" y="53340"/>
                  </a:cubicBezTo>
                  <a:cubicBezTo>
                    <a:pt x="0" y="52007"/>
                    <a:pt x="0" y="50673"/>
                    <a:pt x="0" y="49339"/>
                  </a:cubicBezTo>
                  <a:cubicBezTo>
                    <a:pt x="7923" y="25336"/>
                    <a:pt x="56782" y="0"/>
                    <a:pt x="145257" y="0"/>
                  </a:cubicBezTo>
                  <a:close/>
                </a:path>
              </a:pathLst>
            </a:cu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nvGrpSpPr>
            <p:cNvPr id="25" name="组合 24"/>
            <p:cNvGrpSpPr/>
            <p:nvPr/>
          </p:nvGrpSpPr>
          <p:grpSpPr>
            <a:xfrm>
              <a:off x="7877005" y="2703427"/>
              <a:ext cx="2457329" cy="811788"/>
              <a:chOff x="2712616" y="3147927"/>
              <a:chExt cx="2457329" cy="811788"/>
            </a:xfrm>
          </p:grpSpPr>
          <p:sp>
            <p:nvSpPr>
              <p:cNvPr id="26" name="文本框 17"/>
              <p:cNvSpPr txBox="1"/>
              <p:nvPr/>
            </p:nvSpPr>
            <p:spPr>
              <a:xfrm>
                <a:off x="2712616" y="3534983"/>
                <a:ext cx="2457329" cy="424732"/>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dirty="0">
                    <a:latin typeface="+mn-lt"/>
                    <a:cs typeface="+mn-ea"/>
                    <a:sym typeface="+mn-lt"/>
                  </a:rPr>
                  <a:t>在这里输入内容在这里输入内容在这里输入内容在这里输入内容</a:t>
                </a:r>
                <a:endParaRPr lang="zh-CN" altLang="en-US" dirty="0">
                  <a:latin typeface="+mn-lt"/>
                  <a:cs typeface="+mn-ea"/>
                  <a:sym typeface="+mn-lt"/>
                </a:endParaRPr>
              </a:p>
            </p:txBody>
          </p:sp>
          <p:sp>
            <p:nvSpPr>
              <p:cNvPr id="29" name="矩形 28"/>
              <p:cNvSpPr/>
              <p:nvPr/>
            </p:nvSpPr>
            <p:spPr>
              <a:xfrm>
                <a:off x="2712616" y="3147927"/>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grpSp>
      </p:grpSp>
      <p:grpSp>
        <p:nvGrpSpPr>
          <p:cNvPr id="30" name="组合 29"/>
          <p:cNvGrpSpPr/>
          <p:nvPr/>
        </p:nvGrpSpPr>
        <p:grpSpPr>
          <a:xfrm>
            <a:off x="1175669" y="3984571"/>
            <a:ext cx="4700336" cy="1569908"/>
            <a:chOff x="1163638" y="4140981"/>
            <a:chExt cx="4700336" cy="1569908"/>
          </a:xfrm>
        </p:grpSpPr>
        <p:sp>
          <p:nvSpPr>
            <p:cNvPr id="31" name="圆角矩形 7"/>
            <p:cNvSpPr/>
            <p:nvPr/>
          </p:nvSpPr>
          <p:spPr>
            <a:xfrm>
              <a:off x="1163638" y="4140981"/>
              <a:ext cx="4352801" cy="1569908"/>
            </a:xfrm>
            <a:prstGeom prst="roundRect">
              <a:avLst>
                <a:gd name="adj" fmla="val 0"/>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圆角矩形 8"/>
            <p:cNvSpPr/>
            <p:nvPr/>
          </p:nvSpPr>
          <p:spPr>
            <a:xfrm>
              <a:off x="1435100" y="4140981"/>
              <a:ext cx="4428874" cy="1569908"/>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 name="任意多边形 68"/>
            <p:cNvSpPr/>
            <p:nvPr/>
          </p:nvSpPr>
          <p:spPr>
            <a:xfrm>
              <a:off x="1769716" y="4618138"/>
              <a:ext cx="618495" cy="615593"/>
            </a:xfrm>
            <a:custGeom>
              <a:avLst/>
              <a:gdLst>
                <a:gd name="connsiteX0" fmla="*/ 231775 w 338138"/>
                <a:gd name="connsiteY0" fmla="*/ 190500 h 336552"/>
                <a:gd name="connsiteX1" fmla="*/ 254000 w 338138"/>
                <a:gd name="connsiteY1" fmla="*/ 190500 h 336552"/>
                <a:gd name="connsiteX2" fmla="*/ 254000 w 338138"/>
                <a:gd name="connsiteY2" fmla="*/ 231775 h 336552"/>
                <a:gd name="connsiteX3" fmla="*/ 295275 w 338138"/>
                <a:gd name="connsiteY3" fmla="*/ 231775 h 336552"/>
                <a:gd name="connsiteX4" fmla="*/ 295275 w 338138"/>
                <a:gd name="connsiteY4" fmla="*/ 252413 h 336552"/>
                <a:gd name="connsiteX5" fmla="*/ 231775 w 338138"/>
                <a:gd name="connsiteY5" fmla="*/ 252413 h 336552"/>
                <a:gd name="connsiteX6" fmla="*/ 242094 w 338138"/>
                <a:gd name="connsiteY6" fmla="*/ 168275 h 336552"/>
                <a:gd name="connsiteX7" fmla="*/ 168275 w 338138"/>
                <a:gd name="connsiteY7" fmla="*/ 242094 h 336552"/>
                <a:gd name="connsiteX8" fmla="*/ 242094 w 338138"/>
                <a:gd name="connsiteY8" fmla="*/ 315913 h 336552"/>
                <a:gd name="connsiteX9" fmla="*/ 315913 w 338138"/>
                <a:gd name="connsiteY9" fmla="*/ 242094 h 336552"/>
                <a:gd name="connsiteX10" fmla="*/ 242094 w 338138"/>
                <a:gd name="connsiteY10" fmla="*/ 168275 h 336552"/>
                <a:gd name="connsiteX11" fmla="*/ 242888 w 338138"/>
                <a:gd name="connsiteY11" fmla="*/ 147638 h 336552"/>
                <a:gd name="connsiteX12" fmla="*/ 338138 w 338138"/>
                <a:gd name="connsiteY12" fmla="*/ 242095 h 336552"/>
                <a:gd name="connsiteX13" fmla="*/ 242888 w 338138"/>
                <a:gd name="connsiteY13" fmla="*/ 336552 h 336552"/>
                <a:gd name="connsiteX14" fmla="*/ 147638 w 338138"/>
                <a:gd name="connsiteY14" fmla="*/ 242095 h 336552"/>
                <a:gd name="connsiteX15" fmla="*/ 242888 w 338138"/>
                <a:gd name="connsiteY15" fmla="*/ 147638 h 336552"/>
                <a:gd name="connsiteX16" fmla="*/ 0 w 338138"/>
                <a:gd name="connsiteY16" fmla="*/ 20638 h 336552"/>
                <a:gd name="connsiteX17" fmla="*/ 42122 w 338138"/>
                <a:gd name="connsiteY17" fmla="*/ 20638 h 336552"/>
                <a:gd name="connsiteX18" fmla="*/ 42122 w 338138"/>
                <a:gd name="connsiteY18" fmla="*/ 83911 h 336552"/>
                <a:gd name="connsiteX19" fmla="*/ 105304 w 338138"/>
                <a:gd name="connsiteY19" fmla="*/ 83911 h 336552"/>
                <a:gd name="connsiteX20" fmla="*/ 105304 w 338138"/>
                <a:gd name="connsiteY20" fmla="*/ 20638 h 336552"/>
                <a:gd name="connsiteX21" fmla="*/ 210609 w 338138"/>
                <a:gd name="connsiteY21" fmla="*/ 20638 h 336552"/>
                <a:gd name="connsiteX22" fmla="*/ 210609 w 338138"/>
                <a:gd name="connsiteY22" fmla="*/ 83911 h 336552"/>
                <a:gd name="connsiteX23" fmla="*/ 273791 w 338138"/>
                <a:gd name="connsiteY23" fmla="*/ 83911 h 336552"/>
                <a:gd name="connsiteX24" fmla="*/ 273791 w 338138"/>
                <a:gd name="connsiteY24" fmla="*/ 20638 h 336552"/>
                <a:gd name="connsiteX25" fmla="*/ 315913 w 338138"/>
                <a:gd name="connsiteY25" fmla="*/ 20638 h 336552"/>
                <a:gd name="connsiteX26" fmla="*/ 315913 w 338138"/>
                <a:gd name="connsiteY26" fmla="*/ 153776 h 336552"/>
                <a:gd name="connsiteX27" fmla="*/ 294852 w 338138"/>
                <a:gd name="connsiteY27" fmla="*/ 139275 h 336552"/>
                <a:gd name="connsiteX28" fmla="*/ 294852 w 338138"/>
                <a:gd name="connsiteY28" fmla="*/ 126093 h 336552"/>
                <a:gd name="connsiteX29" fmla="*/ 21061 w 338138"/>
                <a:gd name="connsiteY29" fmla="*/ 126093 h 336552"/>
                <a:gd name="connsiteX30" fmla="*/ 21061 w 338138"/>
                <a:gd name="connsiteY30" fmla="*/ 294822 h 336552"/>
                <a:gd name="connsiteX31" fmla="*/ 139528 w 338138"/>
                <a:gd name="connsiteY31" fmla="*/ 294822 h 336552"/>
                <a:gd name="connsiteX32" fmla="*/ 154008 w 338138"/>
                <a:gd name="connsiteY32" fmla="*/ 315913 h 336552"/>
                <a:gd name="connsiteX33" fmla="*/ 0 w 338138"/>
                <a:gd name="connsiteY33" fmla="*/ 315913 h 336552"/>
                <a:gd name="connsiteX34" fmla="*/ 0 w 338138"/>
                <a:gd name="connsiteY34" fmla="*/ 20638 h 336552"/>
                <a:gd name="connsiteX35" fmla="*/ 231775 w 338138"/>
                <a:gd name="connsiteY35" fmla="*/ 0 h 336552"/>
                <a:gd name="connsiteX36" fmla="*/ 254000 w 338138"/>
                <a:gd name="connsiteY36" fmla="*/ 0 h 336552"/>
                <a:gd name="connsiteX37" fmla="*/ 254000 w 338138"/>
                <a:gd name="connsiteY37" fmla="*/ 63500 h 336552"/>
                <a:gd name="connsiteX38" fmla="*/ 231775 w 338138"/>
                <a:gd name="connsiteY38" fmla="*/ 63500 h 336552"/>
                <a:gd name="connsiteX39" fmla="*/ 63500 w 338138"/>
                <a:gd name="connsiteY39" fmla="*/ 0 h 336552"/>
                <a:gd name="connsiteX40" fmla="*/ 84138 w 338138"/>
                <a:gd name="connsiteY40" fmla="*/ 0 h 336552"/>
                <a:gd name="connsiteX41" fmla="*/ 84138 w 338138"/>
                <a:gd name="connsiteY41" fmla="*/ 63500 h 336552"/>
                <a:gd name="connsiteX42" fmla="*/ 63500 w 338138"/>
                <a:gd name="connsiteY42" fmla="*/ 63500 h 33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8138" h="336552">
                  <a:moveTo>
                    <a:pt x="231775" y="190500"/>
                  </a:moveTo>
                  <a:lnTo>
                    <a:pt x="254000" y="190500"/>
                  </a:lnTo>
                  <a:lnTo>
                    <a:pt x="254000" y="231775"/>
                  </a:lnTo>
                  <a:lnTo>
                    <a:pt x="295275" y="231775"/>
                  </a:lnTo>
                  <a:lnTo>
                    <a:pt x="295275" y="252413"/>
                  </a:lnTo>
                  <a:lnTo>
                    <a:pt x="231775" y="252413"/>
                  </a:lnTo>
                  <a:close/>
                  <a:moveTo>
                    <a:pt x="242094" y="168275"/>
                  </a:moveTo>
                  <a:cubicBezTo>
                    <a:pt x="201325" y="168275"/>
                    <a:pt x="168275" y="201325"/>
                    <a:pt x="168275" y="242094"/>
                  </a:cubicBezTo>
                  <a:cubicBezTo>
                    <a:pt x="168275" y="282863"/>
                    <a:pt x="201325" y="315913"/>
                    <a:pt x="242094" y="315913"/>
                  </a:cubicBezTo>
                  <a:cubicBezTo>
                    <a:pt x="282863" y="315913"/>
                    <a:pt x="315913" y="282863"/>
                    <a:pt x="315913" y="242094"/>
                  </a:cubicBezTo>
                  <a:cubicBezTo>
                    <a:pt x="315913" y="201325"/>
                    <a:pt x="282863" y="168275"/>
                    <a:pt x="242094" y="168275"/>
                  </a:cubicBezTo>
                  <a:close/>
                  <a:moveTo>
                    <a:pt x="242888" y="147638"/>
                  </a:moveTo>
                  <a:cubicBezTo>
                    <a:pt x="295493" y="147638"/>
                    <a:pt x="338138" y="189928"/>
                    <a:pt x="338138" y="242095"/>
                  </a:cubicBezTo>
                  <a:cubicBezTo>
                    <a:pt x="338138" y="294262"/>
                    <a:pt x="295493" y="336552"/>
                    <a:pt x="242888" y="336552"/>
                  </a:cubicBezTo>
                  <a:cubicBezTo>
                    <a:pt x="190283" y="336552"/>
                    <a:pt x="147638" y="294262"/>
                    <a:pt x="147638" y="242095"/>
                  </a:cubicBezTo>
                  <a:cubicBezTo>
                    <a:pt x="147638" y="189928"/>
                    <a:pt x="190283" y="147638"/>
                    <a:pt x="242888" y="147638"/>
                  </a:cubicBezTo>
                  <a:close/>
                  <a:moveTo>
                    <a:pt x="0" y="20638"/>
                  </a:moveTo>
                  <a:cubicBezTo>
                    <a:pt x="0" y="20638"/>
                    <a:pt x="0" y="20638"/>
                    <a:pt x="42122" y="20638"/>
                  </a:cubicBezTo>
                  <a:cubicBezTo>
                    <a:pt x="42122" y="20638"/>
                    <a:pt x="42122" y="20638"/>
                    <a:pt x="42122" y="83911"/>
                  </a:cubicBezTo>
                  <a:cubicBezTo>
                    <a:pt x="42122" y="83911"/>
                    <a:pt x="42122" y="83911"/>
                    <a:pt x="105304" y="83911"/>
                  </a:cubicBezTo>
                  <a:cubicBezTo>
                    <a:pt x="105304" y="83911"/>
                    <a:pt x="105304" y="83911"/>
                    <a:pt x="105304" y="20638"/>
                  </a:cubicBezTo>
                  <a:cubicBezTo>
                    <a:pt x="105304" y="20638"/>
                    <a:pt x="105304" y="20638"/>
                    <a:pt x="210609" y="20638"/>
                  </a:cubicBezTo>
                  <a:cubicBezTo>
                    <a:pt x="210609" y="20638"/>
                    <a:pt x="210609" y="20638"/>
                    <a:pt x="210609" y="83911"/>
                  </a:cubicBezTo>
                  <a:cubicBezTo>
                    <a:pt x="210609" y="83911"/>
                    <a:pt x="210609" y="83911"/>
                    <a:pt x="273791" y="83911"/>
                  </a:cubicBezTo>
                  <a:cubicBezTo>
                    <a:pt x="273791" y="83911"/>
                    <a:pt x="273791" y="83911"/>
                    <a:pt x="273791" y="20638"/>
                  </a:cubicBezTo>
                  <a:cubicBezTo>
                    <a:pt x="273791" y="20638"/>
                    <a:pt x="273791" y="20638"/>
                    <a:pt x="315913" y="20638"/>
                  </a:cubicBezTo>
                  <a:cubicBezTo>
                    <a:pt x="315913" y="20638"/>
                    <a:pt x="315913" y="20638"/>
                    <a:pt x="315913" y="153776"/>
                  </a:cubicBezTo>
                  <a:cubicBezTo>
                    <a:pt x="309331" y="147184"/>
                    <a:pt x="302750" y="143230"/>
                    <a:pt x="294852" y="139275"/>
                  </a:cubicBezTo>
                  <a:cubicBezTo>
                    <a:pt x="294852" y="139275"/>
                    <a:pt x="294852" y="139275"/>
                    <a:pt x="294852" y="126093"/>
                  </a:cubicBezTo>
                  <a:cubicBezTo>
                    <a:pt x="294852" y="126093"/>
                    <a:pt x="294852" y="126093"/>
                    <a:pt x="21061" y="126093"/>
                  </a:cubicBezTo>
                  <a:cubicBezTo>
                    <a:pt x="21061" y="126093"/>
                    <a:pt x="21061" y="126093"/>
                    <a:pt x="21061" y="294822"/>
                  </a:cubicBezTo>
                  <a:cubicBezTo>
                    <a:pt x="21061" y="294822"/>
                    <a:pt x="21061" y="294822"/>
                    <a:pt x="139528" y="294822"/>
                  </a:cubicBezTo>
                  <a:cubicBezTo>
                    <a:pt x="143477" y="302731"/>
                    <a:pt x="147426" y="309322"/>
                    <a:pt x="154008" y="315913"/>
                  </a:cubicBezTo>
                  <a:cubicBezTo>
                    <a:pt x="154008" y="315913"/>
                    <a:pt x="154008" y="315913"/>
                    <a:pt x="0" y="315913"/>
                  </a:cubicBezTo>
                  <a:cubicBezTo>
                    <a:pt x="0" y="315913"/>
                    <a:pt x="0" y="315913"/>
                    <a:pt x="0" y="20638"/>
                  </a:cubicBezTo>
                  <a:close/>
                  <a:moveTo>
                    <a:pt x="231775" y="0"/>
                  </a:moveTo>
                  <a:lnTo>
                    <a:pt x="254000" y="0"/>
                  </a:lnTo>
                  <a:lnTo>
                    <a:pt x="254000" y="63500"/>
                  </a:lnTo>
                  <a:lnTo>
                    <a:pt x="231775" y="63500"/>
                  </a:lnTo>
                  <a:close/>
                  <a:moveTo>
                    <a:pt x="63500" y="0"/>
                  </a:moveTo>
                  <a:lnTo>
                    <a:pt x="84138" y="0"/>
                  </a:lnTo>
                  <a:lnTo>
                    <a:pt x="84138" y="63500"/>
                  </a:lnTo>
                  <a:lnTo>
                    <a:pt x="63500" y="63500"/>
                  </a:lnTo>
                  <a:close/>
                </a:path>
              </a:pathLst>
            </a:cu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nvGrpSpPr>
            <p:cNvPr id="34" name="组合 33"/>
            <p:cNvGrpSpPr/>
            <p:nvPr/>
          </p:nvGrpSpPr>
          <p:grpSpPr>
            <a:xfrm>
              <a:off x="2712616" y="4570327"/>
              <a:ext cx="2457329" cy="811788"/>
              <a:chOff x="2712616" y="3147927"/>
              <a:chExt cx="2457329" cy="811788"/>
            </a:xfrm>
          </p:grpSpPr>
          <p:sp>
            <p:nvSpPr>
              <p:cNvPr id="35" name="文本框 17"/>
              <p:cNvSpPr txBox="1"/>
              <p:nvPr/>
            </p:nvSpPr>
            <p:spPr>
              <a:xfrm>
                <a:off x="2712616" y="3534983"/>
                <a:ext cx="2457329" cy="424732"/>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dirty="0">
                    <a:latin typeface="+mn-lt"/>
                    <a:cs typeface="+mn-ea"/>
                    <a:sym typeface="+mn-lt"/>
                  </a:rPr>
                  <a:t>在这里输入内容在这里输入内容在这里输入内容在这里输入</a:t>
                </a:r>
                <a:r>
                  <a:rPr lang="zh-CN" altLang="en-US" dirty="0" smtClean="0">
                    <a:latin typeface="+mn-lt"/>
                    <a:cs typeface="+mn-ea"/>
                    <a:sym typeface="+mn-lt"/>
                  </a:rPr>
                  <a:t>内容</a:t>
                </a:r>
                <a:endParaRPr lang="zh-CN" altLang="en-US" dirty="0">
                  <a:latin typeface="+mn-lt"/>
                  <a:cs typeface="+mn-ea"/>
                  <a:sym typeface="+mn-lt"/>
                </a:endParaRPr>
              </a:p>
            </p:txBody>
          </p:sp>
          <p:sp>
            <p:nvSpPr>
              <p:cNvPr id="36" name="矩形 35"/>
              <p:cNvSpPr/>
              <p:nvPr/>
            </p:nvSpPr>
            <p:spPr>
              <a:xfrm>
                <a:off x="2712616" y="3147927"/>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grpSp>
      </p:grpSp>
      <p:grpSp>
        <p:nvGrpSpPr>
          <p:cNvPr id="37" name="组合 36"/>
          <p:cNvGrpSpPr/>
          <p:nvPr/>
        </p:nvGrpSpPr>
        <p:grpSpPr>
          <a:xfrm>
            <a:off x="6340058" y="3984571"/>
            <a:ext cx="4700336" cy="1569908"/>
            <a:chOff x="6328027" y="4140981"/>
            <a:chExt cx="4700336" cy="1569908"/>
          </a:xfrm>
        </p:grpSpPr>
        <p:sp>
          <p:nvSpPr>
            <p:cNvPr id="38" name="圆角矩形 7"/>
            <p:cNvSpPr/>
            <p:nvPr/>
          </p:nvSpPr>
          <p:spPr>
            <a:xfrm>
              <a:off x="6328027" y="4140981"/>
              <a:ext cx="4352801" cy="1569908"/>
            </a:xfrm>
            <a:prstGeom prst="roundRect">
              <a:avLst>
                <a:gd name="adj" fmla="val 0"/>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圆角矩形 8"/>
            <p:cNvSpPr/>
            <p:nvPr/>
          </p:nvSpPr>
          <p:spPr>
            <a:xfrm>
              <a:off x="6599489" y="4140981"/>
              <a:ext cx="4428874" cy="1569908"/>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任意多边形 68"/>
            <p:cNvSpPr/>
            <p:nvPr/>
          </p:nvSpPr>
          <p:spPr>
            <a:xfrm>
              <a:off x="6934105" y="4715414"/>
              <a:ext cx="618495" cy="421041"/>
            </a:xfrm>
            <a:custGeom>
              <a:avLst/>
              <a:gdLst>
                <a:gd name="connsiteX0" fmla="*/ 169069 w 338138"/>
                <a:gd name="connsiteY0" fmla="*/ 63500 h 230188"/>
                <a:gd name="connsiteX1" fmla="*/ 230188 w 338138"/>
                <a:gd name="connsiteY1" fmla="*/ 124619 h 230188"/>
                <a:gd name="connsiteX2" fmla="*/ 169069 w 338138"/>
                <a:gd name="connsiteY2" fmla="*/ 185738 h 230188"/>
                <a:gd name="connsiteX3" fmla="*/ 107950 w 338138"/>
                <a:gd name="connsiteY3" fmla="*/ 124619 h 230188"/>
                <a:gd name="connsiteX4" fmla="*/ 169069 w 338138"/>
                <a:gd name="connsiteY4" fmla="*/ 63500 h 230188"/>
                <a:gd name="connsiteX5" fmla="*/ 169862 w 338138"/>
                <a:gd name="connsiteY5" fmla="*/ 49213 h 230188"/>
                <a:gd name="connsiteX6" fmla="*/ 93662 w 338138"/>
                <a:gd name="connsiteY6" fmla="*/ 124620 h 230188"/>
                <a:gd name="connsiteX7" fmla="*/ 169862 w 338138"/>
                <a:gd name="connsiteY7" fmla="*/ 200027 h 230188"/>
                <a:gd name="connsiteX8" fmla="*/ 246062 w 338138"/>
                <a:gd name="connsiteY8" fmla="*/ 124620 h 230188"/>
                <a:gd name="connsiteX9" fmla="*/ 169862 w 338138"/>
                <a:gd name="connsiteY9" fmla="*/ 49213 h 230188"/>
                <a:gd name="connsiteX10" fmla="*/ 269518 w 338138"/>
                <a:gd name="connsiteY10" fmla="*/ 38100 h 230188"/>
                <a:gd name="connsiteX11" fmla="*/ 260350 w 338138"/>
                <a:gd name="connsiteY11" fmla="*/ 48846 h 230188"/>
                <a:gd name="connsiteX12" fmla="*/ 260350 w 338138"/>
                <a:gd name="connsiteY12" fmla="*/ 63622 h 230188"/>
                <a:gd name="connsiteX13" fmla="*/ 269518 w 338138"/>
                <a:gd name="connsiteY13" fmla="*/ 73025 h 230188"/>
                <a:gd name="connsiteX14" fmla="*/ 303570 w 338138"/>
                <a:gd name="connsiteY14" fmla="*/ 73025 h 230188"/>
                <a:gd name="connsiteX15" fmla="*/ 312738 w 338138"/>
                <a:gd name="connsiteY15" fmla="*/ 63622 h 230188"/>
                <a:gd name="connsiteX16" fmla="*/ 312738 w 338138"/>
                <a:gd name="connsiteY16" fmla="*/ 48846 h 230188"/>
                <a:gd name="connsiteX17" fmla="*/ 303570 w 338138"/>
                <a:gd name="connsiteY17" fmla="*/ 38100 h 230188"/>
                <a:gd name="connsiteX18" fmla="*/ 269518 w 338138"/>
                <a:gd name="connsiteY18" fmla="*/ 38100 h 230188"/>
                <a:gd name="connsiteX19" fmla="*/ 59438 w 338138"/>
                <a:gd name="connsiteY19" fmla="*/ 0 h 230188"/>
                <a:gd name="connsiteX20" fmla="*/ 77930 w 338138"/>
                <a:gd name="connsiteY20" fmla="*/ 0 h 230188"/>
                <a:gd name="connsiteX21" fmla="*/ 85855 w 338138"/>
                <a:gd name="connsiteY21" fmla="*/ 3969 h 230188"/>
                <a:gd name="connsiteX22" fmla="*/ 91139 w 338138"/>
                <a:gd name="connsiteY22" fmla="*/ 11906 h 230188"/>
                <a:gd name="connsiteX23" fmla="*/ 96422 w 338138"/>
                <a:gd name="connsiteY23" fmla="*/ 14552 h 230188"/>
                <a:gd name="connsiteX24" fmla="*/ 303796 w 338138"/>
                <a:gd name="connsiteY24" fmla="*/ 14552 h 230188"/>
                <a:gd name="connsiteX25" fmla="*/ 338138 w 338138"/>
                <a:gd name="connsiteY25" fmla="*/ 48948 h 230188"/>
                <a:gd name="connsiteX26" fmla="*/ 338138 w 338138"/>
                <a:gd name="connsiteY26" fmla="*/ 195792 h 230188"/>
                <a:gd name="connsiteX27" fmla="*/ 303796 w 338138"/>
                <a:gd name="connsiteY27" fmla="*/ 230188 h 230188"/>
                <a:gd name="connsiteX28" fmla="*/ 34342 w 338138"/>
                <a:gd name="connsiteY28" fmla="*/ 230188 h 230188"/>
                <a:gd name="connsiteX29" fmla="*/ 0 w 338138"/>
                <a:gd name="connsiteY29" fmla="*/ 195792 h 230188"/>
                <a:gd name="connsiteX30" fmla="*/ 0 w 338138"/>
                <a:gd name="connsiteY30" fmla="*/ 48948 h 230188"/>
                <a:gd name="connsiteX31" fmla="*/ 34342 w 338138"/>
                <a:gd name="connsiteY31" fmla="*/ 14552 h 230188"/>
                <a:gd name="connsiteX32" fmla="*/ 40946 w 338138"/>
                <a:gd name="connsiteY32" fmla="*/ 14552 h 230188"/>
                <a:gd name="connsiteX33" fmla="*/ 46230 w 338138"/>
                <a:gd name="connsiteY33" fmla="*/ 11906 h 230188"/>
                <a:gd name="connsiteX34" fmla="*/ 51513 w 338138"/>
                <a:gd name="connsiteY34" fmla="*/ 3969 h 230188"/>
                <a:gd name="connsiteX35" fmla="*/ 59438 w 338138"/>
                <a:gd name="connsiteY35" fmla="*/ 0 h 2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8138" h="230188">
                  <a:moveTo>
                    <a:pt x="169069" y="63500"/>
                  </a:moveTo>
                  <a:cubicBezTo>
                    <a:pt x="202824" y="63500"/>
                    <a:pt x="230188" y="90864"/>
                    <a:pt x="230188" y="124619"/>
                  </a:cubicBezTo>
                  <a:cubicBezTo>
                    <a:pt x="230188" y="158374"/>
                    <a:pt x="202824" y="185738"/>
                    <a:pt x="169069" y="185738"/>
                  </a:cubicBezTo>
                  <a:cubicBezTo>
                    <a:pt x="135314" y="185738"/>
                    <a:pt x="107950" y="158374"/>
                    <a:pt x="107950" y="124619"/>
                  </a:cubicBezTo>
                  <a:cubicBezTo>
                    <a:pt x="107950" y="90864"/>
                    <a:pt x="135314" y="63500"/>
                    <a:pt x="169069" y="63500"/>
                  </a:cubicBezTo>
                  <a:close/>
                  <a:moveTo>
                    <a:pt x="169862" y="49213"/>
                  </a:moveTo>
                  <a:cubicBezTo>
                    <a:pt x="127778" y="49213"/>
                    <a:pt x="93662" y="82974"/>
                    <a:pt x="93662" y="124620"/>
                  </a:cubicBezTo>
                  <a:cubicBezTo>
                    <a:pt x="93662" y="166266"/>
                    <a:pt x="127778" y="200027"/>
                    <a:pt x="169862" y="200027"/>
                  </a:cubicBezTo>
                  <a:cubicBezTo>
                    <a:pt x="211946" y="200027"/>
                    <a:pt x="246062" y="166266"/>
                    <a:pt x="246062" y="124620"/>
                  </a:cubicBezTo>
                  <a:cubicBezTo>
                    <a:pt x="246062" y="82974"/>
                    <a:pt x="211946" y="49213"/>
                    <a:pt x="169862" y="49213"/>
                  </a:cubicBezTo>
                  <a:close/>
                  <a:moveTo>
                    <a:pt x="269518" y="38100"/>
                  </a:moveTo>
                  <a:cubicBezTo>
                    <a:pt x="264279" y="38100"/>
                    <a:pt x="260350" y="43473"/>
                    <a:pt x="260350" y="48846"/>
                  </a:cubicBezTo>
                  <a:cubicBezTo>
                    <a:pt x="260350" y="63622"/>
                    <a:pt x="260350" y="63622"/>
                    <a:pt x="260350" y="63622"/>
                  </a:cubicBezTo>
                  <a:cubicBezTo>
                    <a:pt x="260350" y="68995"/>
                    <a:pt x="264279" y="73025"/>
                    <a:pt x="269518" y="73025"/>
                  </a:cubicBezTo>
                  <a:cubicBezTo>
                    <a:pt x="303570" y="73025"/>
                    <a:pt x="303570" y="73025"/>
                    <a:pt x="303570" y="73025"/>
                  </a:cubicBezTo>
                  <a:cubicBezTo>
                    <a:pt x="308809" y="73025"/>
                    <a:pt x="312738" y="68995"/>
                    <a:pt x="312738" y="63622"/>
                  </a:cubicBezTo>
                  <a:lnTo>
                    <a:pt x="312738" y="48846"/>
                  </a:lnTo>
                  <a:cubicBezTo>
                    <a:pt x="312738" y="43473"/>
                    <a:pt x="308809" y="38100"/>
                    <a:pt x="303570" y="38100"/>
                  </a:cubicBezTo>
                  <a:cubicBezTo>
                    <a:pt x="269518" y="38100"/>
                    <a:pt x="269518" y="38100"/>
                    <a:pt x="269518" y="38100"/>
                  </a:cubicBezTo>
                  <a:close/>
                  <a:moveTo>
                    <a:pt x="59438" y="0"/>
                  </a:moveTo>
                  <a:cubicBezTo>
                    <a:pt x="77930" y="0"/>
                    <a:pt x="77930" y="0"/>
                    <a:pt x="77930" y="0"/>
                  </a:cubicBezTo>
                  <a:cubicBezTo>
                    <a:pt x="81893" y="0"/>
                    <a:pt x="84534" y="1323"/>
                    <a:pt x="85855" y="3969"/>
                  </a:cubicBezTo>
                  <a:cubicBezTo>
                    <a:pt x="91139" y="11906"/>
                    <a:pt x="91139" y="11906"/>
                    <a:pt x="91139" y="11906"/>
                  </a:cubicBezTo>
                  <a:cubicBezTo>
                    <a:pt x="92459" y="13229"/>
                    <a:pt x="93780" y="14552"/>
                    <a:pt x="96422" y="14552"/>
                  </a:cubicBezTo>
                  <a:cubicBezTo>
                    <a:pt x="303796" y="14552"/>
                    <a:pt x="303796" y="14552"/>
                    <a:pt x="303796" y="14552"/>
                  </a:cubicBezTo>
                  <a:cubicBezTo>
                    <a:pt x="322288" y="14552"/>
                    <a:pt x="338138" y="30427"/>
                    <a:pt x="338138" y="48948"/>
                  </a:cubicBezTo>
                  <a:cubicBezTo>
                    <a:pt x="338138" y="195792"/>
                    <a:pt x="338138" y="195792"/>
                    <a:pt x="338138" y="195792"/>
                  </a:cubicBezTo>
                  <a:cubicBezTo>
                    <a:pt x="338138" y="215636"/>
                    <a:pt x="322288" y="230188"/>
                    <a:pt x="303796" y="230188"/>
                  </a:cubicBezTo>
                  <a:cubicBezTo>
                    <a:pt x="34342" y="230188"/>
                    <a:pt x="34342" y="230188"/>
                    <a:pt x="34342" y="230188"/>
                  </a:cubicBezTo>
                  <a:cubicBezTo>
                    <a:pt x="15850" y="230188"/>
                    <a:pt x="0" y="215636"/>
                    <a:pt x="0" y="195792"/>
                  </a:cubicBezTo>
                  <a:cubicBezTo>
                    <a:pt x="0" y="48948"/>
                    <a:pt x="0" y="48948"/>
                    <a:pt x="0" y="48948"/>
                  </a:cubicBezTo>
                  <a:cubicBezTo>
                    <a:pt x="0" y="30427"/>
                    <a:pt x="15850" y="14552"/>
                    <a:pt x="34342" y="14552"/>
                  </a:cubicBezTo>
                  <a:cubicBezTo>
                    <a:pt x="40946" y="14552"/>
                    <a:pt x="40946" y="14552"/>
                    <a:pt x="40946" y="14552"/>
                  </a:cubicBezTo>
                  <a:cubicBezTo>
                    <a:pt x="43588" y="14552"/>
                    <a:pt x="44909" y="13229"/>
                    <a:pt x="46230" y="11906"/>
                  </a:cubicBezTo>
                  <a:cubicBezTo>
                    <a:pt x="51513" y="3969"/>
                    <a:pt x="51513" y="3969"/>
                    <a:pt x="51513" y="3969"/>
                  </a:cubicBezTo>
                  <a:cubicBezTo>
                    <a:pt x="52834" y="1323"/>
                    <a:pt x="55476" y="0"/>
                    <a:pt x="59438" y="0"/>
                  </a:cubicBez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nvGrpSpPr>
            <p:cNvPr id="41" name="组合 40"/>
            <p:cNvGrpSpPr/>
            <p:nvPr/>
          </p:nvGrpSpPr>
          <p:grpSpPr>
            <a:xfrm>
              <a:off x="7877005" y="4570327"/>
              <a:ext cx="2457329" cy="811788"/>
              <a:chOff x="2712616" y="3147927"/>
              <a:chExt cx="2457329" cy="811788"/>
            </a:xfrm>
          </p:grpSpPr>
          <p:sp>
            <p:nvSpPr>
              <p:cNvPr id="42" name="文本框 17"/>
              <p:cNvSpPr txBox="1"/>
              <p:nvPr/>
            </p:nvSpPr>
            <p:spPr>
              <a:xfrm>
                <a:off x="2712616" y="3534983"/>
                <a:ext cx="2457329" cy="424732"/>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dirty="0">
                    <a:latin typeface="+mn-lt"/>
                    <a:cs typeface="+mn-ea"/>
                    <a:sym typeface="+mn-lt"/>
                  </a:rPr>
                  <a:t>在这里输入内容在这里输入内容在这里输入内容在这里输入内容</a:t>
                </a:r>
                <a:endParaRPr lang="zh-CN" altLang="en-US" dirty="0">
                  <a:latin typeface="+mn-lt"/>
                  <a:cs typeface="+mn-ea"/>
                  <a:sym typeface="+mn-lt"/>
                </a:endParaRPr>
              </a:p>
            </p:txBody>
          </p:sp>
          <p:sp>
            <p:nvSpPr>
              <p:cNvPr id="43" name="矩形 42"/>
              <p:cNvSpPr/>
              <p:nvPr/>
            </p:nvSpPr>
            <p:spPr>
              <a:xfrm>
                <a:off x="2712616" y="3147927"/>
                <a:ext cx="923330" cy="276998"/>
              </a:xfrm>
              <a:prstGeom prst="rect">
                <a:avLst/>
              </a:prstGeom>
              <a:noFill/>
            </p:spPr>
            <p:txBody>
              <a:bodyPr wrap="none" lIns="0" tIns="0" rIns="0" bIns="0" anchor="b" anchorCtr="0">
                <a:spAutoFit/>
              </a:bodyPr>
              <a:lstStyle/>
              <a:p>
                <a:r>
                  <a:rPr lang="zh-CN" altLang="en-US" dirty="0">
                    <a:solidFill>
                      <a:srgbClr val="071F65"/>
                    </a:solidFill>
                    <a:cs typeface="+mn-ea"/>
                    <a:sym typeface="+mn-lt"/>
                  </a:rPr>
                  <a:t>标题内容</a:t>
                </a:r>
                <a:endParaRPr lang="zh-CN" altLang="en-US" dirty="0">
                  <a:solidFill>
                    <a:srgbClr val="071F65"/>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08612" y="2602329"/>
            <a:ext cx="4330032" cy="110799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FFFFFF"/>
                </a:solidFill>
                <a:effectLst/>
                <a:uLnTx/>
                <a:uFillTx/>
                <a:cs typeface="+mn-ea"/>
                <a:sym typeface="+mn-lt"/>
              </a:rPr>
              <a:t>修 改 历 程</a:t>
            </a:r>
            <a:endParaRPr kumimoji="0" lang="zh-CN" altLang="en-US" sz="6600" b="1" i="0" u="none" strike="noStrike" kern="1200" cap="none" spc="0" normalizeH="0" baseline="0" noProof="0" dirty="0">
              <a:ln>
                <a:noFill/>
              </a:ln>
              <a:solidFill>
                <a:srgbClr val="FFFFFF"/>
              </a:solidFill>
              <a:effectLst/>
              <a:uLnTx/>
              <a:uFillTx/>
              <a:cs typeface="+mn-ea"/>
              <a:sym typeface="+mn-lt"/>
            </a:endParaRPr>
          </a:p>
        </p:txBody>
      </p:sp>
      <p:sp>
        <p:nvSpPr>
          <p:cNvPr id="6" name="文本框 5"/>
          <p:cNvSpPr txBox="1"/>
          <p:nvPr/>
        </p:nvSpPr>
        <p:spPr>
          <a:xfrm>
            <a:off x="737906" y="2457599"/>
            <a:ext cx="1729961"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Part</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2634723" y="2423333"/>
            <a:ext cx="1063112"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05</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8" name="矩形 7"/>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修改历程（时间轴</a:t>
            </a:r>
            <a:r>
              <a:rPr lang="zh-CN" altLang="en-US" dirty="0" smtClean="0">
                <a:latin typeface="+mn-lt"/>
                <a:ea typeface="+mn-ea"/>
                <a:cs typeface="+mn-ea"/>
                <a:sym typeface="+mn-lt"/>
              </a:rPr>
              <a:t>模板）</a:t>
            </a:r>
            <a:endParaRPr lang="zh-CN" altLang="en-US" dirty="0">
              <a:latin typeface="+mn-lt"/>
              <a:ea typeface="+mn-ea"/>
              <a:cs typeface="+mn-ea"/>
              <a:sym typeface="+mn-lt"/>
            </a:endParaRPr>
          </a:p>
        </p:txBody>
      </p:sp>
      <p:sp>
        <p:nvSpPr>
          <p:cNvPr id="5" name="文本框 4"/>
          <p:cNvSpPr txBox="1"/>
          <p:nvPr/>
        </p:nvSpPr>
        <p:spPr>
          <a:xfrm>
            <a:off x="1544828" y="1732353"/>
            <a:ext cx="104007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 typeface="Arial" panose="020B0604020202020204" pitchFamily="34" charset="0"/>
              <a:buNone/>
              <a:defRPr sz="1600" b="1">
                <a:latin typeface="+mn-ea"/>
              </a:defRPr>
            </a:lvl1pPr>
            <a:lvl2pPr marL="742950" indent="-285750">
              <a:spcBef>
                <a:spcPct val="20000"/>
              </a:spcBef>
              <a:buFont typeface="Arial" panose="020B0604020202020204" pitchFamily="34" charset="0"/>
              <a:buChar char="–"/>
              <a:defRPr sz="2800">
                <a:latin typeface="Calibri" panose="020F0502020204030204" pitchFamily="34" charset="0"/>
                <a:ea typeface="宋体"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itchFamily="2" charset="-122"/>
              </a:defRPr>
            </a:lvl9pPr>
          </a:lstStyle>
          <a:p>
            <a:pPr marL="0" marR="0" lvl="0" indent="0" algn="l" defTabSz="4572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3D3F41"/>
                </a:solidFill>
                <a:effectLst/>
                <a:uLnTx/>
                <a:uFillTx/>
                <a:latin typeface="+mn-lt"/>
                <a:cs typeface="+mn-ea"/>
                <a:sym typeface="+mn-lt"/>
              </a:rPr>
              <a:t>记录论文创作过程中具有里程碑意义的时间点，以及与导师沟通修改的过程。写下对导师感谢的话吧！</a:t>
            </a:r>
            <a:endParaRPr kumimoji="0" lang="zh-CN" altLang="en-US" sz="1600" b="1" i="0" u="none" strike="noStrike" kern="1200" cap="none" spc="0" normalizeH="0" baseline="0" noProof="0" dirty="0">
              <a:ln>
                <a:noFill/>
              </a:ln>
              <a:solidFill>
                <a:srgbClr val="3D3F41"/>
              </a:solidFill>
              <a:effectLst/>
              <a:uLnTx/>
              <a:uFillTx/>
              <a:latin typeface="+mn-lt"/>
              <a:cs typeface="+mn-ea"/>
              <a:sym typeface="+mn-lt"/>
            </a:endParaRPr>
          </a:p>
        </p:txBody>
      </p:sp>
      <p:sp>
        <p:nvSpPr>
          <p:cNvPr id="42" name="Rectangle: Rounded Corners 13"/>
          <p:cNvSpPr/>
          <p:nvPr/>
        </p:nvSpPr>
        <p:spPr>
          <a:xfrm>
            <a:off x="608300" y="4348758"/>
            <a:ext cx="10930166" cy="463519"/>
          </a:xfrm>
          <a:prstGeom prst="roundRect">
            <a:avLst>
              <a:gd name="adj" fmla="val 50000"/>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Oval 29"/>
          <p:cNvSpPr/>
          <p:nvPr/>
        </p:nvSpPr>
        <p:spPr>
          <a:xfrm>
            <a:off x="1912330" y="4437052"/>
            <a:ext cx="286932" cy="28693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4" name="Rectangle 30"/>
          <p:cNvSpPr/>
          <p:nvPr/>
        </p:nvSpPr>
        <p:spPr>
          <a:xfrm>
            <a:off x="1282577" y="4442017"/>
            <a:ext cx="524503" cy="276999"/>
          </a:xfrm>
          <a:prstGeom prst="rect">
            <a:avLst/>
          </a:prstGeom>
        </p:spPr>
        <p:txBody>
          <a:bodyPr wrap="none" anchor="ctr" anchorCtr="0">
            <a:noAutofit/>
          </a:bodyPr>
          <a:lstStyle/>
          <a:p>
            <a:pPr lvl="0" algn="ctr">
              <a:spcBef>
                <a:spcPct val="0"/>
              </a:spcBef>
              <a:defRPr/>
            </a:pPr>
            <a:r>
              <a:rPr lang="en-US" altLang="zh-CN" sz="1600" dirty="0">
                <a:solidFill>
                  <a:schemeClr val="bg1"/>
                </a:solidFill>
                <a:cs typeface="+mn-ea"/>
                <a:sym typeface="+mn-lt"/>
              </a:rPr>
              <a:t>2016</a:t>
            </a:r>
            <a:endParaRPr lang="ar-SA" altLang="zh-CN" sz="1600" dirty="0">
              <a:solidFill>
                <a:schemeClr val="bg1"/>
              </a:solidFill>
              <a:cs typeface="+mn-ea"/>
              <a:sym typeface="+mn-lt"/>
            </a:endParaRPr>
          </a:p>
        </p:txBody>
      </p:sp>
      <p:sp>
        <p:nvSpPr>
          <p:cNvPr id="45" name="Oval 36"/>
          <p:cNvSpPr/>
          <p:nvPr/>
        </p:nvSpPr>
        <p:spPr>
          <a:xfrm>
            <a:off x="3921136" y="4437052"/>
            <a:ext cx="286932" cy="28693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6" name="Rectangle 37"/>
          <p:cNvSpPr/>
          <p:nvPr/>
        </p:nvSpPr>
        <p:spPr>
          <a:xfrm>
            <a:off x="3291383" y="4442017"/>
            <a:ext cx="524503" cy="276999"/>
          </a:xfrm>
          <a:prstGeom prst="rect">
            <a:avLst/>
          </a:prstGeom>
        </p:spPr>
        <p:txBody>
          <a:bodyPr wrap="none" anchor="ctr" anchorCtr="0">
            <a:noAutofit/>
          </a:bodyPr>
          <a:lstStyle/>
          <a:p>
            <a:pPr algn="ctr">
              <a:spcBef>
                <a:spcPct val="0"/>
              </a:spcBef>
              <a:defRPr/>
            </a:pPr>
            <a:r>
              <a:rPr lang="en-US" sz="1600" dirty="0">
                <a:solidFill>
                  <a:schemeClr val="bg1"/>
                </a:solidFill>
                <a:cs typeface="+mn-ea"/>
                <a:sym typeface="+mn-lt"/>
              </a:rPr>
              <a:t>2018</a:t>
            </a:r>
            <a:endParaRPr lang="ar-SA" sz="1600" dirty="0">
              <a:solidFill>
                <a:schemeClr val="bg1"/>
              </a:solidFill>
              <a:cs typeface="+mn-ea"/>
              <a:sym typeface="+mn-lt"/>
            </a:endParaRPr>
          </a:p>
        </p:txBody>
      </p:sp>
      <p:sp>
        <p:nvSpPr>
          <p:cNvPr id="47" name="Oval 43"/>
          <p:cNvSpPr/>
          <p:nvPr/>
        </p:nvSpPr>
        <p:spPr>
          <a:xfrm>
            <a:off x="5929929" y="4437052"/>
            <a:ext cx="286932" cy="28693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8" name="Rectangle 44"/>
          <p:cNvSpPr/>
          <p:nvPr/>
        </p:nvSpPr>
        <p:spPr>
          <a:xfrm>
            <a:off x="5300176" y="4442017"/>
            <a:ext cx="524503" cy="276999"/>
          </a:xfrm>
          <a:prstGeom prst="rect">
            <a:avLst/>
          </a:prstGeom>
        </p:spPr>
        <p:txBody>
          <a:bodyPr wrap="none" anchor="ctr" anchorCtr="0">
            <a:noAutofit/>
          </a:bodyPr>
          <a:lstStyle/>
          <a:p>
            <a:pPr algn="ctr">
              <a:spcBef>
                <a:spcPct val="0"/>
              </a:spcBef>
              <a:defRPr/>
            </a:pPr>
            <a:r>
              <a:rPr lang="en-US" sz="1600" dirty="0">
                <a:solidFill>
                  <a:schemeClr val="bg1"/>
                </a:solidFill>
                <a:cs typeface="+mn-ea"/>
                <a:sym typeface="+mn-lt"/>
              </a:rPr>
              <a:t>2020</a:t>
            </a:r>
            <a:endParaRPr lang="ar-SA" sz="1600" dirty="0">
              <a:solidFill>
                <a:schemeClr val="bg1"/>
              </a:solidFill>
              <a:cs typeface="+mn-ea"/>
              <a:sym typeface="+mn-lt"/>
            </a:endParaRPr>
          </a:p>
        </p:txBody>
      </p:sp>
      <p:sp>
        <p:nvSpPr>
          <p:cNvPr id="49" name="Oval 50"/>
          <p:cNvSpPr/>
          <p:nvPr/>
        </p:nvSpPr>
        <p:spPr>
          <a:xfrm>
            <a:off x="9947525" y="4437052"/>
            <a:ext cx="286932" cy="28693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Rectangle 51"/>
          <p:cNvSpPr/>
          <p:nvPr/>
        </p:nvSpPr>
        <p:spPr>
          <a:xfrm>
            <a:off x="9317772" y="4442017"/>
            <a:ext cx="524503" cy="276999"/>
          </a:xfrm>
          <a:prstGeom prst="rect">
            <a:avLst/>
          </a:prstGeom>
        </p:spPr>
        <p:txBody>
          <a:bodyPr wrap="none" anchor="ctr" anchorCtr="0">
            <a:noAutofit/>
          </a:bodyPr>
          <a:lstStyle/>
          <a:p>
            <a:pPr algn="ctr">
              <a:spcBef>
                <a:spcPct val="0"/>
              </a:spcBef>
              <a:defRPr/>
            </a:pPr>
            <a:r>
              <a:rPr lang="en-US" sz="1600" dirty="0">
                <a:solidFill>
                  <a:schemeClr val="bg1"/>
                </a:solidFill>
                <a:cs typeface="+mn-ea"/>
                <a:sym typeface="+mn-lt"/>
              </a:rPr>
              <a:t>2024</a:t>
            </a:r>
            <a:endParaRPr lang="ar-SA" sz="1600" dirty="0">
              <a:solidFill>
                <a:schemeClr val="bg1"/>
              </a:solidFill>
              <a:cs typeface="+mn-ea"/>
              <a:sym typeface="+mn-lt"/>
            </a:endParaRPr>
          </a:p>
        </p:txBody>
      </p:sp>
      <p:sp>
        <p:nvSpPr>
          <p:cNvPr id="51" name="Oval 57"/>
          <p:cNvSpPr/>
          <p:nvPr/>
        </p:nvSpPr>
        <p:spPr>
          <a:xfrm>
            <a:off x="7938727" y="4437052"/>
            <a:ext cx="286932" cy="28693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Rectangle 58"/>
          <p:cNvSpPr/>
          <p:nvPr/>
        </p:nvSpPr>
        <p:spPr>
          <a:xfrm>
            <a:off x="7308974" y="4442017"/>
            <a:ext cx="524503" cy="276999"/>
          </a:xfrm>
          <a:prstGeom prst="rect">
            <a:avLst/>
          </a:prstGeom>
        </p:spPr>
        <p:txBody>
          <a:bodyPr wrap="none" anchor="ctr" anchorCtr="0">
            <a:noAutofit/>
          </a:bodyPr>
          <a:lstStyle/>
          <a:p>
            <a:pPr algn="ctr">
              <a:spcBef>
                <a:spcPct val="0"/>
              </a:spcBef>
              <a:defRPr/>
            </a:pPr>
            <a:r>
              <a:rPr lang="en-US" sz="1600" dirty="0">
                <a:solidFill>
                  <a:schemeClr val="bg1"/>
                </a:solidFill>
                <a:cs typeface="+mn-ea"/>
                <a:sym typeface="+mn-lt"/>
              </a:rPr>
              <a:t>2022</a:t>
            </a:r>
            <a:endParaRPr lang="ar-SA" sz="1600" dirty="0">
              <a:solidFill>
                <a:schemeClr val="bg1"/>
              </a:solidFill>
              <a:cs typeface="+mn-ea"/>
              <a:sym typeface="+mn-lt"/>
            </a:endParaRPr>
          </a:p>
        </p:txBody>
      </p:sp>
      <p:grpSp>
        <p:nvGrpSpPr>
          <p:cNvPr id="63" name="组合 62"/>
          <p:cNvGrpSpPr/>
          <p:nvPr/>
        </p:nvGrpSpPr>
        <p:grpSpPr>
          <a:xfrm>
            <a:off x="7005698" y="4946184"/>
            <a:ext cx="2152989" cy="1450228"/>
            <a:chOff x="3131303" y="-373510"/>
            <a:chExt cx="1870438" cy="2393912"/>
          </a:xfrm>
        </p:grpSpPr>
        <p:sp>
          <p:nvSpPr>
            <p:cNvPr id="64" name="Freeform: Shape 38"/>
            <p:cNvSpPr/>
            <p:nvPr/>
          </p:nvSpPr>
          <p:spPr>
            <a:xfrm rot="10800000" flipV="1">
              <a:off x="3175207" y="-373510"/>
              <a:ext cx="1826534" cy="2343730"/>
            </a:xfrm>
            <a:custGeom>
              <a:avLst/>
              <a:gdLst>
                <a:gd name="connsiteX0" fmla="*/ 1400710 w 1400710"/>
                <a:gd name="connsiteY0" fmla="*/ 1735546 h 1735546"/>
                <a:gd name="connsiteX1" fmla="*/ 0 w 1400710"/>
                <a:gd name="connsiteY1" fmla="*/ 1735546 h 1735546"/>
                <a:gd name="connsiteX2" fmla="*/ 0 w 1400710"/>
                <a:gd name="connsiteY2" fmla="*/ 219894 h 1735546"/>
                <a:gd name="connsiteX3" fmla="*/ 505360 w 1400710"/>
                <a:gd name="connsiteY3" fmla="*/ 219894 h 1735546"/>
                <a:gd name="connsiteX4" fmla="*/ 700355 w 1400710"/>
                <a:gd name="connsiteY4" fmla="*/ 0 h 1735546"/>
                <a:gd name="connsiteX5" fmla="*/ 895350 w 1400710"/>
                <a:gd name="connsiteY5" fmla="*/ 219894 h 1735546"/>
                <a:gd name="connsiteX6" fmla="*/ 1400710 w 1400710"/>
                <a:gd name="connsiteY6" fmla="*/ 219894 h 17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710" h="1735546">
                  <a:moveTo>
                    <a:pt x="1400710" y="1735546"/>
                  </a:moveTo>
                  <a:lnTo>
                    <a:pt x="0" y="1735546"/>
                  </a:lnTo>
                  <a:lnTo>
                    <a:pt x="0" y="219894"/>
                  </a:lnTo>
                  <a:lnTo>
                    <a:pt x="505360" y="219894"/>
                  </a:lnTo>
                  <a:lnTo>
                    <a:pt x="700355" y="0"/>
                  </a:lnTo>
                  <a:lnTo>
                    <a:pt x="895350" y="219894"/>
                  </a:lnTo>
                  <a:lnTo>
                    <a:pt x="1400710" y="219894"/>
                  </a:lnTo>
                  <a:close/>
                </a:path>
              </a:pathLst>
            </a:custGeom>
            <a:noFill/>
            <a:ln>
              <a:solidFill>
                <a:srgbClr val="003D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Rectangle 39"/>
            <p:cNvSpPr/>
            <p:nvPr/>
          </p:nvSpPr>
          <p:spPr>
            <a:xfrm>
              <a:off x="3175206" y="529925"/>
              <a:ext cx="1826534" cy="1490477"/>
            </a:xfrm>
            <a:prstGeom prst="rect">
              <a:avLst/>
            </a:pr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anchor="ctr" anchorCtr="1">
              <a:normAutofit/>
            </a:bodyPr>
            <a:lstStyle/>
            <a:p>
              <a:pPr algn="ctr">
                <a:lnSpc>
                  <a:spcPct val="120000"/>
                </a:lnSpc>
                <a:defRPr/>
              </a:pPr>
              <a:r>
                <a:rPr lang="zh-CN" altLang="en-US" sz="1000" dirty="0">
                  <a:solidFill>
                    <a:schemeClr val="bg1"/>
                  </a:solidFill>
                  <a:cs typeface="+mn-ea"/>
                  <a:sym typeface="+mn-lt"/>
                </a:rPr>
                <a:t>在这里输入内容在这里输入内容在这里输入内容在这里输入内容在这里输入内容在这里输入内容在这里输入内容</a:t>
              </a:r>
              <a:endParaRPr lang="zh-CN" altLang="en-US" sz="1000" dirty="0">
                <a:solidFill>
                  <a:schemeClr val="bg1"/>
                </a:solidFill>
                <a:cs typeface="+mn-ea"/>
                <a:sym typeface="+mn-lt"/>
              </a:endParaRPr>
            </a:p>
          </p:txBody>
        </p:sp>
        <p:sp>
          <p:nvSpPr>
            <p:cNvPr id="66" name="TextBox 63"/>
            <p:cNvSpPr txBox="1"/>
            <p:nvPr/>
          </p:nvSpPr>
          <p:spPr bwMode="auto">
            <a:xfrm>
              <a:off x="3131303" y="65164"/>
              <a:ext cx="1826535" cy="481287"/>
            </a:xfrm>
            <a:prstGeom prst="rect">
              <a:avLst/>
            </a:prstGeom>
            <a:noFill/>
          </p:spPr>
          <p:txBody>
            <a:bodyPr wrap="none" lIns="90000" tIns="46800" rIns="90000" bIns="46800" anchor="ctr" anchorCtr="1">
              <a:normAutofit fontScale="85000" lnSpcReduction="20000"/>
            </a:bodyPr>
            <a:lstStyle/>
            <a:p>
              <a:pPr latinLnBrk="0"/>
              <a:r>
                <a:rPr lang="zh-CN" altLang="en-US" dirty="0">
                  <a:solidFill>
                    <a:srgbClr val="003D76"/>
                  </a:solidFill>
                  <a:effectLst/>
                  <a:cs typeface="+mn-ea"/>
                  <a:sym typeface="+mn-lt"/>
                </a:rPr>
                <a:t>标题内容</a:t>
              </a:r>
              <a:endParaRPr lang="zh-CN" altLang="en-US" dirty="0">
                <a:solidFill>
                  <a:srgbClr val="003D76"/>
                </a:solidFill>
                <a:effectLst/>
                <a:cs typeface="+mn-ea"/>
                <a:sym typeface="+mn-lt"/>
              </a:endParaRPr>
            </a:p>
          </p:txBody>
        </p:sp>
      </p:grpSp>
      <p:grpSp>
        <p:nvGrpSpPr>
          <p:cNvPr id="116" name="组合 115"/>
          <p:cNvGrpSpPr/>
          <p:nvPr/>
        </p:nvGrpSpPr>
        <p:grpSpPr>
          <a:xfrm>
            <a:off x="2959079" y="4940088"/>
            <a:ext cx="2152989" cy="1450228"/>
            <a:chOff x="3131303" y="-373510"/>
            <a:chExt cx="1870438" cy="2393912"/>
          </a:xfrm>
        </p:grpSpPr>
        <p:sp>
          <p:nvSpPr>
            <p:cNvPr id="117" name="Freeform: Shape 38"/>
            <p:cNvSpPr/>
            <p:nvPr/>
          </p:nvSpPr>
          <p:spPr>
            <a:xfrm rot="10800000" flipV="1">
              <a:off x="3175207" y="-373510"/>
              <a:ext cx="1826534" cy="2343730"/>
            </a:xfrm>
            <a:custGeom>
              <a:avLst/>
              <a:gdLst>
                <a:gd name="connsiteX0" fmla="*/ 1400710 w 1400710"/>
                <a:gd name="connsiteY0" fmla="*/ 1735546 h 1735546"/>
                <a:gd name="connsiteX1" fmla="*/ 0 w 1400710"/>
                <a:gd name="connsiteY1" fmla="*/ 1735546 h 1735546"/>
                <a:gd name="connsiteX2" fmla="*/ 0 w 1400710"/>
                <a:gd name="connsiteY2" fmla="*/ 219894 h 1735546"/>
                <a:gd name="connsiteX3" fmla="*/ 505360 w 1400710"/>
                <a:gd name="connsiteY3" fmla="*/ 219894 h 1735546"/>
                <a:gd name="connsiteX4" fmla="*/ 700355 w 1400710"/>
                <a:gd name="connsiteY4" fmla="*/ 0 h 1735546"/>
                <a:gd name="connsiteX5" fmla="*/ 895350 w 1400710"/>
                <a:gd name="connsiteY5" fmla="*/ 219894 h 1735546"/>
                <a:gd name="connsiteX6" fmla="*/ 1400710 w 1400710"/>
                <a:gd name="connsiteY6" fmla="*/ 219894 h 17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710" h="1735546">
                  <a:moveTo>
                    <a:pt x="1400710" y="1735546"/>
                  </a:moveTo>
                  <a:lnTo>
                    <a:pt x="0" y="1735546"/>
                  </a:lnTo>
                  <a:lnTo>
                    <a:pt x="0" y="219894"/>
                  </a:lnTo>
                  <a:lnTo>
                    <a:pt x="505360" y="219894"/>
                  </a:lnTo>
                  <a:lnTo>
                    <a:pt x="700355" y="0"/>
                  </a:lnTo>
                  <a:lnTo>
                    <a:pt x="895350" y="219894"/>
                  </a:lnTo>
                  <a:lnTo>
                    <a:pt x="1400710" y="219894"/>
                  </a:lnTo>
                  <a:close/>
                </a:path>
              </a:pathLst>
            </a:custGeom>
            <a:noFill/>
            <a:ln>
              <a:solidFill>
                <a:srgbClr val="003D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8" name="Rectangle 39"/>
            <p:cNvSpPr/>
            <p:nvPr/>
          </p:nvSpPr>
          <p:spPr>
            <a:xfrm>
              <a:off x="3175206" y="529925"/>
              <a:ext cx="1826534" cy="1490477"/>
            </a:xfrm>
            <a:prstGeom prst="rect">
              <a:avLst/>
            </a:pr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anchor="ctr" anchorCtr="1">
              <a:normAutofit/>
            </a:bodyPr>
            <a:lstStyle/>
            <a:p>
              <a:pPr algn="ctr">
                <a:lnSpc>
                  <a:spcPct val="120000"/>
                </a:lnSpc>
                <a:defRPr/>
              </a:pPr>
              <a:r>
                <a:rPr lang="zh-CN" altLang="en-US" sz="1000" dirty="0">
                  <a:solidFill>
                    <a:schemeClr val="bg1"/>
                  </a:solidFill>
                  <a:cs typeface="+mn-ea"/>
                  <a:sym typeface="+mn-lt"/>
                </a:rPr>
                <a:t>在这里输入内容在这里输入内容在这里输入内容在这里输入内容在这里输入内容在这里输入内容在这里输入内容</a:t>
              </a:r>
              <a:endParaRPr lang="zh-CN" altLang="en-US" sz="1000" dirty="0">
                <a:solidFill>
                  <a:schemeClr val="bg1"/>
                </a:solidFill>
                <a:cs typeface="+mn-ea"/>
                <a:sym typeface="+mn-lt"/>
              </a:endParaRPr>
            </a:p>
          </p:txBody>
        </p:sp>
        <p:sp>
          <p:nvSpPr>
            <p:cNvPr id="119" name="TextBox 63"/>
            <p:cNvSpPr txBox="1"/>
            <p:nvPr/>
          </p:nvSpPr>
          <p:spPr bwMode="auto">
            <a:xfrm>
              <a:off x="3131303" y="65164"/>
              <a:ext cx="1826535" cy="481287"/>
            </a:xfrm>
            <a:prstGeom prst="rect">
              <a:avLst/>
            </a:prstGeom>
            <a:noFill/>
          </p:spPr>
          <p:txBody>
            <a:bodyPr wrap="none" lIns="90000" tIns="46800" rIns="90000" bIns="46800" anchor="ctr" anchorCtr="1">
              <a:normAutofit fontScale="85000" lnSpcReduction="20000"/>
            </a:bodyPr>
            <a:lstStyle/>
            <a:p>
              <a:pPr latinLnBrk="0"/>
              <a:r>
                <a:rPr lang="zh-CN" altLang="en-US" dirty="0">
                  <a:solidFill>
                    <a:srgbClr val="003D76"/>
                  </a:solidFill>
                  <a:effectLst/>
                  <a:cs typeface="+mn-ea"/>
                  <a:sym typeface="+mn-lt"/>
                </a:rPr>
                <a:t>标题内容</a:t>
              </a:r>
              <a:endParaRPr lang="zh-CN" altLang="en-US" dirty="0">
                <a:solidFill>
                  <a:srgbClr val="003D76"/>
                </a:solidFill>
                <a:effectLst/>
                <a:cs typeface="+mn-ea"/>
                <a:sym typeface="+mn-lt"/>
              </a:endParaRPr>
            </a:p>
          </p:txBody>
        </p:sp>
      </p:grpSp>
      <p:grpSp>
        <p:nvGrpSpPr>
          <p:cNvPr id="120" name="组合 119"/>
          <p:cNvGrpSpPr/>
          <p:nvPr/>
        </p:nvGrpSpPr>
        <p:grpSpPr>
          <a:xfrm flipV="1">
            <a:off x="9065031" y="2669953"/>
            <a:ext cx="2102453" cy="1538028"/>
            <a:chOff x="3175207" y="-373509"/>
            <a:chExt cx="1826535" cy="2123201"/>
          </a:xfrm>
        </p:grpSpPr>
        <p:sp>
          <p:nvSpPr>
            <p:cNvPr id="121" name="Freeform: Shape 38"/>
            <p:cNvSpPr/>
            <p:nvPr/>
          </p:nvSpPr>
          <p:spPr>
            <a:xfrm rot="10800000" flipV="1">
              <a:off x="3175207" y="-373509"/>
              <a:ext cx="1826534" cy="2123201"/>
            </a:xfrm>
            <a:custGeom>
              <a:avLst/>
              <a:gdLst>
                <a:gd name="connsiteX0" fmla="*/ 1400710 w 1400710"/>
                <a:gd name="connsiteY0" fmla="*/ 1735546 h 1735546"/>
                <a:gd name="connsiteX1" fmla="*/ 0 w 1400710"/>
                <a:gd name="connsiteY1" fmla="*/ 1735546 h 1735546"/>
                <a:gd name="connsiteX2" fmla="*/ 0 w 1400710"/>
                <a:gd name="connsiteY2" fmla="*/ 219894 h 1735546"/>
                <a:gd name="connsiteX3" fmla="*/ 505360 w 1400710"/>
                <a:gd name="connsiteY3" fmla="*/ 219894 h 1735546"/>
                <a:gd name="connsiteX4" fmla="*/ 700355 w 1400710"/>
                <a:gd name="connsiteY4" fmla="*/ 0 h 1735546"/>
                <a:gd name="connsiteX5" fmla="*/ 895350 w 1400710"/>
                <a:gd name="connsiteY5" fmla="*/ 219894 h 1735546"/>
                <a:gd name="connsiteX6" fmla="*/ 1400710 w 1400710"/>
                <a:gd name="connsiteY6" fmla="*/ 219894 h 17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710" h="1735546">
                  <a:moveTo>
                    <a:pt x="1400710" y="1735546"/>
                  </a:moveTo>
                  <a:lnTo>
                    <a:pt x="0" y="1735546"/>
                  </a:lnTo>
                  <a:lnTo>
                    <a:pt x="0" y="219894"/>
                  </a:lnTo>
                  <a:lnTo>
                    <a:pt x="505360" y="219894"/>
                  </a:lnTo>
                  <a:lnTo>
                    <a:pt x="700355" y="0"/>
                  </a:lnTo>
                  <a:lnTo>
                    <a:pt x="895350" y="219894"/>
                  </a:lnTo>
                  <a:lnTo>
                    <a:pt x="1400710" y="219894"/>
                  </a:lnTo>
                  <a:close/>
                </a:path>
              </a:pathLst>
            </a:custGeom>
            <a:noFill/>
            <a:ln>
              <a:solidFill>
                <a:srgbClr val="003D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2" name="Rectangle 39"/>
            <p:cNvSpPr/>
            <p:nvPr/>
          </p:nvSpPr>
          <p:spPr>
            <a:xfrm flipV="1">
              <a:off x="3175207" y="508070"/>
              <a:ext cx="1826534" cy="1241622"/>
            </a:xfrm>
            <a:prstGeom prst="rect">
              <a:avLst/>
            </a:pr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anchor="ctr" anchorCtr="1">
              <a:normAutofit/>
            </a:bodyPr>
            <a:lstStyle/>
            <a:p>
              <a:pPr algn="ctr">
                <a:lnSpc>
                  <a:spcPct val="120000"/>
                </a:lnSpc>
                <a:defRPr/>
              </a:pPr>
              <a:r>
                <a:rPr lang="zh-CN" altLang="en-US" sz="1000" dirty="0">
                  <a:solidFill>
                    <a:schemeClr val="bg1"/>
                  </a:solidFill>
                  <a:cs typeface="+mn-ea"/>
                  <a:sym typeface="+mn-lt"/>
                </a:rPr>
                <a:t>在这里输入内容在这里输入内容在这里输入内容在这里输入内容在这里输入内容在这里输入内容在这里输入内容</a:t>
              </a:r>
              <a:endParaRPr lang="zh-CN" altLang="en-US" sz="1000" dirty="0">
                <a:solidFill>
                  <a:schemeClr val="bg1"/>
                </a:solidFill>
                <a:cs typeface="+mn-ea"/>
                <a:sym typeface="+mn-lt"/>
              </a:endParaRPr>
            </a:p>
          </p:txBody>
        </p:sp>
        <p:sp>
          <p:nvSpPr>
            <p:cNvPr id="123" name="TextBox 63"/>
            <p:cNvSpPr txBox="1"/>
            <p:nvPr/>
          </p:nvSpPr>
          <p:spPr bwMode="auto">
            <a:xfrm flipV="1">
              <a:off x="3175207" y="-42327"/>
              <a:ext cx="1826535" cy="558865"/>
            </a:xfrm>
            <a:prstGeom prst="rect">
              <a:avLst/>
            </a:prstGeom>
            <a:noFill/>
          </p:spPr>
          <p:txBody>
            <a:bodyPr wrap="none" lIns="90000" tIns="46800" rIns="90000" bIns="46800" anchor="ctr" anchorCtr="1">
              <a:normAutofit/>
            </a:bodyPr>
            <a:lstStyle/>
            <a:p>
              <a:pPr latinLnBrk="0"/>
              <a:r>
                <a:rPr lang="zh-CN" altLang="en-US" dirty="0">
                  <a:solidFill>
                    <a:srgbClr val="003D76"/>
                  </a:solidFill>
                  <a:effectLst/>
                  <a:cs typeface="+mn-ea"/>
                  <a:sym typeface="+mn-lt"/>
                </a:rPr>
                <a:t>标题内容</a:t>
              </a:r>
              <a:endParaRPr lang="zh-CN" altLang="en-US" dirty="0">
                <a:solidFill>
                  <a:srgbClr val="003D76"/>
                </a:solidFill>
                <a:effectLst/>
                <a:cs typeface="+mn-ea"/>
                <a:sym typeface="+mn-lt"/>
              </a:endParaRPr>
            </a:p>
          </p:txBody>
        </p:sp>
      </p:grpSp>
      <p:grpSp>
        <p:nvGrpSpPr>
          <p:cNvPr id="124" name="组合 123"/>
          <p:cNvGrpSpPr/>
          <p:nvPr/>
        </p:nvGrpSpPr>
        <p:grpSpPr>
          <a:xfrm flipV="1">
            <a:off x="5022156" y="2686827"/>
            <a:ext cx="2102453" cy="1538028"/>
            <a:chOff x="3175207" y="-373509"/>
            <a:chExt cx="1826535" cy="2123201"/>
          </a:xfrm>
        </p:grpSpPr>
        <p:sp>
          <p:nvSpPr>
            <p:cNvPr id="125" name="Freeform: Shape 38"/>
            <p:cNvSpPr/>
            <p:nvPr/>
          </p:nvSpPr>
          <p:spPr>
            <a:xfrm rot="10800000" flipV="1">
              <a:off x="3175207" y="-373509"/>
              <a:ext cx="1826534" cy="2123201"/>
            </a:xfrm>
            <a:custGeom>
              <a:avLst/>
              <a:gdLst>
                <a:gd name="connsiteX0" fmla="*/ 1400710 w 1400710"/>
                <a:gd name="connsiteY0" fmla="*/ 1735546 h 1735546"/>
                <a:gd name="connsiteX1" fmla="*/ 0 w 1400710"/>
                <a:gd name="connsiteY1" fmla="*/ 1735546 h 1735546"/>
                <a:gd name="connsiteX2" fmla="*/ 0 w 1400710"/>
                <a:gd name="connsiteY2" fmla="*/ 219894 h 1735546"/>
                <a:gd name="connsiteX3" fmla="*/ 505360 w 1400710"/>
                <a:gd name="connsiteY3" fmla="*/ 219894 h 1735546"/>
                <a:gd name="connsiteX4" fmla="*/ 700355 w 1400710"/>
                <a:gd name="connsiteY4" fmla="*/ 0 h 1735546"/>
                <a:gd name="connsiteX5" fmla="*/ 895350 w 1400710"/>
                <a:gd name="connsiteY5" fmla="*/ 219894 h 1735546"/>
                <a:gd name="connsiteX6" fmla="*/ 1400710 w 1400710"/>
                <a:gd name="connsiteY6" fmla="*/ 219894 h 17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710" h="1735546">
                  <a:moveTo>
                    <a:pt x="1400710" y="1735546"/>
                  </a:moveTo>
                  <a:lnTo>
                    <a:pt x="0" y="1735546"/>
                  </a:lnTo>
                  <a:lnTo>
                    <a:pt x="0" y="219894"/>
                  </a:lnTo>
                  <a:lnTo>
                    <a:pt x="505360" y="219894"/>
                  </a:lnTo>
                  <a:lnTo>
                    <a:pt x="700355" y="0"/>
                  </a:lnTo>
                  <a:lnTo>
                    <a:pt x="895350" y="219894"/>
                  </a:lnTo>
                  <a:lnTo>
                    <a:pt x="1400710" y="219894"/>
                  </a:lnTo>
                  <a:close/>
                </a:path>
              </a:pathLst>
            </a:custGeom>
            <a:noFill/>
            <a:ln>
              <a:solidFill>
                <a:srgbClr val="003D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6" name="Rectangle 39"/>
            <p:cNvSpPr/>
            <p:nvPr/>
          </p:nvSpPr>
          <p:spPr>
            <a:xfrm flipV="1">
              <a:off x="3175207" y="508070"/>
              <a:ext cx="1826534" cy="1241622"/>
            </a:xfrm>
            <a:prstGeom prst="rect">
              <a:avLst/>
            </a:pr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anchor="ctr" anchorCtr="1">
              <a:normAutofit/>
            </a:bodyPr>
            <a:lstStyle/>
            <a:p>
              <a:pPr algn="ctr">
                <a:lnSpc>
                  <a:spcPct val="120000"/>
                </a:lnSpc>
                <a:defRPr/>
              </a:pPr>
              <a:r>
                <a:rPr lang="zh-CN" altLang="en-US" sz="1000" dirty="0">
                  <a:solidFill>
                    <a:schemeClr val="bg1"/>
                  </a:solidFill>
                  <a:cs typeface="+mn-ea"/>
                  <a:sym typeface="+mn-lt"/>
                </a:rPr>
                <a:t>在这里输入内容在这里输入内容在这里输入内容在这里输入内容在这里输入内容在这里输入内容在这里输入内容</a:t>
              </a:r>
              <a:endParaRPr lang="zh-CN" altLang="en-US" sz="1000" dirty="0">
                <a:solidFill>
                  <a:schemeClr val="bg1"/>
                </a:solidFill>
                <a:cs typeface="+mn-ea"/>
                <a:sym typeface="+mn-lt"/>
              </a:endParaRPr>
            </a:p>
          </p:txBody>
        </p:sp>
        <p:sp>
          <p:nvSpPr>
            <p:cNvPr id="127" name="TextBox 63"/>
            <p:cNvSpPr txBox="1"/>
            <p:nvPr/>
          </p:nvSpPr>
          <p:spPr bwMode="auto">
            <a:xfrm flipV="1">
              <a:off x="3175207" y="-42327"/>
              <a:ext cx="1826535" cy="558865"/>
            </a:xfrm>
            <a:prstGeom prst="rect">
              <a:avLst/>
            </a:prstGeom>
            <a:noFill/>
          </p:spPr>
          <p:txBody>
            <a:bodyPr wrap="none" lIns="90000" tIns="46800" rIns="90000" bIns="46800" anchor="ctr" anchorCtr="1">
              <a:normAutofit/>
            </a:bodyPr>
            <a:lstStyle/>
            <a:p>
              <a:pPr latinLnBrk="0"/>
              <a:r>
                <a:rPr lang="zh-CN" altLang="en-US" dirty="0">
                  <a:solidFill>
                    <a:srgbClr val="003D76"/>
                  </a:solidFill>
                  <a:effectLst/>
                  <a:cs typeface="+mn-ea"/>
                  <a:sym typeface="+mn-lt"/>
                </a:rPr>
                <a:t>标题内容</a:t>
              </a:r>
              <a:endParaRPr lang="zh-CN" altLang="en-US" dirty="0">
                <a:solidFill>
                  <a:srgbClr val="003D76"/>
                </a:solidFill>
                <a:effectLst/>
                <a:cs typeface="+mn-ea"/>
                <a:sym typeface="+mn-lt"/>
              </a:endParaRPr>
            </a:p>
          </p:txBody>
        </p:sp>
      </p:grpSp>
      <p:grpSp>
        <p:nvGrpSpPr>
          <p:cNvPr id="136" name="组合 135"/>
          <p:cNvGrpSpPr/>
          <p:nvPr/>
        </p:nvGrpSpPr>
        <p:grpSpPr>
          <a:xfrm flipV="1">
            <a:off x="1004569" y="2704639"/>
            <a:ext cx="2102453" cy="1538028"/>
            <a:chOff x="3175207" y="-373509"/>
            <a:chExt cx="1826535" cy="2123201"/>
          </a:xfrm>
        </p:grpSpPr>
        <p:sp>
          <p:nvSpPr>
            <p:cNvPr id="137" name="Freeform: Shape 38"/>
            <p:cNvSpPr/>
            <p:nvPr/>
          </p:nvSpPr>
          <p:spPr>
            <a:xfrm rot="10800000" flipV="1">
              <a:off x="3175207" y="-373509"/>
              <a:ext cx="1826534" cy="2123201"/>
            </a:xfrm>
            <a:custGeom>
              <a:avLst/>
              <a:gdLst>
                <a:gd name="connsiteX0" fmla="*/ 1400710 w 1400710"/>
                <a:gd name="connsiteY0" fmla="*/ 1735546 h 1735546"/>
                <a:gd name="connsiteX1" fmla="*/ 0 w 1400710"/>
                <a:gd name="connsiteY1" fmla="*/ 1735546 h 1735546"/>
                <a:gd name="connsiteX2" fmla="*/ 0 w 1400710"/>
                <a:gd name="connsiteY2" fmla="*/ 219894 h 1735546"/>
                <a:gd name="connsiteX3" fmla="*/ 505360 w 1400710"/>
                <a:gd name="connsiteY3" fmla="*/ 219894 h 1735546"/>
                <a:gd name="connsiteX4" fmla="*/ 700355 w 1400710"/>
                <a:gd name="connsiteY4" fmla="*/ 0 h 1735546"/>
                <a:gd name="connsiteX5" fmla="*/ 895350 w 1400710"/>
                <a:gd name="connsiteY5" fmla="*/ 219894 h 1735546"/>
                <a:gd name="connsiteX6" fmla="*/ 1400710 w 1400710"/>
                <a:gd name="connsiteY6" fmla="*/ 219894 h 17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710" h="1735546">
                  <a:moveTo>
                    <a:pt x="1400710" y="1735546"/>
                  </a:moveTo>
                  <a:lnTo>
                    <a:pt x="0" y="1735546"/>
                  </a:lnTo>
                  <a:lnTo>
                    <a:pt x="0" y="219894"/>
                  </a:lnTo>
                  <a:lnTo>
                    <a:pt x="505360" y="219894"/>
                  </a:lnTo>
                  <a:lnTo>
                    <a:pt x="700355" y="0"/>
                  </a:lnTo>
                  <a:lnTo>
                    <a:pt x="895350" y="219894"/>
                  </a:lnTo>
                  <a:lnTo>
                    <a:pt x="1400710" y="219894"/>
                  </a:lnTo>
                  <a:close/>
                </a:path>
              </a:pathLst>
            </a:custGeom>
            <a:noFill/>
            <a:ln>
              <a:solidFill>
                <a:srgbClr val="003D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8" name="Rectangle 39"/>
            <p:cNvSpPr/>
            <p:nvPr/>
          </p:nvSpPr>
          <p:spPr>
            <a:xfrm flipV="1">
              <a:off x="3175207" y="508070"/>
              <a:ext cx="1826534" cy="1241622"/>
            </a:xfrm>
            <a:prstGeom prst="rect">
              <a:avLst/>
            </a:prstGeom>
            <a:solidFill>
              <a:srgbClr val="003D7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anchor="ctr" anchorCtr="1">
              <a:normAutofit/>
            </a:bodyPr>
            <a:lstStyle/>
            <a:p>
              <a:pPr algn="ctr">
                <a:lnSpc>
                  <a:spcPct val="120000"/>
                </a:lnSpc>
                <a:defRPr/>
              </a:pPr>
              <a:r>
                <a:rPr lang="zh-CN" altLang="en-US" sz="1000" dirty="0">
                  <a:solidFill>
                    <a:schemeClr val="bg1"/>
                  </a:solidFill>
                  <a:cs typeface="+mn-ea"/>
                  <a:sym typeface="+mn-lt"/>
                </a:rPr>
                <a:t>在这里输入内容在这里输入内容在这里输入内容在这里输入内容在这里输入内容在这里输入内容在这里输入内容</a:t>
              </a:r>
              <a:endParaRPr lang="zh-CN" altLang="en-US" sz="1000" dirty="0">
                <a:solidFill>
                  <a:schemeClr val="bg1"/>
                </a:solidFill>
                <a:cs typeface="+mn-ea"/>
                <a:sym typeface="+mn-lt"/>
              </a:endParaRPr>
            </a:p>
          </p:txBody>
        </p:sp>
        <p:sp>
          <p:nvSpPr>
            <p:cNvPr id="139" name="TextBox 63"/>
            <p:cNvSpPr txBox="1"/>
            <p:nvPr/>
          </p:nvSpPr>
          <p:spPr bwMode="auto">
            <a:xfrm flipV="1">
              <a:off x="3175207" y="-42327"/>
              <a:ext cx="1826535" cy="558865"/>
            </a:xfrm>
            <a:prstGeom prst="rect">
              <a:avLst/>
            </a:prstGeom>
            <a:noFill/>
          </p:spPr>
          <p:txBody>
            <a:bodyPr wrap="none" lIns="90000" tIns="46800" rIns="90000" bIns="46800" anchor="ctr" anchorCtr="1">
              <a:normAutofit/>
            </a:bodyPr>
            <a:lstStyle/>
            <a:p>
              <a:pPr latinLnBrk="0"/>
              <a:r>
                <a:rPr lang="zh-CN" altLang="en-US" dirty="0">
                  <a:solidFill>
                    <a:srgbClr val="003D76"/>
                  </a:solidFill>
                  <a:effectLst/>
                  <a:cs typeface="+mn-ea"/>
                  <a:sym typeface="+mn-lt"/>
                </a:rPr>
                <a:t>标题内容</a:t>
              </a:r>
              <a:endParaRPr lang="zh-CN" altLang="en-US" dirty="0">
                <a:solidFill>
                  <a:srgbClr val="003D76"/>
                </a:solidFill>
                <a:effectLst/>
                <a:cs typeface="+mn-ea"/>
                <a:sym typeface="+mn-lt"/>
              </a:endParaRPr>
            </a:p>
          </p:txBody>
        </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p:cTn id="32" dur="500" fill="hold"/>
                                        <p:tgtEl>
                                          <p:spTgt spid="49"/>
                                        </p:tgtEl>
                                        <p:attrNameLst>
                                          <p:attrName>ppt_w</p:attrName>
                                        </p:attrNameLst>
                                      </p:cBhvr>
                                      <p:tavLst>
                                        <p:tav tm="0">
                                          <p:val>
                                            <p:fltVal val="0"/>
                                          </p:val>
                                        </p:tav>
                                        <p:tav tm="100000">
                                          <p:val>
                                            <p:strVal val="#ppt_w"/>
                                          </p:val>
                                        </p:tav>
                                      </p:tavLst>
                                    </p:anim>
                                    <p:anim calcmode="lin" valueType="num">
                                      <p:cBhvr>
                                        <p:cTn id="33" dur="500" fill="hold"/>
                                        <p:tgtEl>
                                          <p:spTgt spid="49"/>
                                        </p:tgtEl>
                                        <p:attrNameLst>
                                          <p:attrName>ppt_h</p:attrName>
                                        </p:attrNameLst>
                                      </p:cBhvr>
                                      <p:tavLst>
                                        <p:tav tm="0">
                                          <p:val>
                                            <p:fltVal val="0"/>
                                          </p:val>
                                        </p:tav>
                                        <p:tav tm="100000">
                                          <p:val>
                                            <p:strVal val="#ppt_h"/>
                                          </p:val>
                                        </p:tav>
                                      </p:tavLst>
                                    </p:anim>
                                    <p:animEffect transition="in" filter="fade">
                                      <p:cBhvr>
                                        <p:cTn id="34" dur="500"/>
                                        <p:tgtEl>
                                          <p:spTgt spid="49"/>
                                        </p:tgtEl>
                                      </p:cBhvr>
                                    </p:animEffect>
                                  </p:childTnLst>
                                </p:cTn>
                              </p:par>
                            </p:childTnLst>
                          </p:cTn>
                        </p:par>
                        <p:par>
                          <p:cTn id="35" fill="hold">
                            <p:stCondLst>
                              <p:cond delay="1000"/>
                            </p:stCondLst>
                            <p:childTnLst>
                              <p:par>
                                <p:cTn id="36" presetID="14" presetClass="entr" presetSubtype="1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randombar(horizontal)">
                                      <p:cBhvr>
                                        <p:cTn id="38" dur="500"/>
                                        <p:tgtEl>
                                          <p:spTgt spid="44"/>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randombar(horizontal)">
                                      <p:cBhvr>
                                        <p:cTn id="41" dur="500"/>
                                        <p:tgtEl>
                                          <p:spTgt spid="46"/>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randombar(horizontal)">
                                      <p:cBhvr>
                                        <p:cTn id="44" dur="500"/>
                                        <p:tgtEl>
                                          <p:spTgt spid="4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randombar(horizontal)">
                                      <p:cBhvr>
                                        <p:cTn id="47" dur="500"/>
                                        <p:tgtEl>
                                          <p:spTgt spid="5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randombar(horizontal)">
                                      <p:cBhvr>
                                        <p:cTn id="50" dur="500"/>
                                        <p:tgtEl>
                                          <p:spTgt spid="50"/>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1000"/>
                                        <p:tgtEl>
                                          <p:spTgt spid="63"/>
                                        </p:tgtEl>
                                      </p:cBhvr>
                                    </p:animEffect>
                                    <p:anim calcmode="lin" valueType="num">
                                      <p:cBhvr>
                                        <p:cTn id="55" dur="1000" fill="hold"/>
                                        <p:tgtEl>
                                          <p:spTgt spid="63"/>
                                        </p:tgtEl>
                                        <p:attrNameLst>
                                          <p:attrName>ppt_x</p:attrName>
                                        </p:attrNameLst>
                                      </p:cBhvr>
                                      <p:tavLst>
                                        <p:tav tm="0">
                                          <p:val>
                                            <p:strVal val="#ppt_x"/>
                                          </p:val>
                                        </p:tav>
                                        <p:tav tm="100000">
                                          <p:val>
                                            <p:strVal val="#ppt_x"/>
                                          </p:val>
                                        </p:tav>
                                      </p:tavLst>
                                    </p:anim>
                                    <p:anim calcmode="lin" valueType="num">
                                      <p:cBhvr>
                                        <p:cTn id="56" dur="1000" fill="hold"/>
                                        <p:tgtEl>
                                          <p:spTgt spid="63"/>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7"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1000"/>
                                        <p:tgtEl>
                                          <p:spTgt spid="116"/>
                                        </p:tgtEl>
                                      </p:cBhvr>
                                    </p:animEffect>
                                    <p:anim calcmode="lin" valueType="num">
                                      <p:cBhvr>
                                        <p:cTn id="61" dur="1000" fill="hold"/>
                                        <p:tgtEl>
                                          <p:spTgt spid="116"/>
                                        </p:tgtEl>
                                        <p:attrNameLst>
                                          <p:attrName>ppt_x</p:attrName>
                                        </p:attrNameLst>
                                      </p:cBhvr>
                                      <p:tavLst>
                                        <p:tav tm="0">
                                          <p:val>
                                            <p:strVal val="#ppt_x"/>
                                          </p:val>
                                        </p:tav>
                                        <p:tav tm="100000">
                                          <p:val>
                                            <p:strVal val="#ppt_x"/>
                                          </p:val>
                                        </p:tav>
                                      </p:tavLst>
                                    </p:anim>
                                    <p:anim calcmode="lin" valueType="num">
                                      <p:cBhvr>
                                        <p:cTn id="62" dur="1000" fill="hold"/>
                                        <p:tgtEl>
                                          <p:spTgt spid="116"/>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47" presetClass="entr" presetSubtype="0"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fade">
                                      <p:cBhvr>
                                        <p:cTn id="66" dur="1000"/>
                                        <p:tgtEl>
                                          <p:spTgt spid="120"/>
                                        </p:tgtEl>
                                      </p:cBhvr>
                                    </p:animEffect>
                                    <p:anim calcmode="lin" valueType="num">
                                      <p:cBhvr>
                                        <p:cTn id="67" dur="1000" fill="hold"/>
                                        <p:tgtEl>
                                          <p:spTgt spid="120"/>
                                        </p:tgtEl>
                                        <p:attrNameLst>
                                          <p:attrName>ppt_x</p:attrName>
                                        </p:attrNameLst>
                                      </p:cBhvr>
                                      <p:tavLst>
                                        <p:tav tm="0">
                                          <p:val>
                                            <p:strVal val="#ppt_x"/>
                                          </p:val>
                                        </p:tav>
                                        <p:tav tm="100000">
                                          <p:val>
                                            <p:strVal val="#ppt_x"/>
                                          </p:val>
                                        </p:tav>
                                      </p:tavLst>
                                    </p:anim>
                                    <p:anim calcmode="lin" valueType="num">
                                      <p:cBhvr>
                                        <p:cTn id="68" dur="1000" fill="hold"/>
                                        <p:tgtEl>
                                          <p:spTgt spid="120"/>
                                        </p:tgtEl>
                                        <p:attrNameLst>
                                          <p:attrName>ppt_y</p:attrName>
                                        </p:attrNameLst>
                                      </p:cBhvr>
                                      <p:tavLst>
                                        <p:tav tm="0">
                                          <p:val>
                                            <p:strVal val="#ppt_y-.1"/>
                                          </p:val>
                                        </p:tav>
                                        <p:tav tm="100000">
                                          <p:val>
                                            <p:strVal val="#ppt_y"/>
                                          </p:val>
                                        </p:tav>
                                      </p:tavLst>
                                    </p:anim>
                                  </p:childTnLst>
                                </p:cTn>
                              </p:par>
                            </p:childTnLst>
                          </p:cTn>
                        </p:par>
                        <p:par>
                          <p:cTn id="69" fill="hold">
                            <p:stCondLst>
                              <p:cond delay="4500"/>
                            </p:stCondLst>
                            <p:childTnLst>
                              <p:par>
                                <p:cTn id="70" presetID="47" presetClass="entr" presetSubtype="0" fill="hold" nodeType="afterEffect">
                                  <p:stCondLst>
                                    <p:cond delay="0"/>
                                  </p:stCondLst>
                                  <p:childTnLst>
                                    <p:set>
                                      <p:cBhvr>
                                        <p:cTn id="71" dur="1" fill="hold">
                                          <p:stCondLst>
                                            <p:cond delay="0"/>
                                          </p:stCondLst>
                                        </p:cTn>
                                        <p:tgtEl>
                                          <p:spTgt spid="124"/>
                                        </p:tgtEl>
                                        <p:attrNameLst>
                                          <p:attrName>style.visibility</p:attrName>
                                        </p:attrNameLst>
                                      </p:cBhvr>
                                      <p:to>
                                        <p:strVal val="visible"/>
                                      </p:to>
                                    </p:set>
                                    <p:animEffect transition="in" filter="fade">
                                      <p:cBhvr>
                                        <p:cTn id="72" dur="1000"/>
                                        <p:tgtEl>
                                          <p:spTgt spid="124"/>
                                        </p:tgtEl>
                                      </p:cBhvr>
                                    </p:animEffect>
                                    <p:anim calcmode="lin" valueType="num">
                                      <p:cBhvr>
                                        <p:cTn id="73" dur="1000" fill="hold"/>
                                        <p:tgtEl>
                                          <p:spTgt spid="124"/>
                                        </p:tgtEl>
                                        <p:attrNameLst>
                                          <p:attrName>ppt_x</p:attrName>
                                        </p:attrNameLst>
                                      </p:cBhvr>
                                      <p:tavLst>
                                        <p:tav tm="0">
                                          <p:val>
                                            <p:strVal val="#ppt_x"/>
                                          </p:val>
                                        </p:tav>
                                        <p:tav tm="100000">
                                          <p:val>
                                            <p:strVal val="#ppt_x"/>
                                          </p:val>
                                        </p:tav>
                                      </p:tavLst>
                                    </p:anim>
                                    <p:anim calcmode="lin" valueType="num">
                                      <p:cBhvr>
                                        <p:cTn id="74" dur="1000" fill="hold"/>
                                        <p:tgtEl>
                                          <p:spTgt spid="124"/>
                                        </p:tgtEl>
                                        <p:attrNameLst>
                                          <p:attrName>ppt_y</p:attrName>
                                        </p:attrNameLst>
                                      </p:cBhvr>
                                      <p:tavLst>
                                        <p:tav tm="0">
                                          <p:val>
                                            <p:strVal val="#ppt_y-.1"/>
                                          </p:val>
                                        </p:tav>
                                        <p:tav tm="100000">
                                          <p:val>
                                            <p:strVal val="#ppt_y"/>
                                          </p:val>
                                        </p:tav>
                                      </p:tavLst>
                                    </p:anim>
                                  </p:childTnLst>
                                </p:cTn>
                              </p:par>
                            </p:childTnLst>
                          </p:cTn>
                        </p:par>
                        <p:par>
                          <p:cTn id="75" fill="hold">
                            <p:stCondLst>
                              <p:cond delay="5500"/>
                            </p:stCondLst>
                            <p:childTnLst>
                              <p:par>
                                <p:cTn id="76" presetID="47" presetClass="entr" presetSubtype="0" fill="hold" nodeType="after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fade">
                                      <p:cBhvr>
                                        <p:cTn id="78" dur="1000"/>
                                        <p:tgtEl>
                                          <p:spTgt spid="136"/>
                                        </p:tgtEl>
                                      </p:cBhvr>
                                    </p:animEffect>
                                    <p:anim calcmode="lin" valueType="num">
                                      <p:cBhvr>
                                        <p:cTn id="79" dur="1000" fill="hold"/>
                                        <p:tgtEl>
                                          <p:spTgt spid="136"/>
                                        </p:tgtEl>
                                        <p:attrNameLst>
                                          <p:attrName>ppt_x</p:attrName>
                                        </p:attrNameLst>
                                      </p:cBhvr>
                                      <p:tavLst>
                                        <p:tav tm="0">
                                          <p:val>
                                            <p:strVal val="#ppt_x"/>
                                          </p:val>
                                        </p:tav>
                                        <p:tav tm="100000">
                                          <p:val>
                                            <p:strVal val="#ppt_x"/>
                                          </p:val>
                                        </p:tav>
                                      </p:tavLst>
                                    </p:anim>
                                    <p:anim calcmode="lin" valueType="num">
                                      <p:cBhvr>
                                        <p:cTn id="80"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45" grpId="0" animBg="1"/>
      <p:bldP spid="46" grpId="0"/>
      <p:bldP spid="47" grpId="0" animBg="1"/>
      <p:bldP spid="48" grpId="0"/>
      <p:bldP spid="49" grpId="0" animBg="1"/>
      <p:bldP spid="50" grpId="0"/>
      <p:bldP spid="51" grpId="0" animBg="1"/>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修改历程（时间轴</a:t>
            </a:r>
            <a:r>
              <a:rPr lang="zh-CN" altLang="en-US" dirty="0" smtClean="0">
                <a:latin typeface="+mn-lt"/>
                <a:ea typeface="+mn-ea"/>
                <a:cs typeface="+mn-ea"/>
                <a:sym typeface="+mn-lt"/>
              </a:rPr>
              <a:t>模板</a:t>
            </a:r>
            <a:r>
              <a:rPr lang="en-US" altLang="zh-CN" dirty="0">
                <a:latin typeface="+mn-lt"/>
                <a:ea typeface="+mn-ea"/>
                <a:cs typeface="+mn-ea"/>
                <a:sym typeface="+mn-lt"/>
              </a:rPr>
              <a:t>2</a:t>
            </a:r>
            <a:r>
              <a:rPr lang="zh-CN" altLang="en-US" dirty="0" smtClean="0">
                <a:latin typeface="+mn-lt"/>
                <a:ea typeface="+mn-ea"/>
                <a:cs typeface="+mn-ea"/>
                <a:sym typeface="+mn-lt"/>
              </a:rPr>
              <a:t>）</a:t>
            </a:r>
            <a:endParaRPr lang="zh-CN" altLang="en-US" dirty="0">
              <a:latin typeface="+mn-lt"/>
              <a:ea typeface="+mn-ea"/>
              <a:cs typeface="+mn-ea"/>
              <a:sym typeface="+mn-lt"/>
            </a:endParaRPr>
          </a:p>
        </p:txBody>
      </p:sp>
      <p:grpSp>
        <p:nvGrpSpPr>
          <p:cNvPr id="5" name="Group 11"/>
          <p:cNvGrpSpPr/>
          <p:nvPr/>
        </p:nvGrpSpPr>
        <p:grpSpPr bwMode="auto">
          <a:xfrm>
            <a:off x="8388350" y="2739572"/>
            <a:ext cx="1955800" cy="1955800"/>
            <a:chOff x="0" y="0"/>
            <a:chExt cx="1232" cy="1232"/>
          </a:xfrm>
        </p:grpSpPr>
        <p:sp>
          <p:nvSpPr>
            <p:cNvPr id="6" name="Freeform 3"/>
            <p:cNvSpPr>
              <a:spLocks noEditPoints="1" noChangeArrowheads="1"/>
            </p:cNvSpPr>
            <p:nvPr/>
          </p:nvSpPr>
          <p:spPr bwMode="auto">
            <a:xfrm>
              <a:off x="432" y="432"/>
              <a:ext cx="368" cy="368"/>
            </a:xfrm>
            <a:custGeom>
              <a:avLst/>
              <a:gdLst>
                <a:gd name="T0" fmla="*/ 0 w 368"/>
                <a:gd name="T1" fmla="*/ 184 h 368"/>
                <a:gd name="T2" fmla="*/ 4 w 368"/>
                <a:gd name="T3" fmla="*/ 222 h 368"/>
                <a:gd name="T4" fmla="*/ 14 w 368"/>
                <a:gd name="T5" fmla="*/ 256 h 368"/>
                <a:gd name="T6" fmla="*/ 32 w 368"/>
                <a:gd name="T7" fmla="*/ 286 h 368"/>
                <a:gd name="T8" fmla="*/ 54 w 368"/>
                <a:gd name="T9" fmla="*/ 314 h 368"/>
                <a:gd name="T10" fmla="*/ 82 w 368"/>
                <a:gd name="T11" fmla="*/ 336 h 368"/>
                <a:gd name="T12" fmla="*/ 112 w 368"/>
                <a:gd name="T13" fmla="*/ 354 h 368"/>
                <a:gd name="T14" fmla="*/ 146 w 368"/>
                <a:gd name="T15" fmla="*/ 364 h 368"/>
                <a:gd name="T16" fmla="*/ 184 w 368"/>
                <a:gd name="T17" fmla="*/ 368 h 368"/>
                <a:gd name="T18" fmla="*/ 222 w 368"/>
                <a:gd name="T19" fmla="*/ 364 h 368"/>
                <a:gd name="T20" fmla="*/ 256 w 368"/>
                <a:gd name="T21" fmla="*/ 354 h 368"/>
                <a:gd name="T22" fmla="*/ 286 w 368"/>
                <a:gd name="T23" fmla="*/ 336 h 368"/>
                <a:gd name="T24" fmla="*/ 314 w 368"/>
                <a:gd name="T25" fmla="*/ 314 h 368"/>
                <a:gd name="T26" fmla="*/ 336 w 368"/>
                <a:gd name="T27" fmla="*/ 286 h 368"/>
                <a:gd name="T28" fmla="*/ 354 w 368"/>
                <a:gd name="T29" fmla="*/ 256 h 368"/>
                <a:gd name="T30" fmla="*/ 364 w 368"/>
                <a:gd name="T31" fmla="*/ 222 h 368"/>
                <a:gd name="T32" fmla="*/ 368 w 368"/>
                <a:gd name="T33" fmla="*/ 184 h 368"/>
                <a:gd name="T34" fmla="*/ 364 w 368"/>
                <a:gd name="T35" fmla="*/ 146 h 368"/>
                <a:gd name="T36" fmla="*/ 354 w 368"/>
                <a:gd name="T37" fmla="*/ 112 h 368"/>
                <a:gd name="T38" fmla="*/ 336 w 368"/>
                <a:gd name="T39" fmla="*/ 82 h 368"/>
                <a:gd name="T40" fmla="*/ 314 w 368"/>
                <a:gd name="T41" fmla="*/ 54 h 368"/>
                <a:gd name="T42" fmla="*/ 286 w 368"/>
                <a:gd name="T43" fmla="*/ 32 h 368"/>
                <a:gd name="T44" fmla="*/ 256 w 368"/>
                <a:gd name="T45" fmla="*/ 14 h 368"/>
                <a:gd name="T46" fmla="*/ 222 w 368"/>
                <a:gd name="T47" fmla="*/ 4 h 368"/>
                <a:gd name="T48" fmla="*/ 184 w 368"/>
                <a:gd name="T49" fmla="*/ 0 h 368"/>
                <a:gd name="T50" fmla="*/ 146 w 368"/>
                <a:gd name="T51" fmla="*/ 4 h 368"/>
                <a:gd name="T52" fmla="*/ 112 w 368"/>
                <a:gd name="T53" fmla="*/ 14 h 368"/>
                <a:gd name="T54" fmla="*/ 82 w 368"/>
                <a:gd name="T55" fmla="*/ 32 h 368"/>
                <a:gd name="T56" fmla="*/ 54 w 368"/>
                <a:gd name="T57" fmla="*/ 54 h 368"/>
                <a:gd name="T58" fmla="*/ 32 w 368"/>
                <a:gd name="T59" fmla="*/ 82 h 368"/>
                <a:gd name="T60" fmla="*/ 14 w 368"/>
                <a:gd name="T61" fmla="*/ 112 h 368"/>
                <a:gd name="T62" fmla="*/ 4 w 368"/>
                <a:gd name="T63" fmla="*/ 146 h 368"/>
                <a:gd name="T64" fmla="*/ 0 w 368"/>
                <a:gd name="T65" fmla="*/ 184 h 368"/>
                <a:gd name="T66" fmla="*/ 80 w 368"/>
                <a:gd name="T67" fmla="*/ 184 h 368"/>
                <a:gd name="T68" fmla="*/ 88 w 368"/>
                <a:gd name="T69" fmla="*/ 144 h 368"/>
                <a:gd name="T70" fmla="*/ 110 w 368"/>
                <a:gd name="T71" fmla="*/ 110 h 368"/>
                <a:gd name="T72" fmla="*/ 144 w 368"/>
                <a:gd name="T73" fmla="*/ 88 h 368"/>
                <a:gd name="T74" fmla="*/ 184 w 368"/>
                <a:gd name="T75" fmla="*/ 80 h 368"/>
                <a:gd name="T76" fmla="*/ 224 w 368"/>
                <a:gd name="T77" fmla="*/ 88 h 368"/>
                <a:gd name="T78" fmla="*/ 258 w 368"/>
                <a:gd name="T79" fmla="*/ 110 h 368"/>
                <a:gd name="T80" fmla="*/ 280 w 368"/>
                <a:gd name="T81" fmla="*/ 144 h 368"/>
                <a:gd name="T82" fmla="*/ 288 w 368"/>
                <a:gd name="T83" fmla="*/ 184 h 368"/>
                <a:gd name="T84" fmla="*/ 280 w 368"/>
                <a:gd name="T85" fmla="*/ 224 h 368"/>
                <a:gd name="T86" fmla="*/ 258 w 368"/>
                <a:gd name="T87" fmla="*/ 258 h 368"/>
                <a:gd name="T88" fmla="*/ 224 w 368"/>
                <a:gd name="T89" fmla="*/ 280 h 368"/>
                <a:gd name="T90" fmla="*/ 184 w 368"/>
                <a:gd name="T91" fmla="*/ 288 h 368"/>
                <a:gd name="T92" fmla="*/ 144 w 368"/>
                <a:gd name="T93" fmla="*/ 280 h 368"/>
                <a:gd name="T94" fmla="*/ 110 w 368"/>
                <a:gd name="T95" fmla="*/ 258 h 368"/>
                <a:gd name="T96" fmla="*/ 88 w 368"/>
                <a:gd name="T97" fmla="*/ 224 h 368"/>
                <a:gd name="T98" fmla="*/ 80 w 368"/>
                <a:gd name="T99" fmla="*/ 184 h 3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8"/>
                <a:gd name="T151" fmla="*/ 0 h 368"/>
                <a:gd name="T152" fmla="*/ 368 w 368"/>
                <a:gd name="T153" fmla="*/ 368 h 3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8" h="368">
                  <a:moveTo>
                    <a:pt x="0" y="184"/>
                  </a:moveTo>
                  <a:lnTo>
                    <a:pt x="0" y="184"/>
                  </a:lnTo>
                  <a:lnTo>
                    <a:pt x="0" y="202"/>
                  </a:lnTo>
                  <a:lnTo>
                    <a:pt x="4" y="222"/>
                  </a:lnTo>
                  <a:lnTo>
                    <a:pt x="8" y="238"/>
                  </a:lnTo>
                  <a:lnTo>
                    <a:pt x="14" y="256"/>
                  </a:lnTo>
                  <a:lnTo>
                    <a:pt x="22" y="272"/>
                  </a:lnTo>
                  <a:lnTo>
                    <a:pt x="32" y="286"/>
                  </a:lnTo>
                  <a:lnTo>
                    <a:pt x="42" y="300"/>
                  </a:lnTo>
                  <a:lnTo>
                    <a:pt x="54" y="314"/>
                  </a:lnTo>
                  <a:lnTo>
                    <a:pt x="68" y="326"/>
                  </a:lnTo>
                  <a:lnTo>
                    <a:pt x="82" y="336"/>
                  </a:lnTo>
                  <a:lnTo>
                    <a:pt x="96" y="346"/>
                  </a:lnTo>
                  <a:lnTo>
                    <a:pt x="112" y="354"/>
                  </a:lnTo>
                  <a:lnTo>
                    <a:pt x="130" y="360"/>
                  </a:lnTo>
                  <a:lnTo>
                    <a:pt x="146" y="364"/>
                  </a:lnTo>
                  <a:lnTo>
                    <a:pt x="166" y="368"/>
                  </a:lnTo>
                  <a:lnTo>
                    <a:pt x="184" y="368"/>
                  </a:lnTo>
                  <a:lnTo>
                    <a:pt x="202" y="368"/>
                  </a:lnTo>
                  <a:lnTo>
                    <a:pt x="222" y="364"/>
                  </a:lnTo>
                  <a:lnTo>
                    <a:pt x="238" y="360"/>
                  </a:lnTo>
                  <a:lnTo>
                    <a:pt x="256" y="354"/>
                  </a:lnTo>
                  <a:lnTo>
                    <a:pt x="272" y="346"/>
                  </a:lnTo>
                  <a:lnTo>
                    <a:pt x="286" y="336"/>
                  </a:lnTo>
                  <a:lnTo>
                    <a:pt x="300" y="326"/>
                  </a:lnTo>
                  <a:lnTo>
                    <a:pt x="314" y="314"/>
                  </a:lnTo>
                  <a:lnTo>
                    <a:pt x="326" y="300"/>
                  </a:lnTo>
                  <a:lnTo>
                    <a:pt x="336" y="286"/>
                  </a:lnTo>
                  <a:lnTo>
                    <a:pt x="346" y="272"/>
                  </a:lnTo>
                  <a:lnTo>
                    <a:pt x="354" y="256"/>
                  </a:lnTo>
                  <a:lnTo>
                    <a:pt x="360" y="238"/>
                  </a:lnTo>
                  <a:lnTo>
                    <a:pt x="364" y="222"/>
                  </a:lnTo>
                  <a:lnTo>
                    <a:pt x="368" y="202"/>
                  </a:lnTo>
                  <a:lnTo>
                    <a:pt x="368" y="184"/>
                  </a:lnTo>
                  <a:lnTo>
                    <a:pt x="368" y="166"/>
                  </a:lnTo>
                  <a:lnTo>
                    <a:pt x="364" y="146"/>
                  </a:lnTo>
                  <a:lnTo>
                    <a:pt x="360" y="130"/>
                  </a:lnTo>
                  <a:lnTo>
                    <a:pt x="354" y="112"/>
                  </a:lnTo>
                  <a:lnTo>
                    <a:pt x="346" y="96"/>
                  </a:lnTo>
                  <a:lnTo>
                    <a:pt x="336" y="82"/>
                  </a:lnTo>
                  <a:lnTo>
                    <a:pt x="326" y="68"/>
                  </a:lnTo>
                  <a:lnTo>
                    <a:pt x="314" y="54"/>
                  </a:lnTo>
                  <a:lnTo>
                    <a:pt x="300" y="42"/>
                  </a:lnTo>
                  <a:lnTo>
                    <a:pt x="286" y="32"/>
                  </a:lnTo>
                  <a:lnTo>
                    <a:pt x="272" y="22"/>
                  </a:lnTo>
                  <a:lnTo>
                    <a:pt x="256" y="14"/>
                  </a:lnTo>
                  <a:lnTo>
                    <a:pt x="238" y="8"/>
                  </a:lnTo>
                  <a:lnTo>
                    <a:pt x="222" y="4"/>
                  </a:lnTo>
                  <a:lnTo>
                    <a:pt x="202" y="0"/>
                  </a:lnTo>
                  <a:lnTo>
                    <a:pt x="184" y="0"/>
                  </a:lnTo>
                  <a:lnTo>
                    <a:pt x="166" y="0"/>
                  </a:lnTo>
                  <a:lnTo>
                    <a:pt x="146" y="4"/>
                  </a:lnTo>
                  <a:lnTo>
                    <a:pt x="130" y="8"/>
                  </a:lnTo>
                  <a:lnTo>
                    <a:pt x="112" y="14"/>
                  </a:lnTo>
                  <a:lnTo>
                    <a:pt x="96" y="22"/>
                  </a:lnTo>
                  <a:lnTo>
                    <a:pt x="82" y="32"/>
                  </a:lnTo>
                  <a:lnTo>
                    <a:pt x="68" y="42"/>
                  </a:lnTo>
                  <a:lnTo>
                    <a:pt x="54" y="54"/>
                  </a:lnTo>
                  <a:lnTo>
                    <a:pt x="42" y="68"/>
                  </a:lnTo>
                  <a:lnTo>
                    <a:pt x="32" y="82"/>
                  </a:lnTo>
                  <a:lnTo>
                    <a:pt x="22" y="96"/>
                  </a:lnTo>
                  <a:lnTo>
                    <a:pt x="14" y="112"/>
                  </a:lnTo>
                  <a:lnTo>
                    <a:pt x="8" y="130"/>
                  </a:lnTo>
                  <a:lnTo>
                    <a:pt x="4" y="146"/>
                  </a:lnTo>
                  <a:lnTo>
                    <a:pt x="0" y="166"/>
                  </a:lnTo>
                  <a:lnTo>
                    <a:pt x="0" y="184"/>
                  </a:lnTo>
                  <a:close/>
                  <a:moveTo>
                    <a:pt x="80" y="184"/>
                  </a:moveTo>
                  <a:lnTo>
                    <a:pt x="80" y="184"/>
                  </a:lnTo>
                  <a:lnTo>
                    <a:pt x="82" y="164"/>
                  </a:lnTo>
                  <a:lnTo>
                    <a:pt x="88" y="144"/>
                  </a:lnTo>
                  <a:lnTo>
                    <a:pt x="98" y="126"/>
                  </a:lnTo>
                  <a:lnTo>
                    <a:pt x="110" y="110"/>
                  </a:lnTo>
                  <a:lnTo>
                    <a:pt x="126" y="98"/>
                  </a:lnTo>
                  <a:lnTo>
                    <a:pt x="144" y="88"/>
                  </a:lnTo>
                  <a:lnTo>
                    <a:pt x="164" y="82"/>
                  </a:lnTo>
                  <a:lnTo>
                    <a:pt x="184" y="80"/>
                  </a:lnTo>
                  <a:lnTo>
                    <a:pt x="204" y="82"/>
                  </a:lnTo>
                  <a:lnTo>
                    <a:pt x="224" y="88"/>
                  </a:lnTo>
                  <a:lnTo>
                    <a:pt x="242" y="98"/>
                  </a:lnTo>
                  <a:lnTo>
                    <a:pt x="258" y="110"/>
                  </a:lnTo>
                  <a:lnTo>
                    <a:pt x="270" y="126"/>
                  </a:lnTo>
                  <a:lnTo>
                    <a:pt x="280" y="144"/>
                  </a:lnTo>
                  <a:lnTo>
                    <a:pt x="286" y="164"/>
                  </a:lnTo>
                  <a:lnTo>
                    <a:pt x="288" y="184"/>
                  </a:lnTo>
                  <a:lnTo>
                    <a:pt x="286" y="204"/>
                  </a:lnTo>
                  <a:lnTo>
                    <a:pt x="280" y="224"/>
                  </a:lnTo>
                  <a:lnTo>
                    <a:pt x="270" y="242"/>
                  </a:lnTo>
                  <a:lnTo>
                    <a:pt x="258" y="258"/>
                  </a:lnTo>
                  <a:lnTo>
                    <a:pt x="242" y="270"/>
                  </a:lnTo>
                  <a:lnTo>
                    <a:pt x="224" y="280"/>
                  </a:lnTo>
                  <a:lnTo>
                    <a:pt x="204" y="286"/>
                  </a:lnTo>
                  <a:lnTo>
                    <a:pt x="184" y="288"/>
                  </a:lnTo>
                  <a:lnTo>
                    <a:pt x="164" y="286"/>
                  </a:lnTo>
                  <a:lnTo>
                    <a:pt x="144" y="280"/>
                  </a:lnTo>
                  <a:lnTo>
                    <a:pt x="126" y="270"/>
                  </a:lnTo>
                  <a:lnTo>
                    <a:pt x="110" y="258"/>
                  </a:lnTo>
                  <a:lnTo>
                    <a:pt x="98" y="242"/>
                  </a:lnTo>
                  <a:lnTo>
                    <a:pt x="88" y="224"/>
                  </a:lnTo>
                  <a:lnTo>
                    <a:pt x="82" y="204"/>
                  </a:lnTo>
                  <a:lnTo>
                    <a:pt x="80" y="184"/>
                  </a:lnTo>
                  <a:close/>
                </a:path>
              </a:pathLst>
            </a:custGeom>
            <a:solidFill>
              <a:srgbClr val="071F65"/>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itchFamily="2" charset="-122"/>
                </a:defRPr>
              </a:lvl1pPr>
              <a:lvl2pPr>
                <a:defRPr>
                  <a:solidFill>
                    <a:schemeClr val="tx1"/>
                  </a:solidFill>
                  <a:latin typeface="Arial" panose="020B0604020202020204" pitchFamily="34" charset="0"/>
                  <a:ea typeface="宋体" pitchFamily="2" charset="-122"/>
                </a:defRPr>
              </a:lvl2pPr>
              <a:lvl3pPr>
                <a:defRPr>
                  <a:solidFill>
                    <a:schemeClr val="tx1"/>
                  </a:solidFill>
                  <a:latin typeface="Arial" panose="020B0604020202020204" pitchFamily="34" charset="0"/>
                  <a:ea typeface="宋体" pitchFamily="2" charset="-122"/>
                </a:defRPr>
              </a:lvl3pPr>
              <a:lvl4pPr>
                <a:defRPr>
                  <a:solidFill>
                    <a:schemeClr val="tx1"/>
                  </a:solidFill>
                  <a:latin typeface="Arial" panose="020B0604020202020204" pitchFamily="34" charset="0"/>
                  <a:ea typeface="宋体" pitchFamily="2" charset="-122"/>
                </a:defRPr>
              </a:lvl4pPr>
              <a:lvl5pPr>
                <a:defRPr>
                  <a:solidFill>
                    <a:schemeClr val="tx1"/>
                  </a:solidFill>
                  <a:latin typeface="Arial" panose="020B0604020202020204" pitchFamily="34" charset="0"/>
                  <a:ea typeface="宋体"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7" name="Freeform 4"/>
            <p:cNvSpPr>
              <a:spLocks noEditPoints="1" noChangeArrowheads="1"/>
            </p:cNvSpPr>
            <p:nvPr/>
          </p:nvSpPr>
          <p:spPr bwMode="auto">
            <a:xfrm>
              <a:off x="288" y="288"/>
              <a:ext cx="656" cy="656"/>
            </a:xfrm>
            <a:custGeom>
              <a:avLst/>
              <a:gdLst>
                <a:gd name="T0" fmla="*/ 2 w 656"/>
                <a:gd name="T1" fmla="*/ 362 h 656"/>
                <a:gd name="T2" fmla="*/ 26 w 656"/>
                <a:gd name="T3" fmla="*/ 456 h 656"/>
                <a:gd name="T4" fmla="*/ 74 w 656"/>
                <a:gd name="T5" fmla="*/ 536 h 656"/>
                <a:gd name="T6" fmla="*/ 144 w 656"/>
                <a:gd name="T7" fmla="*/ 600 h 656"/>
                <a:gd name="T8" fmla="*/ 230 w 656"/>
                <a:gd name="T9" fmla="*/ 642 h 656"/>
                <a:gd name="T10" fmla="*/ 328 w 656"/>
                <a:gd name="T11" fmla="*/ 656 h 656"/>
                <a:gd name="T12" fmla="*/ 426 w 656"/>
                <a:gd name="T13" fmla="*/ 642 h 656"/>
                <a:gd name="T14" fmla="*/ 512 w 656"/>
                <a:gd name="T15" fmla="*/ 600 h 656"/>
                <a:gd name="T16" fmla="*/ 582 w 656"/>
                <a:gd name="T17" fmla="*/ 536 h 656"/>
                <a:gd name="T18" fmla="*/ 630 w 656"/>
                <a:gd name="T19" fmla="*/ 456 h 656"/>
                <a:gd name="T20" fmla="*/ 654 w 656"/>
                <a:gd name="T21" fmla="*/ 362 h 656"/>
                <a:gd name="T22" fmla="*/ 650 w 656"/>
                <a:gd name="T23" fmla="*/ 262 h 656"/>
                <a:gd name="T24" fmla="*/ 616 w 656"/>
                <a:gd name="T25" fmla="*/ 172 h 656"/>
                <a:gd name="T26" fmla="*/ 560 w 656"/>
                <a:gd name="T27" fmla="*/ 96 h 656"/>
                <a:gd name="T28" fmla="*/ 484 w 656"/>
                <a:gd name="T29" fmla="*/ 40 h 656"/>
                <a:gd name="T30" fmla="*/ 394 w 656"/>
                <a:gd name="T31" fmla="*/ 6 h 656"/>
                <a:gd name="T32" fmla="*/ 294 w 656"/>
                <a:gd name="T33" fmla="*/ 2 h 656"/>
                <a:gd name="T34" fmla="*/ 200 w 656"/>
                <a:gd name="T35" fmla="*/ 26 h 656"/>
                <a:gd name="T36" fmla="*/ 120 w 656"/>
                <a:gd name="T37" fmla="*/ 74 h 656"/>
                <a:gd name="T38" fmla="*/ 56 w 656"/>
                <a:gd name="T39" fmla="*/ 144 h 656"/>
                <a:gd name="T40" fmla="*/ 14 w 656"/>
                <a:gd name="T41" fmla="*/ 230 h 656"/>
                <a:gd name="T42" fmla="*/ 0 w 656"/>
                <a:gd name="T43" fmla="*/ 328 h 656"/>
                <a:gd name="T44" fmla="*/ 82 w 656"/>
                <a:gd name="T45" fmla="*/ 302 h 656"/>
                <a:gd name="T46" fmla="*/ 100 w 656"/>
                <a:gd name="T47" fmla="*/ 232 h 656"/>
                <a:gd name="T48" fmla="*/ 136 w 656"/>
                <a:gd name="T49" fmla="*/ 170 h 656"/>
                <a:gd name="T50" fmla="*/ 190 w 656"/>
                <a:gd name="T51" fmla="*/ 122 h 656"/>
                <a:gd name="T52" fmla="*/ 254 w 656"/>
                <a:gd name="T53" fmla="*/ 92 h 656"/>
                <a:gd name="T54" fmla="*/ 328 w 656"/>
                <a:gd name="T55" fmla="*/ 80 h 656"/>
                <a:gd name="T56" fmla="*/ 402 w 656"/>
                <a:gd name="T57" fmla="*/ 92 h 656"/>
                <a:gd name="T58" fmla="*/ 466 w 656"/>
                <a:gd name="T59" fmla="*/ 122 h 656"/>
                <a:gd name="T60" fmla="*/ 520 w 656"/>
                <a:gd name="T61" fmla="*/ 170 h 656"/>
                <a:gd name="T62" fmla="*/ 556 w 656"/>
                <a:gd name="T63" fmla="*/ 232 h 656"/>
                <a:gd name="T64" fmla="*/ 574 w 656"/>
                <a:gd name="T65" fmla="*/ 302 h 656"/>
                <a:gd name="T66" fmla="*/ 570 w 656"/>
                <a:gd name="T67" fmla="*/ 378 h 656"/>
                <a:gd name="T68" fmla="*/ 546 w 656"/>
                <a:gd name="T69" fmla="*/ 446 h 656"/>
                <a:gd name="T70" fmla="*/ 504 w 656"/>
                <a:gd name="T71" fmla="*/ 504 h 656"/>
                <a:gd name="T72" fmla="*/ 446 w 656"/>
                <a:gd name="T73" fmla="*/ 546 h 656"/>
                <a:gd name="T74" fmla="*/ 378 w 656"/>
                <a:gd name="T75" fmla="*/ 570 h 656"/>
                <a:gd name="T76" fmla="*/ 302 w 656"/>
                <a:gd name="T77" fmla="*/ 574 h 656"/>
                <a:gd name="T78" fmla="*/ 232 w 656"/>
                <a:gd name="T79" fmla="*/ 556 h 656"/>
                <a:gd name="T80" fmla="*/ 170 w 656"/>
                <a:gd name="T81" fmla="*/ 520 h 656"/>
                <a:gd name="T82" fmla="*/ 122 w 656"/>
                <a:gd name="T83" fmla="*/ 466 h 656"/>
                <a:gd name="T84" fmla="*/ 92 w 656"/>
                <a:gd name="T85" fmla="*/ 402 h 656"/>
                <a:gd name="T86" fmla="*/ 80 w 656"/>
                <a:gd name="T87" fmla="*/ 328 h 6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56"/>
                <a:gd name="T133" fmla="*/ 0 h 656"/>
                <a:gd name="T134" fmla="*/ 656 w 656"/>
                <a:gd name="T135" fmla="*/ 656 h 6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56" h="656">
                  <a:moveTo>
                    <a:pt x="0" y="328"/>
                  </a:moveTo>
                  <a:lnTo>
                    <a:pt x="0" y="328"/>
                  </a:lnTo>
                  <a:lnTo>
                    <a:pt x="2" y="362"/>
                  </a:lnTo>
                  <a:lnTo>
                    <a:pt x="6" y="394"/>
                  </a:lnTo>
                  <a:lnTo>
                    <a:pt x="14" y="426"/>
                  </a:lnTo>
                  <a:lnTo>
                    <a:pt x="26" y="456"/>
                  </a:lnTo>
                  <a:lnTo>
                    <a:pt x="40" y="484"/>
                  </a:lnTo>
                  <a:lnTo>
                    <a:pt x="56" y="512"/>
                  </a:lnTo>
                  <a:lnTo>
                    <a:pt x="74" y="536"/>
                  </a:lnTo>
                  <a:lnTo>
                    <a:pt x="96" y="560"/>
                  </a:lnTo>
                  <a:lnTo>
                    <a:pt x="120" y="582"/>
                  </a:lnTo>
                  <a:lnTo>
                    <a:pt x="144" y="600"/>
                  </a:lnTo>
                  <a:lnTo>
                    <a:pt x="172" y="616"/>
                  </a:lnTo>
                  <a:lnTo>
                    <a:pt x="200" y="630"/>
                  </a:lnTo>
                  <a:lnTo>
                    <a:pt x="230" y="642"/>
                  </a:lnTo>
                  <a:lnTo>
                    <a:pt x="262" y="650"/>
                  </a:lnTo>
                  <a:lnTo>
                    <a:pt x="294" y="654"/>
                  </a:lnTo>
                  <a:lnTo>
                    <a:pt x="328" y="656"/>
                  </a:lnTo>
                  <a:lnTo>
                    <a:pt x="362" y="654"/>
                  </a:lnTo>
                  <a:lnTo>
                    <a:pt x="394" y="650"/>
                  </a:lnTo>
                  <a:lnTo>
                    <a:pt x="426" y="642"/>
                  </a:lnTo>
                  <a:lnTo>
                    <a:pt x="456" y="630"/>
                  </a:lnTo>
                  <a:lnTo>
                    <a:pt x="484" y="616"/>
                  </a:lnTo>
                  <a:lnTo>
                    <a:pt x="512" y="600"/>
                  </a:lnTo>
                  <a:lnTo>
                    <a:pt x="536" y="582"/>
                  </a:lnTo>
                  <a:lnTo>
                    <a:pt x="560" y="560"/>
                  </a:lnTo>
                  <a:lnTo>
                    <a:pt x="582" y="536"/>
                  </a:lnTo>
                  <a:lnTo>
                    <a:pt x="600" y="512"/>
                  </a:lnTo>
                  <a:lnTo>
                    <a:pt x="616" y="484"/>
                  </a:lnTo>
                  <a:lnTo>
                    <a:pt x="630" y="456"/>
                  </a:lnTo>
                  <a:lnTo>
                    <a:pt x="642" y="426"/>
                  </a:lnTo>
                  <a:lnTo>
                    <a:pt x="650" y="394"/>
                  </a:lnTo>
                  <a:lnTo>
                    <a:pt x="654" y="362"/>
                  </a:lnTo>
                  <a:lnTo>
                    <a:pt x="656" y="328"/>
                  </a:lnTo>
                  <a:lnTo>
                    <a:pt x="654" y="294"/>
                  </a:lnTo>
                  <a:lnTo>
                    <a:pt x="650" y="262"/>
                  </a:lnTo>
                  <a:lnTo>
                    <a:pt x="642" y="230"/>
                  </a:lnTo>
                  <a:lnTo>
                    <a:pt x="630" y="200"/>
                  </a:lnTo>
                  <a:lnTo>
                    <a:pt x="616" y="172"/>
                  </a:lnTo>
                  <a:lnTo>
                    <a:pt x="600" y="144"/>
                  </a:lnTo>
                  <a:lnTo>
                    <a:pt x="582" y="120"/>
                  </a:lnTo>
                  <a:lnTo>
                    <a:pt x="560" y="96"/>
                  </a:lnTo>
                  <a:lnTo>
                    <a:pt x="536" y="74"/>
                  </a:lnTo>
                  <a:lnTo>
                    <a:pt x="512" y="56"/>
                  </a:lnTo>
                  <a:lnTo>
                    <a:pt x="484" y="40"/>
                  </a:lnTo>
                  <a:lnTo>
                    <a:pt x="456" y="26"/>
                  </a:lnTo>
                  <a:lnTo>
                    <a:pt x="426" y="14"/>
                  </a:lnTo>
                  <a:lnTo>
                    <a:pt x="394" y="6"/>
                  </a:lnTo>
                  <a:lnTo>
                    <a:pt x="362" y="2"/>
                  </a:lnTo>
                  <a:lnTo>
                    <a:pt x="328" y="0"/>
                  </a:lnTo>
                  <a:lnTo>
                    <a:pt x="294" y="2"/>
                  </a:lnTo>
                  <a:lnTo>
                    <a:pt x="262" y="6"/>
                  </a:lnTo>
                  <a:lnTo>
                    <a:pt x="230" y="14"/>
                  </a:lnTo>
                  <a:lnTo>
                    <a:pt x="200" y="26"/>
                  </a:lnTo>
                  <a:lnTo>
                    <a:pt x="172" y="40"/>
                  </a:lnTo>
                  <a:lnTo>
                    <a:pt x="144" y="56"/>
                  </a:lnTo>
                  <a:lnTo>
                    <a:pt x="120" y="74"/>
                  </a:lnTo>
                  <a:lnTo>
                    <a:pt x="96" y="96"/>
                  </a:lnTo>
                  <a:lnTo>
                    <a:pt x="74" y="120"/>
                  </a:lnTo>
                  <a:lnTo>
                    <a:pt x="56" y="144"/>
                  </a:lnTo>
                  <a:lnTo>
                    <a:pt x="40" y="172"/>
                  </a:lnTo>
                  <a:lnTo>
                    <a:pt x="26" y="200"/>
                  </a:lnTo>
                  <a:lnTo>
                    <a:pt x="14" y="230"/>
                  </a:lnTo>
                  <a:lnTo>
                    <a:pt x="6" y="262"/>
                  </a:lnTo>
                  <a:lnTo>
                    <a:pt x="2" y="294"/>
                  </a:lnTo>
                  <a:lnTo>
                    <a:pt x="0" y="328"/>
                  </a:lnTo>
                  <a:close/>
                  <a:moveTo>
                    <a:pt x="80" y="328"/>
                  </a:moveTo>
                  <a:lnTo>
                    <a:pt x="80" y="328"/>
                  </a:lnTo>
                  <a:lnTo>
                    <a:pt x="82" y="302"/>
                  </a:lnTo>
                  <a:lnTo>
                    <a:pt x="86" y="278"/>
                  </a:lnTo>
                  <a:lnTo>
                    <a:pt x="92" y="254"/>
                  </a:lnTo>
                  <a:lnTo>
                    <a:pt x="100" y="232"/>
                  </a:lnTo>
                  <a:lnTo>
                    <a:pt x="110" y="210"/>
                  </a:lnTo>
                  <a:lnTo>
                    <a:pt x="122" y="190"/>
                  </a:lnTo>
                  <a:lnTo>
                    <a:pt x="136" y="170"/>
                  </a:lnTo>
                  <a:lnTo>
                    <a:pt x="152" y="152"/>
                  </a:lnTo>
                  <a:lnTo>
                    <a:pt x="170" y="136"/>
                  </a:lnTo>
                  <a:lnTo>
                    <a:pt x="190" y="122"/>
                  </a:lnTo>
                  <a:lnTo>
                    <a:pt x="210" y="110"/>
                  </a:lnTo>
                  <a:lnTo>
                    <a:pt x="232" y="100"/>
                  </a:lnTo>
                  <a:lnTo>
                    <a:pt x="254" y="92"/>
                  </a:lnTo>
                  <a:lnTo>
                    <a:pt x="278" y="86"/>
                  </a:lnTo>
                  <a:lnTo>
                    <a:pt x="302" y="82"/>
                  </a:lnTo>
                  <a:lnTo>
                    <a:pt x="328" y="80"/>
                  </a:lnTo>
                  <a:lnTo>
                    <a:pt x="354" y="82"/>
                  </a:lnTo>
                  <a:lnTo>
                    <a:pt x="378" y="86"/>
                  </a:lnTo>
                  <a:lnTo>
                    <a:pt x="402" y="92"/>
                  </a:lnTo>
                  <a:lnTo>
                    <a:pt x="424" y="100"/>
                  </a:lnTo>
                  <a:lnTo>
                    <a:pt x="446" y="110"/>
                  </a:lnTo>
                  <a:lnTo>
                    <a:pt x="466" y="122"/>
                  </a:lnTo>
                  <a:lnTo>
                    <a:pt x="486" y="136"/>
                  </a:lnTo>
                  <a:lnTo>
                    <a:pt x="504" y="152"/>
                  </a:lnTo>
                  <a:lnTo>
                    <a:pt x="520" y="170"/>
                  </a:lnTo>
                  <a:lnTo>
                    <a:pt x="534" y="190"/>
                  </a:lnTo>
                  <a:lnTo>
                    <a:pt x="546" y="210"/>
                  </a:lnTo>
                  <a:lnTo>
                    <a:pt x="556" y="232"/>
                  </a:lnTo>
                  <a:lnTo>
                    <a:pt x="564" y="254"/>
                  </a:lnTo>
                  <a:lnTo>
                    <a:pt x="570" y="278"/>
                  </a:lnTo>
                  <a:lnTo>
                    <a:pt x="574" y="302"/>
                  </a:lnTo>
                  <a:lnTo>
                    <a:pt x="576" y="328"/>
                  </a:lnTo>
                  <a:lnTo>
                    <a:pt x="574" y="354"/>
                  </a:lnTo>
                  <a:lnTo>
                    <a:pt x="570" y="378"/>
                  </a:lnTo>
                  <a:lnTo>
                    <a:pt x="564" y="402"/>
                  </a:lnTo>
                  <a:lnTo>
                    <a:pt x="556" y="424"/>
                  </a:lnTo>
                  <a:lnTo>
                    <a:pt x="546" y="446"/>
                  </a:lnTo>
                  <a:lnTo>
                    <a:pt x="534" y="466"/>
                  </a:lnTo>
                  <a:lnTo>
                    <a:pt x="520" y="486"/>
                  </a:lnTo>
                  <a:lnTo>
                    <a:pt x="504" y="504"/>
                  </a:lnTo>
                  <a:lnTo>
                    <a:pt x="486" y="520"/>
                  </a:lnTo>
                  <a:lnTo>
                    <a:pt x="466" y="534"/>
                  </a:lnTo>
                  <a:lnTo>
                    <a:pt x="446" y="546"/>
                  </a:lnTo>
                  <a:lnTo>
                    <a:pt x="424" y="556"/>
                  </a:lnTo>
                  <a:lnTo>
                    <a:pt x="402" y="564"/>
                  </a:lnTo>
                  <a:lnTo>
                    <a:pt x="378" y="570"/>
                  </a:lnTo>
                  <a:lnTo>
                    <a:pt x="354" y="574"/>
                  </a:lnTo>
                  <a:lnTo>
                    <a:pt x="328" y="576"/>
                  </a:lnTo>
                  <a:lnTo>
                    <a:pt x="302" y="574"/>
                  </a:lnTo>
                  <a:lnTo>
                    <a:pt x="278" y="570"/>
                  </a:lnTo>
                  <a:lnTo>
                    <a:pt x="254" y="564"/>
                  </a:lnTo>
                  <a:lnTo>
                    <a:pt x="232" y="556"/>
                  </a:lnTo>
                  <a:lnTo>
                    <a:pt x="210" y="546"/>
                  </a:lnTo>
                  <a:lnTo>
                    <a:pt x="190" y="534"/>
                  </a:lnTo>
                  <a:lnTo>
                    <a:pt x="170" y="520"/>
                  </a:lnTo>
                  <a:lnTo>
                    <a:pt x="152" y="504"/>
                  </a:lnTo>
                  <a:lnTo>
                    <a:pt x="136" y="486"/>
                  </a:lnTo>
                  <a:lnTo>
                    <a:pt x="122" y="466"/>
                  </a:lnTo>
                  <a:lnTo>
                    <a:pt x="110" y="446"/>
                  </a:lnTo>
                  <a:lnTo>
                    <a:pt x="100" y="424"/>
                  </a:lnTo>
                  <a:lnTo>
                    <a:pt x="92" y="402"/>
                  </a:lnTo>
                  <a:lnTo>
                    <a:pt x="86" y="378"/>
                  </a:lnTo>
                  <a:lnTo>
                    <a:pt x="82" y="354"/>
                  </a:lnTo>
                  <a:lnTo>
                    <a:pt x="80" y="328"/>
                  </a:lnTo>
                  <a:close/>
                </a:path>
              </a:pathLst>
            </a:custGeom>
            <a:solidFill>
              <a:srgbClr val="404040">
                <a:alpha val="28999"/>
              </a:srgbClr>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itchFamily="2" charset="-122"/>
                </a:defRPr>
              </a:lvl1pPr>
              <a:lvl2pPr>
                <a:defRPr>
                  <a:solidFill>
                    <a:schemeClr val="tx1"/>
                  </a:solidFill>
                  <a:latin typeface="Arial" panose="020B0604020202020204" pitchFamily="34" charset="0"/>
                  <a:ea typeface="宋体" pitchFamily="2" charset="-122"/>
                </a:defRPr>
              </a:lvl2pPr>
              <a:lvl3pPr>
                <a:defRPr>
                  <a:solidFill>
                    <a:schemeClr val="tx1"/>
                  </a:solidFill>
                  <a:latin typeface="Arial" panose="020B0604020202020204" pitchFamily="34" charset="0"/>
                  <a:ea typeface="宋体" pitchFamily="2" charset="-122"/>
                </a:defRPr>
              </a:lvl3pPr>
              <a:lvl4pPr>
                <a:defRPr>
                  <a:solidFill>
                    <a:schemeClr val="tx1"/>
                  </a:solidFill>
                  <a:latin typeface="Arial" panose="020B0604020202020204" pitchFamily="34" charset="0"/>
                  <a:ea typeface="宋体" pitchFamily="2" charset="-122"/>
                </a:defRPr>
              </a:lvl4pPr>
              <a:lvl5pPr>
                <a:defRPr>
                  <a:solidFill>
                    <a:schemeClr val="tx1"/>
                  </a:solidFill>
                  <a:latin typeface="Arial" panose="020B0604020202020204" pitchFamily="34" charset="0"/>
                  <a:ea typeface="宋体"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Freeform 5"/>
            <p:cNvSpPr>
              <a:spLocks noEditPoints="1" noChangeArrowheads="1"/>
            </p:cNvSpPr>
            <p:nvPr/>
          </p:nvSpPr>
          <p:spPr bwMode="auto">
            <a:xfrm>
              <a:off x="144" y="144"/>
              <a:ext cx="944" cy="944"/>
            </a:xfrm>
            <a:custGeom>
              <a:avLst/>
              <a:gdLst>
                <a:gd name="T0" fmla="*/ 0 w 944"/>
                <a:gd name="T1" fmla="*/ 496 h 944"/>
                <a:gd name="T2" fmla="*/ 10 w 944"/>
                <a:gd name="T3" fmla="*/ 568 h 944"/>
                <a:gd name="T4" fmla="*/ 58 w 944"/>
                <a:gd name="T5" fmla="*/ 696 h 944"/>
                <a:gd name="T6" fmla="*/ 138 w 944"/>
                <a:gd name="T7" fmla="*/ 806 h 944"/>
                <a:gd name="T8" fmla="*/ 248 w 944"/>
                <a:gd name="T9" fmla="*/ 886 h 944"/>
                <a:gd name="T10" fmla="*/ 376 w 944"/>
                <a:gd name="T11" fmla="*/ 934 h 944"/>
                <a:gd name="T12" fmla="*/ 448 w 944"/>
                <a:gd name="T13" fmla="*/ 944 h 944"/>
                <a:gd name="T14" fmla="*/ 520 w 944"/>
                <a:gd name="T15" fmla="*/ 942 h 944"/>
                <a:gd name="T16" fmla="*/ 612 w 944"/>
                <a:gd name="T17" fmla="*/ 922 h 944"/>
                <a:gd name="T18" fmla="*/ 736 w 944"/>
                <a:gd name="T19" fmla="*/ 864 h 944"/>
                <a:gd name="T20" fmla="*/ 836 w 944"/>
                <a:gd name="T21" fmla="*/ 772 h 944"/>
                <a:gd name="T22" fmla="*/ 906 w 944"/>
                <a:gd name="T23" fmla="*/ 656 h 944"/>
                <a:gd name="T24" fmla="*/ 938 w 944"/>
                <a:gd name="T25" fmla="*/ 544 h 944"/>
                <a:gd name="T26" fmla="*/ 944 w 944"/>
                <a:gd name="T27" fmla="*/ 472 h 944"/>
                <a:gd name="T28" fmla="*/ 938 w 944"/>
                <a:gd name="T29" fmla="*/ 400 h 944"/>
                <a:gd name="T30" fmla="*/ 906 w 944"/>
                <a:gd name="T31" fmla="*/ 288 h 944"/>
                <a:gd name="T32" fmla="*/ 836 w 944"/>
                <a:gd name="T33" fmla="*/ 172 h 944"/>
                <a:gd name="T34" fmla="*/ 736 w 944"/>
                <a:gd name="T35" fmla="*/ 80 h 944"/>
                <a:gd name="T36" fmla="*/ 612 w 944"/>
                <a:gd name="T37" fmla="*/ 22 h 944"/>
                <a:gd name="T38" fmla="*/ 520 w 944"/>
                <a:gd name="T39" fmla="*/ 2 h 944"/>
                <a:gd name="T40" fmla="*/ 448 w 944"/>
                <a:gd name="T41" fmla="*/ 0 h 944"/>
                <a:gd name="T42" fmla="*/ 376 w 944"/>
                <a:gd name="T43" fmla="*/ 10 h 944"/>
                <a:gd name="T44" fmla="*/ 248 w 944"/>
                <a:gd name="T45" fmla="*/ 58 h 944"/>
                <a:gd name="T46" fmla="*/ 138 w 944"/>
                <a:gd name="T47" fmla="*/ 138 h 944"/>
                <a:gd name="T48" fmla="*/ 58 w 944"/>
                <a:gd name="T49" fmla="*/ 248 h 944"/>
                <a:gd name="T50" fmla="*/ 10 w 944"/>
                <a:gd name="T51" fmla="*/ 376 h 944"/>
                <a:gd name="T52" fmla="*/ 0 w 944"/>
                <a:gd name="T53" fmla="*/ 448 h 944"/>
                <a:gd name="T54" fmla="*/ 80 w 944"/>
                <a:gd name="T55" fmla="*/ 472 h 944"/>
                <a:gd name="T56" fmla="*/ 98 w 944"/>
                <a:gd name="T57" fmla="*/ 356 h 944"/>
                <a:gd name="T58" fmla="*/ 148 w 944"/>
                <a:gd name="T59" fmla="*/ 252 h 944"/>
                <a:gd name="T60" fmla="*/ 222 w 944"/>
                <a:gd name="T61" fmla="*/ 170 h 944"/>
                <a:gd name="T62" fmla="*/ 320 w 944"/>
                <a:gd name="T63" fmla="*/ 110 h 944"/>
                <a:gd name="T64" fmla="*/ 432 w 944"/>
                <a:gd name="T65" fmla="*/ 82 h 944"/>
                <a:gd name="T66" fmla="*/ 550 w 944"/>
                <a:gd name="T67" fmla="*/ 88 h 944"/>
                <a:gd name="T68" fmla="*/ 658 w 944"/>
                <a:gd name="T69" fmla="*/ 128 h 944"/>
                <a:gd name="T70" fmla="*/ 750 w 944"/>
                <a:gd name="T71" fmla="*/ 194 h 944"/>
                <a:gd name="T72" fmla="*/ 816 w 944"/>
                <a:gd name="T73" fmla="*/ 286 h 944"/>
                <a:gd name="T74" fmla="*/ 856 w 944"/>
                <a:gd name="T75" fmla="*/ 394 h 944"/>
                <a:gd name="T76" fmla="*/ 862 w 944"/>
                <a:gd name="T77" fmla="*/ 512 h 944"/>
                <a:gd name="T78" fmla="*/ 834 w 944"/>
                <a:gd name="T79" fmla="*/ 624 h 944"/>
                <a:gd name="T80" fmla="*/ 774 w 944"/>
                <a:gd name="T81" fmla="*/ 722 h 944"/>
                <a:gd name="T82" fmla="*/ 692 w 944"/>
                <a:gd name="T83" fmla="*/ 796 h 944"/>
                <a:gd name="T84" fmla="*/ 588 w 944"/>
                <a:gd name="T85" fmla="*/ 846 h 944"/>
                <a:gd name="T86" fmla="*/ 472 w 944"/>
                <a:gd name="T87" fmla="*/ 864 h 944"/>
                <a:gd name="T88" fmla="*/ 356 w 944"/>
                <a:gd name="T89" fmla="*/ 846 h 944"/>
                <a:gd name="T90" fmla="*/ 252 w 944"/>
                <a:gd name="T91" fmla="*/ 796 h 944"/>
                <a:gd name="T92" fmla="*/ 170 w 944"/>
                <a:gd name="T93" fmla="*/ 722 h 944"/>
                <a:gd name="T94" fmla="*/ 110 w 944"/>
                <a:gd name="T95" fmla="*/ 624 h 944"/>
                <a:gd name="T96" fmla="*/ 82 w 944"/>
                <a:gd name="T97" fmla="*/ 512 h 9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4"/>
                <a:gd name="T148" fmla="*/ 0 h 944"/>
                <a:gd name="T149" fmla="*/ 944 w 944"/>
                <a:gd name="T150" fmla="*/ 944 h 9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4" h="944">
                  <a:moveTo>
                    <a:pt x="0" y="472"/>
                  </a:moveTo>
                  <a:lnTo>
                    <a:pt x="0" y="472"/>
                  </a:lnTo>
                  <a:lnTo>
                    <a:pt x="0" y="496"/>
                  </a:lnTo>
                  <a:lnTo>
                    <a:pt x="2" y="520"/>
                  </a:lnTo>
                  <a:lnTo>
                    <a:pt x="6" y="544"/>
                  </a:lnTo>
                  <a:lnTo>
                    <a:pt x="10" y="568"/>
                  </a:lnTo>
                  <a:lnTo>
                    <a:pt x="22" y="612"/>
                  </a:lnTo>
                  <a:lnTo>
                    <a:pt x="38" y="656"/>
                  </a:lnTo>
                  <a:lnTo>
                    <a:pt x="58" y="696"/>
                  </a:lnTo>
                  <a:lnTo>
                    <a:pt x="80" y="736"/>
                  </a:lnTo>
                  <a:lnTo>
                    <a:pt x="108" y="772"/>
                  </a:lnTo>
                  <a:lnTo>
                    <a:pt x="138" y="806"/>
                  </a:lnTo>
                  <a:lnTo>
                    <a:pt x="172" y="836"/>
                  </a:lnTo>
                  <a:lnTo>
                    <a:pt x="208" y="864"/>
                  </a:lnTo>
                  <a:lnTo>
                    <a:pt x="248" y="886"/>
                  </a:lnTo>
                  <a:lnTo>
                    <a:pt x="288" y="906"/>
                  </a:lnTo>
                  <a:lnTo>
                    <a:pt x="332" y="922"/>
                  </a:lnTo>
                  <a:lnTo>
                    <a:pt x="376" y="934"/>
                  </a:lnTo>
                  <a:lnTo>
                    <a:pt x="400" y="938"/>
                  </a:lnTo>
                  <a:lnTo>
                    <a:pt x="424" y="942"/>
                  </a:lnTo>
                  <a:lnTo>
                    <a:pt x="448" y="944"/>
                  </a:lnTo>
                  <a:lnTo>
                    <a:pt x="472" y="944"/>
                  </a:lnTo>
                  <a:lnTo>
                    <a:pt x="496" y="944"/>
                  </a:lnTo>
                  <a:lnTo>
                    <a:pt x="520" y="942"/>
                  </a:lnTo>
                  <a:lnTo>
                    <a:pt x="544" y="938"/>
                  </a:lnTo>
                  <a:lnTo>
                    <a:pt x="568" y="934"/>
                  </a:lnTo>
                  <a:lnTo>
                    <a:pt x="612" y="922"/>
                  </a:lnTo>
                  <a:lnTo>
                    <a:pt x="656" y="906"/>
                  </a:lnTo>
                  <a:lnTo>
                    <a:pt x="696" y="886"/>
                  </a:lnTo>
                  <a:lnTo>
                    <a:pt x="736" y="864"/>
                  </a:lnTo>
                  <a:lnTo>
                    <a:pt x="772" y="836"/>
                  </a:lnTo>
                  <a:lnTo>
                    <a:pt x="806" y="806"/>
                  </a:lnTo>
                  <a:lnTo>
                    <a:pt x="836" y="772"/>
                  </a:lnTo>
                  <a:lnTo>
                    <a:pt x="864" y="736"/>
                  </a:lnTo>
                  <a:lnTo>
                    <a:pt x="886" y="696"/>
                  </a:lnTo>
                  <a:lnTo>
                    <a:pt x="906" y="656"/>
                  </a:lnTo>
                  <a:lnTo>
                    <a:pt x="922" y="612"/>
                  </a:lnTo>
                  <a:lnTo>
                    <a:pt x="934" y="568"/>
                  </a:lnTo>
                  <a:lnTo>
                    <a:pt x="938" y="544"/>
                  </a:lnTo>
                  <a:lnTo>
                    <a:pt x="942" y="520"/>
                  </a:lnTo>
                  <a:lnTo>
                    <a:pt x="944" y="496"/>
                  </a:lnTo>
                  <a:lnTo>
                    <a:pt x="944" y="472"/>
                  </a:lnTo>
                  <a:lnTo>
                    <a:pt x="944" y="448"/>
                  </a:lnTo>
                  <a:lnTo>
                    <a:pt x="942" y="424"/>
                  </a:lnTo>
                  <a:lnTo>
                    <a:pt x="938" y="400"/>
                  </a:lnTo>
                  <a:lnTo>
                    <a:pt x="934" y="376"/>
                  </a:lnTo>
                  <a:lnTo>
                    <a:pt x="922" y="332"/>
                  </a:lnTo>
                  <a:lnTo>
                    <a:pt x="906" y="288"/>
                  </a:lnTo>
                  <a:lnTo>
                    <a:pt x="886" y="248"/>
                  </a:lnTo>
                  <a:lnTo>
                    <a:pt x="864" y="208"/>
                  </a:lnTo>
                  <a:lnTo>
                    <a:pt x="836" y="172"/>
                  </a:lnTo>
                  <a:lnTo>
                    <a:pt x="806" y="138"/>
                  </a:lnTo>
                  <a:lnTo>
                    <a:pt x="772" y="108"/>
                  </a:lnTo>
                  <a:lnTo>
                    <a:pt x="736" y="80"/>
                  </a:lnTo>
                  <a:lnTo>
                    <a:pt x="696" y="58"/>
                  </a:lnTo>
                  <a:lnTo>
                    <a:pt x="656" y="38"/>
                  </a:lnTo>
                  <a:lnTo>
                    <a:pt x="612" y="22"/>
                  </a:lnTo>
                  <a:lnTo>
                    <a:pt x="568" y="10"/>
                  </a:lnTo>
                  <a:lnTo>
                    <a:pt x="544" y="6"/>
                  </a:lnTo>
                  <a:lnTo>
                    <a:pt x="520" y="2"/>
                  </a:lnTo>
                  <a:lnTo>
                    <a:pt x="496" y="0"/>
                  </a:lnTo>
                  <a:lnTo>
                    <a:pt x="472" y="0"/>
                  </a:lnTo>
                  <a:lnTo>
                    <a:pt x="448" y="0"/>
                  </a:lnTo>
                  <a:lnTo>
                    <a:pt x="424" y="2"/>
                  </a:lnTo>
                  <a:lnTo>
                    <a:pt x="400" y="6"/>
                  </a:lnTo>
                  <a:lnTo>
                    <a:pt x="376" y="10"/>
                  </a:lnTo>
                  <a:lnTo>
                    <a:pt x="332" y="22"/>
                  </a:lnTo>
                  <a:lnTo>
                    <a:pt x="288" y="38"/>
                  </a:lnTo>
                  <a:lnTo>
                    <a:pt x="248" y="58"/>
                  </a:lnTo>
                  <a:lnTo>
                    <a:pt x="208" y="80"/>
                  </a:lnTo>
                  <a:lnTo>
                    <a:pt x="172" y="108"/>
                  </a:lnTo>
                  <a:lnTo>
                    <a:pt x="138" y="138"/>
                  </a:lnTo>
                  <a:lnTo>
                    <a:pt x="108" y="172"/>
                  </a:lnTo>
                  <a:lnTo>
                    <a:pt x="80" y="208"/>
                  </a:lnTo>
                  <a:lnTo>
                    <a:pt x="58" y="248"/>
                  </a:lnTo>
                  <a:lnTo>
                    <a:pt x="38" y="288"/>
                  </a:lnTo>
                  <a:lnTo>
                    <a:pt x="22" y="332"/>
                  </a:lnTo>
                  <a:lnTo>
                    <a:pt x="10" y="376"/>
                  </a:lnTo>
                  <a:lnTo>
                    <a:pt x="6" y="400"/>
                  </a:lnTo>
                  <a:lnTo>
                    <a:pt x="2" y="424"/>
                  </a:lnTo>
                  <a:lnTo>
                    <a:pt x="0" y="448"/>
                  </a:lnTo>
                  <a:lnTo>
                    <a:pt x="0" y="472"/>
                  </a:lnTo>
                  <a:close/>
                  <a:moveTo>
                    <a:pt x="80" y="472"/>
                  </a:moveTo>
                  <a:lnTo>
                    <a:pt x="80" y="472"/>
                  </a:lnTo>
                  <a:lnTo>
                    <a:pt x="82" y="432"/>
                  </a:lnTo>
                  <a:lnTo>
                    <a:pt x="88" y="394"/>
                  </a:lnTo>
                  <a:lnTo>
                    <a:pt x="98" y="356"/>
                  </a:lnTo>
                  <a:lnTo>
                    <a:pt x="110" y="320"/>
                  </a:lnTo>
                  <a:lnTo>
                    <a:pt x="128" y="286"/>
                  </a:lnTo>
                  <a:lnTo>
                    <a:pt x="148" y="252"/>
                  </a:lnTo>
                  <a:lnTo>
                    <a:pt x="170" y="222"/>
                  </a:lnTo>
                  <a:lnTo>
                    <a:pt x="194" y="194"/>
                  </a:lnTo>
                  <a:lnTo>
                    <a:pt x="222" y="170"/>
                  </a:lnTo>
                  <a:lnTo>
                    <a:pt x="252" y="148"/>
                  </a:lnTo>
                  <a:lnTo>
                    <a:pt x="286" y="128"/>
                  </a:lnTo>
                  <a:lnTo>
                    <a:pt x="320" y="110"/>
                  </a:lnTo>
                  <a:lnTo>
                    <a:pt x="356" y="98"/>
                  </a:lnTo>
                  <a:lnTo>
                    <a:pt x="394" y="88"/>
                  </a:lnTo>
                  <a:lnTo>
                    <a:pt x="432" y="82"/>
                  </a:lnTo>
                  <a:lnTo>
                    <a:pt x="472" y="80"/>
                  </a:lnTo>
                  <a:lnTo>
                    <a:pt x="512" y="82"/>
                  </a:lnTo>
                  <a:lnTo>
                    <a:pt x="550" y="88"/>
                  </a:lnTo>
                  <a:lnTo>
                    <a:pt x="588" y="98"/>
                  </a:lnTo>
                  <a:lnTo>
                    <a:pt x="624" y="110"/>
                  </a:lnTo>
                  <a:lnTo>
                    <a:pt x="658" y="128"/>
                  </a:lnTo>
                  <a:lnTo>
                    <a:pt x="692" y="148"/>
                  </a:lnTo>
                  <a:lnTo>
                    <a:pt x="722" y="170"/>
                  </a:lnTo>
                  <a:lnTo>
                    <a:pt x="750" y="194"/>
                  </a:lnTo>
                  <a:lnTo>
                    <a:pt x="774" y="222"/>
                  </a:lnTo>
                  <a:lnTo>
                    <a:pt x="796" y="252"/>
                  </a:lnTo>
                  <a:lnTo>
                    <a:pt x="816" y="286"/>
                  </a:lnTo>
                  <a:lnTo>
                    <a:pt x="834" y="320"/>
                  </a:lnTo>
                  <a:lnTo>
                    <a:pt x="846" y="356"/>
                  </a:lnTo>
                  <a:lnTo>
                    <a:pt x="856" y="394"/>
                  </a:lnTo>
                  <a:lnTo>
                    <a:pt x="862" y="432"/>
                  </a:lnTo>
                  <a:lnTo>
                    <a:pt x="864" y="472"/>
                  </a:lnTo>
                  <a:lnTo>
                    <a:pt x="862" y="512"/>
                  </a:lnTo>
                  <a:lnTo>
                    <a:pt x="856" y="550"/>
                  </a:lnTo>
                  <a:lnTo>
                    <a:pt x="846" y="588"/>
                  </a:lnTo>
                  <a:lnTo>
                    <a:pt x="834" y="624"/>
                  </a:lnTo>
                  <a:lnTo>
                    <a:pt x="816" y="658"/>
                  </a:lnTo>
                  <a:lnTo>
                    <a:pt x="796" y="692"/>
                  </a:lnTo>
                  <a:lnTo>
                    <a:pt x="774" y="722"/>
                  </a:lnTo>
                  <a:lnTo>
                    <a:pt x="750" y="750"/>
                  </a:lnTo>
                  <a:lnTo>
                    <a:pt x="722" y="774"/>
                  </a:lnTo>
                  <a:lnTo>
                    <a:pt x="692" y="796"/>
                  </a:lnTo>
                  <a:lnTo>
                    <a:pt x="658" y="816"/>
                  </a:lnTo>
                  <a:lnTo>
                    <a:pt x="624" y="834"/>
                  </a:lnTo>
                  <a:lnTo>
                    <a:pt x="588" y="846"/>
                  </a:lnTo>
                  <a:lnTo>
                    <a:pt x="550" y="856"/>
                  </a:lnTo>
                  <a:lnTo>
                    <a:pt x="512" y="862"/>
                  </a:lnTo>
                  <a:lnTo>
                    <a:pt x="472" y="864"/>
                  </a:lnTo>
                  <a:lnTo>
                    <a:pt x="432" y="862"/>
                  </a:lnTo>
                  <a:lnTo>
                    <a:pt x="394" y="856"/>
                  </a:lnTo>
                  <a:lnTo>
                    <a:pt x="356" y="846"/>
                  </a:lnTo>
                  <a:lnTo>
                    <a:pt x="320" y="834"/>
                  </a:lnTo>
                  <a:lnTo>
                    <a:pt x="286" y="816"/>
                  </a:lnTo>
                  <a:lnTo>
                    <a:pt x="252" y="796"/>
                  </a:lnTo>
                  <a:lnTo>
                    <a:pt x="222" y="774"/>
                  </a:lnTo>
                  <a:lnTo>
                    <a:pt x="194" y="750"/>
                  </a:lnTo>
                  <a:lnTo>
                    <a:pt x="170" y="722"/>
                  </a:lnTo>
                  <a:lnTo>
                    <a:pt x="148" y="692"/>
                  </a:lnTo>
                  <a:lnTo>
                    <a:pt x="128" y="658"/>
                  </a:lnTo>
                  <a:lnTo>
                    <a:pt x="110" y="624"/>
                  </a:lnTo>
                  <a:lnTo>
                    <a:pt x="98" y="588"/>
                  </a:lnTo>
                  <a:lnTo>
                    <a:pt x="88" y="550"/>
                  </a:lnTo>
                  <a:lnTo>
                    <a:pt x="82" y="512"/>
                  </a:lnTo>
                  <a:lnTo>
                    <a:pt x="80" y="472"/>
                  </a:lnTo>
                  <a:close/>
                </a:path>
              </a:pathLst>
            </a:custGeom>
            <a:solidFill>
              <a:srgbClr val="404040">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itchFamily="2" charset="-122"/>
                </a:defRPr>
              </a:lvl1pPr>
              <a:lvl2pPr>
                <a:defRPr>
                  <a:solidFill>
                    <a:schemeClr val="tx1"/>
                  </a:solidFill>
                  <a:latin typeface="Arial" panose="020B0604020202020204" pitchFamily="34" charset="0"/>
                  <a:ea typeface="宋体" pitchFamily="2" charset="-122"/>
                </a:defRPr>
              </a:lvl2pPr>
              <a:lvl3pPr>
                <a:defRPr>
                  <a:solidFill>
                    <a:schemeClr val="tx1"/>
                  </a:solidFill>
                  <a:latin typeface="Arial" panose="020B0604020202020204" pitchFamily="34" charset="0"/>
                  <a:ea typeface="宋体" pitchFamily="2" charset="-122"/>
                </a:defRPr>
              </a:lvl3pPr>
              <a:lvl4pPr>
                <a:defRPr>
                  <a:solidFill>
                    <a:schemeClr val="tx1"/>
                  </a:solidFill>
                  <a:latin typeface="Arial" panose="020B0604020202020204" pitchFamily="34" charset="0"/>
                  <a:ea typeface="宋体" pitchFamily="2" charset="-122"/>
                </a:defRPr>
              </a:lvl4pPr>
              <a:lvl5pPr>
                <a:defRPr>
                  <a:solidFill>
                    <a:schemeClr val="tx1"/>
                  </a:solidFill>
                  <a:latin typeface="Arial" panose="020B0604020202020204" pitchFamily="34" charset="0"/>
                  <a:ea typeface="宋体"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9" name="Freeform 6"/>
            <p:cNvSpPr>
              <a:spLocks noEditPoints="1" noChangeArrowheads="1"/>
            </p:cNvSpPr>
            <p:nvPr/>
          </p:nvSpPr>
          <p:spPr bwMode="auto">
            <a:xfrm>
              <a:off x="0" y="0"/>
              <a:ext cx="1232" cy="1232"/>
            </a:xfrm>
            <a:custGeom>
              <a:avLst/>
              <a:gdLst>
                <a:gd name="T0" fmla="*/ 8 w 1232"/>
                <a:gd name="T1" fmla="*/ 710 h 1232"/>
                <a:gd name="T2" fmla="*/ 48 w 1232"/>
                <a:gd name="T3" fmla="*/ 856 h 1232"/>
                <a:gd name="T4" fmla="*/ 122 w 1232"/>
                <a:gd name="T5" fmla="*/ 984 h 1232"/>
                <a:gd name="T6" fmla="*/ 224 w 1232"/>
                <a:gd name="T7" fmla="*/ 1092 h 1232"/>
                <a:gd name="T8" fmla="*/ 350 w 1232"/>
                <a:gd name="T9" fmla="*/ 1172 h 1232"/>
                <a:gd name="T10" fmla="*/ 492 w 1232"/>
                <a:gd name="T11" fmla="*/ 1220 h 1232"/>
                <a:gd name="T12" fmla="*/ 648 w 1232"/>
                <a:gd name="T13" fmla="*/ 1232 h 1232"/>
                <a:gd name="T14" fmla="*/ 798 w 1232"/>
                <a:gd name="T15" fmla="*/ 1204 h 1232"/>
                <a:gd name="T16" fmla="*/ 936 w 1232"/>
                <a:gd name="T17" fmla="*/ 1142 h 1232"/>
                <a:gd name="T18" fmla="*/ 1052 w 1232"/>
                <a:gd name="T19" fmla="*/ 1052 h 1232"/>
                <a:gd name="T20" fmla="*/ 1142 w 1232"/>
                <a:gd name="T21" fmla="*/ 936 h 1232"/>
                <a:gd name="T22" fmla="*/ 1204 w 1232"/>
                <a:gd name="T23" fmla="*/ 798 h 1232"/>
                <a:gd name="T24" fmla="*/ 1232 w 1232"/>
                <a:gd name="T25" fmla="*/ 648 h 1232"/>
                <a:gd name="T26" fmla="*/ 1220 w 1232"/>
                <a:gd name="T27" fmla="*/ 492 h 1232"/>
                <a:gd name="T28" fmla="*/ 1172 w 1232"/>
                <a:gd name="T29" fmla="*/ 350 h 1232"/>
                <a:gd name="T30" fmla="*/ 1092 w 1232"/>
                <a:gd name="T31" fmla="*/ 224 h 1232"/>
                <a:gd name="T32" fmla="*/ 984 w 1232"/>
                <a:gd name="T33" fmla="*/ 122 h 1232"/>
                <a:gd name="T34" fmla="*/ 856 w 1232"/>
                <a:gd name="T35" fmla="*/ 48 h 1232"/>
                <a:gd name="T36" fmla="*/ 710 w 1232"/>
                <a:gd name="T37" fmla="*/ 8 h 1232"/>
                <a:gd name="T38" fmla="*/ 554 w 1232"/>
                <a:gd name="T39" fmla="*/ 4 h 1232"/>
                <a:gd name="T40" fmla="*/ 404 w 1232"/>
                <a:gd name="T41" fmla="*/ 38 h 1232"/>
                <a:gd name="T42" fmla="*/ 272 w 1232"/>
                <a:gd name="T43" fmla="*/ 106 h 1232"/>
                <a:gd name="T44" fmla="*/ 160 w 1232"/>
                <a:gd name="T45" fmla="*/ 202 h 1232"/>
                <a:gd name="T46" fmla="*/ 74 w 1232"/>
                <a:gd name="T47" fmla="*/ 322 h 1232"/>
                <a:gd name="T48" fmla="*/ 20 w 1232"/>
                <a:gd name="T49" fmla="*/ 462 h 1232"/>
                <a:gd name="T50" fmla="*/ 0 w 1232"/>
                <a:gd name="T51" fmla="*/ 616 h 1232"/>
                <a:gd name="T52" fmla="*/ 86 w 1232"/>
                <a:gd name="T53" fmla="*/ 534 h 1232"/>
                <a:gd name="T54" fmla="*/ 122 w 1232"/>
                <a:gd name="T55" fmla="*/ 408 h 1232"/>
                <a:gd name="T56" fmla="*/ 186 w 1232"/>
                <a:gd name="T57" fmla="*/ 296 h 1232"/>
                <a:gd name="T58" fmla="*/ 276 w 1232"/>
                <a:gd name="T59" fmla="*/ 202 h 1232"/>
                <a:gd name="T60" fmla="*/ 384 w 1232"/>
                <a:gd name="T61" fmla="*/ 132 h 1232"/>
                <a:gd name="T62" fmla="*/ 508 w 1232"/>
                <a:gd name="T63" fmla="*/ 90 h 1232"/>
                <a:gd name="T64" fmla="*/ 644 w 1232"/>
                <a:gd name="T65" fmla="*/ 80 h 1232"/>
                <a:gd name="T66" fmla="*/ 776 w 1232"/>
                <a:gd name="T67" fmla="*/ 104 h 1232"/>
                <a:gd name="T68" fmla="*/ 894 w 1232"/>
                <a:gd name="T69" fmla="*/ 158 h 1232"/>
                <a:gd name="T70" fmla="*/ 994 w 1232"/>
                <a:gd name="T71" fmla="*/ 238 h 1232"/>
                <a:gd name="T72" fmla="*/ 1074 w 1232"/>
                <a:gd name="T73" fmla="*/ 338 h 1232"/>
                <a:gd name="T74" fmla="*/ 1128 w 1232"/>
                <a:gd name="T75" fmla="*/ 456 h 1232"/>
                <a:gd name="T76" fmla="*/ 1152 w 1232"/>
                <a:gd name="T77" fmla="*/ 588 h 1232"/>
                <a:gd name="T78" fmla="*/ 1142 w 1232"/>
                <a:gd name="T79" fmla="*/ 724 h 1232"/>
                <a:gd name="T80" fmla="*/ 1100 w 1232"/>
                <a:gd name="T81" fmla="*/ 848 h 1232"/>
                <a:gd name="T82" fmla="*/ 1030 w 1232"/>
                <a:gd name="T83" fmla="*/ 956 h 1232"/>
                <a:gd name="T84" fmla="*/ 936 w 1232"/>
                <a:gd name="T85" fmla="*/ 1046 h 1232"/>
                <a:gd name="T86" fmla="*/ 824 w 1232"/>
                <a:gd name="T87" fmla="*/ 1110 h 1232"/>
                <a:gd name="T88" fmla="*/ 698 w 1232"/>
                <a:gd name="T89" fmla="*/ 1146 h 1232"/>
                <a:gd name="T90" fmla="*/ 562 w 1232"/>
                <a:gd name="T91" fmla="*/ 1150 h 1232"/>
                <a:gd name="T92" fmla="*/ 432 w 1232"/>
                <a:gd name="T93" fmla="*/ 1120 h 1232"/>
                <a:gd name="T94" fmla="*/ 316 w 1232"/>
                <a:gd name="T95" fmla="*/ 1060 h 1232"/>
                <a:gd name="T96" fmla="*/ 220 w 1232"/>
                <a:gd name="T97" fmla="*/ 976 h 1232"/>
                <a:gd name="T98" fmla="*/ 144 w 1232"/>
                <a:gd name="T99" fmla="*/ 872 h 1232"/>
                <a:gd name="T100" fmla="*/ 96 w 1232"/>
                <a:gd name="T101" fmla="*/ 750 h 1232"/>
                <a:gd name="T102" fmla="*/ 80 w 1232"/>
                <a:gd name="T103" fmla="*/ 616 h 12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32"/>
                <a:gd name="T157" fmla="*/ 0 h 1232"/>
                <a:gd name="T158" fmla="*/ 1232 w 1232"/>
                <a:gd name="T159" fmla="*/ 1232 h 12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32" h="1232">
                  <a:moveTo>
                    <a:pt x="0" y="616"/>
                  </a:moveTo>
                  <a:lnTo>
                    <a:pt x="0" y="616"/>
                  </a:lnTo>
                  <a:lnTo>
                    <a:pt x="0" y="648"/>
                  </a:lnTo>
                  <a:lnTo>
                    <a:pt x="4" y="678"/>
                  </a:lnTo>
                  <a:lnTo>
                    <a:pt x="8" y="710"/>
                  </a:lnTo>
                  <a:lnTo>
                    <a:pt x="12" y="740"/>
                  </a:lnTo>
                  <a:lnTo>
                    <a:pt x="20" y="770"/>
                  </a:lnTo>
                  <a:lnTo>
                    <a:pt x="28" y="798"/>
                  </a:lnTo>
                  <a:lnTo>
                    <a:pt x="38" y="828"/>
                  </a:lnTo>
                  <a:lnTo>
                    <a:pt x="48" y="856"/>
                  </a:lnTo>
                  <a:lnTo>
                    <a:pt x="60" y="882"/>
                  </a:lnTo>
                  <a:lnTo>
                    <a:pt x="74" y="910"/>
                  </a:lnTo>
                  <a:lnTo>
                    <a:pt x="90" y="936"/>
                  </a:lnTo>
                  <a:lnTo>
                    <a:pt x="106" y="960"/>
                  </a:lnTo>
                  <a:lnTo>
                    <a:pt x="122" y="984"/>
                  </a:lnTo>
                  <a:lnTo>
                    <a:pt x="140" y="1008"/>
                  </a:lnTo>
                  <a:lnTo>
                    <a:pt x="160" y="1030"/>
                  </a:lnTo>
                  <a:lnTo>
                    <a:pt x="180" y="1052"/>
                  </a:lnTo>
                  <a:lnTo>
                    <a:pt x="202" y="1072"/>
                  </a:lnTo>
                  <a:lnTo>
                    <a:pt x="224" y="1092"/>
                  </a:lnTo>
                  <a:lnTo>
                    <a:pt x="248" y="1110"/>
                  </a:lnTo>
                  <a:lnTo>
                    <a:pt x="272" y="1126"/>
                  </a:lnTo>
                  <a:lnTo>
                    <a:pt x="296" y="1142"/>
                  </a:lnTo>
                  <a:lnTo>
                    <a:pt x="322" y="1158"/>
                  </a:lnTo>
                  <a:lnTo>
                    <a:pt x="350" y="1172"/>
                  </a:lnTo>
                  <a:lnTo>
                    <a:pt x="376" y="1184"/>
                  </a:lnTo>
                  <a:lnTo>
                    <a:pt x="404" y="1194"/>
                  </a:lnTo>
                  <a:lnTo>
                    <a:pt x="434" y="1204"/>
                  </a:lnTo>
                  <a:lnTo>
                    <a:pt x="462" y="1212"/>
                  </a:lnTo>
                  <a:lnTo>
                    <a:pt x="492" y="1220"/>
                  </a:lnTo>
                  <a:lnTo>
                    <a:pt x="522" y="1224"/>
                  </a:lnTo>
                  <a:lnTo>
                    <a:pt x="554" y="1228"/>
                  </a:lnTo>
                  <a:lnTo>
                    <a:pt x="584" y="1232"/>
                  </a:lnTo>
                  <a:lnTo>
                    <a:pt x="616" y="1232"/>
                  </a:lnTo>
                  <a:lnTo>
                    <a:pt x="648" y="1232"/>
                  </a:lnTo>
                  <a:lnTo>
                    <a:pt x="678" y="1228"/>
                  </a:lnTo>
                  <a:lnTo>
                    <a:pt x="710" y="1224"/>
                  </a:lnTo>
                  <a:lnTo>
                    <a:pt x="740" y="1220"/>
                  </a:lnTo>
                  <a:lnTo>
                    <a:pt x="770" y="1212"/>
                  </a:lnTo>
                  <a:lnTo>
                    <a:pt x="798" y="1204"/>
                  </a:lnTo>
                  <a:lnTo>
                    <a:pt x="828" y="1194"/>
                  </a:lnTo>
                  <a:lnTo>
                    <a:pt x="856" y="1184"/>
                  </a:lnTo>
                  <a:lnTo>
                    <a:pt x="882" y="1172"/>
                  </a:lnTo>
                  <a:lnTo>
                    <a:pt x="910" y="1158"/>
                  </a:lnTo>
                  <a:lnTo>
                    <a:pt x="936" y="1142"/>
                  </a:lnTo>
                  <a:lnTo>
                    <a:pt x="960" y="1126"/>
                  </a:lnTo>
                  <a:lnTo>
                    <a:pt x="984" y="1110"/>
                  </a:lnTo>
                  <a:lnTo>
                    <a:pt x="1008" y="1092"/>
                  </a:lnTo>
                  <a:lnTo>
                    <a:pt x="1030" y="1072"/>
                  </a:lnTo>
                  <a:lnTo>
                    <a:pt x="1052" y="1052"/>
                  </a:lnTo>
                  <a:lnTo>
                    <a:pt x="1072" y="1030"/>
                  </a:lnTo>
                  <a:lnTo>
                    <a:pt x="1092" y="1008"/>
                  </a:lnTo>
                  <a:lnTo>
                    <a:pt x="1110" y="984"/>
                  </a:lnTo>
                  <a:lnTo>
                    <a:pt x="1126" y="960"/>
                  </a:lnTo>
                  <a:lnTo>
                    <a:pt x="1142" y="936"/>
                  </a:lnTo>
                  <a:lnTo>
                    <a:pt x="1158" y="910"/>
                  </a:lnTo>
                  <a:lnTo>
                    <a:pt x="1172" y="882"/>
                  </a:lnTo>
                  <a:lnTo>
                    <a:pt x="1184" y="856"/>
                  </a:lnTo>
                  <a:lnTo>
                    <a:pt x="1194" y="828"/>
                  </a:lnTo>
                  <a:lnTo>
                    <a:pt x="1204" y="798"/>
                  </a:lnTo>
                  <a:lnTo>
                    <a:pt x="1212" y="770"/>
                  </a:lnTo>
                  <a:lnTo>
                    <a:pt x="1220" y="740"/>
                  </a:lnTo>
                  <a:lnTo>
                    <a:pt x="1224" y="710"/>
                  </a:lnTo>
                  <a:lnTo>
                    <a:pt x="1228" y="678"/>
                  </a:lnTo>
                  <a:lnTo>
                    <a:pt x="1232" y="648"/>
                  </a:lnTo>
                  <a:lnTo>
                    <a:pt x="1232" y="616"/>
                  </a:lnTo>
                  <a:lnTo>
                    <a:pt x="1232" y="584"/>
                  </a:lnTo>
                  <a:lnTo>
                    <a:pt x="1228" y="554"/>
                  </a:lnTo>
                  <a:lnTo>
                    <a:pt x="1224" y="522"/>
                  </a:lnTo>
                  <a:lnTo>
                    <a:pt x="1220" y="492"/>
                  </a:lnTo>
                  <a:lnTo>
                    <a:pt x="1212" y="462"/>
                  </a:lnTo>
                  <a:lnTo>
                    <a:pt x="1204" y="434"/>
                  </a:lnTo>
                  <a:lnTo>
                    <a:pt x="1194" y="404"/>
                  </a:lnTo>
                  <a:lnTo>
                    <a:pt x="1184" y="376"/>
                  </a:lnTo>
                  <a:lnTo>
                    <a:pt x="1172" y="350"/>
                  </a:lnTo>
                  <a:lnTo>
                    <a:pt x="1158" y="322"/>
                  </a:lnTo>
                  <a:lnTo>
                    <a:pt x="1142" y="296"/>
                  </a:lnTo>
                  <a:lnTo>
                    <a:pt x="1126" y="272"/>
                  </a:lnTo>
                  <a:lnTo>
                    <a:pt x="1110" y="248"/>
                  </a:lnTo>
                  <a:lnTo>
                    <a:pt x="1092" y="224"/>
                  </a:lnTo>
                  <a:lnTo>
                    <a:pt x="1072" y="202"/>
                  </a:lnTo>
                  <a:lnTo>
                    <a:pt x="1052" y="180"/>
                  </a:lnTo>
                  <a:lnTo>
                    <a:pt x="1030" y="160"/>
                  </a:lnTo>
                  <a:lnTo>
                    <a:pt x="1008" y="140"/>
                  </a:lnTo>
                  <a:lnTo>
                    <a:pt x="984" y="122"/>
                  </a:lnTo>
                  <a:lnTo>
                    <a:pt x="960" y="106"/>
                  </a:lnTo>
                  <a:lnTo>
                    <a:pt x="936" y="90"/>
                  </a:lnTo>
                  <a:lnTo>
                    <a:pt x="910" y="74"/>
                  </a:lnTo>
                  <a:lnTo>
                    <a:pt x="882" y="60"/>
                  </a:lnTo>
                  <a:lnTo>
                    <a:pt x="856" y="48"/>
                  </a:lnTo>
                  <a:lnTo>
                    <a:pt x="828" y="38"/>
                  </a:lnTo>
                  <a:lnTo>
                    <a:pt x="798" y="28"/>
                  </a:lnTo>
                  <a:lnTo>
                    <a:pt x="770" y="20"/>
                  </a:lnTo>
                  <a:lnTo>
                    <a:pt x="740" y="12"/>
                  </a:lnTo>
                  <a:lnTo>
                    <a:pt x="710" y="8"/>
                  </a:lnTo>
                  <a:lnTo>
                    <a:pt x="678" y="4"/>
                  </a:lnTo>
                  <a:lnTo>
                    <a:pt x="648" y="0"/>
                  </a:lnTo>
                  <a:lnTo>
                    <a:pt x="616" y="0"/>
                  </a:lnTo>
                  <a:lnTo>
                    <a:pt x="584" y="0"/>
                  </a:lnTo>
                  <a:lnTo>
                    <a:pt x="554" y="4"/>
                  </a:lnTo>
                  <a:lnTo>
                    <a:pt x="522" y="8"/>
                  </a:lnTo>
                  <a:lnTo>
                    <a:pt x="492" y="12"/>
                  </a:lnTo>
                  <a:lnTo>
                    <a:pt x="462" y="20"/>
                  </a:lnTo>
                  <a:lnTo>
                    <a:pt x="434" y="28"/>
                  </a:lnTo>
                  <a:lnTo>
                    <a:pt x="404" y="38"/>
                  </a:lnTo>
                  <a:lnTo>
                    <a:pt x="376" y="48"/>
                  </a:lnTo>
                  <a:lnTo>
                    <a:pt x="350" y="60"/>
                  </a:lnTo>
                  <a:lnTo>
                    <a:pt x="322" y="74"/>
                  </a:lnTo>
                  <a:lnTo>
                    <a:pt x="296" y="90"/>
                  </a:lnTo>
                  <a:lnTo>
                    <a:pt x="272" y="106"/>
                  </a:lnTo>
                  <a:lnTo>
                    <a:pt x="248" y="122"/>
                  </a:lnTo>
                  <a:lnTo>
                    <a:pt x="224" y="140"/>
                  </a:lnTo>
                  <a:lnTo>
                    <a:pt x="202" y="160"/>
                  </a:lnTo>
                  <a:lnTo>
                    <a:pt x="180" y="180"/>
                  </a:lnTo>
                  <a:lnTo>
                    <a:pt x="160" y="202"/>
                  </a:lnTo>
                  <a:lnTo>
                    <a:pt x="140" y="224"/>
                  </a:lnTo>
                  <a:lnTo>
                    <a:pt x="122" y="248"/>
                  </a:lnTo>
                  <a:lnTo>
                    <a:pt x="106" y="272"/>
                  </a:lnTo>
                  <a:lnTo>
                    <a:pt x="90" y="296"/>
                  </a:lnTo>
                  <a:lnTo>
                    <a:pt x="74" y="322"/>
                  </a:lnTo>
                  <a:lnTo>
                    <a:pt x="60" y="350"/>
                  </a:lnTo>
                  <a:lnTo>
                    <a:pt x="48" y="376"/>
                  </a:lnTo>
                  <a:lnTo>
                    <a:pt x="38" y="404"/>
                  </a:lnTo>
                  <a:lnTo>
                    <a:pt x="28" y="434"/>
                  </a:lnTo>
                  <a:lnTo>
                    <a:pt x="20" y="462"/>
                  </a:lnTo>
                  <a:lnTo>
                    <a:pt x="12" y="492"/>
                  </a:lnTo>
                  <a:lnTo>
                    <a:pt x="8" y="522"/>
                  </a:lnTo>
                  <a:lnTo>
                    <a:pt x="4" y="554"/>
                  </a:lnTo>
                  <a:lnTo>
                    <a:pt x="0" y="584"/>
                  </a:lnTo>
                  <a:lnTo>
                    <a:pt x="0" y="616"/>
                  </a:lnTo>
                  <a:close/>
                  <a:moveTo>
                    <a:pt x="80" y="616"/>
                  </a:moveTo>
                  <a:lnTo>
                    <a:pt x="80" y="616"/>
                  </a:lnTo>
                  <a:lnTo>
                    <a:pt x="80" y="588"/>
                  </a:lnTo>
                  <a:lnTo>
                    <a:pt x="82" y="562"/>
                  </a:lnTo>
                  <a:lnTo>
                    <a:pt x="86" y="534"/>
                  </a:lnTo>
                  <a:lnTo>
                    <a:pt x="90" y="508"/>
                  </a:lnTo>
                  <a:lnTo>
                    <a:pt x="96" y="482"/>
                  </a:lnTo>
                  <a:lnTo>
                    <a:pt x="104" y="456"/>
                  </a:lnTo>
                  <a:lnTo>
                    <a:pt x="112" y="432"/>
                  </a:lnTo>
                  <a:lnTo>
                    <a:pt x="122" y="408"/>
                  </a:lnTo>
                  <a:lnTo>
                    <a:pt x="132" y="384"/>
                  </a:lnTo>
                  <a:lnTo>
                    <a:pt x="144" y="360"/>
                  </a:lnTo>
                  <a:lnTo>
                    <a:pt x="158" y="338"/>
                  </a:lnTo>
                  <a:lnTo>
                    <a:pt x="172" y="316"/>
                  </a:lnTo>
                  <a:lnTo>
                    <a:pt x="186" y="296"/>
                  </a:lnTo>
                  <a:lnTo>
                    <a:pt x="202" y="276"/>
                  </a:lnTo>
                  <a:lnTo>
                    <a:pt x="220" y="256"/>
                  </a:lnTo>
                  <a:lnTo>
                    <a:pt x="238" y="238"/>
                  </a:lnTo>
                  <a:lnTo>
                    <a:pt x="256" y="220"/>
                  </a:lnTo>
                  <a:lnTo>
                    <a:pt x="276" y="202"/>
                  </a:lnTo>
                  <a:lnTo>
                    <a:pt x="296" y="186"/>
                  </a:lnTo>
                  <a:lnTo>
                    <a:pt x="316" y="172"/>
                  </a:lnTo>
                  <a:lnTo>
                    <a:pt x="338" y="158"/>
                  </a:lnTo>
                  <a:lnTo>
                    <a:pt x="360" y="144"/>
                  </a:lnTo>
                  <a:lnTo>
                    <a:pt x="384" y="132"/>
                  </a:lnTo>
                  <a:lnTo>
                    <a:pt x="408" y="122"/>
                  </a:lnTo>
                  <a:lnTo>
                    <a:pt x="432" y="112"/>
                  </a:lnTo>
                  <a:lnTo>
                    <a:pt x="456" y="104"/>
                  </a:lnTo>
                  <a:lnTo>
                    <a:pt x="482" y="96"/>
                  </a:lnTo>
                  <a:lnTo>
                    <a:pt x="508" y="90"/>
                  </a:lnTo>
                  <a:lnTo>
                    <a:pt x="534" y="86"/>
                  </a:lnTo>
                  <a:lnTo>
                    <a:pt x="562" y="82"/>
                  </a:lnTo>
                  <a:lnTo>
                    <a:pt x="588" y="80"/>
                  </a:lnTo>
                  <a:lnTo>
                    <a:pt x="616" y="80"/>
                  </a:lnTo>
                  <a:lnTo>
                    <a:pt x="644" y="80"/>
                  </a:lnTo>
                  <a:lnTo>
                    <a:pt x="670" y="82"/>
                  </a:lnTo>
                  <a:lnTo>
                    <a:pt x="698" y="86"/>
                  </a:lnTo>
                  <a:lnTo>
                    <a:pt x="724" y="90"/>
                  </a:lnTo>
                  <a:lnTo>
                    <a:pt x="750" y="96"/>
                  </a:lnTo>
                  <a:lnTo>
                    <a:pt x="776" y="104"/>
                  </a:lnTo>
                  <a:lnTo>
                    <a:pt x="800" y="112"/>
                  </a:lnTo>
                  <a:lnTo>
                    <a:pt x="824" y="122"/>
                  </a:lnTo>
                  <a:lnTo>
                    <a:pt x="848" y="132"/>
                  </a:lnTo>
                  <a:lnTo>
                    <a:pt x="872" y="144"/>
                  </a:lnTo>
                  <a:lnTo>
                    <a:pt x="894" y="158"/>
                  </a:lnTo>
                  <a:lnTo>
                    <a:pt x="916" y="172"/>
                  </a:lnTo>
                  <a:lnTo>
                    <a:pt x="936" y="186"/>
                  </a:lnTo>
                  <a:lnTo>
                    <a:pt x="956" y="202"/>
                  </a:lnTo>
                  <a:lnTo>
                    <a:pt x="976" y="220"/>
                  </a:lnTo>
                  <a:lnTo>
                    <a:pt x="994" y="238"/>
                  </a:lnTo>
                  <a:lnTo>
                    <a:pt x="1012" y="256"/>
                  </a:lnTo>
                  <a:lnTo>
                    <a:pt x="1030" y="276"/>
                  </a:lnTo>
                  <a:lnTo>
                    <a:pt x="1046" y="296"/>
                  </a:lnTo>
                  <a:lnTo>
                    <a:pt x="1060" y="316"/>
                  </a:lnTo>
                  <a:lnTo>
                    <a:pt x="1074" y="338"/>
                  </a:lnTo>
                  <a:lnTo>
                    <a:pt x="1088" y="360"/>
                  </a:lnTo>
                  <a:lnTo>
                    <a:pt x="1100" y="384"/>
                  </a:lnTo>
                  <a:lnTo>
                    <a:pt x="1110" y="408"/>
                  </a:lnTo>
                  <a:lnTo>
                    <a:pt x="1120" y="432"/>
                  </a:lnTo>
                  <a:lnTo>
                    <a:pt x="1128" y="456"/>
                  </a:lnTo>
                  <a:lnTo>
                    <a:pt x="1136" y="482"/>
                  </a:lnTo>
                  <a:lnTo>
                    <a:pt x="1142" y="508"/>
                  </a:lnTo>
                  <a:lnTo>
                    <a:pt x="1146" y="534"/>
                  </a:lnTo>
                  <a:lnTo>
                    <a:pt x="1150" y="562"/>
                  </a:lnTo>
                  <a:lnTo>
                    <a:pt x="1152" y="588"/>
                  </a:lnTo>
                  <a:lnTo>
                    <a:pt x="1152" y="616"/>
                  </a:lnTo>
                  <a:lnTo>
                    <a:pt x="1152" y="644"/>
                  </a:lnTo>
                  <a:lnTo>
                    <a:pt x="1150" y="670"/>
                  </a:lnTo>
                  <a:lnTo>
                    <a:pt x="1146" y="698"/>
                  </a:lnTo>
                  <a:lnTo>
                    <a:pt x="1142" y="724"/>
                  </a:lnTo>
                  <a:lnTo>
                    <a:pt x="1136" y="750"/>
                  </a:lnTo>
                  <a:lnTo>
                    <a:pt x="1128" y="776"/>
                  </a:lnTo>
                  <a:lnTo>
                    <a:pt x="1120" y="800"/>
                  </a:lnTo>
                  <a:lnTo>
                    <a:pt x="1110" y="824"/>
                  </a:lnTo>
                  <a:lnTo>
                    <a:pt x="1100" y="848"/>
                  </a:lnTo>
                  <a:lnTo>
                    <a:pt x="1088" y="872"/>
                  </a:lnTo>
                  <a:lnTo>
                    <a:pt x="1074" y="894"/>
                  </a:lnTo>
                  <a:lnTo>
                    <a:pt x="1060" y="916"/>
                  </a:lnTo>
                  <a:lnTo>
                    <a:pt x="1046" y="936"/>
                  </a:lnTo>
                  <a:lnTo>
                    <a:pt x="1030" y="956"/>
                  </a:lnTo>
                  <a:lnTo>
                    <a:pt x="1012" y="976"/>
                  </a:lnTo>
                  <a:lnTo>
                    <a:pt x="994" y="994"/>
                  </a:lnTo>
                  <a:lnTo>
                    <a:pt x="976" y="1012"/>
                  </a:lnTo>
                  <a:lnTo>
                    <a:pt x="956" y="1030"/>
                  </a:lnTo>
                  <a:lnTo>
                    <a:pt x="936" y="1046"/>
                  </a:lnTo>
                  <a:lnTo>
                    <a:pt x="916" y="1060"/>
                  </a:lnTo>
                  <a:lnTo>
                    <a:pt x="894" y="1074"/>
                  </a:lnTo>
                  <a:lnTo>
                    <a:pt x="872" y="1088"/>
                  </a:lnTo>
                  <a:lnTo>
                    <a:pt x="848" y="1100"/>
                  </a:lnTo>
                  <a:lnTo>
                    <a:pt x="824" y="1110"/>
                  </a:lnTo>
                  <a:lnTo>
                    <a:pt x="800" y="1120"/>
                  </a:lnTo>
                  <a:lnTo>
                    <a:pt x="776" y="1128"/>
                  </a:lnTo>
                  <a:lnTo>
                    <a:pt x="750" y="1136"/>
                  </a:lnTo>
                  <a:lnTo>
                    <a:pt x="724" y="1142"/>
                  </a:lnTo>
                  <a:lnTo>
                    <a:pt x="698" y="1146"/>
                  </a:lnTo>
                  <a:lnTo>
                    <a:pt x="670" y="1150"/>
                  </a:lnTo>
                  <a:lnTo>
                    <a:pt x="644" y="1152"/>
                  </a:lnTo>
                  <a:lnTo>
                    <a:pt x="616" y="1152"/>
                  </a:lnTo>
                  <a:lnTo>
                    <a:pt x="588" y="1152"/>
                  </a:lnTo>
                  <a:lnTo>
                    <a:pt x="562" y="1150"/>
                  </a:lnTo>
                  <a:lnTo>
                    <a:pt x="534" y="1146"/>
                  </a:lnTo>
                  <a:lnTo>
                    <a:pt x="508" y="1142"/>
                  </a:lnTo>
                  <a:lnTo>
                    <a:pt x="482" y="1136"/>
                  </a:lnTo>
                  <a:lnTo>
                    <a:pt x="456" y="1128"/>
                  </a:lnTo>
                  <a:lnTo>
                    <a:pt x="432" y="1120"/>
                  </a:lnTo>
                  <a:lnTo>
                    <a:pt x="408" y="1110"/>
                  </a:lnTo>
                  <a:lnTo>
                    <a:pt x="384" y="1100"/>
                  </a:lnTo>
                  <a:lnTo>
                    <a:pt x="360" y="1088"/>
                  </a:lnTo>
                  <a:lnTo>
                    <a:pt x="338" y="1074"/>
                  </a:lnTo>
                  <a:lnTo>
                    <a:pt x="316" y="1060"/>
                  </a:lnTo>
                  <a:lnTo>
                    <a:pt x="296" y="1046"/>
                  </a:lnTo>
                  <a:lnTo>
                    <a:pt x="276" y="1030"/>
                  </a:lnTo>
                  <a:lnTo>
                    <a:pt x="256" y="1012"/>
                  </a:lnTo>
                  <a:lnTo>
                    <a:pt x="238" y="994"/>
                  </a:lnTo>
                  <a:lnTo>
                    <a:pt x="220" y="976"/>
                  </a:lnTo>
                  <a:lnTo>
                    <a:pt x="202" y="956"/>
                  </a:lnTo>
                  <a:lnTo>
                    <a:pt x="186" y="936"/>
                  </a:lnTo>
                  <a:lnTo>
                    <a:pt x="172" y="916"/>
                  </a:lnTo>
                  <a:lnTo>
                    <a:pt x="158" y="894"/>
                  </a:lnTo>
                  <a:lnTo>
                    <a:pt x="144" y="872"/>
                  </a:lnTo>
                  <a:lnTo>
                    <a:pt x="132" y="848"/>
                  </a:lnTo>
                  <a:lnTo>
                    <a:pt x="122" y="824"/>
                  </a:lnTo>
                  <a:lnTo>
                    <a:pt x="112" y="800"/>
                  </a:lnTo>
                  <a:lnTo>
                    <a:pt x="104" y="776"/>
                  </a:lnTo>
                  <a:lnTo>
                    <a:pt x="96" y="750"/>
                  </a:lnTo>
                  <a:lnTo>
                    <a:pt x="90" y="724"/>
                  </a:lnTo>
                  <a:lnTo>
                    <a:pt x="86" y="698"/>
                  </a:lnTo>
                  <a:lnTo>
                    <a:pt x="82" y="670"/>
                  </a:lnTo>
                  <a:lnTo>
                    <a:pt x="80" y="644"/>
                  </a:lnTo>
                  <a:lnTo>
                    <a:pt x="80" y="616"/>
                  </a:lnTo>
                  <a:close/>
                </a:path>
              </a:pathLst>
            </a:custGeom>
            <a:solidFill>
              <a:srgbClr val="404040">
                <a:alpha val="9000"/>
              </a:srgbClr>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itchFamily="2" charset="-122"/>
                </a:defRPr>
              </a:lvl1pPr>
              <a:lvl2pPr>
                <a:defRPr>
                  <a:solidFill>
                    <a:schemeClr val="tx1"/>
                  </a:solidFill>
                  <a:latin typeface="Arial" panose="020B0604020202020204" pitchFamily="34" charset="0"/>
                  <a:ea typeface="宋体" pitchFamily="2" charset="-122"/>
                </a:defRPr>
              </a:lvl2pPr>
              <a:lvl3pPr>
                <a:defRPr>
                  <a:solidFill>
                    <a:schemeClr val="tx1"/>
                  </a:solidFill>
                  <a:latin typeface="Arial" panose="020B0604020202020204" pitchFamily="34" charset="0"/>
                  <a:ea typeface="宋体" pitchFamily="2" charset="-122"/>
                </a:defRPr>
              </a:lvl3pPr>
              <a:lvl4pPr>
                <a:defRPr>
                  <a:solidFill>
                    <a:schemeClr val="tx1"/>
                  </a:solidFill>
                  <a:latin typeface="Arial" panose="020B0604020202020204" pitchFamily="34" charset="0"/>
                  <a:ea typeface="宋体" pitchFamily="2" charset="-122"/>
                </a:defRPr>
              </a:lvl4pPr>
              <a:lvl5pPr>
                <a:defRPr>
                  <a:solidFill>
                    <a:schemeClr val="tx1"/>
                  </a:solidFill>
                  <a:latin typeface="Arial" panose="020B0604020202020204" pitchFamily="34" charset="0"/>
                  <a:ea typeface="宋体"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grpSp>
      <p:sp>
        <p:nvSpPr>
          <p:cNvPr id="10" name="AutoShape 12"/>
          <p:cNvSpPr>
            <a:spLocks noChangeArrowheads="1"/>
          </p:cNvSpPr>
          <p:nvPr/>
        </p:nvSpPr>
        <p:spPr bwMode="auto">
          <a:xfrm>
            <a:off x="2241551" y="3507922"/>
            <a:ext cx="7129463" cy="431800"/>
          </a:xfrm>
          <a:prstGeom prst="rightArrow">
            <a:avLst>
              <a:gd name="adj1" fmla="val 38231"/>
              <a:gd name="adj2" fmla="val 63751"/>
            </a:avLst>
          </a:prstGeom>
          <a:solidFill>
            <a:srgbClr val="071F65"/>
          </a:solidFill>
          <a:ln>
            <a:noFill/>
          </a:ln>
        </p:spPr>
        <p:style>
          <a:lnRef idx="1">
            <a:schemeClr val="accent6"/>
          </a:lnRef>
          <a:fillRef idx="3">
            <a:schemeClr val="accent6"/>
          </a:fillRef>
          <a:effectRef idx="2">
            <a:schemeClr val="accent6"/>
          </a:effectRef>
          <a:fontRef idx="minor">
            <a:schemeClr val="lt1"/>
          </a:fontRef>
        </p:style>
        <p:txBody>
          <a:bodyPr wrap="none"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 name="Oval 13"/>
          <p:cNvSpPr>
            <a:spLocks noChangeArrowheads="1"/>
          </p:cNvSpPr>
          <p:nvPr/>
        </p:nvSpPr>
        <p:spPr bwMode="auto">
          <a:xfrm>
            <a:off x="2098675" y="3580948"/>
            <a:ext cx="287338" cy="284163"/>
          </a:xfrm>
          <a:prstGeom prst="ellipse">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none"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2" name="Oval 14"/>
          <p:cNvSpPr>
            <a:spLocks noChangeArrowheads="1"/>
          </p:cNvSpPr>
          <p:nvPr/>
        </p:nvSpPr>
        <p:spPr bwMode="auto">
          <a:xfrm>
            <a:off x="7715250" y="3580948"/>
            <a:ext cx="287338" cy="284163"/>
          </a:xfrm>
          <a:prstGeom prst="ellipse">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none"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Oval 15"/>
          <p:cNvSpPr>
            <a:spLocks noChangeArrowheads="1"/>
          </p:cNvSpPr>
          <p:nvPr/>
        </p:nvSpPr>
        <p:spPr bwMode="auto">
          <a:xfrm>
            <a:off x="4906964" y="3580948"/>
            <a:ext cx="287337" cy="284163"/>
          </a:xfrm>
          <a:prstGeom prst="ellipse">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wrap="none"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4" name="Oval 16"/>
          <p:cNvSpPr>
            <a:spLocks noChangeArrowheads="1"/>
          </p:cNvSpPr>
          <p:nvPr/>
        </p:nvSpPr>
        <p:spPr bwMode="auto">
          <a:xfrm>
            <a:off x="3502025" y="3580948"/>
            <a:ext cx="287338" cy="284163"/>
          </a:xfrm>
          <a:prstGeom prst="ellipse">
            <a:avLst/>
          </a:prstGeom>
          <a:solidFill>
            <a:schemeClr val="bg1">
              <a:lumMod val="50000"/>
            </a:schemeClr>
          </a:solidFill>
          <a:ln>
            <a:noFill/>
          </a:ln>
        </p:spPr>
        <p:style>
          <a:lnRef idx="1">
            <a:schemeClr val="accent2"/>
          </a:lnRef>
          <a:fillRef idx="3">
            <a:schemeClr val="accent2"/>
          </a:fillRef>
          <a:effectRef idx="2">
            <a:schemeClr val="accent2"/>
          </a:effectRef>
          <a:fontRef idx="minor">
            <a:schemeClr val="lt1"/>
          </a:fontRef>
        </p:style>
        <p:txBody>
          <a:bodyPr wrap="none"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5" name="Oval 17"/>
          <p:cNvSpPr>
            <a:spLocks noChangeArrowheads="1"/>
          </p:cNvSpPr>
          <p:nvPr/>
        </p:nvSpPr>
        <p:spPr bwMode="auto">
          <a:xfrm>
            <a:off x="6310314" y="3580948"/>
            <a:ext cx="287337" cy="284163"/>
          </a:xfrm>
          <a:prstGeom prst="ellipse">
            <a:avLst/>
          </a:prstGeom>
          <a:solidFill>
            <a:schemeClr val="bg1">
              <a:lumMod val="50000"/>
            </a:schemeClr>
          </a:solidFill>
          <a:ln>
            <a:noFill/>
          </a:ln>
        </p:spPr>
        <p:style>
          <a:lnRef idx="1">
            <a:schemeClr val="accent2"/>
          </a:lnRef>
          <a:fillRef idx="3">
            <a:schemeClr val="accent2"/>
          </a:fillRef>
          <a:effectRef idx="2">
            <a:schemeClr val="accent2"/>
          </a:effectRef>
          <a:fontRef idx="minor">
            <a:schemeClr val="lt1"/>
          </a:fontRef>
        </p:style>
        <p:txBody>
          <a:bodyPr wrap="none" anchor="ct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6" name="Text Box 18"/>
          <p:cNvSpPr>
            <a:spLocks noChangeArrowheads="1"/>
          </p:cNvSpPr>
          <p:nvPr/>
        </p:nvSpPr>
        <p:spPr bwMode="auto">
          <a:xfrm rot="2700000">
            <a:off x="1849439" y="4447723"/>
            <a:ext cx="16478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800" b="0" i="0" u="none" strike="noStrike" kern="1200" cap="none" spc="0" normalizeH="0" baseline="0" noProof="0" dirty="0">
              <a:ln>
                <a:noFill/>
              </a:ln>
              <a:solidFill>
                <a:srgbClr val="3D3F41"/>
              </a:solidFill>
              <a:effectLst/>
              <a:uLnTx/>
              <a:uFillTx/>
              <a:latin typeface="+mn-lt"/>
              <a:ea typeface="+mn-ea"/>
              <a:cs typeface="+mn-ea"/>
              <a:sym typeface="+mn-lt"/>
            </a:endParaRPr>
          </a:p>
        </p:txBody>
      </p:sp>
      <p:sp>
        <p:nvSpPr>
          <p:cNvPr id="17" name="Text Box 19"/>
          <p:cNvSpPr>
            <a:spLocks noChangeArrowheads="1"/>
          </p:cNvSpPr>
          <p:nvPr/>
        </p:nvSpPr>
        <p:spPr bwMode="auto">
          <a:xfrm rot="18900000">
            <a:off x="3500283" y="2273113"/>
            <a:ext cx="164527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en-US" altLang="zh-CN" sz="1600" b="1"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en-US" altLang="zh-CN"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800" b="0" i="0" u="none" strike="noStrike" kern="1200" cap="none" spc="0" normalizeH="0" baseline="0" noProof="0" dirty="0">
              <a:ln>
                <a:noFill/>
              </a:ln>
              <a:solidFill>
                <a:srgbClr val="3D3F41"/>
              </a:solidFill>
              <a:effectLst/>
              <a:uLnTx/>
              <a:uFillTx/>
              <a:latin typeface="+mn-lt"/>
              <a:ea typeface="+mn-ea"/>
              <a:cs typeface="+mn-ea"/>
              <a:sym typeface="+mn-lt"/>
            </a:endParaRPr>
          </a:p>
        </p:txBody>
      </p:sp>
      <p:sp>
        <p:nvSpPr>
          <p:cNvPr id="18" name="Text Box 19"/>
          <p:cNvSpPr>
            <a:spLocks noChangeArrowheads="1"/>
          </p:cNvSpPr>
          <p:nvPr/>
        </p:nvSpPr>
        <p:spPr bwMode="auto">
          <a:xfrm rot="18900000">
            <a:off x="6279599" y="2312538"/>
            <a:ext cx="140838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en-US" altLang="zh-CN" sz="1600" b="1"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en-US" altLang="zh-CN"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2800" b="0" i="0" u="none" strike="noStrike" kern="1200" cap="none" spc="0" normalizeH="0" baseline="0" noProof="0" dirty="0">
              <a:ln>
                <a:noFill/>
              </a:ln>
              <a:solidFill>
                <a:srgbClr val="3D3F41"/>
              </a:solidFill>
              <a:effectLst/>
              <a:uLnTx/>
              <a:uFillTx/>
              <a:latin typeface="+mn-lt"/>
              <a:ea typeface="+mn-ea"/>
              <a:cs typeface="+mn-ea"/>
              <a:sym typeface="+mn-lt"/>
            </a:endParaRPr>
          </a:p>
        </p:txBody>
      </p:sp>
      <p:sp>
        <p:nvSpPr>
          <p:cNvPr id="19" name="Text Box 18"/>
          <p:cNvSpPr>
            <a:spLocks noChangeArrowheads="1"/>
          </p:cNvSpPr>
          <p:nvPr/>
        </p:nvSpPr>
        <p:spPr bwMode="auto">
          <a:xfrm rot="2700000">
            <a:off x="4588670" y="4446929"/>
            <a:ext cx="164782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800" b="0" i="0" u="none" strike="noStrike" kern="1200" cap="none" spc="0" normalizeH="0" baseline="0" noProof="0" dirty="0">
              <a:ln>
                <a:noFill/>
              </a:ln>
              <a:solidFill>
                <a:srgbClr val="3D3F41"/>
              </a:solidFill>
              <a:effectLst/>
              <a:uLnTx/>
              <a:uFillTx/>
              <a:latin typeface="+mn-lt"/>
              <a:ea typeface="+mn-ea"/>
              <a:cs typeface="+mn-ea"/>
              <a:sym typeface="+mn-lt"/>
            </a:endParaRPr>
          </a:p>
        </p:txBody>
      </p:sp>
      <p:sp>
        <p:nvSpPr>
          <p:cNvPr id="20" name="Text Box 18"/>
          <p:cNvSpPr>
            <a:spLocks noChangeArrowheads="1"/>
          </p:cNvSpPr>
          <p:nvPr/>
        </p:nvSpPr>
        <p:spPr bwMode="auto">
          <a:xfrm rot="2700000">
            <a:off x="7394576" y="4447723"/>
            <a:ext cx="16478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600" b="1"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404040"/>
                </a:solidFill>
                <a:effectLst/>
                <a:uLnTx/>
                <a:uFillTx/>
                <a:latin typeface="+mn-lt"/>
                <a:ea typeface="+mn-ea"/>
                <a:cs typeface="+mn-ea"/>
                <a:sym typeface="+mn-lt"/>
              </a:rPr>
              <a:t>点击添加标题</a:t>
            </a:r>
            <a:endParaRPr kumimoji="0" lang="zh-CN" altLang="en-US" sz="1800" b="0" i="0" u="none" strike="noStrike" kern="1200" cap="none" spc="0" normalizeH="0" baseline="0" noProof="0" dirty="0">
              <a:ln>
                <a:noFill/>
              </a:ln>
              <a:solidFill>
                <a:srgbClr val="3D3F41"/>
              </a:solidFill>
              <a:effectLst/>
              <a:uLnTx/>
              <a:uFillTx/>
              <a:latin typeface="+mn-lt"/>
              <a:ea typeface="+mn-ea"/>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0"/>
                                        <p:tgtEl>
                                          <p:spTgt spid="10"/>
                                        </p:tgtEl>
                                      </p:cBhvr>
                                    </p:animEffect>
                                  </p:childTnLst>
                                </p:cTn>
                              </p:par>
                              <p:par>
                                <p:cTn id="25" presetID="2" presetClass="entr" presetSubtype="9"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par>
                                <p:cTn id="29" presetID="53" presetClass="entr" presetSubtype="16" fill="hold" grpId="0" nodeType="withEffect">
                                  <p:stCondLst>
                                    <p:cond delay="10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2" presetClass="entr" presetSubtype="12" fill="hold" grpId="0" nodeType="withEffect">
                                  <p:stCondLst>
                                    <p:cond delay="10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53" presetClass="entr" presetSubtype="16" fill="hold" grpId="0" nodeType="withEffect">
                                  <p:stCondLst>
                                    <p:cond delay="200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par>
                                <p:cTn id="43" presetID="2" presetClass="entr" presetSubtype="9" fill="hold" grpId="0" nodeType="withEffect">
                                  <p:stCondLst>
                                    <p:cond delay="20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0-#ppt_h/2"/>
                                          </p:val>
                                        </p:tav>
                                        <p:tav tm="100000">
                                          <p:val>
                                            <p:strVal val="#ppt_y"/>
                                          </p:val>
                                        </p:tav>
                                      </p:tavLst>
                                    </p:anim>
                                  </p:childTnLst>
                                </p:cTn>
                              </p:par>
                              <p:par>
                                <p:cTn id="47" presetID="53" presetClass="entr" presetSubtype="16" fill="hold" grpId="0" nodeType="withEffect">
                                  <p:stCondLst>
                                    <p:cond delay="30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par>
                                <p:cTn id="52" presetID="2" presetClass="entr" presetSubtype="12" fill="hold" grpId="0" nodeType="withEffect">
                                  <p:stCondLst>
                                    <p:cond delay="30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0-#ppt_w/2"/>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53" presetClass="entr" presetSubtype="16" fill="hold" grpId="0" nodeType="withEffect">
                                  <p:stCondLst>
                                    <p:cond delay="400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par>
                                <p:cTn id="61" presetID="2" presetClass="entr" presetSubtype="9" fill="hold" grpId="0" nodeType="withEffect">
                                  <p:stCondLst>
                                    <p:cond delay="400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0-#ppt_h/2"/>
                                          </p:val>
                                        </p:tav>
                                        <p:tav tm="100000">
                                          <p:val>
                                            <p:strVal val="#ppt_y"/>
                                          </p:val>
                                        </p:tav>
                                      </p:tavLst>
                                    </p:anim>
                                  </p:childTnLst>
                                </p:cTn>
                              </p:par>
                              <p:par>
                                <p:cTn id="65" presetID="6" presetClass="entr" presetSubtype="32" fill="hold" nodeType="withEffect">
                                  <p:stCondLst>
                                    <p:cond delay="4500"/>
                                  </p:stCondLst>
                                  <p:childTnLst>
                                    <p:set>
                                      <p:cBhvr>
                                        <p:cTn id="66" dur="1" fill="hold">
                                          <p:stCondLst>
                                            <p:cond delay="0"/>
                                          </p:stCondLst>
                                        </p:cTn>
                                        <p:tgtEl>
                                          <p:spTgt spid="5"/>
                                        </p:tgtEl>
                                        <p:attrNameLst>
                                          <p:attrName>style.visibility</p:attrName>
                                        </p:attrNameLst>
                                      </p:cBhvr>
                                      <p:to>
                                        <p:strVal val="visible"/>
                                      </p:to>
                                    </p:set>
                                    <p:animEffect transition="in" filter="circle(out)">
                                      <p:cBhvr>
                                        <p:cTn id="67" dur="2000"/>
                                        <p:tgtEl>
                                          <p:spTgt spid="5"/>
                                        </p:tgtEl>
                                      </p:cBhvr>
                                    </p:animEffect>
                                  </p:childTnLst>
                                </p:cTn>
                              </p:par>
                            </p:childTnLst>
                          </p:cTn>
                        </p:par>
                        <p:par>
                          <p:cTn id="68" fill="hold">
                            <p:stCondLst>
                              <p:cond delay="7000"/>
                            </p:stCondLst>
                            <p:childTnLst>
                              <p:par>
                                <p:cTn id="69" presetID="26" presetClass="emph" presetSubtype="0" repeatCount="indefinite" fill="hold" nodeType="afterEffect">
                                  <p:stCondLst>
                                    <p:cond delay="0"/>
                                  </p:stCondLst>
                                  <p:childTnLst>
                                    <p:animEffect transition="out" filter="fade">
                                      <p:cBhvr>
                                        <p:cTn id="70" dur="1000" tmFilter="0, 0; .2, .5; .8, .5; 1, 0"/>
                                        <p:tgtEl>
                                          <p:spTgt spid="5"/>
                                        </p:tgtEl>
                                      </p:cBhvr>
                                    </p:animEffect>
                                    <p:animScale>
                                      <p:cBhvr>
                                        <p:cTn id="71"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p:bldP spid="17"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附录：参考文献（</a:t>
            </a:r>
            <a:r>
              <a:rPr lang="en-US" altLang="zh-CN" dirty="0">
                <a:latin typeface="+mn-lt"/>
                <a:ea typeface="+mn-ea"/>
                <a:cs typeface="+mn-ea"/>
                <a:sym typeface="+mn-lt"/>
              </a:rPr>
              <a:t>1/2</a:t>
            </a:r>
            <a:r>
              <a:rPr lang="zh-CN" altLang="en-US" dirty="0">
                <a:latin typeface="+mn-lt"/>
                <a:ea typeface="+mn-ea"/>
                <a:cs typeface="+mn-ea"/>
                <a:sym typeface="+mn-lt"/>
              </a:rPr>
              <a:t>）</a:t>
            </a:r>
            <a:endParaRPr lang="zh-CN" altLang="en-US" dirty="0">
              <a:latin typeface="+mn-lt"/>
              <a:ea typeface="+mn-ea"/>
              <a:cs typeface="+mn-ea"/>
              <a:sym typeface="+mn-lt"/>
            </a:endParaRPr>
          </a:p>
        </p:txBody>
      </p:sp>
      <p:sp>
        <p:nvSpPr>
          <p:cNvPr id="5" name="矩形 4"/>
          <p:cNvSpPr/>
          <p:nvPr/>
        </p:nvSpPr>
        <p:spPr>
          <a:xfrm>
            <a:off x="1137686" y="1484336"/>
            <a:ext cx="10451802" cy="4598694"/>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rgbClr val="3D3F41"/>
                </a:solidFill>
                <a:effectLst/>
                <a:uLnTx/>
                <a:uFillTx/>
                <a:cs typeface="+mn-ea"/>
                <a:sym typeface="+mn-lt"/>
              </a:rPr>
              <a:t>[1][</a:t>
            </a:r>
            <a:r>
              <a:rPr kumimoji="0" lang="zh-CN" altLang="zh-CN" sz="1400" b="0" i="0" u="none" strike="noStrike" kern="1200" cap="none" spc="0" normalizeH="0" baseline="0" noProof="0" dirty="0" smtClean="0">
                <a:ln>
                  <a:noFill/>
                </a:ln>
                <a:solidFill>
                  <a:srgbClr val="3D3F41"/>
                </a:solidFill>
                <a:effectLst/>
                <a:uLnTx/>
                <a:uFillTx/>
                <a:cs typeface="+mn-ea"/>
                <a:sym typeface="+mn-lt"/>
              </a:rPr>
              <a:t>瑞士</a:t>
            </a:r>
            <a:r>
              <a:rPr kumimoji="0" lang="en-US" altLang="zh-CN" sz="1400" b="0" i="0" u="none" strike="noStrike" kern="1200" cap="none" spc="0" normalizeH="0" baseline="0" noProof="0" dirty="0" smtClean="0">
                <a:ln>
                  <a:noFill/>
                </a:ln>
                <a:solidFill>
                  <a:srgbClr val="3D3F41"/>
                </a:solidFill>
                <a:effectLst/>
                <a:uLnTx/>
                <a:uFillTx/>
                <a:cs typeface="+mn-ea"/>
                <a:sym typeface="+mn-lt"/>
              </a:rPr>
              <a:t>]</a:t>
            </a:r>
            <a:r>
              <a:rPr kumimoji="0" lang="en-US" altLang="zh-CN" sz="1400" b="1" i="0" u="none" strike="noStrike" kern="1200" cap="none" spc="0" normalizeH="0" baseline="0" noProof="0" dirty="0" smtClean="0">
                <a:ln>
                  <a:noFill/>
                </a:ln>
                <a:solidFill>
                  <a:srgbClr val="3D3F41"/>
                </a:solidFill>
                <a:effectLst/>
                <a:uLnTx/>
                <a:uFillTx/>
                <a:cs typeface="+mn-ea"/>
                <a:sym typeface="+mn-lt"/>
              </a:rPr>
              <a:t> </a:t>
            </a:r>
            <a:r>
              <a:rPr kumimoji="0" lang="zh-CN" altLang="zh-CN" sz="1400" b="1" i="0" u="none" strike="noStrike" kern="1200" cap="none" spc="0" normalizeH="0" baseline="0" noProof="0" dirty="0" smtClean="0">
                <a:ln>
                  <a:noFill/>
                </a:ln>
                <a:solidFill>
                  <a:srgbClr val="3D3F41"/>
                </a:solidFill>
                <a:effectLst/>
                <a:uLnTx/>
                <a:uFillTx/>
                <a:cs typeface="+mn-ea"/>
                <a:sym typeface="+mn-lt"/>
              </a:rPr>
              <a:t>亚历山大·奥斯特瓦德（</a:t>
            </a:r>
            <a:r>
              <a:rPr kumimoji="0" lang="en-US" altLang="zh-CN" sz="1400" b="1" i="0" u="none" strike="noStrike" kern="1200" cap="none" spc="0" normalizeH="0" baseline="0" noProof="0" dirty="0" err="1" smtClean="0">
                <a:ln>
                  <a:noFill/>
                </a:ln>
                <a:solidFill>
                  <a:srgbClr val="3D3F41"/>
                </a:solidFill>
                <a:effectLst/>
                <a:uLnTx/>
                <a:uFillTx/>
                <a:cs typeface="+mn-ea"/>
                <a:sym typeface="+mn-lt"/>
              </a:rPr>
              <a:t>AlexanderOsterwalder</a:t>
            </a:r>
            <a:r>
              <a:rPr kumimoji="0" lang="zh-CN" altLang="zh-CN" sz="1400" b="1" i="0" u="none" strike="noStrike" kern="1200" cap="none" spc="0" normalizeH="0" baseline="0" noProof="0" dirty="0" smtClean="0">
                <a:ln>
                  <a:noFill/>
                </a:ln>
                <a:solidFill>
                  <a:srgbClr val="3D3F41"/>
                </a:solidFill>
                <a:effectLst/>
                <a:uLnTx/>
                <a:uFillTx/>
                <a:cs typeface="+mn-ea"/>
                <a:sym typeface="+mn-lt"/>
              </a:rPr>
              <a:t>）</a:t>
            </a:r>
            <a:r>
              <a:rPr kumimoji="0" lang="zh-CN" altLang="zh-CN" sz="1400" b="0" i="0" u="none" strike="noStrike" kern="1200" cap="none" spc="0" normalizeH="0" baseline="0" noProof="0" dirty="0" smtClean="0">
                <a:ln>
                  <a:noFill/>
                </a:ln>
                <a:solidFill>
                  <a:srgbClr val="3D3F41"/>
                </a:solidFill>
                <a:effectLst/>
                <a:uLnTx/>
                <a:uFillTx/>
                <a:cs typeface="+mn-ea"/>
                <a:sym typeface="+mn-lt"/>
              </a:rPr>
              <a:t>，（比利时）伊夫·皮尼厄（</a:t>
            </a:r>
            <a:r>
              <a:rPr kumimoji="0" lang="en-US" altLang="zh-CN" sz="1400" b="0" i="0" u="none" strike="noStrike" kern="1200" cap="none" spc="0" normalizeH="0" baseline="0" noProof="0" dirty="0" err="1" smtClean="0">
                <a:ln>
                  <a:noFill/>
                </a:ln>
                <a:solidFill>
                  <a:srgbClr val="3D3F41"/>
                </a:solidFill>
                <a:effectLst/>
                <a:uLnTx/>
                <a:uFillTx/>
                <a:cs typeface="+mn-ea"/>
                <a:sym typeface="+mn-lt"/>
              </a:rPr>
              <a:t>YvesPigneur</a:t>
            </a:r>
            <a:r>
              <a:rPr kumimoji="0" lang="zh-CN" altLang="zh-CN" sz="1400" b="0" i="0" u="none" strike="noStrike" kern="1200" cap="none" spc="0" normalizeH="0" baseline="0" noProof="0" dirty="0" smtClean="0">
                <a:ln>
                  <a:noFill/>
                </a:ln>
                <a:solidFill>
                  <a:srgbClr val="3D3F41"/>
                </a:solidFill>
                <a:effectLst/>
                <a:uLnTx/>
                <a:uFillTx/>
                <a:cs typeface="+mn-ea"/>
                <a:sym typeface="+mn-lt"/>
              </a:rPr>
              <a:t>） </a:t>
            </a:r>
            <a:r>
              <a:rPr kumimoji="0" lang="zh-CN" altLang="zh-CN" sz="1400" b="0" i="0" u="none" strike="noStrike" kern="1200" cap="none" spc="0" normalizeH="0" baseline="0" noProof="0" dirty="0" smtClean="0">
                <a:ln>
                  <a:noFill/>
                </a:ln>
                <a:solidFill>
                  <a:srgbClr val="4F81BD"/>
                </a:solidFill>
                <a:effectLst/>
                <a:uLnTx/>
                <a:uFillTx/>
                <a:cs typeface="+mn-ea"/>
                <a:sym typeface="+mn-lt"/>
              </a:rPr>
              <a:t>《</a:t>
            </a:r>
            <a:r>
              <a:rPr kumimoji="0" lang="en-US" altLang="zh-CN" sz="1400" b="0" i="0" u="none" strike="noStrike" kern="1200" cap="none" spc="0" normalizeH="0" baseline="0" noProof="0" dirty="0" smtClean="0">
                <a:ln>
                  <a:noFill/>
                </a:ln>
                <a:solidFill>
                  <a:srgbClr val="4F81BD"/>
                </a:solidFill>
                <a:effectLst/>
                <a:uLnTx/>
                <a:uFillTx/>
                <a:cs typeface="+mn-ea"/>
                <a:sym typeface="+mn-lt"/>
              </a:rPr>
              <a:t>Business Model Generation</a:t>
            </a:r>
            <a:r>
              <a:rPr kumimoji="0" lang="zh-CN" altLang="zh-CN" sz="1400" b="0" i="0" u="none" strike="noStrike" kern="1200" cap="none" spc="0" normalizeH="0" baseline="0" noProof="0" dirty="0" smtClean="0">
                <a:ln>
                  <a:noFill/>
                </a:ln>
                <a:solidFill>
                  <a:srgbClr val="4F81BD"/>
                </a:solidFill>
                <a:effectLst/>
                <a:uLnTx/>
                <a:uFillTx/>
                <a:cs typeface="+mn-ea"/>
                <a:sym typeface="+mn-lt"/>
              </a:rPr>
              <a:t>》</a:t>
            </a:r>
            <a:r>
              <a:rPr kumimoji="0" lang="en-US" altLang="zh-CN" sz="1400" b="0" i="0" u="none" strike="noStrike" kern="1200" cap="none" spc="0" normalizeH="0" baseline="0" noProof="0" dirty="0" smtClean="0">
                <a:ln>
                  <a:noFill/>
                </a:ln>
                <a:solidFill>
                  <a:srgbClr val="3D3F41"/>
                </a:solidFill>
                <a:effectLst/>
                <a:uLnTx/>
                <a:uFillTx/>
                <a:cs typeface="+mn-ea"/>
                <a:sym typeface="+mn-lt"/>
              </a:rPr>
              <a:t>[M]</a:t>
            </a:r>
            <a:r>
              <a:rPr kumimoji="0" lang="zh-CN" altLang="zh-CN" sz="1400" b="0" i="0" u="none" strike="noStrike" kern="1200" cap="none" spc="0" normalizeH="0" baseline="0" noProof="0" dirty="0" smtClean="0">
                <a:ln>
                  <a:noFill/>
                </a:ln>
                <a:solidFill>
                  <a:srgbClr val="3D3F41"/>
                </a:solidFill>
                <a:effectLst/>
                <a:uLnTx/>
                <a:uFillTx/>
                <a:cs typeface="+mn-ea"/>
                <a:sym typeface="+mn-lt"/>
              </a:rPr>
              <a:t>出版社：机械工业出版社，</a:t>
            </a:r>
            <a:r>
              <a:rPr kumimoji="0" lang="en-US" altLang="zh-CN" sz="1400" b="0" i="0" u="none" strike="noStrike" kern="1200" cap="none" spc="0" normalizeH="0" baseline="0" noProof="0" dirty="0" smtClean="0">
                <a:ln>
                  <a:noFill/>
                </a:ln>
                <a:solidFill>
                  <a:srgbClr val="071F65"/>
                </a:solidFill>
                <a:effectLst/>
                <a:uLnTx/>
                <a:uFillTx/>
                <a:cs typeface="+mn-ea"/>
                <a:sym typeface="+mn-lt"/>
              </a:rPr>
              <a:t>2011</a:t>
            </a:r>
            <a:endParaRPr kumimoji="0" lang="zh-CN" altLang="zh-CN" sz="1400" b="0" i="0" u="none" strike="noStrike" kern="1200" cap="none" spc="0" normalizeH="0" baseline="0" noProof="0" dirty="0" smtClean="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rgbClr val="3D3F41"/>
                </a:solidFill>
                <a:effectLst/>
                <a:uLnTx/>
                <a:uFillTx/>
                <a:cs typeface="+mn-ea"/>
                <a:sym typeface="+mn-lt"/>
              </a:rPr>
              <a:t>[2]</a:t>
            </a:r>
            <a:r>
              <a:rPr kumimoji="0" lang="en-US" altLang="zh-CN" sz="1400" b="1" i="0" u="none" strike="noStrike" kern="1200" cap="none" spc="0" normalizeH="0" baseline="0" noProof="0" dirty="0" smtClean="0">
                <a:ln>
                  <a:noFill/>
                </a:ln>
                <a:solidFill>
                  <a:srgbClr val="3D3F41"/>
                </a:solidFill>
                <a:effectLst/>
                <a:uLnTx/>
                <a:uFillTx/>
                <a:cs typeface="+mn-ea"/>
                <a:sym typeface="+mn-lt"/>
              </a:rPr>
              <a:t>C. K. </a:t>
            </a:r>
            <a:r>
              <a:rPr kumimoji="0" lang="en-US" altLang="zh-CN" sz="1400" b="1" i="0" u="none" strike="noStrike" kern="1200" cap="none" spc="0" normalizeH="0" baseline="0" noProof="0" dirty="0" err="1" smtClean="0">
                <a:ln>
                  <a:noFill/>
                </a:ln>
                <a:solidFill>
                  <a:srgbClr val="3D3F41"/>
                </a:solidFill>
                <a:effectLst/>
                <a:uLnTx/>
                <a:uFillTx/>
                <a:cs typeface="+mn-ea"/>
                <a:sym typeface="+mn-lt"/>
              </a:rPr>
              <a:t>Prahalad</a:t>
            </a:r>
            <a:r>
              <a:rPr kumimoji="0" lang="zh-CN" altLang="zh-CN" sz="1400" b="1" i="0" u="none" strike="noStrike" kern="1200" cap="none" spc="0" normalizeH="0" baseline="0" noProof="0" dirty="0" smtClean="0">
                <a:ln>
                  <a:noFill/>
                </a:ln>
                <a:solidFill>
                  <a:srgbClr val="3D3F41"/>
                </a:solidFill>
                <a:effectLst/>
                <a:uLnTx/>
                <a:uFillTx/>
                <a:cs typeface="+mn-ea"/>
                <a:sym typeface="+mn-lt"/>
              </a:rPr>
              <a:t>（</a:t>
            </a:r>
            <a:r>
              <a:rPr kumimoji="0" lang="en-US" altLang="zh-CN" sz="1400" b="1" i="0" u="none" strike="noStrike" kern="1200" cap="none" spc="0" normalizeH="0" baseline="0" noProof="0" dirty="0" smtClean="0">
                <a:ln>
                  <a:noFill/>
                </a:ln>
                <a:solidFill>
                  <a:srgbClr val="3D3F41"/>
                </a:solidFill>
                <a:effectLst/>
                <a:uLnTx/>
                <a:uFillTx/>
                <a:cs typeface="+mn-ea"/>
                <a:sym typeface="+mn-lt"/>
              </a:rPr>
              <a:t>C</a:t>
            </a:r>
            <a:r>
              <a:rPr kumimoji="0" lang="zh-CN" altLang="zh-CN" sz="1400" b="1" i="0" u="none" strike="noStrike" kern="1200" cap="none" spc="0" normalizeH="0" baseline="0" noProof="0" dirty="0" smtClean="0">
                <a:ln>
                  <a:noFill/>
                </a:ln>
                <a:solidFill>
                  <a:srgbClr val="3D3F41"/>
                </a:solidFill>
                <a:effectLst/>
                <a:uLnTx/>
                <a:uFillTx/>
                <a:cs typeface="+mn-ea"/>
                <a:sym typeface="+mn-lt"/>
              </a:rPr>
              <a:t>·</a:t>
            </a:r>
            <a:r>
              <a:rPr kumimoji="0" lang="en-US" altLang="zh-CN" sz="1400" b="1" i="0" u="none" strike="noStrike" kern="1200" cap="none" spc="0" normalizeH="0" baseline="0" noProof="0" dirty="0" smtClean="0">
                <a:ln>
                  <a:noFill/>
                </a:ln>
                <a:solidFill>
                  <a:srgbClr val="3D3F41"/>
                </a:solidFill>
                <a:effectLst/>
                <a:uLnTx/>
                <a:uFillTx/>
                <a:cs typeface="+mn-ea"/>
                <a:sym typeface="+mn-lt"/>
              </a:rPr>
              <a:t>K</a:t>
            </a:r>
            <a:r>
              <a:rPr kumimoji="0" lang="zh-CN" altLang="zh-CN" sz="1400" b="1" i="0" u="none" strike="noStrike" kern="1200" cap="none" spc="0" normalizeH="0" baseline="0" noProof="0" dirty="0" smtClean="0">
                <a:ln>
                  <a:noFill/>
                </a:ln>
                <a:solidFill>
                  <a:srgbClr val="3D3F41"/>
                </a:solidFill>
                <a:effectLst/>
                <a:uLnTx/>
                <a:uFillTx/>
                <a:cs typeface="+mn-ea"/>
                <a:sym typeface="+mn-lt"/>
              </a:rPr>
              <a:t>·普拉哈拉德），</a:t>
            </a:r>
            <a:r>
              <a:rPr kumimoji="0" lang="en-US" altLang="zh-CN" sz="1400" b="1" i="0" u="none" strike="noStrike" kern="1200" cap="none" spc="0" normalizeH="0" baseline="0" noProof="0" dirty="0" err="1" smtClean="0">
                <a:ln>
                  <a:noFill/>
                </a:ln>
                <a:solidFill>
                  <a:srgbClr val="3D3F41"/>
                </a:solidFill>
                <a:effectLst/>
                <a:uLnTx/>
                <a:uFillTx/>
                <a:cs typeface="+mn-ea"/>
                <a:sym typeface="+mn-lt"/>
              </a:rPr>
              <a:t>Venkat</a:t>
            </a:r>
            <a:r>
              <a:rPr kumimoji="0" lang="en-US" altLang="zh-CN" sz="1400" b="1" i="0" u="none" strike="noStrike" kern="1200" cap="none" spc="0" normalizeH="0" baseline="0" noProof="0" dirty="0" smtClean="0">
                <a:ln>
                  <a:noFill/>
                </a:ln>
                <a:solidFill>
                  <a:srgbClr val="3D3F41"/>
                </a:solidFill>
                <a:effectLst/>
                <a:uLnTx/>
                <a:uFillTx/>
                <a:cs typeface="+mn-ea"/>
                <a:sym typeface="+mn-lt"/>
              </a:rPr>
              <a:t> </a:t>
            </a:r>
            <a:r>
              <a:rPr kumimoji="0" lang="en-US" altLang="zh-CN" sz="1400" b="1" i="0" u="none" strike="noStrike" kern="1200" cap="none" spc="0" normalizeH="0" baseline="0" noProof="0" dirty="0" err="1" smtClean="0">
                <a:ln>
                  <a:noFill/>
                </a:ln>
                <a:solidFill>
                  <a:srgbClr val="3D3F41"/>
                </a:solidFill>
                <a:effectLst/>
                <a:uLnTx/>
                <a:uFillTx/>
                <a:cs typeface="+mn-ea"/>
                <a:sym typeface="+mn-lt"/>
              </a:rPr>
              <a:t>Ramaswamy</a:t>
            </a:r>
            <a:r>
              <a:rPr kumimoji="0" lang="zh-CN" altLang="zh-CN" sz="1400" b="1" i="0" u="none" strike="noStrike" kern="1200" cap="none" spc="0" normalizeH="0" baseline="0" noProof="0" dirty="0" smtClean="0">
                <a:ln>
                  <a:noFill/>
                </a:ln>
                <a:solidFill>
                  <a:srgbClr val="3D3F41"/>
                </a:solidFill>
                <a:effectLst/>
                <a:uLnTx/>
                <a:uFillTx/>
                <a:cs typeface="+mn-ea"/>
                <a:sym typeface="+mn-lt"/>
              </a:rPr>
              <a:t>（文卡特·拉马斯瓦米） </a:t>
            </a:r>
            <a:r>
              <a:rPr kumimoji="0" lang="en-US" altLang="zh-CN" sz="1400" b="1" i="0" u="none" strike="noStrike" kern="1200" cap="none" spc="0" normalizeH="0" baseline="0" noProof="0" dirty="0" smtClean="0">
                <a:ln>
                  <a:noFill/>
                </a:ln>
                <a:solidFill>
                  <a:srgbClr val="3D3F41"/>
                </a:solidFill>
                <a:effectLst/>
                <a:uLnTx/>
                <a:uFillTx/>
                <a:cs typeface="+mn-ea"/>
                <a:sym typeface="+mn-lt"/>
              </a:rPr>
              <a:t>  </a:t>
            </a:r>
            <a:r>
              <a:rPr kumimoji="0" lang="zh-CN" altLang="zh-CN" sz="1400" b="0" i="0" u="none" strike="noStrike" kern="1200" cap="none" spc="0" normalizeH="0" baseline="0" noProof="0" dirty="0" smtClean="0">
                <a:ln>
                  <a:noFill/>
                </a:ln>
                <a:solidFill>
                  <a:srgbClr val="4F81BD"/>
                </a:solidFill>
                <a:effectLst/>
                <a:uLnTx/>
                <a:uFillTx/>
                <a:cs typeface="+mn-ea"/>
                <a:sym typeface="+mn-lt"/>
              </a:rPr>
              <a:t>《</a:t>
            </a:r>
            <a:r>
              <a:rPr kumimoji="0" lang="en-US" altLang="zh-CN" sz="1400" b="0" i="0" u="none" strike="noStrike" kern="1200" cap="none" spc="0" normalizeH="0" baseline="0" noProof="0" dirty="0" smtClean="0">
                <a:ln>
                  <a:noFill/>
                </a:ln>
                <a:solidFill>
                  <a:srgbClr val="4F81BD"/>
                </a:solidFill>
                <a:effectLst/>
                <a:uLnTx/>
                <a:uFillTx/>
                <a:cs typeface="+mn-ea"/>
                <a:sym typeface="+mn-lt"/>
              </a:rPr>
              <a:t>The Future of Competition: Co-Creating Unique Value With Customers</a:t>
            </a:r>
            <a:r>
              <a:rPr kumimoji="0" lang="zh-CN" altLang="zh-CN" sz="1400" b="0" i="0" u="none" strike="noStrike" kern="1200" cap="none" spc="0" normalizeH="0" baseline="0" noProof="0" dirty="0" smtClean="0">
                <a:ln>
                  <a:noFill/>
                </a:ln>
                <a:solidFill>
                  <a:srgbClr val="4F81BD"/>
                </a:solidFill>
                <a:effectLst/>
                <a:uLnTx/>
                <a:uFillTx/>
                <a:cs typeface="+mn-ea"/>
                <a:sym typeface="+mn-lt"/>
              </a:rPr>
              <a:t>》</a:t>
            </a:r>
            <a:r>
              <a:rPr kumimoji="0" lang="en-US" altLang="zh-CN" sz="1400" b="0" i="0" u="none" strike="noStrike" kern="1200" cap="none" spc="0" normalizeH="0" baseline="0" noProof="0" dirty="0" smtClean="0">
                <a:ln>
                  <a:noFill/>
                </a:ln>
                <a:solidFill>
                  <a:srgbClr val="4F81BD"/>
                </a:solidFill>
                <a:effectLst/>
                <a:uLnTx/>
                <a:uFillTx/>
                <a:cs typeface="+mn-ea"/>
                <a:sym typeface="+mn-lt"/>
              </a:rPr>
              <a:t> </a:t>
            </a:r>
            <a:r>
              <a:rPr kumimoji="0" lang="en-US" altLang="zh-CN" sz="1400" b="0" i="0" u="none" strike="noStrike" kern="1200" cap="none" spc="0" normalizeH="0" baseline="0" noProof="0" dirty="0" smtClean="0">
                <a:ln>
                  <a:noFill/>
                </a:ln>
                <a:solidFill>
                  <a:srgbClr val="3D3F41"/>
                </a:solidFill>
                <a:effectLst/>
                <a:uLnTx/>
                <a:uFillTx/>
                <a:cs typeface="+mn-ea"/>
                <a:sym typeface="+mn-lt"/>
              </a:rPr>
              <a:t>[M]</a:t>
            </a:r>
            <a:r>
              <a:rPr kumimoji="0" lang="zh-CN" altLang="zh-CN" sz="1400" b="0" i="0" u="none" strike="noStrike" kern="1200" cap="none" spc="0" normalizeH="0" baseline="0" noProof="0" dirty="0" smtClean="0">
                <a:ln>
                  <a:noFill/>
                </a:ln>
                <a:solidFill>
                  <a:srgbClr val="3D3F41"/>
                </a:solidFill>
                <a:effectLst/>
                <a:uLnTx/>
                <a:uFillTx/>
                <a:cs typeface="+mn-ea"/>
                <a:sym typeface="+mn-lt"/>
              </a:rPr>
              <a:t>出版社：</a:t>
            </a:r>
            <a:r>
              <a:rPr kumimoji="0" lang="en-US" altLang="zh-CN" sz="1400" b="0" i="0" u="none" strike="noStrike" kern="1200" cap="none" spc="0" normalizeH="0" baseline="0" noProof="0" dirty="0" smtClean="0">
                <a:ln>
                  <a:noFill/>
                </a:ln>
                <a:solidFill>
                  <a:srgbClr val="3D3F41"/>
                </a:solidFill>
                <a:effectLst/>
                <a:uLnTx/>
                <a:uFillTx/>
                <a:cs typeface="+mn-ea"/>
                <a:sym typeface="+mn-lt"/>
              </a:rPr>
              <a:t>Harvard Business Press </a:t>
            </a:r>
            <a:r>
              <a:rPr kumimoji="0" lang="zh-CN" altLang="zh-CN" sz="1400" b="0" i="0" u="none" strike="noStrike" kern="1200" cap="none" spc="0" normalizeH="0" baseline="0" noProof="0" dirty="0" smtClean="0">
                <a:ln>
                  <a:noFill/>
                </a:ln>
                <a:solidFill>
                  <a:srgbClr val="3D3F41"/>
                </a:solidFill>
                <a:effectLst/>
                <a:uLnTx/>
                <a:uFillTx/>
                <a:cs typeface="+mn-ea"/>
                <a:sym typeface="+mn-lt"/>
              </a:rPr>
              <a:t>，</a:t>
            </a:r>
            <a:r>
              <a:rPr kumimoji="0" lang="en-US" altLang="zh-CN" sz="1400" b="0" i="0" u="none" strike="noStrike" kern="1200" cap="none" spc="0" normalizeH="0" baseline="0" noProof="0" dirty="0" smtClean="0">
                <a:ln>
                  <a:noFill/>
                </a:ln>
                <a:solidFill>
                  <a:srgbClr val="071F65"/>
                </a:solidFill>
                <a:effectLst/>
                <a:uLnTx/>
                <a:uFillTx/>
                <a:cs typeface="+mn-ea"/>
                <a:sym typeface="+mn-lt"/>
              </a:rPr>
              <a:t>2003</a:t>
            </a:r>
            <a:endParaRPr kumimoji="0" lang="zh-CN" altLang="zh-CN" sz="1400" b="0" i="0" u="none" strike="noStrike" kern="1200" cap="none" spc="0" normalizeH="0" baseline="0" noProof="0" dirty="0" smtClean="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3D3F41"/>
                </a:solidFill>
                <a:effectLst/>
                <a:uLnTx/>
                <a:uFillTx/>
                <a:cs typeface="+mn-ea"/>
                <a:sym typeface="+mn-lt"/>
              </a:rPr>
              <a:t>3]</a:t>
            </a:r>
            <a:r>
              <a:rPr kumimoji="0" lang="zh-CN" altLang="zh-CN" sz="1400" b="1" i="0" u="none" strike="noStrike" kern="1200" cap="none" spc="0" normalizeH="0" baseline="0" noProof="0" dirty="0">
                <a:ln>
                  <a:noFill/>
                </a:ln>
                <a:solidFill>
                  <a:srgbClr val="3D3F41"/>
                </a:solidFill>
                <a:effectLst/>
                <a:uLnTx/>
                <a:uFillTx/>
                <a:cs typeface="+mn-ea"/>
                <a:sym typeface="+mn-lt"/>
              </a:rPr>
              <a:t>胡世良</a:t>
            </a:r>
            <a:r>
              <a:rPr kumimoji="0" lang="zh-CN" altLang="zh-CN" sz="1400" b="0" i="0" u="none" strike="noStrike" kern="1200" cap="none" spc="0" normalizeH="0" baseline="0" noProof="0" dirty="0">
                <a:ln>
                  <a:noFill/>
                </a:ln>
                <a:solidFill>
                  <a:srgbClr val="4F81BD"/>
                </a:solidFill>
                <a:effectLst/>
                <a:uLnTx/>
                <a:uFillTx/>
                <a:cs typeface="+mn-ea"/>
                <a:sym typeface="+mn-lt"/>
              </a:rPr>
              <a:t>《移动互联网商业模式创新与变革》</a:t>
            </a:r>
            <a:r>
              <a:rPr kumimoji="0" lang="en-US" altLang="zh-CN" sz="1400" b="0" i="0" u="none" strike="noStrike" kern="1200" cap="none" spc="0" normalizeH="0" baseline="0" noProof="0" dirty="0">
                <a:ln>
                  <a:noFill/>
                </a:ln>
                <a:solidFill>
                  <a:srgbClr val="3D3F41"/>
                </a:solidFill>
                <a:effectLst/>
                <a:uLnTx/>
                <a:uFillTx/>
                <a:cs typeface="+mn-ea"/>
                <a:sym typeface="+mn-lt"/>
              </a:rPr>
              <a:t>[M]</a:t>
            </a:r>
            <a:r>
              <a:rPr kumimoji="0" lang="zh-CN" altLang="zh-CN" sz="1400" b="0" i="0" u="none" strike="noStrike" kern="1200" cap="none" spc="0" normalizeH="0" baseline="0" noProof="0" dirty="0">
                <a:ln>
                  <a:noFill/>
                </a:ln>
                <a:solidFill>
                  <a:srgbClr val="3D3F41"/>
                </a:solidFill>
                <a:effectLst/>
                <a:uLnTx/>
                <a:uFillTx/>
                <a:cs typeface="+mn-ea"/>
                <a:sym typeface="+mn-lt"/>
              </a:rPr>
              <a:t>出版社：人民邮电出版社，</a:t>
            </a:r>
            <a:r>
              <a:rPr kumimoji="0" lang="en-US" altLang="zh-CN" sz="1400" b="0" i="0" u="none" strike="noStrike" kern="1200" cap="none" spc="0" normalizeH="0" baseline="0" noProof="0" dirty="0">
                <a:ln>
                  <a:noFill/>
                </a:ln>
                <a:solidFill>
                  <a:srgbClr val="071F65"/>
                </a:solidFill>
                <a:effectLst/>
                <a:uLnTx/>
                <a:uFillTx/>
                <a:cs typeface="+mn-ea"/>
                <a:sym typeface="+mn-lt"/>
              </a:rPr>
              <a:t>2013</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[4]</a:t>
            </a:r>
            <a:r>
              <a:rPr kumimoji="0" lang="zh-CN" altLang="zh-CN" sz="1400" b="1" i="0" u="none" strike="noStrike" kern="1200" cap="none" spc="0" normalizeH="0" baseline="0" noProof="0" dirty="0">
                <a:ln>
                  <a:noFill/>
                </a:ln>
                <a:solidFill>
                  <a:srgbClr val="3D3F41"/>
                </a:solidFill>
                <a:effectLst/>
                <a:uLnTx/>
                <a:uFillTx/>
                <a:cs typeface="+mn-ea"/>
                <a:sym typeface="+mn-lt"/>
              </a:rPr>
              <a:t>陈洪等 </a:t>
            </a:r>
            <a:r>
              <a:rPr kumimoji="0" lang="zh-CN" altLang="zh-CN" sz="1400" b="0" i="0" u="none" strike="noStrike" kern="1200" cap="none" spc="0" normalizeH="0" baseline="0" noProof="0" dirty="0">
                <a:ln>
                  <a:noFill/>
                </a:ln>
                <a:solidFill>
                  <a:srgbClr val="4F81BD"/>
                </a:solidFill>
                <a:effectLst/>
                <a:uLnTx/>
                <a:uFillTx/>
                <a:cs typeface="+mn-ea"/>
                <a:sym typeface="+mn-lt"/>
              </a:rPr>
              <a:t>《游戏运营管理》</a:t>
            </a:r>
            <a:r>
              <a:rPr kumimoji="0" lang="en-US" altLang="zh-CN" sz="1400" b="0" i="0" u="none" strike="noStrike" kern="1200" cap="none" spc="0" normalizeH="0" baseline="0" noProof="0" dirty="0">
                <a:ln>
                  <a:noFill/>
                </a:ln>
                <a:solidFill>
                  <a:srgbClr val="3D3F41"/>
                </a:solidFill>
                <a:effectLst/>
                <a:uLnTx/>
                <a:uFillTx/>
                <a:cs typeface="+mn-ea"/>
                <a:sym typeface="+mn-lt"/>
              </a:rPr>
              <a:t>[M]</a:t>
            </a:r>
            <a:r>
              <a:rPr kumimoji="0" lang="zh-CN" altLang="zh-CN" sz="1400" b="0" i="0" u="none" strike="noStrike" kern="1200" cap="none" spc="0" normalizeH="0" baseline="0" noProof="0" dirty="0">
                <a:ln>
                  <a:noFill/>
                </a:ln>
                <a:solidFill>
                  <a:srgbClr val="3D3F41"/>
                </a:solidFill>
                <a:effectLst/>
                <a:uLnTx/>
                <a:uFillTx/>
                <a:cs typeface="+mn-ea"/>
                <a:sym typeface="+mn-lt"/>
              </a:rPr>
              <a:t>出版社：清华大学出版社，</a:t>
            </a:r>
            <a:r>
              <a:rPr kumimoji="0" lang="en-US" altLang="zh-CN" sz="1400" b="0" i="0" u="none" strike="noStrike" kern="1200" cap="none" spc="0" normalizeH="0" baseline="0" noProof="0" dirty="0">
                <a:ln>
                  <a:noFill/>
                </a:ln>
                <a:solidFill>
                  <a:srgbClr val="071F65"/>
                </a:solidFill>
                <a:effectLst/>
                <a:uLnTx/>
                <a:uFillTx/>
                <a:cs typeface="+mn-ea"/>
                <a:sym typeface="+mn-lt"/>
              </a:rPr>
              <a:t>2009</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[5]</a:t>
            </a:r>
            <a:r>
              <a:rPr kumimoji="0" lang="zh-CN" altLang="zh-CN" sz="1400" b="1" i="0" u="none" strike="noStrike" kern="1200" cap="none" spc="0" normalizeH="0" baseline="0" noProof="0" dirty="0">
                <a:ln>
                  <a:noFill/>
                </a:ln>
                <a:solidFill>
                  <a:srgbClr val="3D3F41"/>
                </a:solidFill>
                <a:effectLst/>
                <a:uLnTx/>
                <a:uFillTx/>
                <a:cs typeface="+mn-ea"/>
                <a:sym typeface="+mn-lt"/>
              </a:rPr>
              <a:t>许可，张春鹏 </a:t>
            </a:r>
            <a:r>
              <a:rPr kumimoji="0" lang="zh-CN" altLang="zh-CN" sz="1400" b="0" i="0" u="none" strike="noStrike" kern="1200" cap="none" spc="0" normalizeH="0" baseline="0" noProof="0" dirty="0">
                <a:ln>
                  <a:noFill/>
                </a:ln>
                <a:solidFill>
                  <a:srgbClr val="4F81BD"/>
                </a:solidFill>
                <a:effectLst/>
                <a:uLnTx/>
                <a:uFillTx/>
                <a:cs typeface="+mn-ea"/>
                <a:sym typeface="+mn-lt"/>
              </a:rPr>
              <a:t>《移动运营商手机游戏业务的战略定位和发展策略探讨》</a:t>
            </a:r>
            <a:r>
              <a:rPr kumimoji="0" lang="en-US" altLang="zh-CN" sz="1400" b="0" i="0" u="none" strike="noStrike" kern="1200" cap="none" spc="0" normalizeH="0" baseline="0" noProof="0" dirty="0">
                <a:ln>
                  <a:noFill/>
                </a:ln>
                <a:solidFill>
                  <a:srgbClr val="3D3F41"/>
                </a:solidFill>
                <a:effectLst/>
                <a:uLnTx/>
                <a:uFillTx/>
                <a:cs typeface="+mn-ea"/>
                <a:sym typeface="+mn-lt"/>
              </a:rPr>
              <a:t>[J]</a:t>
            </a:r>
            <a:r>
              <a:rPr kumimoji="0" lang="zh-CN" altLang="zh-CN" sz="1400" b="0" i="0" u="none" strike="noStrike" kern="1200" cap="none" spc="0" normalizeH="0" baseline="0" noProof="0" dirty="0">
                <a:ln>
                  <a:noFill/>
                </a:ln>
                <a:solidFill>
                  <a:srgbClr val="3D3F41"/>
                </a:solidFill>
                <a:effectLst/>
                <a:uLnTx/>
                <a:uFillTx/>
                <a:cs typeface="+mn-ea"/>
                <a:sym typeface="+mn-lt"/>
              </a:rPr>
              <a:t>世界电信</a:t>
            </a:r>
            <a:r>
              <a:rPr kumimoji="0" lang="en-US" altLang="zh-CN" sz="1400" b="0" i="0" u="none" strike="noStrike" kern="1200" cap="none" spc="0" normalizeH="0" baseline="0" noProof="0" dirty="0">
                <a:ln>
                  <a:noFill/>
                </a:ln>
                <a:solidFill>
                  <a:srgbClr val="3D3F41"/>
                </a:solidFill>
                <a:effectLst/>
                <a:uLnTx/>
                <a:uFillTx/>
                <a:cs typeface="+mn-ea"/>
                <a:sym typeface="+mn-lt"/>
              </a:rPr>
              <a:t>2004</a:t>
            </a:r>
            <a:r>
              <a:rPr kumimoji="0" lang="zh-CN" altLang="zh-CN" sz="1400" b="0" i="0" u="none" strike="noStrike" kern="1200" cap="none" spc="0" normalizeH="0" baseline="0" noProof="0" dirty="0">
                <a:ln>
                  <a:noFill/>
                </a:ln>
                <a:solidFill>
                  <a:srgbClr val="3D3F41"/>
                </a:solidFill>
                <a:effectLst/>
                <a:uLnTx/>
                <a:uFillTx/>
                <a:cs typeface="+mn-ea"/>
                <a:sym typeface="+mn-lt"/>
              </a:rPr>
              <a:t>年第</a:t>
            </a:r>
            <a:r>
              <a:rPr kumimoji="0" lang="en-US" altLang="zh-CN" sz="1400" b="0" i="0" u="none" strike="noStrike" kern="1200" cap="none" spc="0" normalizeH="0" baseline="0" noProof="0" dirty="0">
                <a:ln>
                  <a:noFill/>
                </a:ln>
                <a:solidFill>
                  <a:srgbClr val="3D3F41"/>
                </a:solidFill>
                <a:effectLst/>
                <a:uLnTx/>
                <a:uFillTx/>
                <a:cs typeface="+mn-ea"/>
                <a:sym typeface="+mn-lt"/>
              </a:rPr>
              <a:t>10</a:t>
            </a:r>
            <a:r>
              <a:rPr kumimoji="0" lang="zh-CN" altLang="zh-CN" sz="1400" b="0" i="0" u="none" strike="noStrike" kern="1200" cap="none" spc="0" normalizeH="0" baseline="0" noProof="0" dirty="0">
                <a:ln>
                  <a:noFill/>
                </a:ln>
                <a:solidFill>
                  <a:srgbClr val="3D3F41"/>
                </a:solidFill>
                <a:effectLst/>
                <a:uLnTx/>
                <a:uFillTx/>
                <a:cs typeface="+mn-ea"/>
                <a:sym typeface="+mn-lt"/>
              </a:rPr>
              <a:t>期，</a:t>
            </a:r>
            <a:r>
              <a:rPr kumimoji="0" lang="en-US" altLang="zh-CN" sz="1400" b="0" i="0" u="none" strike="noStrike" kern="1200" cap="none" spc="0" normalizeH="0" baseline="0" noProof="0" dirty="0">
                <a:ln>
                  <a:noFill/>
                </a:ln>
                <a:solidFill>
                  <a:srgbClr val="3D3F41"/>
                </a:solidFill>
                <a:effectLst/>
                <a:uLnTx/>
                <a:uFillTx/>
                <a:cs typeface="+mn-ea"/>
                <a:sym typeface="+mn-lt"/>
              </a:rPr>
              <a:t>2004</a:t>
            </a:r>
            <a:endParaRPr kumimoji="0" lang="zh-CN" altLang="zh-CN" sz="1400" b="0" i="0" u="none" strike="noStrike" kern="1200" cap="none" spc="0" normalizeH="0" baseline="0" noProof="0" dirty="0">
              <a:ln>
                <a:noFill/>
              </a:ln>
              <a:solidFill>
                <a:srgbClr val="3D3F41"/>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[6]</a:t>
            </a:r>
            <a:r>
              <a:rPr kumimoji="0" lang="zh-CN" altLang="zh-CN" sz="1400" b="1" i="0" u="none" strike="noStrike" kern="1200" cap="none" spc="0" normalizeH="0" baseline="0" noProof="0" dirty="0">
                <a:ln>
                  <a:noFill/>
                </a:ln>
                <a:solidFill>
                  <a:srgbClr val="3D3F41"/>
                </a:solidFill>
                <a:effectLst/>
                <a:uLnTx/>
                <a:uFillTx/>
                <a:cs typeface="+mn-ea"/>
                <a:sym typeface="+mn-lt"/>
              </a:rPr>
              <a:t>网络评论</a:t>
            </a:r>
            <a:r>
              <a:rPr kumimoji="0" lang="zh-CN" altLang="zh-CN" sz="1400" b="0" i="0" u="none" strike="noStrike" kern="1200" cap="none" spc="0" normalizeH="0" baseline="0" noProof="0" dirty="0">
                <a:ln>
                  <a:noFill/>
                </a:ln>
                <a:solidFill>
                  <a:srgbClr val="4F81BD"/>
                </a:solidFill>
                <a:effectLst/>
                <a:uLnTx/>
                <a:uFillTx/>
                <a:cs typeface="+mn-ea"/>
                <a:sym typeface="+mn-lt"/>
              </a:rPr>
              <a:t>《深入解读国产手机游戏盈利模式和市场前景》</a:t>
            </a:r>
            <a:r>
              <a:rPr kumimoji="0" lang="en-US" altLang="zh-CN" sz="1400" b="0" i="0" u="none" strike="noStrike" kern="1200" cap="none" spc="0" normalizeH="0" baseline="0" noProof="0" dirty="0">
                <a:ln>
                  <a:noFill/>
                </a:ln>
                <a:solidFill>
                  <a:srgbClr val="3D3F41"/>
                </a:solidFill>
                <a:effectLst/>
                <a:uLnTx/>
                <a:uFillTx/>
                <a:cs typeface="+mn-ea"/>
                <a:sym typeface="+mn-lt"/>
              </a:rPr>
              <a:t>[OL]</a:t>
            </a:r>
            <a:r>
              <a:rPr kumimoji="0" lang="zh-CN" altLang="zh-CN" sz="1400" b="0" i="0" u="none" strike="noStrike" kern="1200" cap="none" spc="0" normalizeH="0" baseline="0" noProof="0" dirty="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071F65"/>
                </a:solidFill>
                <a:effectLst/>
                <a:uLnTx/>
                <a:uFillTx/>
                <a:cs typeface="+mn-ea"/>
                <a:sym typeface="+mn-lt"/>
              </a:rPr>
              <a:t>2013</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[7]</a:t>
            </a:r>
            <a:r>
              <a:rPr kumimoji="0" lang="zh-CN" altLang="zh-CN" sz="1400" b="1" i="0" u="none" strike="noStrike" kern="1200" cap="none" spc="0" normalizeH="0" baseline="0" noProof="0" dirty="0">
                <a:ln>
                  <a:noFill/>
                </a:ln>
                <a:solidFill>
                  <a:srgbClr val="3D3F41"/>
                </a:solidFill>
                <a:effectLst/>
                <a:uLnTx/>
                <a:uFillTx/>
                <a:cs typeface="+mn-ea"/>
                <a:sym typeface="+mn-lt"/>
              </a:rPr>
              <a:t>中国互联网络信息中心（</a:t>
            </a:r>
            <a:r>
              <a:rPr kumimoji="0" lang="en-US" altLang="zh-CN" sz="1400" b="1" i="0" u="none" strike="noStrike" kern="1200" cap="none" spc="0" normalizeH="0" baseline="0" noProof="0" dirty="0">
                <a:ln>
                  <a:noFill/>
                </a:ln>
                <a:solidFill>
                  <a:srgbClr val="3D3F41"/>
                </a:solidFill>
                <a:effectLst/>
                <a:uLnTx/>
                <a:uFillTx/>
                <a:cs typeface="+mn-ea"/>
                <a:sym typeface="+mn-lt"/>
              </a:rPr>
              <a:t>CNNIC</a:t>
            </a:r>
            <a:r>
              <a:rPr kumimoji="0" lang="zh-CN" altLang="zh-CN" sz="1400" b="1" i="0" u="none" strike="noStrike" kern="1200" cap="none" spc="0" normalizeH="0" baseline="0" noProof="0" dirty="0">
                <a:ln>
                  <a:noFill/>
                </a:ln>
                <a:solidFill>
                  <a:srgbClr val="3D3F41"/>
                </a:solidFill>
                <a:effectLst/>
                <a:uLnTx/>
                <a:uFillTx/>
                <a:cs typeface="+mn-ea"/>
                <a:sym typeface="+mn-lt"/>
              </a:rPr>
              <a:t>）</a:t>
            </a:r>
            <a:r>
              <a:rPr kumimoji="0" lang="zh-CN" altLang="zh-CN" sz="1400" b="0" i="0" u="none" strike="noStrike" kern="1200" cap="none" spc="0" normalizeH="0" baseline="0" noProof="0" dirty="0">
                <a:ln>
                  <a:noFill/>
                </a:ln>
                <a:solidFill>
                  <a:srgbClr val="4F81BD"/>
                </a:solidFill>
                <a:effectLst/>
                <a:uLnTx/>
                <a:uFillTx/>
                <a:cs typeface="+mn-ea"/>
                <a:sym typeface="+mn-lt"/>
              </a:rPr>
              <a:t>《第</a:t>
            </a:r>
            <a:r>
              <a:rPr kumimoji="0" lang="en-US" altLang="zh-CN" sz="1400" b="0" i="0" u="none" strike="noStrike" kern="1200" cap="none" spc="0" normalizeH="0" baseline="0" noProof="0" dirty="0">
                <a:ln>
                  <a:noFill/>
                </a:ln>
                <a:solidFill>
                  <a:srgbClr val="4F81BD"/>
                </a:solidFill>
                <a:effectLst/>
                <a:uLnTx/>
                <a:uFillTx/>
                <a:cs typeface="+mn-ea"/>
                <a:sym typeface="+mn-lt"/>
              </a:rPr>
              <a:t>32</a:t>
            </a:r>
            <a:r>
              <a:rPr kumimoji="0" lang="zh-CN" altLang="zh-CN" sz="1400" b="0" i="0" u="none" strike="noStrike" kern="1200" cap="none" spc="0" normalizeH="0" baseline="0" noProof="0" dirty="0">
                <a:ln>
                  <a:noFill/>
                </a:ln>
                <a:solidFill>
                  <a:srgbClr val="4F81BD"/>
                </a:solidFill>
                <a:effectLst/>
                <a:uLnTx/>
                <a:uFillTx/>
                <a:cs typeface="+mn-ea"/>
                <a:sym typeface="+mn-lt"/>
              </a:rPr>
              <a:t>次中国互联网络发展统计报告》</a:t>
            </a:r>
            <a:r>
              <a:rPr kumimoji="0" lang="en-US" altLang="zh-CN" sz="1400" b="0" i="0" u="none" strike="noStrike" kern="1200" cap="none" spc="0" normalizeH="0" baseline="0" noProof="0" dirty="0">
                <a:ln>
                  <a:noFill/>
                </a:ln>
                <a:solidFill>
                  <a:srgbClr val="3D3F41"/>
                </a:solidFill>
                <a:effectLst/>
                <a:uLnTx/>
                <a:uFillTx/>
                <a:cs typeface="+mn-ea"/>
                <a:sym typeface="+mn-lt"/>
              </a:rPr>
              <a:t>[R]</a:t>
            </a:r>
            <a:r>
              <a:rPr kumimoji="0" lang="zh-CN" altLang="zh-CN" sz="1400" b="0" i="0" u="none" strike="noStrike" kern="1200" cap="none" spc="0" normalizeH="0" baseline="0" noProof="0" dirty="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071F65"/>
                </a:solidFill>
                <a:effectLst/>
                <a:uLnTx/>
                <a:uFillTx/>
                <a:cs typeface="+mn-ea"/>
                <a:sym typeface="+mn-lt"/>
              </a:rPr>
              <a:t>2013</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[8]</a:t>
            </a:r>
            <a:r>
              <a:rPr kumimoji="0" lang="zh-CN" altLang="zh-CN" sz="1400" b="1" i="0" u="none" strike="noStrike" kern="1200" cap="none" spc="0" normalizeH="0" baseline="0" noProof="0" dirty="0">
                <a:ln>
                  <a:noFill/>
                </a:ln>
                <a:solidFill>
                  <a:srgbClr val="3D3F41"/>
                </a:solidFill>
                <a:effectLst/>
                <a:uLnTx/>
                <a:uFillTx/>
                <a:cs typeface="+mn-ea"/>
                <a:sym typeface="+mn-lt"/>
              </a:rPr>
              <a:t>中国互联网络信息中心（</a:t>
            </a:r>
            <a:r>
              <a:rPr kumimoji="0" lang="en-US" altLang="zh-CN" sz="1400" b="1" i="0" u="none" strike="noStrike" kern="1200" cap="none" spc="0" normalizeH="0" baseline="0" noProof="0" dirty="0">
                <a:ln>
                  <a:noFill/>
                </a:ln>
                <a:solidFill>
                  <a:srgbClr val="3D3F41"/>
                </a:solidFill>
                <a:effectLst/>
                <a:uLnTx/>
                <a:uFillTx/>
                <a:cs typeface="+mn-ea"/>
                <a:sym typeface="+mn-lt"/>
              </a:rPr>
              <a:t>CNNIC</a:t>
            </a:r>
            <a:r>
              <a:rPr kumimoji="0" lang="zh-CN" altLang="zh-CN" sz="1400" b="1" i="0" u="none" strike="noStrike" kern="1200" cap="none" spc="0" normalizeH="0" baseline="0" noProof="0" dirty="0">
                <a:ln>
                  <a:noFill/>
                </a:ln>
                <a:solidFill>
                  <a:srgbClr val="3D3F41"/>
                </a:solidFill>
                <a:effectLst/>
                <a:uLnTx/>
                <a:uFillTx/>
                <a:cs typeface="+mn-ea"/>
                <a:sym typeface="+mn-lt"/>
              </a:rPr>
              <a:t>）</a:t>
            </a:r>
            <a:r>
              <a:rPr kumimoji="0" lang="zh-CN" altLang="zh-CN" sz="1400" b="0" i="0" u="none" strike="noStrike" kern="1200" cap="none" spc="0" normalizeH="0" baseline="0" noProof="0" dirty="0">
                <a:ln>
                  <a:noFill/>
                </a:ln>
                <a:solidFill>
                  <a:srgbClr val="4F81BD"/>
                </a:solidFill>
                <a:effectLst/>
                <a:uLnTx/>
                <a:uFillTx/>
                <a:cs typeface="+mn-ea"/>
                <a:sym typeface="+mn-lt"/>
              </a:rPr>
              <a:t>《第</a:t>
            </a:r>
            <a:r>
              <a:rPr kumimoji="0" lang="en-US" altLang="zh-CN" sz="1400" b="0" i="0" u="none" strike="noStrike" kern="1200" cap="none" spc="0" normalizeH="0" baseline="0" noProof="0" dirty="0">
                <a:ln>
                  <a:noFill/>
                </a:ln>
                <a:solidFill>
                  <a:srgbClr val="4F81BD"/>
                </a:solidFill>
                <a:effectLst/>
                <a:uLnTx/>
                <a:uFillTx/>
                <a:cs typeface="+mn-ea"/>
                <a:sym typeface="+mn-lt"/>
              </a:rPr>
              <a:t> 33 </a:t>
            </a:r>
            <a:r>
              <a:rPr kumimoji="0" lang="zh-CN" altLang="zh-CN" sz="1400" b="0" i="0" u="none" strike="noStrike" kern="1200" cap="none" spc="0" normalizeH="0" baseline="0" noProof="0" dirty="0">
                <a:ln>
                  <a:noFill/>
                </a:ln>
                <a:solidFill>
                  <a:srgbClr val="4F81BD"/>
                </a:solidFill>
                <a:effectLst/>
                <a:uLnTx/>
                <a:uFillTx/>
                <a:cs typeface="+mn-ea"/>
                <a:sym typeface="+mn-lt"/>
              </a:rPr>
              <a:t>次中国互联网络发展状况统计报告》</a:t>
            </a:r>
            <a:r>
              <a:rPr kumimoji="0" lang="en-US" altLang="zh-CN" sz="1400" b="0" i="0" u="none" strike="noStrike" kern="1200" cap="none" spc="0" normalizeH="0" baseline="0" noProof="0" dirty="0">
                <a:ln>
                  <a:noFill/>
                </a:ln>
                <a:solidFill>
                  <a:srgbClr val="3D3F41"/>
                </a:solidFill>
                <a:effectLst/>
                <a:uLnTx/>
                <a:uFillTx/>
                <a:cs typeface="+mn-ea"/>
                <a:sym typeface="+mn-lt"/>
              </a:rPr>
              <a:t>[R]</a:t>
            </a:r>
            <a:r>
              <a:rPr kumimoji="0" lang="zh-CN" altLang="zh-CN" sz="1400" b="0" i="0" u="none" strike="noStrike" kern="1200" cap="none" spc="0" normalizeH="0" baseline="0" noProof="0" dirty="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071F65"/>
                </a:solidFill>
                <a:effectLst/>
                <a:uLnTx/>
                <a:uFillTx/>
                <a:cs typeface="+mn-ea"/>
                <a:sym typeface="+mn-lt"/>
              </a:rPr>
              <a:t>2014</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[9]</a:t>
            </a:r>
            <a:r>
              <a:rPr kumimoji="0" lang="zh-CN" altLang="zh-CN" sz="1400" b="1" i="0" u="none" strike="noStrike" kern="1200" cap="none" spc="0" normalizeH="0" baseline="0" noProof="0" dirty="0">
                <a:ln>
                  <a:noFill/>
                </a:ln>
                <a:solidFill>
                  <a:srgbClr val="3D3F41"/>
                </a:solidFill>
                <a:effectLst/>
                <a:uLnTx/>
                <a:uFillTx/>
                <a:cs typeface="+mn-ea"/>
                <a:sym typeface="+mn-lt"/>
              </a:rPr>
              <a:t>百度移动 </a:t>
            </a:r>
            <a:r>
              <a:rPr kumimoji="0" lang="zh-CN" altLang="zh-CN" sz="1400" b="0" i="0" u="none" strike="noStrike" kern="1200" cap="none" spc="0" normalizeH="0" baseline="0" noProof="0" dirty="0">
                <a:ln>
                  <a:noFill/>
                </a:ln>
                <a:solidFill>
                  <a:srgbClr val="4F81BD"/>
                </a:solidFill>
                <a:effectLst/>
                <a:uLnTx/>
                <a:uFillTx/>
                <a:cs typeface="+mn-ea"/>
                <a:sym typeface="+mn-lt"/>
              </a:rPr>
              <a:t>《移动互联网发展趋势报告》</a:t>
            </a:r>
            <a:r>
              <a:rPr kumimoji="0" lang="en-US" altLang="zh-CN" sz="1400" b="0" i="0" u="none" strike="noStrike" kern="1200" cap="none" spc="0" normalizeH="0" baseline="0" noProof="0" dirty="0">
                <a:ln>
                  <a:noFill/>
                </a:ln>
                <a:solidFill>
                  <a:srgbClr val="3D3F41"/>
                </a:solidFill>
                <a:effectLst/>
                <a:uLnTx/>
                <a:uFillTx/>
                <a:cs typeface="+mn-ea"/>
                <a:sym typeface="+mn-lt"/>
              </a:rPr>
              <a:t>[R]</a:t>
            </a:r>
            <a:r>
              <a:rPr kumimoji="0" lang="zh-CN" altLang="zh-CN" sz="1400" b="0" i="0" u="none" strike="noStrike" kern="1200" cap="none" spc="0" normalizeH="0" baseline="0" noProof="0" dirty="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071F65"/>
                </a:solidFill>
                <a:effectLst/>
                <a:uLnTx/>
                <a:uFillTx/>
                <a:cs typeface="+mn-ea"/>
                <a:sym typeface="+mn-lt"/>
              </a:rPr>
              <a:t>2012</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[10]</a:t>
            </a:r>
            <a:r>
              <a:rPr kumimoji="0" lang="zh-CN" altLang="zh-CN" sz="1400" b="1" i="0" u="none" strike="noStrike" kern="1200" cap="none" spc="0" normalizeH="0" baseline="0" noProof="0" dirty="0">
                <a:ln>
                  <a:noFill/>
                </a:ln>
                <a:solidFill>
                  <a:srgbClr val="3D3F41"/>
                </a:solidFill>
                <a:effectLst/>
                <a:uLnTx/>
                <a:uFillTx/>
                <a:cs typeface="+mn-ea"/>
                <a:sym typeface="+mn-lt"/>
              </a:rPr>
              <a:t>艾媒咨询 </a:t>
            </a:r>
            <a:r>
              <a:rPr kumimoji="0" lang="zh-CN" altLang="zh-CN" sz="1400" b="0" i="0" u="none" strike="noStrike" kern="1200" cap="none" spc="0" normalizeH="0" baseline="0" noProof="0" dirty="0">
                <a:ln>
                  <a:noFill/>
                </a:ln>
                <a:solidFill>
                  <a:srgbClr val="4F81BD"/>
                </a:solidFill>
                <a:effectLst/>
                <a:uLnTx/>
                <a:uFillTx/>
                <a:cs typeface="+mn-ea"/>
                <a:sym typeface="+mn-lt"/>
              </a:rPr>
              <a:t>《中国手机游戏市场年度报告》</a:t>
            </a:r>
            <a:r>
              <a:rPr kumimoji="0" lang="en-US" altLang="zh-CN" sz="1400" b="0" i="0" u="none" strike="noStrike" kern="1200" cap="none" spc="0" normalizeH="0" baseline="0" noProof="0" dirty="0">
                <a:ln>
                  <a:noFill/>
                </a:ln>
                <a:solidFill>
                  <a:srgbClr val="3D3F41"/>
                </a:solidFill>
                <a:effectLst/>
                <a:uLnTx/>
                <a:uFillTx/>
                <a:cs typeface="+mn-ea"/>
                <a:sym typeface="+mn-lt"/>
              </a:rPr>
              <a:t>[R]</a:t>
            </a:r>
            <a:r>
              <a:rPr kumimoji="0" lang="zh-CN" altLang="zh-CN" sz="1400" b="0" i="0" u="none" strike="noStrike" kern="1200" cap="none" spc="0" normalizeH="0" baseline="0" noProof="0" dirty="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071F65"/>
                </a:solidFill>
                <a:effectLst/>
                <a:uLnTx/>
                <a:uFillTx/>
                <a:cs typeface="+mn-ea"/>
                <a:sym typeface="+mn-lt"/>
              </a:rPr>
              <a:t>2013</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[11]</a:t>
            </a:r>
            <a:r>
              <a:rPr kumimoji="0" lang="zh-CN" altLang="zh-CN" sz="1400" b="1" i="0" u="none" strike="noStrike" kern="1200" cap="none" spc="0" normalizeH="0" baseline="0" noProof="0" dirty="0">
                <a:ln>
                  <a:noFill/>
                </a:ln>
                <a:solidFill>
                  <a:srgbClr val="3D3F41"/>
                </a:solidFill>
                <a:effectLst/>
                <a:uLnTx/>
                <a:uFillTx/>
                <a:cs typeface="+mn-ea"/>
                <a:sym typeface="+mn-lt"/>
              </a:rPr>
              <a:t>李振勇 </a:t>
            </a:r>
            <a:r>
              <a:rPr kumimoji="0" lang="zh-CN" altLang="zh-CN" sz="1400" b="0" i="0" u="none" strike="noStrike" kern="1200" cap="none" spc="0" normalizeH="0" baseline="0" noProof="0" dirty="0">
                <a:ln>
                  <a:noFill/>
                </a:ln>
                <a:solidFill>
                  <a:srgbClr val="4F81BD"/>
                </a:solidFill>
                <a:effectLst/>
                <a:uLnTx/>
                <a:uFillTx/>
                <a:cs typeface="+mn-ea"/>
                <a:sym typeface="+mn-lt"/>
              </a:rPr>
              <a:t>《商业模式创新与战略转型》</a:t>
            </a:r>
            <a:r>
              <a:rPr kumimoji="0" lang="en-US" altLang="zh-CN" sz="1400" b="0" i="0" u="none" strike="noStrike" kern="1200" cap="none" spc="0" normalizeH="0" baseline="0" noProof="0" dirty="0">
                <a:ln>
                  <a:noFill/>
                </a:ln>
                <a:solidFill>
                  <a:srgbClr val="3D3F41"/>
                </a:solidFill>
                <a:effectLst/>
                <a:uLnTx/>
                <a:uFillTx/>
                <a:cs typeface="+mn-ea"/>
                <a:sym typeface="+mn-lt"/>
              </a:rPr>
              <a:t>[M] </a:t>
            </a:r>
            <a:r>
              <a:rPr kumimoji="0" lang="zh-CN" altLang="zh-CN" sz="1400" b="0" i="0" u="none" strike="noStrike" kern="1200" cap="none" spc="0" normalizeH="0" baseline="0" noProof="0" dirty="0">
                <a:ln>
                  <a:noFill/>
                </a:ln>
                <a:solidFill>
                  <a:srgbClr val="3D3F41"/>
                </a:solidFill>
                <a:effectLst/>
                <a:uLnTx/>
                <a:uFillTx/>
                <a:cs typeface="+mn-ea"/>
                <a:sym typeface="+mn-lt"/>
              </a:rPr>
              <a:t>出版社：国家行政学院音像出版社，</a:t>
            </a:r>
            <a:r>
              <a:rPr kumimoji="0" lang="en-US" altLang="zh-CN" sz="1400" b="0" i="0" u="none" strike="noStrike" kern="1200" cap="none" spc="0" normalizeH="0" baseline="0" noProof="0" dirty="0">
                <a:ln>
                  <a:noFill/>
                </a:ln>
                <a:solidFill>
                  <a:srgbClr val="071F65"/>
                </a:solidFill>
                <a:effectLst/>
                <a:uLnTx/>
                <a:uFillTx/>
                <a:cs typeface="+mn-ea"/>
                <a:sym typeface="+mn-lt"/>
              </a:rPr>
              <a:t>2009</a:t>
            </a:r>
            <a:endParaRPr kumimoji="0" lang="zh-CN" altLang="zh-CN" sz="1400" b="0" i="0" u="none" strike="noStrike" kern="1200" cap="none" spc="0" normalizeH="0" baseline="0" noProof="0" dirty="0">
              <a:ln>
                <a:noFill/>
              </a:ln>
              <a:solidFill>
                <a:srgbClr val="071F65"/>
              </a:solidFill>
              <a:effectLst/>
              <a:uLnTx/>
              <a:uFillTx/>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3D3F41"/>
                </a:solidFill>
                <a:effectLst/>
                <a:uLnTx/>
                <a:uFillTx/>
                <a:cs typeface="+mn-ea"/>
                <a:sym typeface="+mn-lt"/>
              </a:rPr>
              <a:t>[12]</a:t>
            </a:r>
            <a:r>
              <a:rPr kumimoji="0" lang="zh-CN" altLang="zh-CN" sz="1400" b="1" i="0" u="none" strike="noStrike" kern="1200" cap="none" spc="0" normalizeH="0" baseline="0" noProof="0" dirty="0">
                <a:ln>
                  <a:noFill/>
                </a:ln>
                <a:solidFill>
                  <a:srgbClr val="3D3F41"/>
                </a:solidFill>
                <a:effectLst/>
                <a:uLnTx/>
                <a:uFillTx/>
                <a:cs typeface="+mn-ea"/>
                <a:sym typeface="+mn-lt"/>
              </a:rPr>
              <a:t>付玉辉 </a:t>
            </a:r>
            <a:r>
              <a:rPr kumimoji="0" lang="zh-CN" altLang="zh-CN" sz="1400" b="0" i="0" u="none" strike="noStrike" kern="1200" cap="none" spc="0" normalizeH="0" baseline="0" noProof="0" dirty="0">
                <a:ln>
                  <a:noFill/>
                </a:ln>
                <a:solidFill>
                  <a:srgbClr val="4F81BD"/>
                </a:solidFill>
                <a:effectLst/>
                <a:uLnTx/>
                <a:uFillTx/>
                <a:cs typeface="+mn-ea"/>
                <a:sym typeface="+mn-lt"/>
              </a:rPr>
              <a:t>《</a:t>
            </a:r>
            <a:r>
              <a:rPr kumimoji="0" lang="en-US" altLang="zh-CN" sz="1400" b="0" i="0" u="none" strike="noStrike" kern="1200" cap="none" spc="0" normalizeH="0" baseline="0" noProof="0" dirty="0">
                <a:ln>
                  <a:noFill/>
                </a:ln>
                <a:solidFill>
                  <a:srgbClr val="4F81BD"/>
                </a:solidFill>
                <a:effectLst/>
                <a:uLnTx/>
                <a:uFillTx/>
                <a:cs typeface="+mn-ea"/>
                <a:sym typeface="+mn-lt"/>
              </a:rPr>
              <a:t>4G</a:t>
            </a:r>
            <a:r>
              <a:rPr kumimoji="0" lang="zh-CN" altLang="zh-CN" sz="1400" b="0" i="0" u="none" strike="noStrike" kern="1200" cap="none" spc="0" normalizeH="0" baseline="0" noProof="0" dirty="0">
                <a:ln>
                  <a:noFill/>
                </a:ln>
                <a:solidFill>
                  <a:srgbClr val="4F81BD"/>
                </a:solidFill>
                <a:effectLst/>
                <a:uLnTx/>
                <a:uFillTx/>
                <a:cs typeface="+mn-ea"/>
                <a:sym typeface="+mn-lt"/>
              </a:rPr>
              <a:t>时代的手机游戏裂变》</a:t>
            </a:r>
            <a:r>
              <a:rPr kumimoji="0" lang="en-US" altLang="zh-CN" sz="1400" b="0" i="0" u="none" strike="noStrike" kern="1200" cap="none" spc="0" normalizeH="0" baseline="0" noProof="0" dirty="0">
                <a:ln>
                  <a:noFill/>
                </a:ln>
                <a:solidFill>
                  <a:srgbClr val="3D3F41"/>
                </a:solidFill>
                <a:effectLst/>
                <a:uLnTx/>
                <a:uFillTx/>
                <a:cs typeface="+mn-ea"/>
                <a:sym typeface="+mn-lt"/>
              </a:rPr>
              <a:t>[J].</a:t>
            </a:r>
            <a:r>
              <a:rPr kumimoji="0" lang="zh-CN" altLang="zh-CN" sz="1400" b="0" i="0" u="none" strike="noStrike" kern="1200" cap="none" spc="0" normalizeH="0" baseline="0" noProof="0" dirty="0">
                <a:ln>
                  <a:noFill/>
                </a:ln>
                <a:solidFill>
                  <a:srgbClr val="3D3F41"/>
                </a:solidFill>
                <a:effectLst/>
                <a:uLnTx/>
                <a:uFillTx/>
                <a:cs typeface="+mn-ea"/>
                <a:sym typeface="+mn-lt"/>
              </a:rPr>
              <a:t>广告大观综合版</a:t>
            </a:r>
            <a:r>
              <a:rPr kumimoji="0" lang="en-US" altLang="zh-CN" sz="1400" b="0" i="0" u="none" strike="noStrike" kern="1200" cap="none" spc="0" normalizeH="0" baseline="0" noProof="0" dirty="0">
                <a:ln>
                  <a:noFill/>
                </a:ln>
                <a:solidFill>
                  <a:srgbClr val="3D3F41"/>
                </a:solidFill>
                <a:effectLst/>
                <a:uLnTx/>
                <a:uFillTx/>
                <a:cs typeface="+mn-ea"/>
                <a:sym typeface="+mn-lt"/>
              </a:rPr>
              <a:t>2014-1</a:t>
            </a:r>
            <a:r>
              <a:rPr kumimoji="0" lang="zh-CN" altLang="zh-CN" sz="1400" b="0" i="0" u="none" strike="noStrike" kern="1200" cap="none" spc="0" normalizeH="0" baseline="0" noProof="0" dirty="0">
                <a:ln>
                  <a:noFill/>
                </a:ln>
                <a:solidFill>
                  <a:srgbClr val="3D3F41"/>
                </a:solidFill>
                <a:effectLst/>
                <a:uLnTx/>
                <a:uFillTx/>
                <a:cs typeface="+mn-ea"/>
                <a:sym typeface="+mn-lt"/>
              </a:rPr>
              <a:t>，</a:t>
            </a:r>
            <a:r>
              <a:rPr kumimoji="0" lang="en-US" altLang="zh-CN" sz="1400" b="0" i="0" u="none" strike="noStrike" kern="1200" cap="none" spc="0" normalizeH="0" baseline="0" noProof="0" dirty="0">
                <a:ln>
                  <a:noFill/>
                </a:ln>
                <a:solidFill>
                  <a:srgbClr val="071F65"/>
                </a:solidFill>
                <a:effectLst/>
                <a:uLnTx/>
                <a:uFillTx/>
                <a:cs typeface="+mn-ea"/>
                <a:sym typeface="+mn-lt"/>
              </a:rPr>
              <a:t>2014</a:t>
            </a:r>
            <a:endParaRPr kumimoji="0" lang="zh-CN" altLang="zh-CN" sz="1400" b="0" i="0" u="none" strike="noStrike" kern="1200" cap="none" spc="0" normalizeH="0" baseline="0" noProof="0" dirty="0">
              <a:ln>
                <a:noFill/>
              </a:ln>
              <a:solidFill>
                <a:srgbClr val="071F65"/>
              </a:solidFill>
              <a:effectLst/>
              <a:uLnTx/>
              <a:uFillTx/>
              <a:cs typeface="+mn-ea"/>
              <a:sym typeface="+mn-lt"/>
            </a:endParaRPr>
          </a:p>
        </p:txBody>
      </p:sp>
      <p:grpSp>
        <p:nvGrpSpPr>
          <p:cNvPr id="10" name="组合 9"/>
          <p:cNvGrpSpPr/>
          <p:nvPr/>
        </p:nvGrpSpPr>
        <p:grpSpPr>
          <a:xfrm>
            <a:off x="8768054" y="5127700"/>
            <a:ext cx="2422592" cy="830997"/>
            <a:chOff x="8768054" y="5066145"/>
            <a:chExt cx="2422592" cy="830997"/>
          </a:xfrm>
        </p:grpSpPr>
        <p:sp>
          <p:nvSpPr>
            <p:cNvPr id="8" name="文本框 7"/>
            <p:cNvSpPr txBox="1"/>
            <p:nvPr/>
          </p:nvSpPr>
          <p:spPr>
            <a:xfrm>
              <a:off x="8768054" y="5127700"/>
              <a:ext cx="2236510"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3D3F41">
                      <a:lumMod val="60000"/>
                      <a:lumOff val="40000"/>
                    </a:srgbClr>
                  </a:solidFill>
                  <a:effectLst/>
                  <a:uLnTx/>
                  <a:uFillTx/>
                  <a:cs typeface="+mn-ea"/>
                  <a:sym typeface="+mn-lt"/>
                </a:rPr>
                <a:t>展示方式</a:t>
              </a:r>
              <a:endParaRPr kumimoji="0" lang="zh-CN" altLang="en-US" sz="4000" b="1" i="0" u="none" strike="noStrike" kern="1200" cap="none" spc="0" normalizeH="0" baseline="0" noProof="0" dirty="0">
                <a:ln>
                  <a:noFill/>
                </a:ln>
                <a:solidFill>
                  <a:srgbClr val="3D3F41">
                    <a:lumMod val="60000"/>
                    <a:lumOff val="40000"/>
                  </a:srgbClr>
                </a:solidFill>
                <a:effectLst/>
                <a:uLnTx/>
                <a:uFillTx/>
                <a:cs typeface="+mn-ea"/>
                <a:sym typeface="+mn-lt"/>
              </a:endParaRPr>
            </a:p>
          </p:txBody>
        </p:sp>
        <p:sp>
          <p:nvSpPr>
            <p:cNvPr id="9" name="文本框 8"/>
            <p:cNvSpPr txBox="1"/>
            <p:nvPr/>
          </p:nvSpPr>
          <p:spPr>
            <a:xfrm>
              <a:off x="10876136" y="5066145"/>
              <a:ext cx="314510" cy="83099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071F65"/>
                  </a:solidFill>
                  <a:effectLst/>
                  <a:uLnTx/>
                  <a:uFillTx/>
                  <a:cs typeface="+mn-ea"/>
                  <a:sym typeface="+mn-lt"/>
                </a:rPr>
                <a:t>1</a:t>
              </a:r>
              <a:endParaRPr kumimoji="0" lang="zh-CN" altLang="en-US" sz="4800" b="1" i="0" u="none" strike="noStrike" kern="1200" cap="none" spc="0" normalizeH="0" baseline="0" noProof="0" dirty="0">
                <a:ln>
                  <a:noFill/>
                </a:ln>
                <a:solidFill>
                  <a:srgbClr val="071F65"/>
                </a:solidFill>
                <a:effectLst/>
                <a:uLnTx/>
                <a:uFillTx/>
                <a:cs typeface="+mn-ea"/>
                <a:sym typeface="+mn-lt"/>
              </a:endParaRPr>
            </a:p>
          </p:txBody>
        </p:sp>
      </p:grpSp>
    </p:spTree>
  </p:cSld>
  <p:clrMapOvr>
    <a:masterClrMapping/>
  </p:clrMapOvr>
  <p:transition spd="slow" advClick="0" advTm="300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lt"/>
                <a:ea typeface="+mn-ea"/>
                <a:cs typeface="+mn-ea"/>
                <a:sym typeface="+mn-lt"/>
              </a:rPr>
              <a:t>附录：参考文献（</a:t>
            </a:r>
            <a:r>
              <a:rPr lang="en-US" altLang="zh-CN">
                <a:latin typeface="+mn-lt"/>
                <a:ea typeface="+mn-ea"/>
                <a:cs typeface="+mn-ea"/>
                <a:sym typeface="+mn-lt"/>
              </a:rPr>
              <a:t>2/2</a:t>
            </a:r>
            <a:r>
              <a:rPr lang="zh-CN" altLang="en-US">
                <a:latin typeface="+mn-lt"/>
                <a:ea typeface="+mn-ea"/>
                <a:cs typeface="+mn-ea"/>
                <a:sym typeface="+mn-lt"/>
              </a:rPr>
              <a:t>）</a:t>
            </a:r>
            <a:endParaRPr lang="zh-CN" altLang="en-US" dirty="0">
              <a:latin typeface="+mn-lt"/>
              <a:ea typeface="+mn-ea"/>
              <a:cs typeface="+mn-ea"/>
              <a:sym typeface="+mn-lt"/>
            </a:endParaRPr>
          </a:p>
        </p:txBody>
      </p:sp>
      <p:graphicFrame>
        <p:nvGraphicFramePr>
          <p:cNvPr id="6" name="表格 5"/>
          <p:cNvGraphicFramePr>
            <a:graphicFrameLocks noGrp="1"/>
          </p:cNvGraphicFramePr>
          <p:nvPr/>
        </p:nvGraphicFramePr>
        <p:xfrm>
          <a:off x="475376" y="1401022"/>
          <a:ext cx="11241248" cy="4917764"/>
        </p:xfrm>
        <a:graphic>
          <a:graphicData uri="http://schemas.openxmlformats.org/drawingml/2006/table">
            <a:tbl>
              <a:tblPr firstRow="1" bandRow="1">
                <a:tableStyleId>{F5AB1C69-6EDB-4FF4-983F-18BD219EF322}</a:tableStyleId>
              </a:tblPr>
              <a:tblGrid>
                <a:gridCol w="575902"/>
                <a:gridCol w="2845615"/>
                <a:gridCol w="4046826"/>
                <a:gridCol w="412942"/>
                <a:gridCol w="2666422"/>
                <a:gridCol w="693541"/>
              </a:tblGrid>
              <a:tr h="441776">
                <a:tc>
                  <a:txBody>
                    <a:bodyPr/>
                    <a:lstStyle/>
                    <a:p>
                      <a:pPr algn="ctr"/>
                      <a:r>
                        <a:rPr lang="en-US" altLang="zh-CN" sz="1400" dirty="0">
                          <a:latin typeface="+mn-lt"/>
                          <a:ea typeface="+mn-ea"/>
                          <a:cs typeface="+mn-ea"/>
                          <a:sym typeface="+mn-lt"/>
                        </a:rPr>
                        <a:t>[13]</a:t>
                      </a:r>
                      <a:endParaRPr lang="zh-CN" altLang="en-US" sz="1400" b="0" dirty="0">
                        <a:solidFill>
                          <a:schemeClr val="tx1"/>
                        </a:solidFill>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中国互联网络信息中心（</a:t>
                      </a:r>
                      <a:r>
                        <a:rPr lang="en-US" altLang="zh-CN" sz="1400" dirty="0">
                          <a:latin typeface="+mn-lt"/>
                          <a:ea typeface="+mn-ea"/>
                          <a:cs typeface="+mn-ea"/>
                          <a:sym typeface="+mn-lt"/>
                        </a:rPr>
                        <a:t>CNNIC</a:t>
                      </a:r>
                      <a:r>
                        <a:rPr lang="zh-CN" altLang="zh-CN" sz="1400" dirty="0">
                          <a:latin typeface="+mn-lt"/>
                          <a:ea typeface="+mn-ea"/>
                          <a:cs typeface="+mn-ea"/>
                          <a:sym typeface="+mn-lt"/>
                        </a:rPr>
                        <a:t>） </a:t>
                      </a:r>
                      <a:endParaRPr lang="zh-CN" altLang="en-US" sz="1400" b="1" dirty="0">
                        <a:solidFill>
                          <a:schemeClr val="tx1"/>
                        </a:solidFill>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a:t>
                      </a:r>
                      <a:r>
                        <a:rPr lang="en-US" altLang="zh-CN" sz="1400" dirty="0">
                          <a:latin typeface="+mn-lt"/>
                          <a:ea typeface="+mn-ea"/>
                          <a:cs typeface="+mn-ea"/>
                          <a:sym typeface="+mn-lt"/>
                        </a:rPr>
                        <a:t>2013</a:t>
                      </a:r>
                      <a:r>
                        <a:rPr lang="zh-CN" altLang="zh-CN" sz="1400" dirty="0">
                          <a:latin typeface="+mn-lt"/>
                          <a:ea typeface="+mn-ea"/>
                          <a:cs typeface="+mn-ea"/>
                          <a:sym typeface="+mn-lt"/>
                        </a:rPr>
                        <a:t>年中国手机网民娱乐行为报告》</a:t>
                      </a:r>
                      <a:endParaRPr lang="zh-CN" altLang="en-US" sz="1400" b="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[R]</a:t>
                      </a:r>
                      <a:endParaRPr lang="zh-CN" altLang="en-US" sz="1400" b="0" dirty="0">
                        <a:solidFill>
                          <a:schemeClr val="tx1"/>
                        </a:solidFill>
                        <a:latin typeface="+mn-lt"/>
                        <a:ea typeface="+mn-ea"/>
                        <a:cs typeface="+mn-ea"/>
                        <a:sym typeface="+mn-lt"/>
                      </a:endParaRPr>
                    </a:p>
                  </a:txBody>
                  <a:tcPr anchor="ctr"/>
                </a:tc>
                <a:tc>
                  <a:txBody>
                    <a:bodyPr/>
                    <a:lstStyle/>
                    <a:p>
                      <a:pPr algn="ctr"/>
                      <a:endParaRPr lang="zh-CN" altLang="en-US" sz="1400" b="0" dirty="0">
                        <a:solidFill>
                          <a:schemeClr val="tx1"/>
                        </a:solidFill>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2014</a:t>
                      </a:r>
                      <a:endParaRPr lang="zh-CN" altLang="zh-CN" sz="1400" b="0" dirty="0">
                        <a:solidFill>
                          <a:schemeClr val="accent6"/>
                        </a:solidFill>
                        <a:latin typeface="+mn-lt"/>
                        <a:ea typeface="+mn-ea"/>
                        <a:cs typeface="+mn-ea"/>
                        <a:sym typeface="+mn-lt"/>
                      </a:endParaRPr>
                    </a:p>
                  </a:txBody>
                  <a:tcPr anchor="ctr"/>
                </a:tc>
              </a:tr>
              <a:tr h="617276">
                <a:tc>
                  <a:txBody>
                    <a:bodyPr/>
                    <a:lstStyle/>
                    <a:p>
                      <a:pPr algn="ctr"/>
                      <a:r>
                        <a:rPr lang="en-US" altLang="zh-CN" sz="1400" dirty="0">
                          <a:latin typeface="+mn-lt"/>
                          <a:ea typeface="+mn-ea"/>
                          <a:cs typeface="+mn-ea"/>
                          <a:sym typeface="+mn-lt"/>
                        </a:rPr>
                        <a:t>[14]</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中国互联网络信息中心（</a:t>
                      </a:r>
                      <a:r>
                        <a:rPr lang="en-US" altLang="zh-CN" sz="1400" dirty="0">
                          <a:latin typeface="+mn-lt"/>
                          <a:ea typeface="+mn-ea"/>
                          <a:cs typeface="+mn-ea"/>
                          <a:sym typeface="+mn-lt"/>
                        </a:rPr>
                        <a:t>CNNIC</a:t>
                      </a:r>
                      <a:r>
                        <a:rPr lang="zh-CN" altLang="zh-CN" sz="1400" dirty="0">
                          <a:latin typeface="+mn-lt"/>
                          <a:ea typeface="+mn-ea"/>
                          <a:cs typeface="+mn-ea"/>
                          <a:sym typeface="+mn-lt"/>
                        </a:rPr>
                        <a:t>）</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《互联网发展信息与动态》</a:t>
                      </a:r>
                      <a:endParaRPr lang="zh-CN" altLang="en-US" sz="140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[J]</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2014</a:t>
                      </a:r>
                      <a:r>
                        <a:rPr lang="zh-CN" altLang="zh-CN" sz="1400" dirty="0">
                          <a:latin typeface="+mn-lt"/>
                          <a:ea typeface="+mn-ea"/>
                          <a:cs typeface="+mn-ea"/>
                          <a:sym typeface="+mn-lt"/>
                        </a:rPr>
                        <a:t>年</a:t>
                      </a:r>
                      <a:r>
                        <a:rPr lang="en-US" altLang="zh-CN" sz="1400" dirty="0">
                          <a:latin typeface="+mn-lt"/>
                          <a:ea typeface="+mn-ea"/>
                          <a:cs typeface="+mn-ea"/>
                          <a:sym typeface="+mn-lt"/>
                        </a:rPr>
                        <a:t>1-2</a:t>
                      </a:r>
                      <a:r>
                        <a:rPr lang="zh-CN" altLang="zh-CN" sz="1400" dirty="0">
                          <a:latin typeface="+mn-lt"/>
                          <a:ea typeface="+mn-ea"/>
                          <a:cs typeface="+mn-ea"/>
                          <a:sym typeface="+mn-lt"/>
                        </a:rPr>
                        <a:t>月合刊 总第</a:t>
                      </a:r>
                      <a:r>
                        <a:rPr lang="en-US" altLang="zh-CN" sz="1400" dirty="0">
                          <a:latin typeface="+mn-lt"/>
                          <a:ea typeface="+mn-ea"/>
                          <a:cs typeface="+mn-ea"/>
                          <a:sym typeface="+mn-lt"/>
                        </a:rPr>
                        <a:t>97</a:t>
                      </a:r>
                      <a:r>
                        <a:rPr lang="zh-CN" altLang="zh-CN" sz="1400" dirty="0">
                          <a:latin typeface="+mn-lt"/>
                          <a:ea typeface="+mn-ea"/>
                          <a:cs typeface="+mn-ea"/>
                          <a:sym typeface="+mn-lt"/>
                        </a:rPr>
                        <a:t>期</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2014</a:t>
                      </a:r>
                      <a:endParaRPr lang="zh-CN" altLang="zh-CN" sz="1400" dirty="0">
                        <a:solidFill>
                          <a:schemeClr val="accent6"/>
                        </a:solidFill>
                        <a:latin typeface="+mn-lt"/>
                        <a:ea typeface="+mn-ea"/>
                        <a:cs typeface="+mn-ea"/>
                        <a:sym typeface="+mn-lt"/>
                      </a:endParaRPr>
                    </a:p>
                  </a:txBody>
                  <a:tcPr anchor="ctr"/>
                </a:tc>
              </a:tr>
              <a:tr h="617276">
                <a:tc>
                  <a:txBody>
                    <a:bodyPr/>
                    <a:lstStyle/>
                    <a:p>
                      <a:pPr algn="ctr"/>
                      <a:r>
                        <a:rPr lang="en-US" altLang="zh-CN" sz="1400" dirty="0">
                          <a:latin typeface="+mn-lt"/>
                          <a:ea typeface="+mn-ea"/>
                          <a:cs typeface="+mn-ea"/>
                          <a:sym typeface="+mn-lt"/>
                        </a:rPr>
                        <a:t>[15]</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诺达咨询</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《影响手机游戏市场未来发展的</a:t>
                      </a:r>
                      <a:r>
                        <a:rPr lang="en-US" altLang="zh-CN" sz="1400" dirty="0">
                          <a:latin typeface="+mn-lt"/>
                          <a:ea typeface="+mn-ea"/>
                          <a:cs typeface="+mn-ea"/>
                          <a:sym typeface="+mn-lt"/>
                        </a:rPr>
                        <a:t>6</a:t>
                      </a:r>
                      <a:r>
                        <a:rPr lang="zh-CN" altLang="zh-CN" sz="1400" dirty="0">
                          <a:latin typeface="+mn-lt"/>
                          <a:ea typeface="+mn-ea"/>
                          <a:cs typeface="+mn-ea"/>
                          <a:sym typeface="+mn-lt"/>
                        </a:rPr>
                        <a:t>大因素》</a:t>
                      </a:r>
                      <a:endParaRPr lang="zh-CN" altLang="en-US" sz="140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[J]</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通讯世界</a:t>
                      </a:r>
                      <a:r>
                        <a:rPr lang="en-US" altLang="zh-CN" sz="1400" dirty="0">
                          <a:latin typeface="+mn-lt"/>
                          <a:ea typeface="+mn-ea"/>
                          <a:cs typeface="+mn-ea"/>
                          <a:sym typeface="+mn-lt"/>
                        </a:rPr>
                        <a:t>2009</a:t>
                      </a:r>
                      <a:r>
                        <a:rPr lang="zh-CN" altLang="zh-CN" sz="1400" dirty="0">
                          <a:latin typeface="+mn-lt"/>
                          <a:ea typeface="+mn-ea"/>
                          <a:cs typeface="+mn-ea"/>
                          <a:sym typeface="+mn-lt"/>
                        </a:rPr>
                        <a:t>年</a:t>
                      </a:r>
                      <a:r>
                        <a:rPr lang="en-US" altLang="zh-CN" sz="1400" dirty="0">
                          <a:latin typeface="+mn-lt"/>
                          <a:ea typeface="+mn-ea"/>
                          <a:cs typeface="+mn-ea"/>
                          <a:sym typeface="+mn-lt"/>
                        </a:rPr>
                        <a:t>11</a:t>
                      </a:r>
                      <a:r>
                        <a:rPr lang="zh-CN" altLang="zh-CN" sz="1400" dirty="0">
                          <a:latin typeface="+mn-lt"/>
                          <a:ea typeface="+mn-ea"/>
                          <a:cs typeface="+mn-ea"/>
                          <a:sym typeface="+mn-lt"/>
                        </a:rPr>
                        <a:t>月 总</a:t>
                      </a:r>
                      <a:r>
                        <a:rPr lang="en-US" altLang="zh-CN" sz="1400" dirty="0">
                          <a:latin typeface="+mn-lt"/>
                          <a:ea typeface="+mn-ea"/>
                          <a:cs typeface="+mn-ea"/>
                          <a:sym typeface="+mn-lt"/>
                        </a:rPr>
                        <a:t>178 </a:t>
                      </a:r>
                      <a:r>
                        <a:rPr lang="zh-CN" altLang="zh-CN" sz="1400" dirty="0">
                          <a:latin typeface="+mn-lt"/>
                          <a:ea typeface="+mn-ea"/>
                          <a:cs typeface="+mn-ea"/>
                          <a:sym typeface="+mn-lt"/>
                        </a:rPr>
                        <a:t>期</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2009</a:t>
                      </a:r>
                      <a:endParaRPr lang="zh-CN" altLang="zh-CN" sz="1400" dirty="0">
                        <a:solidFill>
                          <a:schemeClr val="accent6"/>
                        </a:solidFill>
                        <a:latin typeface="+mn-lt"/>
                        <a:ea typeface="+mn-ea"/>
                        <a:cs typeface="+mn-ea"/>
                        <a:sym typeface="+mn-lt"/>
                      </a:endParaRPr>
                    </a:p>
                  </a:txBody>
                  <a:tcPr anchor="ctr"/>
                </a:tc>
              </a:tr>
              <a:tr h="871448">
                <a:tc>
                  <a:txBody>
                    <a:bodyPr/>
                    <a:lstStyle/>
                    <a:p>
                      <a:pPr algn="ctr"/>
                      <a:r>
                        <a:rPr lang="en-US" altLang="zh-CN" sz="1400" dirty="0">
                          <a:latin typeface="+mn-lt"/>
                          <a:ea typeface="+mn-ea"/>
                          <a:cs typeface="+mn-ea"/>
                          <a:sym typeface="+mn-lt"/>
                        </a:rPr>
                        <a:t>[16] </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Alfonso Gambardella</a:t>
                      </a:r>
                      <a:r>
                        <a:rPr lang="zh-CN" altLang="zh-CN" sz="1400" dirty="0">
                          <a:latin typeface="+mn-lt"/>
                          <a:ea typeface="+mn-ea"/>
                          <a:cs typeface="+mn-ea"/>
                          <a:sym typeface="+mn-lt"/>
                        </a:rPr>
                        <a:t>，</a:t>
                      </a:r>
                      <a:r>
                        <a:rPr lang="en-US" altLang="zh-CN" sz="1400" dirty="0">
                          <a:latin typeface="+mn-lt"/>
                          <a:ea typeface="+mn-ea"/>
                          <a:cs typeface="+mn-ea"/>
                          <a:sym typeface="+mn-lt"/>
                        </a:rPr>
                        <a:t>Anita M. </a:t>
                      </a:r>
                      <a:r>
                        <a:rPr lang="en-US" altLang="zh-CN" sz="1400" dirty="0" err="1">
                          <a:latin typeface="+mn-lt"/>
                          <a:ea typeface="+mn-ea"/>
                          <a:cs typeface="+mn-ea"/>
                          <a:sym typeface="+mn-lt"/>
                        </a:rPr>
                        <a:t>McGahan</a:t>
                      </a:r>
                      <a:r>
                        <a:rPr lang="en-US" altLang="zh-CN" sz="1400" dirty="0">
                          <a:latin typeface="+mn-lt"/>
                          <a:ea typeface="+mn-ea"/>
                          <a:cs typeface="+mn-ea"/>
                          <a:sym typeface="+mn-lt"/>
                        </a:rPr>
                        <a:t> </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a:t>
                      </a:r>
                      <a:r>
                        <a:rPr lang="en-US" altLang="zh-CN" sz="1400" dirty="0">
                          <a:latin typeface="+mn-lt"/>
                          <a:ea typeface="+mn-ea"/>
                          <a:cs typeface="+mn-ea"/>
                          <a:sym typeface="+mn-lt"/>
                        </a:rPr>
                        <a:t>Business</a:t>
                      </a:r>
                      <a:r>
                        <a:rPr lang="zh-CN" altLang="zh-CN" sz="1400" dirty="0">
                          <a:latin typeface="+mn-lt"/>
                          <a:ea typeface="+mn-ea"/>
                          <a:cs typeface="+mn-ea"/>
                          <a:sym typeface="+mn-lt"/>
                        </a:rPr>
                        <a:t>－</a:t>
                      </a:r>
                      <a:r>
                        <a:rPr lang="en-US" altLang="zh-CN" sz="1400" dirty="0">
                          <a:latin typeface="+mn-lt"/>
                          <a:ea typeface="+mn-ea"/>
                          <a:cs typeface="+mn-ea"/>
                          <a:sym typeface="+mn-lt"/>
                        </a:rPr>
                        <a:t>model innovation: General purpose technologies and their implications for industry structure</a:t>
                      </a:r>
                      <a:r>
                        <a:rPr lang="zh-CN" altLang="zh-CN" sz="1400" dirty="0">
                          <a:latin typeface="+mn-lt"/>
                          <a:ea typeface="+mn-ea"/>
                          <a:cs typeface="+mn-ea"/>
                          <a:sym typeface="+mn-lt"/>
                        </a:rPr>
                        <a:t>》</a:t>
                      </a:r>
                      <a:endParaRPr lang="zh-CN" altLang="en-US" sz="140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[J]</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Long Range Planning 7</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2009</a:t>
                      </a:r>
                      <a:endParaRPr lang="zh-CN" altLang="zh-CN" sz="1400" dirty="0">
                        <a:solidFill>
                          <a:schemeClr val="accent6"/>
                        </a:solidFill>
                        <a:latin typeface="+mn-lt"/>
                        <a:ea typeface="+mn-ea"/>
                        <a:cs typeface="+mn-ea"/>
                        <a:sym typeface="+mn-lt"/>
                      </a:endParaRPr>
                    </a:p>
                  </a:txBody>
                  <a:tcPr anchor="ctr"/>
                </a:tc>
              </a:tr>
              <a:tr h="617276">
                <a:tc>
                  <a:txBody>
                    <a:bodyPr/>
                    <a:lstStyle/>
                    <a:p>
                      <a:pPr algn="ctr"/>
                      <a:r>
                        <a:rPr lang="en-US" altLang="zh-CN" sz="1400" dirty="0">
                          <a:latin typeface="+mn-lt"/>
                          <a:ea typeface="+mn-ea"/>
                          <a:cs typeface="+mn-ea"/>
                          <a:sym typeface="+mn-lt"/>
                        </a:rPr>
                        <a:t>[17] </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 McGrath R G </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a:t>
                      </a:r>
                      <a:r>
                        <a:rPr lang="en-US" altLang="zh-CN" sz="1400" dirty="0">
                          <a:latin typeface="+mn-lt"/>
                          <a:ea typeface="+mn-ea"/>
                          <a:cs typeface="+mn-ea"/>
                          <a:sym typeface="+mn-lt"/>
                        </a:rPr>
                        <a:t>Business models: A discovery driven approach</a:t>
                      </a:r>
                      <a:r>
                        <a:rPr lang="zh-CN" altLang="zh-CN" sz="1400" dirty="0">
                          <a:latin typeface="+mn-lt"/>
                          <a:ea typeface="+mn-ea"/>
                          <a:cs typeface="+mn-ea"/>
                          <a:sym typeface="+mn-lt"/>
                        </a:rPr>
                        <a:t>》</a:t>
                      </a:r>
                      <a:endParaRPr lang="zh-CN" altLang="en-US" sz="140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[J]</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Long Range Planning 43</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2010</a:t>
                      </a:r>
                      <a:endParaRPr lang="zh-CN" altLang="zh-CN" sz="1400" dirty="0">
                        <a:solidFill>
                          <a:schemeClr val="accent6"/>
                        </a:solidFill>
                        <a:latin typeface="+mn-lt"/>
                        <a:ea typeface="+mn-ea"/>
                        <a:cs typeface="+mn-ea"/>
                        <a:sym typeface="+mn-lt"/>
                      </a:endParaRPr>
                    </a:p>
                  </a:txBody>
                  <a:tcPr anchor="ctr"/>
                </a:tc>
              </a:tr>
              <a:tr h="617276">
                <a:tc>
                  <a:txBody>
                    <a:bodyPr/>
                    <a:lstStyle/>
                    <a:p>
                      <a:pPr algn="ctr"/>
                      <a:r>
                        <a:rPr lang="en-US" altLang="zh-CN" sz="1400" dirty="0">
                          <a:latin typeface="+mn-lt"/>
                          <a:ea typeface="+mn-ea"/>
                          <a:cs typeface="+mn-ea"/>
                          <a:sym typeface="+mn-lt"/>
                        </a:rPr>
                        <a:t>[18] </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Joan </a:t>
                      </a:r>
                      <a:r>
                        <a:rPr lang="en-US" altLang="zh-CN" sz="1400" dirty="0" err="1">
                          <a:latin typeface="+mn-lt"/>
                          <a:ea typeface="+mn-ea"/>
                          <a:cs typeface="+mn-ea"/>
                          <a:sym typeface="+mn-lt"/>
                        </a:rPr>
                        <a:t>Magretta</a:t>
                      </a:r>
                      <a:r>
                        <a:rPr lang="en-US" altLang="zh-CN" sz="1400" dirty="0">
                          <a:latin typeface="+mn-lt"/>
                          <a:ea typeface="+mn-ea"/>
                          <a:cs typeface="+mn-ea"/>
                          <a:sym typeface="+mn-lt"/>
                        </a:rPr>
                        <a:t> </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a:t>
                      </a:r>
                      <a:r>
                        <a:rPr lang="en-US" altLang="zh-CN" sz="1400" dirty="0">
                          <a:latin typeface="+mn-lt"/>
                          <a:ea typeface="+mn-ea"/>
                          <a:cs typeface="+mn-ea"/>
                          <a:sym typeface="+mn-lt"/>
                        </a:rPr>
                        <a:t>Why business models matter</a:t>
                      </a:r>
                      <a:r>
                        <a:rPr lang="zh-CN" altLang="zh-CN" sz="1400" dirty="0">
                          <a:latin typeface="+mn-lt"/>
                          <a:ea typeface="+mn-ea"/>
                          <a:cs typeface="+mn-ea"/>
                          <a:sym typeface="+mn-lt"/>
                        </a:rPr>
                        <a:t>》</a:t>
                      </a:r>
                      <a:endParaRPr lang="zh-CN" altLang="en-US" sz="140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[J]</a:t>
                      </a:r>
                      <a:endParaRPr lang="zh-CN" altLang="en-US" sz="1400" dirty="0">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Harvard Business Review</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2002</a:t>
                      </a:r>
                      <a:endParaRPr lang="zh-CN" altLang="zh-CN" sz="1400" dirty="0">
                        <a:solidFill>
                          <a:schemeClr val="accent6"/>
                        </a:solidFill>
                        <a:latin typeface="+mn-lt"/>
                        <a:ea typeface="+mn-ea"/>
                        <a:cs typeface="+mn-ea"/>
                        <a:sym typeface="+mn-lt"/>
                      </a:endParaRPr>
                    </a:p>
                  </a:txBody>
                  <a:tcPr anchor="ctr"/>
                </a:tc>
              </a:tr>
              <a:tr h="441776">
                <a:tc>
                  <a:txBody>
                    <a:bodyPr/>
                    <a:lstStyle/>
                    <a:p>
                      <a:pPr algn="ctr"/>
                      <a:r>
                        <a:rPr lang="en-US" altLang="zh-CN" sz="1400" dirty="0">
                          <a:latin typeface="+mn-lt"/>
                          <a:ea typeface="+mn-ea"/>
                          <a:cs typeface="+mn-ea"/>
                          <a:sym typeface="+mn-lt"/>
                        </a:rPr>
                        <a:t>[19]</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王雷</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《手机游戏商业模式分析及评价模型的研究与设计》</a:t>
                      </a:r>
                      <a:endParaRPr lang="zh-CN" altLang="en-US" sz="1400" dirty="0">
                        <a:solidFill>
                          <a:srgbClr val="0070C0"/>
                        </a:solidFill>
                        <a:latin typeface="+mn-lt"/>
                        <a:ea typeface="+mn-ea"/>
                        <a:cs typeface="+mn-ea"/>
                        <a:sym typeface="+mn-lt"/>
                      </a:endParaRPr>
                    </a:p>
                  </a:txBody>
                  <a:tcPr anchor="ctr"/>
                </a:tc>
                <a:tc>
                  <a:txBody>
                    <a:bodyPr/>
                    <a:lstStyle/>
                    <a:p>
                      <a:pPr algn="ctr"/>
                      <a:r>
                        <a:rPr lang="en-US" altLang="zh-CN" sz="1400" dirty="0">
                          <a:latin typeface="+mn-lt"/>
                          <a:ea typeface="+mn-ea"/>
                          <a:cs typeface="+mn-ea"/>
                          <a:sym typeface="+mn-lt"/>
                        </a:rPr>
                        <a:t>[D]</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北京工业大学工程硕士学位论文</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2012</a:t>
                      </a:r>
                      <a:endParaRPr lang="zh-CN" altLang="zh-CN" sz="1400" dirty="0">
                        <a:solidFill>
                          <a:schemeClr val="accent6"/>
                        </a:solidFill>
                        <a:latin typeface="+mn-lt"/>
                        <a:ea typeface="+mn-ea"/>
                        <a:cs typeface="+mn-ea"/>
                        <a:sym typeface="+mn-lt"/>
                      </a:endParaRPr>
                    </a:p>
                  </a:txBody>
                  <a:tcPr anchor="ctr"/>
                </a:tc>
              </a:tr>
              <a:tr h="617276">
                <a:tc>
                  <a:txBody>
                    <a:bodyPr/>
                    <a:lstStyle/>
                    <a:p>
                      <a:pPr algn="ctr"/>
                      <a:r>
                        <a:rPr lang="en-US" altLang="zh-CN" sz="1400" dirty="0">
                          <a:latin typeface="+mn-lt"/>
                          <a:ea typeface="+mn-ea"/>
                          <a:cs typeface="+mn-ea"/>
                          <a:sym typeface="+mn-lt"/>
                        </a:rPr>
                        <a:t>[20]</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许政 </a:t>
                      </a:r>
                      <a:endParaRPr lang="zh-CN" altLang="en-US" sz="1400" b="1" dirty="0">
                        <a:latin typeface="+mn-lt"/>
                        <a:ea typeface="+mn-ea"/>
                        <a:cs typeface="+mn-ea"/>
                        <a:sym typeface="+mn-lt"/>
                      </a:endParaRPr>
                    </a:p>
                  </a:txBody>
                  <a:tcPr anchor="ctr"/>
                </a:tc>
                <a:tc>
                  <a:txBody>
                    <a:bodyPr/>
                    <a:lstStyle/>
                    <a:p>
                      <a:pPr algn="l"/>
                      <a:r>
                        <a:rPr lang="zh-CN" altLang="zh-CN" sz="1400" dirty="0">
                          <a:latin typeface="+mn-lt"/>
                          <a:ea typeface="+mn-ea"/>
                          <a:cs typeface="+mn-ea"/>
                          <a:sym typeface="+mn-lt"/>
                        </a:rPr>
                        <a:t>《移动网游的商业模式研究》</a:t>
                      </a:r>
                      <a:endParaRPr lang="zh-CN" altLang="en-US" sz="1400" dirty="0">
                        <a:solidFill>
                          <a:srgbClr val="0070C0"/>
                        </a:solidFill>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[D]</a:t>
                      </a:r>
                      <a:endParaRPr lang="zh-CN" altLang="en-US" sz="1400" dirty="0">
                        <a:latin typeface="+mn-lt"/>
                        <a:ea typeface="+mn-ea"/>
                        <a:cs typeface="+mn-ea"/>
                        <a:sym typeface="+mn-lt"/>
                      </a:endParaRPr>
                    </a:p>
                  </a:txBody>
                  <a:tcPr anchor="ctr"/>
                </a:tc>
                <a:tc>
                  <a:txBody>
                    <a:bodyPr/>
                    <a:lstStyle/>
                    <a:p>
                      <a:pPr algn="ctr"/>
                      <a:r>
                        <a:rPr lang="zh-CN" altLang="zh-CN" sz="1400" dirty="0">
                          <a:latin typeface="+mn-lt"/>
                          <a:ea typeface="+mn-ea"/>
                          <a:cs typeface="+mn-ea"/>
                          <a:sym typeface="+mn-lt"/>
                        </a:rPr>
                        <a:t>北京邮电大学工商管理硕士专业学位论文</a:t>
                      </a:r>
                      <a:endParaRPr lang="zh-CN" altLang="en-US" sz="1400" dirty="0">
                        <a:latin typeface="+mn-lt"/>
                        <a:ea typeface="+mn-ea"/>
                        <a:cs typeface="+mn-ea"/>
                        <a:sym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latin typeface="+mn-lt"/>
                          <a:ea typeface="+mn-ea"/>
                          <a:cs typeface="+mn-ea"/>
                          <a:sym typeface="+mn-lt"/>
                        </a:rPr>
                        <a:t>2012</a:t>
                      </a:r>
                      <a:endParaRPr lang="zh-CN" altLang="zh-CN" sz="1400" dirty="0">
                        <a:solidFill>
                          <a:schemeClr val="accent6"/>
                        </a:solidFill>
                        <a:latin typeface="+mn-lt"/>
                        <a:ea typeface="+mn-ea"/>
                        <a:cs typeface="+mn-ea"/>
                        <a:sym typeface="+mn-lt"/>
                      </a:endParaRPr>
                    </a:p>
                  </a:txBody>
                  <a:tcPr anchor="ctr"/>
                </a:tc>
              </a:tr>
            </a:tbl>
          </a:graphicData>
        </a:graphic>
      </p:graphicFrame>
      <p:grpSp>
        <p:nvGrpSpPr>
          <p:cNvPr id="8" name="组合 7"/>
          <p:cNvGrpSpPr/>
          <p:nvPr/>
        </p:nvGrpSpPr>
        <p:grpSpPr>
          <a:xfrm>
            <a:off x="8886504" y="405219"/>
            <a:ext cx="2611746" cy="830997"/>
            <a:chOff x="8768054" y="4881313"/>
            <a:chExt cx="2611746" cy="830997"/>
          </a:xfrm>
        </p:grpSpPr>
        <p:sp>
          <p:nvSpPr>
            <p:cNvPr id="9" name="文本框 8"/>
            <p:cNvSpPr txBox="1"/>
            <p:nvPr/>
          </p:nvSpPr>
          <p:spPr>
            <a:xfrm>
              <a:off x="8768054" y="4933140"/>
              <a:ext cx="2236510"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3D3F41">
                      <a:lumMod val="60000"/>
                      <a:lumOff val="40000"/>
                    </a:srgbClr>
                  </a:solidFill>
                  <a:effectLst/>
                  <a:uLnTx/>
                  <a:uFillTx/>
                  <a:cs typeface="+mn-ea"/>
                  <a:sym typeface="+mn-lt"/>
                </a:rPr>
                <a:t>展示方式</a:t>
              </a:r>
              <a:endParaRPr kumimoji="0" lang="zh-CN" altLang="en-US" sz="4000" b="1" i="0" u="none" strike="noStrike" kern="1200" cap="none" spc="0" normalizeH="0" baseline="0" noProof="0" dirty="0">
                <a:ln>
                  <a:noFill/>
                </a:ln>
                <a:solidFill>
                  <a:srgbClr val="3D3F41">
                    <a:lumMod val="60000"/>
                    <a:lumOff val="40000"/>
                  </a:srgbClr>
                </a:solidFill>
                <a:effectLst/>
                <a:uLnTx/>
                <a:uFillTx/>
                <a:cs typeface="+mn-ea"/>
                <a:sym typeface="+mn-lt"/>
              </a:endParaRPr>
            </a:p>
          </p:txBody>
        </p:sp>
        <p:sp>
          <p:nvSpPr>
            <p:cNvPr id="10" name="文本框 9"/>
            <p:cNvSpPr txBox="1"/>
            <p:nvPr/>
          </p:nvSpPr>
          <p:spPr>
            <a:xfrm>
              <a:off x="10876136" y="4881313"/>
              <a:ext cx="503664" cy="83099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071F65"/>
                  </a:solidFill>
                  <a:effectLst/>
                  <a:uLnTx/>
                  <a:uFillTx/>
                  <a:cs typeface="+mn-ea"/>
                  <a:sym typeface="+mn-lt"/>
                </a:rPr>
                <a:t>2</a:t>
              </a:r>
              <a:endParaRPr kumimoji="0" lang="zh-CN" altLang="en-US" sz="4800" b="1" i="0" u="none" strike="noStrike" kern="1200" cap="none" spc="0" normalizeH="0" baseline="0" noProof="0" dirty="0">
                <a:ln>
                  <a:noFill/>
                </a:ln>
                <a:solidFill>
                  <a:srgbClr val="071F65"/>
                </a:solidFill>
                <a:effectLst/>
                <a:uLnTx/>
                <a:uFillTx/>
                <a:cs typeface="+mn-ea"/>
                <a:sym typeface="+mn-lt"/>
              </a:endParaRPr>
            </a:p>
          </p:txBody>
        </p:sp>
      </p:grpSp>
    </p:spTree>
  </p:cSld>
  <p:clrMapOvr>
    <a:masterClrMapping/>
  </p:clrMapOvr>
  <p:transition spd="slow" advClick="0" advTm="3000">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AF4F8"/>
        </a:solidFill>
        <a:effectLst/>
      </p:bgPr>
    </p:bg>
    <p:spTree>
      <p:nvGrpSpPr>
        <p:cNvPr id="1" name=""/>
        <p:cNvGrpSpPr/>
        <p:nvPr/>
      </p:nvGrpSpPr>
      <p:grpSpPr>
        <a:xfrm>
          <a:off x="0" y="0"/>
          <a:ext cx="0" cy="0"/>
          <a:chOff x="0" y="0"/>
          <a:chExt cx="0" cy="0"/>
        </a:xfrm>
      </p:grpSpPr>
      <p:sp>
        <p:nvSpPr>
          <p:cNvPr id="7" name="任意多边形 6"/>
          <p:cNvSpPr/>
          <p:nvPr/>
        </p:nvSpPr>
        <p:spPr>
          <a:xfrm>
            <a:off x="8194182" y="1570224"/>
            <a:ext cx="4004168" cy="4118283"/>
          </a:xfrm>
          <a:custGeom>
            <a:avLst/>
            <a:gdLst>
              <a:gd name="connsiteX0" fmla="*/ 2997200 w 2997200"/>
              <a:gd name="connsiteY0" fmla="*/ 0 h 3028950"/>
              <a:gd name="connsiteX1" fmla="*/ 2997200 w 2997200"/>
              <a:gd name="connsiteY1" fmla="*/ 2540000 h 3028950"/>
              <a:gd name="connsiteX2" fmla="*/ 0 w 2997200"/>
              <a:gd name="connsiteY2" fmla="*/ 3028950 h 3028950"/>
              <a:gd name="connsiteX3" fmla="*/ 1676400 w 2997200"/>
              <a:gd name="connsiteY3" fmla="*/ 2362200 h 3028950"/>
              <a:gd name="connsiteX4" fmla="*/ 1536700 w 2997200"/>
              <a:gd name="connsiteY4" fmla="*/ 1460500 h 3028950"/>
              <a:gd name="connsiteX5" fmla="*/ 2997200 w 2997200"/>
              <a:gd name="connsiteY5" fmla="*/ 0 h 3028950"/>
              <a:gd name="connsiteX0-1" fmla="*/ 2997200 w 2997200"/>
              <a:gd name="connsiteY0-2" fmla="*/ 0 h 3028950"/>
              <a:gd name="connsiteX1-3" fmla="*/ 2997200 w 2997200"/>
              <a:gd name="connsiteY1-4" fmla="*/ 2540000 h 3028950"/>
              <a:gd name="connsiteX2-5" fmla="*/ 0 w 2997200"/>
              <a:gd name="connsiteY2-6" fmla="*/ 3028950 h 3028950"/>
              <a:gd name="connsiteX3-7" fmla="*/ 1644650 w 2997200"/>
              <a:gd name="connsiteY3-8" fmla="*/ 2362200 h 3028950"/>
              <a:gd name="connsiteX4-9" fmla="*/ 1536700 w 2997200"/>
              <a:gd name="connsiteY4-10" fmla="*/ 1460500 h 3028950"/>
              <a:gd name="connsiteX5-11" fmla="*/ 2997200 w 2997200"/>
              <a:gd name="connsiteY5-12" fmla="*/ 0 h 3028950"/>
              <a:gd name="connsiteX0-13" fmla="*/ 3009900 w 3009900"/>
              <a:gd name="connsiteY0-14" fmla="*/ 0 h 3028950"/>
              <a:gd name="connsiteX1-15" fmla="*/ 3009900 w 3009900"/>
              <a:gd name="connsiteY1-16" fmla="*/ 2540000 h 3028950"/>
              <a:gd name="connsiteX2-17" fmla="*/ 0 w 3009900"/>
              <a:gd name="connsiteY2-18" fmla="*/ 3028950 h 3028950"/>
              <a:gd name="connsiteX3-19" fmla="*/ 1657350 w 3009900"/>
              <a:gd name="connsiteY3-20" fmla="*/ 2362200 h 3028950"/>
              <a:gd name="connsiteX4-21" fmla="*/ 1549400 w 3009900"/>
              <a:gd name="connsiteY4-22" fmla="*/ 1460500 h 3028950"/>
              <a:gd name="connsiteX5-23" fmla="*/ 3009900 w 3009900"/>
              <a:gd name="connsiteY5-24" fmla="*/ 0 h 3028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09900" h="3028950">
                <a:moveTo>
                  <a:pt x="3009900" y="0"/>
                </a:moveTo>
                <a:lnTo>
                  <a:pt x="3009900" y="2540000"/>
                </a:lnTo>
                <a:lnTo>
                  <a:pt x="0" y="3028950"/>
                </a:lnTo>
                <a:lnTo>
                  <a:pt x="1657350" y="2362200"/>
                </a:lnTo>
                <a:lnTo>
                  <a:pt x="1549400" y="1460500"/>
                </a:lnTo>
                <a:lnTo>
                  <a:pt x="300990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A3005B"/>
              </a:solidFill>
              <a:effectLst/>
              <a:uLnTx/>
              <a:uFillTx/>
              <a:cs typeface="+mn-ea"/>
              <a:sym typeface="+mn-lt"/>
            </a:endParaRPr>
          </a:p>
        </p:txBody>
      </p:sp>
      <p:sp>
        <p:nvSpPr>
          <p:cNvPr id="6" name="任意多边形 5"/>
          <p:cNvSpPr/>
          <p:nvPr/>
        </p:nvSpPr>
        <p:spPr>
          <a:xfrm>
            <a:off x="8202631" y="4825394"/>
            <a:ext cx="2219610" cy="863113"/>
          </a:xfrm>
          <a:custGeom>
            <a:avLst/>
            <a:gdLst>
              <a:gd name="connsiteX0" fmla="*/ 0 w 1670050"/>
              <a:gd name="connsiteY0" fmla="*/ 666750 h 666750"/>
              <a:gd name="connsiteX1" fmla="*/ 139700 w 1670050"/>
              <a:gd name="connsiteY1" fmla="*/ 0 h 666750"/>
              <a:gd name="connsiteX2" fmla="*/ 1670050 w 1670050"/>
              <a:gd name="connsiteY2" fmla="*/ 12700 h 666750"/>
              <a:gd name="connsiteX3" fmla="*/ 0 w 1670050"/>
              <a:gd name="connsiteY3" fmla="*/ 666750 h 666750"/>
              <a:gd name="connsiteX0-1" fmla="*/ 0 w 1676400"/>
              <a:gd name="connsiteY0-2" fmla="*/ 666750 h 666750"/>
              <a:gd name="connsiteX1-3" fmla="*/ 139700 w 1676400"/>
              <a:gd name="connsiteY1-4" fmla="*/ 0 h 666750"/>
              <a:gd name="connsiteX2-5" fmla="*/ 1676400 w 1676400"/>
              <a:gd name="connsiteY2-6" fmla="*/ 38100 h 666750"/>
              <a:gd name="connsiteX3-7" fmla="*/ 0 w 1676400"/>
              <a:gd name="connsiteY3-8" fmla="*/ 666750 h 666750"/>
              <a:gd name="connsiteX0-9" fmla="*/ 0 w 1668780"/>
              <a:gd name="connsiteY0-10" fmla="*/ 666750 h 666750"/>
              <a:gd name="connsiteX1-11" fmla="*/ 139700 w 1668780"/>
              <a:gd name="connsiteY1-12" fmla="*/ 0 h 666750"/>
              <a:gd name="connsiteX2-13" fmla="*/ 1668780 w 1668780"/>
              <a:gd name="connsiteY2-14" fmla="*/ 22860 h 666750"/>
              <a:gd name="connsiteX3-15" fmla="*/ 0 w 1668780"/>
              <a:gd name="connsiteY3-16" fmla="*/ 666750 h 666750"/>
            </a:gdLst>
            <a:ahLst/>
            <a:cxnLst>
              <a:cxn ang="0">
                <a:pos x="connsiteX0-1" y="connsiteY0-2"/>
              </a:cxn>
              <a:cxn ang="0">
                <a:pos x="connsiteX1-3" y="connsiteY1-4"/>
              </a:cxn>
              <a:cxn ang="0">
                <a:pos x="connsiteX2-5" y="connsiteY2-6"/>
              </a:cxn>
              <a:cxn ang="0">
                <a:pos x="connsiteX3-7" y="connsiteY3-8"/>
              </a:cxn>
            </a:cxnLst>
            <a:rect l="l" t="t" r="r" b="b"/>
            <a:pathLst>
              <a:path w="1668780" h="666750">
                <a:moveTo>
                  <a:pt x="0" y="666750"/>
                </a:moveTo>
                <a:lnTo>
                  <a:pt x="139700" y="0"/>
                </a:lnTo>
                <a:lnTo>
                  <a:pt x="1668780" y="22860"/>
                </a:lnTo>
                <a:lnTo>
                  <a:pt x="0" y="66675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 name="任意多边形 4"/>
          <p:cNvSpPr/>
          <p:nvPr/>
        </p:nvSpPr>
        <p:spPr>
          <a:xfrm>
            <a:off x="1907050" y="1964791"/>
            <a:ext cx="8517303" cy="2899650"/>
          </a:xfrm>
          <a:custGeom>
            <a:avLst/>
            <a:gdLst>
              <a:gd name="connsiteX0" fmla="*/ 899160 w 6408420"/>
              <a:gd name="connsiteY0" fmla="*/ 0 h 2240280"/>
              <a:gd name="connsiteX1" fmla="*/ 6134100 w 6408420"/>
              <a:gd name="connsiteY1" fmla="*/ 15240 h 2240280"/>
              <a:gd name="connsiteX2" fmla="*/ 6408420 w 6408420"/>
              <a:gd name="connsiteY2" fmla="*/ 2240280 h 2240280"/>
              <a:gd name="connsiteX3" fmla="*/ 0 w 6408420"/>
              <a:gd name="connsiteY3" fmla="*/ 2240280 h 2240280"/>
              <a:gd name="connsiteX4" fmla="*/ 1013460 w 6408420"/>
              <a:gd name="connsiteY4" fmla="*/ 2095500 h 2240280"/>
              <a:gd name="connsiteX5" fmla="*/ 899160 w 6408420"/>
              <a:gd name="connsiteY5" fmla="*/ 0 h 2240280"/>
              <a:gd name="connsiteX0-1" fmla="*/ 892810 w 6402070"/>
              <a:gd name="connsiteY0-2" fmla="*/ 0 h 2240280"/>
              <a:gd name="connsiteX1-3" fmla="*/ 6127750 w 6402070"/>
              <a:gd name="connsiteY1-4" fmla="*/ 15240 h 2240280"/>
              <a:gd name="connsiteX2-5" fmla="*/ 6402070 w 6402070"/>
              <a:gd name="connsiteY2-6" fmla="*/ 2240280 h 2240280"/>
              <a:gd name="connsiteX3-7" fmla="*/ 0 w 6402070"/>
              <a:gd name="connsiteY3-8" fmla="*/ 2227580 h 2240280"/>
              <a:gd name="connsiteX4-9" fmla="*/ 1007110 w 6402070"/>
              <a:gd name="connsiteY4-10" fmla="*/ 2095500 h 2240280"/>
              <a:gd name="connsiteX5-11" fmla="*/ 892810 w 6402070"/>
              <a:gd name="connsiteY5-12" fmla="*/ 0 h 2240280"/>
              <a:gd name="connsiteX0-13" fmla="*/ 892810 w 6402070"/>
              <a:gd name="connsiteY0-14" fmla="*/ 0 h 2240280"/>
              <a:gd name="connsiteX1-15" fmla="*/ 6127750 w 6402070"/>
              <a:gd name="connsiteY1-16" fmla="*/ 15240 h 2240280"/>
              <a:gd name="connsiteX2-17" fmla="*/ 6402070 w 6402070"/>
              <a:gd name="connsiteY2-18" fmla="*/ 2240280 h 2240280"/>
              <a:gd name="connsiteX3-19" fmla="*/ 0 w 6402070"/>
              <a:gd name="connsiteY3-20" fmla="*/ 2227580 h 2240280"/>
              <a:gd name="connsiteX4-21" fmla="*/ 988060 w 6402070"/>
              <a:gd name="connsiteY4-22" fmla="*/ 2051050 h 2240280"/>
              <a:gd name="connsiteX5-23" fmla="*/ 892810 w 6402070"/>
              <a:gd name="connsiteY5-24" fmla="*/ 0 h 2240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402070" h="2240280">
                <a:moveTo>
                  <a:pt x="892810" y="0"/>
                </a:moveTo>
                <a:lnTo>
                  <a:pt x="6127750" y="15240"/>
                </a:lnTo>
                <a:lnTo>
                  <a:pt x="6402070" y="2240280"/>
                </a:lnTo>
                <a:lnTo>
                  <a:pt x="0" y="2227580"/>
                </a:lnTo>
                <a:lnTo>
                  <a:pt x="988060" y="2051050"/>
                </a:lnTo>
                <a:lnTo>
                  <a:pt x="892810" y="0"/>
                </a:lnTo>
                <a:close/>
              </a:path>
            </a:pathLst>
          </a:custGeom>
          <a:solidFill>
            <a:schemeClr val="bg1"/>
          </a:solidFill>
          <a:ln>
            <a:noFill/>
          </a:ln>
          <a:effectLst>
            <a:outerShdw blurRad="25400" dist="254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C000"/>
              </a:solidFill>
              <a:effectLst/>
              <a:uLnTx/>
              <a:uFillTx/>
              <a:cs typeface="+mn-ea"/>
              <a:sym typeface="+mn-lt"/>
            </a:endParaRPr>
          </a:p>
        </p:txBody>
      </p:sp>
      <p:sp>
        <p:nvSpPr>
          <p:cNvPr id="4" name="任意多边形 3"/>
          <p:cNvSpPr/>
          <p:nvPr/>
        </p:nvSpPr>
        <p:spPr>
          <a:xfrm>
            <a:off x="1888041" y="4564407"/>
            <a:ext cx="1353730" cy="281539"/>
          </a:xfrm>
          <a:custGeom>
            <a:avLst/>
            <a:gdLst>
              <a:gd name="connsiteX0" fmla="*/ 0 w 1010195"/>
              <a:gd name="connsiteY0" fmla="*/ 0 h 217714"/>
              <a:gd name="connsiteX1" fmla="*/ 8709 w 1010195"/>
              <a:gd name="connsiteY1" fmla="*/ 217714 h 217714"/>
              <a:gd name="connsiteX2" fmla="*/ 1010195 w 1010195"/>
              <a:gd name="connsiteY2" fmla="*/ 87086 h 217714"/>
              <a:gd name="connsiteX3" fmla="*/ 0 w 1010195"/>
              <a:gd name="connsiteY3" fmla="*/ 0 h 217714"/>
              <a:gd name="connsiteX0-1" fmla="*/ 0 w 1017338"/>
              <a:gd name="connsiteY0-2" fmla="*/ 0 h 217714"/>
              <a:gd name="connsiteX1-3" fmla="*/ 8709 w 1017338"/>
              <a:gd name="connsiteY1-4" fmla="*/ 217714 h 217714"/>
              <a:gd name="connsiteX2-5" fmla="*/ 1017338 w 1017338"/>
              <a:gd name="connsiteY2-6" fmla="*/ 87086 h 217714"/>
              <a:gd name="connsiteX3-7" fmla="*/ 0 w 1017338"/>
              <a:gd name="connsiteY3-8" fmla="*/ 0 h 217714"/>
            </a:gdLst>
            <a:ahLst/>
            <a:cxnLst>
              <a:cxn ang="0">
                <a:pos x="connsiteX0-1" y="connsiteY0-2"/>
              </a:cxn>
              <a:cxn ang="0">
                <a:pos x="connsiteX1-3" y="connsiteY1-4"/>
              </a:cxn>
              <a:cxn ang="0">
                <a:pos x="connsiteX2-5" y="connsiteY2-6"/>
              </a:cxn>
              <a:cxn ang="0">
                <a:pos x="connsiteX3-7" y="connsiteY3-8"/>
              </a:cxn>
            </a:cxnLst>
            <a:rect l="l" t="t" r="r" b="b"/>
            <a:pathLst>
              <a:path w="1017338" h="217714">
                <a:moveTo>
                  <a:pt x="0" y="0"/>
                </a:moveTo>
                <a:lnTo>
                  <a:pt x="8709" y="217714"/>
                </a:lnTo>
                <a:lnTo>
                  <a:pt x="1017338" y="87086"/>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 name="矩形 8"/>
          <p:cNvSpPr/>
          <p:nvPr/>
        </p:nvSpPr>
        <p:spPr>
          <a:xfrm>
            <a:off x="4614470" y="2403684"/>
            <a:ext cx="3570208" cy="2123658"/>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071F65"/>
                </a:solidFill>
                <a:effectLst/>
                <a:uLnTx/>
                <a:uFillTx/>
                <a:cs typeface="+mn-ea"/>
                <a:sym typeface="+mn-lt"/>
              </a:rPr>
              <a:t>谢谢观看</a:t>
            </a:r>
            <a:endParaRPr kumimoji="0" lang="en-US" altLang="zh-CN" sz="6600" b="1" i="0" u="none" strike="noStrike" kern="1200" cap="none" spc="0" normalizeH="0" baseline="0" noProof="0" dirty="0">
              <a:ln>
                <a:noFill/>
              </a:ln>
              <a:solidFill>
                <a:srgbClr val="071F65"/>
              </a:solidFill>
              <a:effectLst/>
              <a:uLnTx/>
              <a:uFillTx/>
              <a:cs typeface="+mn-ea"/>
              <a:sym typeface="+mn-lt"/>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071F65"/>
                </a:solidFill>
                <a:effectLst/>
                <a:uLnTx/>
                <a:uFillTx/>
                <a:cs typeface="+mn-ea"/>
                <a:sym typeface="+mn-lt"/>
              </a:rPr>
              <a:t>请指正！</a:t>
            </a:r>
            <a:endParaRPr kumimoji="0" lang="zh-CN" altLang="en-US" sz="6600" b="1" i="0" u="none" strike="noStrike" kern="1200" cap="none" spc="0" normalizeH="0" baseline="0" noProof="0" dirty="0">
              <a:ln>
                <a:noFill/>
              </a:ln>
              <a:solidFill>
                <a:srgbClr val="071F65"/>
              </a:solidFill>
              <a:effectLst/>
              <a:uLnTx/>
              <a:uFillTx/>
              <a:cs typeface="+mn-ea"/>
              <a:sym typeface="+mn-lt"/>
            </a:endParaRPr>
          </a:p>
        </p:txBody>
      </p:sp>
      <p:sp>
        <p:nvSpPr>
          <p:cNvPr id="3" name="任意多边形 2"/>
          <p:cNvSpPr/>
          <p:nvPr/>
        </p:nvSpPr>
        <p:spPr>
          <a:xfrm>
            <a:off x="-13165" y="1570224"/>
            <a:ext cx="3257048" cy="3107208"/>
          </a:xfrm>
          <a:custGeom>
            <a:avLst/>
            <a:gdLst>
              <a:gd name="connsiteX0" fmla="*/ 0 w 2438400"/>
              <a:gd name="connsiteY0" fmla="*/ 0 h 2400300"/>
              <a:gd name="connsiteX1" fmla="*/ 2413000 w 2438400"/>
              <a:gd name="connsiteY1" fmla="*/ 139700 h 2400300"/>
              <a:gd name="connsiteX2" fmla="*/ 2438400 w 2438400"/>
              <a:gd name="connsiteY2" fmla="*/ 2400300 h 2400300"/>
              <a:gd name="connsiteX3" fmla="*/ 12700 w 2438400"/>
              <a:gd name="connsiteY3" fmla="*/ 2222500 h 2400300"/>
              <a:gd name="connsiteX4" fmla="*/ 0 w 2438400"/>
              <a:gd name="connsiteY4" fmla="*/ 0 h 2400300"/>
              <a:gd name="connsiteX0-1" fmla="*/ 9896 w 2448296"/>
              <a:gd name="connsiteY0-2" fmla="*/ 0 h 2400300"/>
              <a:gd name="connsiteX1-3" fmla="*/ 2422896 w 2448296"/>
              <a:gd name="connsiteY1-4" fmla="*/ 139700 h 2400300"/>
              <a:gd name="connsiteX2-5" fmla="*/ 2448296 w 2448296"/>
              <a:gd name="connsiteY2-6" fmla="*/ 2400300 h 2400300"/>
              <a:gd name="connsiteX3-7" fmla="*/ 659 w 2448296"/>
              <a:gd name="connsiteY3-8" fmla="*/ 2214986 h 2400300"/>
              <a:gd name="connsiteX4-9" fmla="*/ 9896 w 2448296"/>
              <a:gd name="connsiteY4-10" fmla="*/ 0 h 24003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8296" h="2400300">
                <a:moveTo>
                  <a:pt x="9896" y="0"/>
                </a:moveTo>
                <a:lnTo>
                  <a:pt x="2422896" y="139700"/>
                </a:lnTo>
                <a:lnTo>
                  <a:pt x="2448296" y="2400300"/>
                </a:lnTo>
                <a:lnTo>
                  <a:pt x="659" y="2214986"/>
                </a:lnTo>
                <a:cubicBezTo>
                  <a:pt x="-3574" y="1478386"/>
                  <a:pt x="14129" y="749300"/>
                  <a:pt x="9896" y="0"/>
                </a:cubicBezTo>
                <a:close/>
              </a:path>
            </a:pathLst>
          </a:custGeom>
          <a:solidFill>
            <a:schemeClr val="bg1"/>
          </a:solidFill>
          <a:ln>
            <a:noFill/>
          </a:ln>
          <a:effectLst>
            <a:outerShdw blurRad="25400" dist="127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A3005B"/>
              </a:solidFill>
              <a:effectLst/>
              <a:uLnTx/>
              <a:uFillTx/>
              <a:cs typeface="+mn-ea"/>
              <a:sym typeface="+mn-lt"/>
            </a:endParaRPr>
          </a:p>
        </p:txBody>
      </p:sp>
      <p:sp>
        <p:nvSpPr>
          <p:cNvPr id="2" name="矩形 1"/>
          <p:cNvSpPr/>
          <p:nvPr/>
        </p:nvSpPr>
        <p:spPr>
          <a:xfrm>
            <a:off x="4768358" y="5026117"/>
            <a:ext cx="3262432"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rgbClr val="3D3F41"/>
                </a:solidFill>
                <a:effectLst/>
                <a:uLnTx/>
                <a:uFillTx/>
                <a:cs typeface="+mn-ea"/>
                <a:sym typeface="+mn-lt"/>
              </a:rPr>
              <a:t>祝你顺利完成毕业答辩</a:t>
            </a:r>
            <a:endParaRPr kumimoji="0" lang="zh-CN" altLang="en-US" sz="2400" i="0" u="none" strike="noStrike" kern="1200" cap="none" spc="0" normalizeH="0" baseline="0" noProof="0" dirty="0">
              <a:ln>
                <a:noFill/>
              </a:ln>
              <a:solidFill>
                <a:srgbClr val="3D3F41"/>
              </a:solidFill>
              <a:effectLst/>
              <a:uLnTx/>
              <a:uFillTx/>
              <a:cs typeface="+mn-ea"/>
              <a:sym typeface="+mn-lt"/>
            </a:endParaRPr>
          </a:p>
        </p:txBody>
      </p:sp>
      <p:sp>
        <p:nvSpPr>
          <p:cNvPr id="12" name="矩形 11"/>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250"/>
                                        <p:tgtEl>
                                          <p:spTgt spid="6"/>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000"/>
                                        <p:tgtEl>
                                          <p:spTgt spid="7"/>
                                        </p:tgtEl>
                                      </p:cBhvr>
                                    </p:animEffect>
                                  </p:childTnLst>
                                </p:cTn>
                              </p:par>
                            </p:childTnLst>
                          </p:cTn>
                        </p:par>
                        <p:par>
                          <p:cTn id="20" fill="hold">
                            <p:stCondLst>
                              <p:cond delay="3000"/>
                            </p:stCondLst>
                            <p:childTnLst>
                              <p:par>
                                <p:cTn id="21" presetID="14"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1000"/>
                                        <p:tgtEl>
                                          <p:spTgt spid="9"/>
                                        </p:tgtEl>
                                      </p:cBhvr>
                                    </p:animEffect>
                                  </p:childTnLst>
                                </p:cTn>
                              </p:par>
                            </p:childTnLst>
                          </p:cTn>
                        </p:par>
                        <p:par>
                          <p:cTn id="24" fill="hold">
                            <p:stCondLst>
                              <p:cond delay="4000"/>
                            </p:stCondLst>
                            <p:childTnLst>
                              <p:par>
                                <p:cTn id="25" presetID="14" presetClass="entr" presetSubtype="1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par>
                          <p:cTn id="28" fill="hold">
                            <p:stCondLst>
                              <p:cond delay="45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P spid="4" grpId="0" animBg="1"/>
      <p:bldP spid="9" grpId="0"/>
      <p:bldP spid="2"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F4F8"/>
        </a:solidFill>
        <a:effectLst/>
      </p:bgPr>
    </p:bg>
    <p:spTree>
      <p:nvGrpSpPr>
        <p:cNvPr id="1" name=""/>
        <p:cNvGrpSpPr/>
        <p:nvPr/>
      </p:nvGrpSpPr>
      <p:grpSpPr>
        <a:xfrm>
          <a:off x="0" y="0"/>
          <a:ext cx="0" cy="0"/>
          <a:chOff x="0" y="0"/>
          <a:chExt cx="0" cy="0"/>
        </a:xfrm>
      </p:grpSpPr>
      <p:sp>
        <p:nvSpPr>
          <p:cNvPr id="3" name="文本框 2"/>
          <p:cNvSpPr txBox="1"/>
          <p:nvPr/>
        </p:nvSpPr>
        <p:spPr>
          <a:xfrm>
            <a:off x="737906" y="2457599"/>
            <a:ext cx="1729961"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Part</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4" name="矩形 3"/>
          <p:cNvSpPr/>
          <p:nvPr/>
        </p:nvSpPr>
        <p:spPr>
          <a:xfrm>
            <a:off x="5638797" y="2524274"/>
            <a:ext cx="4330032" cy="110799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FFFFFF"/>
                </a:solidFill>
                <a:effectLst/>
                <a:uLnTx/>
                <a:uFillTx/>
                <a:cs typeface="+mn-ea"/>
                <a:sym typeface="+mn-lt"/>
              </a:rPr>
              <a:t>选 题 背 景</a:t>
            </a:r>
            <a:endParaRPr kumimoji="0" lang="zh-CN" altLang="en-US" sz="6600" b="1" i="0" u="none" strike="noStrike" kern="1200" cap="none" spc="0" normalizeH="0" baseline="0" noProof="0" dirty="0">
              <a:ln>
                <a:noFill/>
              </a:ln>
              <a:solidFill>
                <a:srgbClr val="3D3F41"/>
              </a:solidFill>
              <a:effectLst/>
              <a:uLnTx/>
              <a:uFillTx/>
              <a:cs typeface="+mn-ea"/>
              <a:sym typeface="+mn-lt"/>
            </a:endParaRPr>
          </a:p>
        </p:txBody>
      </p:sp>
      <p:grpSp>
        <p:nvGrpSpPr>
          <p:cNvPr id="9" name="组合 8"/>
          <p:cNvGrpSpPr/>
          <p:nvPr/>
        </p:nvGrpSpPr>
        <p:grpSpPr>
          <a:xfrm>
            <a:off x="10193911" y="2533655"/>
            <a:ext cx="1505540" cy="1148493"/>
            <a:chOff x="9140243" y="2649839"/>
            <a:chExt cx="1505540" cy="1148493"/>
          </a:xfrm>
        </p:grpSpPr>
        <p:sp>
          <p:nvSpPr>
            <p:cNvPr id="6" name="矩形 5"/>
            <p:cNvSpPr/>
            <p:nvPr/>
          </p:nvSpPr>
          <p:spPr>
            <a:xfrm>
              <a:off x="9140243" y="2649839"/>
              <a:ext cx="139172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1-1 </a:t>
              </a:r>
              <a:r>
                <a:rPr kumimoji="1" lang="zh-CN" altLang="en-US" sz="1800" b="0" i="0" u="none" strike="noStrike" kern="1200" cap="none" spc="0" normalizeH="0" baseline="0" noProof="0" dirty="0">
                  <a:ln>
                    <a:noFill/>
                  </a:ln>
                  <a:solidFill>
                    <a:srgbClr val="FFFFFF"/>
                  </a:solidFill>
                  <a:effectLst/>
                  <a:uLnTx/>
                  <a:uFillTx/>
                  <a:cs typeface="+mn-ea"/>
                  <a:sym typeface="+mn-lt"/>
                </a:rPr>
                <a:t>数据分析</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 name="矩形 6"/>
            <p:cNvSpPr/>
            <p:nvPr/>
          </p:nvSpPr>
          <p:spPr>
            <a:xfrm>
              <a:off x="9140243" y="3037021"/>
              <a:ext cx="150554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cs typeface="+mn-ea"/>
                  <a:sym typeface="+mn-lt"/>
                </a:rPr>
                <a:t>1-2 </a:t>
              </a:r>
              <a:r>
                <a:rPr kumimoji="0" lang="zh-CN" altLang="en-US" sz="1800" b="0" i="0" u="none" strike="noStrike" kern="1200" cap="none" spc="0" normalizeH="0" baseline="0" noProof="0" dirty="0">
                  <a:ln>
                    <a:noFill/>
                  </a:ln>
                  <a:solidFill>
                    <a:srgbClr val="FFFFFF"/>
                  </a:solidFill>
                  <a:effectLst/>
                  <a:uLnTx/>
                  <a:uFillTx/>
                  <a:cs typeface="+mn-ea"/>
                  <a:sym typeface="+mn-lt"/>
                </a:rPr>
                <a:t>引出课题</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8" name="矩形 7"/>
            <p:cNvSpPr/>
            <p:nvPr/>
          </p:nvSpPr>
          <p:spPr>
            <a:xfrm>
              <a:off x="9140243" y="3429000"/>
              <a:ext cx="150554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1-3 </a:t>
              </a:r>
              <a:r>
                <a:rPr kumimoji="1" lang="zh-CN" altLang="en-US" sz="1800" b="0" i="0" u="none" strike="noStrike" kern="1200" cap="none" spc="0" normalizeH="0" baseline="0" noProof="0" dirty="0">
                  <a:ln>
                    <a:noFill/>
                  </a:ln>
                  <a:solidFill>
                    <a:srgbClr val="FFFFFF"/>
                  </a:solidFill>
                  <a:effectLst/>
                  <a:uLnTx/>
                  <a:uFillTx/>
                  <a:cs typeface="+mn-ea"/>
                  <a:sym typeface="+mn-lt"/>
                </a:rPr>
                <a:t>研究意义</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0" name="文本框 9"/>
          <p:cNvSpPr txBox="1"/>
          <p:nvPr/>
        </p:nvSpPr>
        <p:spPr>
          <a:xfrm>
            <a:off x="2634723" y="2423333"/>
            <a:ext cx="800219"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01</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1" name="矩形 10"/>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71F65"/>
                </a:solidFill>
                <a:latin typeface="+mn-lt"/>
                <a:ea typeface="+mn-ea"/>
                <a:cs typeface="+mn-ea"/>
                <a:sym typeface="+mn-lt"/>
              </a:rPr>
              <a:t>1-1 </a:t>
            </a:r>
            <a:r>
              <a:rPr lang="zh-CN" altLang="en-US" dirty="0">
                <a:solidFill>
                  <a:srgbClr val="071F65"/>
                </a:solidFill>
                <a:latin typeface="+mn-lt"/>
                <a:ea typeface="+mn-ea"/>
                <a:cs typeface="+mn-ea"/>
                <a:sym typeface="+mn-lt"/>
              </a:rPr>
              <a:t>数据分析</a:t>
            </a:r>
            <a:endParaRPr lang="zh-CN" altLang="en-US" dirty="0">
              <a:solidFill>
                <a:srgbClr val="071F65"/>
              </a:solidFill>
              <a:latin typeface="+mn-lt"/>
              <a:ea typeface="+mn-ea"/>
              <a:cs typeface="+mn-ea"/>
              <a:sym typeface="+mn-lt"/>
            </a:endParaRPr>
          </a:p>
        </p:txBody>
      </p:sp>
      <p:grpSp>
        <p:nvGrpSpPr>
          <p:cNvPr id="49" name="组合 48"/>
          <p:cNvGrpSpPr/>
          <p:nvPr/>
        </p:nvGrpSpPr>
        <p:grpSpPr>
          <a:xfrm>
            <a:off x="880230" y="1737360"/>
            <a:ext cx="4668164" cy="4167493"/>
            <a:chOff x="5530423" y="3106609"/>
            <a:chExt cx="2748381" cy="2949345"/>
          </a:xfrm>
          <a:solidFill>
            <a:schemeClr val="bg1"/>
          </a:solidFill>
        </p:grpSpPr>
        <p:sp>
          <p:nvSpPr>
            <p:cNvPr id="50" name="椭圆 7"/>
            <p:cNvSpPr/>
            <p:nvPr/>
          </p:nvSpPr>
          <p:spPr>
            <a:xfrm>
              <a:off x="5530423" y="3106609"/>
              <a:ext cx="2748381" cy="2949345"/>
            </a:xfrm>
            <a:prstGeom prst="roundRect">
              <a:avLst>
                <a:gd name="adj" fmla="val 3071"/>
              </a:avLst>
            </a:prstGeom>
            <a:grpFill/>
            <a:ln>
              <a:noFill/>
            </a:ln>
            <a:effectLst>
              <a:outerShdw blurRad="381000" dist="127000" dir="2700000" algn="tl" rotWithShape="0">
                <a:srgbClr val="C9C9C9"/>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51" name="椭圆 7"/>
            <p:cNvSpPr/>
            <p:nvPr/>
          </p:nvSpPr>
          <p:spPr>
            <a:xfrm>
              <a:off x="5530423" y="3106609"/>
              <a:ext cx="2748381" cy="2949345"/>
            </a:xfrm>
            <a:prstGeom prst="roundRect">
              <a:avLst>
                <a:gd name="adj" fmla="val 4047"/>
              </a:avLst>
            </a:prstGeom>
            <a:grpFill/>
            <a:ln>
              <a:noFill/>
            </a:ln>
            <a:effectLst>
              <a:outerShdw blurRad="381000" dist="190500" dir="13500000" algn="br" rotWithShape="0">
                <a:srgbClr val="C9C9C9"/>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52" name="椭圆 7"/>
            <p:cNvSpPr/>
            <p:nvPr/>
          </p:nvSpPr>
          <p:spPr>
            <a:xfrm>
              <a:off x="5530423" y="3106609"/>
              <a:ext cx="2748381" cy="2949345"/>
            </a:xfrm>
            <a:prstGeom prst="roundRect">
              <a:avLst>
                <a:gd name="adj" fmla="val 20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aphicFrame>
        <p:nvGraphicFramePr>
          <p:cNvPr id="53" name="图表 52"/>
          <p:cNvGraphicFramePr/>
          <p:nvPr/>
        </p:nvGraphicFramePr>
        <p:xfrm>
          <a:off x="1245071" y="1810669"/>
          <a:ext cx="3949160" cy="3767168"/>
        </p:xfrm>
        <a:graphic>
          <a:graphicData uri="http://schemas.openxmlformats.org/drawingml/2006/chart">
            <c:chart xmlns:c="http://schemas.openxmlformats.org/drawingml/2006/chart" xmlns:r="http://schemas.openxmlformats.org/officeDocument/2006/relationships" r:id="rId1"/>
          </a:graphicData>
        </a:graphic>
      </p:graphicFrame>
      <p:sp>
        <p:nvSpPr>
          <p:cNvPr id="54" name="文本框 17"/>
          <p:cNvSpPr txBox="1"/>
          <p:nvPr/>
        </p:nvSpPr>
        <p:spPr>
          <a:xfrm>
            <a:off x="7139654" y="2143243"/>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55" name="矩形 54"/>
          <p:cNvSpPr/>
          <p:nvPr/>
        </p:nvSpPr>
        <p:spPr>
          <a:xfrm>
            <a:off x="7139654" y="1737360"/>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56" name="文本框 17"/>
          <p:cNvSpPr txBox="1"/>
          <p:nvPr/>
        </p:nvSpPr>
        <p:spPr>
          <a:xfrm>
            <a:off x="7139654" y="3780332"/>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57" name="矩形 56"/>
          <p:cNvSpPr/>
          <p:nvPr/>
        </p:nvSpPr>
        <p:spPr>
          <a:xfrm>
            <a:off x="7139654" y="3374449"/>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58" name="文本框 17"/>
          <p:cNvSpPr txBox="1"/>
          <p:nvPr/>
        </p:nvSpPr>
        <p:spPr>
          <a:xfrm>
            <a:off x="7139654" y="5215331"/>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59" name="矩形 58"/>
          <p:cNvSpPr/>
          <p:nvPr/>
        </p:nvSpPr>
        <p:spPr>
          <a:xfrm>
            <a:off x="7139654" y="4809448"/>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0-#ppt_w/2"/>
                                          </p:val>
                                        </p:tav>
                                        <p:tav tm="100000">
                                          <p:val>
                                            <p:strVal val="#ppt_x"/>
                                          </p:val>
                                        </p:tav>
                                      </p:tavLst>
                                    </p:anim>
                                    <p:anim calcmode="lin" valueType="num">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500"/>
                                  </p:stCondLst>
                                  <p:childTnLst>
                                    <p:set>
                                      <p:cBhvr>
                                        <p:cTn id="10" dur="1" fill="hold">
                                          <p:stCondLst>
                                            <p:cond delay="0"/>
                                          </p:stCondLst>
                                        </p:cTn>
                                        <p:tgtEl>
                                          <p:spTgt spid="53">
                                            <p:graphicEl>
                                              <a:chart seriesIdx="-3" categoryIdx="-3" bldStep="gridLegend"/>
                                            </p:graphicEl>
                                          </p:spTgt>
                                        </p:tgtEl>
                                        <p:attrNameLst>
                                          <p:attrName>style.visibility</p:attrName>
                                        </p:attrNameLst>
                                      </p:cBhvr>
                                      <p:to>
                                        <p:strVal val="visible"/>
                                      </p:to>
                                    </p:set>
                                    <p:animEffect transition="in" filter="wipe(down)">
                                      <p:cBhvr>
                                        <p:cTn id="11" dur="500"/>
                                        <p:tgtEl>
                                          <p:spTgt spid="53">
                                            <p:graphicEl>
                                              <a:chart seriesIdx="-3" categoryIdx="-3" bldStep="gridLegend"/>
                                            </p:graphicEl>
                                          </p:spTgt>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53">
                                            <p:graphicEl>
                                              <a:chart seriesIdx="0" categoryIdx="-4" bldStep="series"/>
                                            </p:graphicEl>
                                          </p:spTgt>
                                        </p:tgtEl>
                                        <p:attrNameLst>
                                          <p:attrName>style.visibility</p:attrName>
                                        </p:attrNameLst>
                                      </p:cBhvr>
                                      <p:to>
                                        <p:strVal val="visible"/>
                                      </p:to>
                                    </p:set>
                                    <p:animEffect transition="in" filter="wipe(down)">
                                      <p:cBhvr>
                                        <p:cTn id="14" dur="500"/>
                                        <p:tgtEl>
                                          <p:spTgt spid="53">
                                            <p:graphicEl>
                                              <a:chart seriesIdx="0" categoryIdx="-4" bldStep="series"/>
                                            </p:graphicEl>
                                          </p:spTgt>
                                        </p:tgtEl>
                                      </p:cBhvr>
                                    </p:animEffect>
                                  </p:childTnLst>
                                </p:cTn>
                              </p:par>
                              <p:par>
                                <p:cTn id="15" presetID="22" presetClass="entr" presetSubtype="4" fill="hold" grpId="0" nodeType="withEffect">
                                  <p:stCondLst>
                                    <p:cond delay="500"/>
                                  </p:stCondLst>
                                  <p:childTnLst>
                                    <p:set>
                                      <p:cBhvr>
                                        <p:cTn id="16" dur="1" fill="hold">
                                          <p:stCondLst>
                                            <p:cond delay="0"/>
                                          </p:stCondLst>
                                        </p:cTn>
                                        <p:tgtEl>
                                          <p:spTgt spid="53">
                                            <p:graphicEl>
                                              <a:chart seriesIdx="1" categoryIdx="-4" bldStep="series"/>
                                            </p:graphicEl>
                                          </p:spTgt>
                                        </p:tgtEl>
                                        <p:attrNameLst>
                                          <p:attrName>style.visibility</p:attrName>
                                        </p:attrNameLst>
                                      </p:cBhvr>
                                      <p:to>
                                        <p:strVal val="visible"/>
                                      </p:to>
                                    </p:set>
                                    <p:animEffect transition="in" filter="wipe(down)">
                                      <p:cBhvr>
                                        <p:cTn id="17" dur="500"/>
                                        <p:tgtEl>
                                          <p:spTgt spid="53">
                                            <p:graphicEl>
                                              <a:chart seriesIdx="1" categoryIdx="-4" bldStep="series"/>
                                            </p:graphicEl>
                                          </p:spTgt>
                                        </p:tgtEl>
                                      </p:cBhvr>
                                    </p:animEffect>
                                  </p:childTnLst>
                                </p:cTn>
                              </p:par>
                            </p:childTnLst>
                          </p:cTn>
                        </p:par>
                        <p:par>
                          <p:cTn id="18" fill="hold">
                            <p:stCondLst>
                              <p:cond delay="1000"/>
                            </p:stCondLst>
                            <p:childTnLst>
                              <p:par>
                                <p:cTn id="19" presetID="17" presetClass="entr" presetSubtype="10" fill="hold" grpId="0" nodeType="afterEffect">
                                  <p:stCondLst>
                                    <p:cond delay="0"/>
                                  </p:stCondLst>
                                  <p:iterate type="lt">
                                    <p:tmPct val="10000"/>
                                  </p:iterate>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strVal val="#ppt_h"/>
                                          </p:val>
                                        </p:tav>
                                        <p:tav tm="100000">
                                          <p:val>
                                            <p:strVal val="#ppt_h"/>
                                          </p:val>
                                        </p:tav>
                                      </p:tavLst>
                                    </p:anim>
                                  </p:childTnLst>
                                </p:cTn>
                              </p:par>
                            </p:childTnLst>
                          </p:cTn>
                        </p:par>
                        <p:par>
                          <p:cTn id="23" fill="hold">
                            <p:stCondLst>
                              <p:cond delay="650"/>
                            </p:stCondLst>
                            <p:childTnLst>
                              <p:par>
                                <p:cTn id="24" presetID="10" presetClass="entr" presetSubtype="0"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500"/>
                                        <p:tgtEl>
                                          <p:spTgt spid="54"/>
                                        </p:tgtEl>
                                      </p:cBhvr>
                                    </p:animEffect>
                                  </p:childTnLst>
                                </p:cTn>
                              </p:par>
                              <p:par>
                                <p:cTn id="27" presetID="35" presetClass="path" presetSubtype="0" decel="100000" fill="hold" grpId="1" nodeType="withEffect">
                                  <p:stCondLst>
                                    <p:cond delay="0"/>
                                  </p:stCondLst>
                                  <p:childTnLst>
                                    <p:animMotion origin="layout" path="M 1.45833E-6 -4.81481E-6 L 0.05013 -4.81481E-6 " pathEditMode="relative" rAng="0" ptsTypes="AA">
                                      <p:cBhvr>
                                        <p:cTn id="28" dur="1500" spd="-100000" fill="hold"/>
                                        <p:tgtEl>
                                          <p:spTgt spid="54"/>
                                        </p:tgtEl>
                                        <p:attrNameLst>
                                          <p:attrName>ppt_x</p:attrName>
                                          <p:attrName>ppt_y</p:attrName>
                                        </p:attrNameLst>
                                      </p:cBhvr>
                                      <p:rCtr x="2500" y="0"/>
                                    </p:animMotion>
                                  </p:childTnLst>
                                </p:cTn>
                              </p:par>
                            </p:childTnLst>
                          </p:cTn>
                        </p:par>
                        <p:par>
                          <p:cTn id="29" fill="hold">
                            <p:stCondLst>
                              <p:cond delay="2150"/>
                            </p:stCondLst>
                            <p:childTnLst>
                              <p:par>
                                <p:cTn id="30" presetID="17" presetClass="entr" presetSubtype="10" fill="hold" grpId="0" nodeType="afterEffect">
                                  <p:stCondLst>
                                    <p:cond delay="0"/>
                                  </p:stCondLst>
                                  <p:iterate type="lt">
                                    <p:tmPct val="10000"/>
                                  </p:iterate>
                                  <p:childTnLst>
                                    <p:set>
                                      <p:cBhvr>
                                        <p:cTn id="31" dur="1" fill="hold">
                                          <p:stCondLst>
                                            <p:cond delay="0"/>
                                          </p:stCondLst>
                                        </p:cTn>
                                        <p:tgtEl>
                                          <p:spTgt spid="57"/>
                                        </p:tgtEl>
                                        <p:attrNameLst>
                                          <p:attrName>style.visibility</p:attrName>
                                        </p:attrNameLst>
                                      </p:cBhvr>
                                      <p:to>
                                        <p:strVal val="visible"/>
                                      </p:to>
                                    </p:set>
                                    <p:anim calcmode="lin" valueType="num">
                                      <p:cBhvr>
                                        <p:cTn id="32" dur="500" fill="hold"/>
                                        <p:tgtEl>
                                          <p:spTgt spid="57"/>
                                        </p:tgtEl>
                                        <p:attrNameLst>
                                          <p:attrName>ppt_w</p:attrName>
                                        </p:attrNameLst>
                                      </p:cBhvr>
                                      <p:tavLst>
                                        <p:tav tm="0">
                                          <p:val>
                                            <p:fltVal val="0"/>
                                          </p:val>
                                        </p:tav>
                                        <p:tav tm="100000">
                                          <p:val>
                                            <p:strVal val="#ppt_w"/>
                                          </p:val>
                                        </p:tav>
                                      </p:tavLst>
                                    </p:anim>
                                    <p:anim calcmode="lin" valueType="num">
                                      <p:cBhvr>
                                        <p:cTn id="33" dur="500" fill="hold"/>
                                        <p:tgtEl>
                                          <p:spTgt spid="57"/>
                                        </p:tgtEl>
                                        <p:attrNameLst>
                                          <p:attrName>ppt_h</p:attrName>
                                        </p:attrNameLst>
                                      </p:cBhvr>
                                      <p:tavLst>
                                        <p:tav tm="0">
                                          <p:val>
                                            <p:strVal val="#ppt_h"/>
                                          </p:val>
                                        </p:tav>
                                        <p:tav tm="100000">
                                          <p:val>
                                            <p:strVal val="#ppt_h"/>
                                          </p:val>
                                        </p:tav>
                                      </p:tavLst>
                                    </p:anim>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500"/>
                                        <p:tgtEl>
                                          <p:spTgt spid="56"/>
                                        </p:tgtEl>
                                      </p:cBhvr>
                                    </p:animEffect>
                                  </p:childTnLst>
                                </p:cTn>
                              </p:par>
                              <p:par>
                                <p:cTn id="38" presetID="35" presetClass="path" presetSubtype="0" decel="100000" fill="hold" grpId="1" nodeType="withEffect">
                                  <p:stCondLst>
                                    <p:cond delay="0"/>
                                  </p:stCondLst>
                                  <p:childTnLst>
                                    <p:animMotion origin="layout" path="M 1.45833E-6 -4.81481E-6 L 0.05013 -4.81481E-6 " pathEditMode="relative" rAng="0" ptsTypes="AA">
                                      <p:cBhvr>
                                        <p:cTn id="39" dur="1500" spd="-100000" fill="hold"/>
                                        <p:tgtEl>
                                          <p:spTgt spid="56"/>
                                        </p:tgtEl>
                                        <p:attrNameLst>
                                          <p:attrName>ppt_x</p:attrName>
                                          <p:attrName>ppt_y</p:attrName>
                                        </p:attrNameLst>
                                      </p:cBhvr>
                                      <p:rCtr x="2500" y="0"/>
                                    </p:animMotion>
                                  </p:childTnLst>
                                </p:cTn>
                              </p:par>
                            </p:childTnLst>
                          </p:cTn>
                        </p:par>
                        <p:par>
                          <p:cTn id="40" fill="hold">
                            <p:stCondLst>
                              <p:cond delay="4300"/>
                            </p:stCondLst>
                            <p:childTnLst>
                              <p:par>
                                <p:cTn id="41" presetID="17" presetClass="entr" presetSubtype="10" fill="hold" grpId="0" nodeType="afterEffect">
                                  <p:stCondLst>
                                    <p:cond delay="0"/>
                                  </p:stCondLst>
                                  <p:iterate type="lt">
                                    <p:tmPct val="10000"/>
                                  </p:iterate>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strVal val="#ppt_h"/>
                                          </p:val>
                                        </p:tav>
                                        <p:tav tm="100000">
                                          <p:val>
                                            <p:strVal val="#ppt_h"/>
                                          </p:val>
                                        </p:tav>
                                      </p:tavLst>
                                    </p:anim>
                                  </p:childTnLst>
                                </p:cTn>
                              </p:par>
                            </p:childTnLst>
                          </p:cTn>
                        </p:par>
                        <p:par>
                          <p:cTn id="45" fill="hold">
                            <p:stCondLst>
                              <p:cond delay="4950"/>
                            </p:stCondLst>
                            <p:childTnLst>
                              <p:par>
                                <p:cTn id="46" presetID="10" presetClass="entr" presetSubtype="0" fill="hold" grpId="0"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1500"/>
                                        <p:tgtEl>
                                          <p:spTgt spid="58"/>
                                        </p:tgtEl>
                                      </p:cBhvr>
                                    </p:animEffect>
                                  </p:childTnLst>
                                </p:cTn>
                              </p:par>
                              <p:par>
                                <p:cTn id="49" presetID="35" presetClass="path" presetSubtype="0" decel="100000" fill="hold" grpId="1" nodeType="withEffect">
                                  <p:stCondLst>
                                    <p:cond delay="0"/>
                                  </p:stCondLst>
                                  <p:childTnLst>
                                    <p:animMotion origin="layout" path="M 1.45833E-6 -4.81481E-6 L 0.05013 -4.81481E-6 " pathEditMode="relative" rAng="0" ptsTypes="AA">
                                      <p:cBhvr>
                                        <p:cTn id="50" dur="1500" spd="-100000" fill="hold"/>
                                        <p:tgtEl>
                                          <p:spTgt spid="58"/>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Sub>
          <a:bldChart bld="series"/>
        </p:bldSub>
      </p:bldGraphic>
      <p:bldP spid="54" grpId="0"/>
      <p:bldP spid="54" grpId="1"/>
      <p:bldP spid="55" grpId="0"/>
      <p:bldP spid="56" grpId="0"/>
      <p:bldP spid="56" grpId="1"/>
      <p:bldP spid="57" grpId="0"/>
      <p:bldP spid="58" grpId="0"/>
      <p:bldP spid="58" grpId="1"/>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049354" y="83558"/>
            <a:ext cx="2564802" cy="699594"/>
          </a:xfrm>
        </p:spPr>
        <p:txBody>
          <a:bodyPr>
            <a:normAutofit fontScale="90000"/>
          </a:bodyPr>
          <a:lstStyle/>
          <a:p>
            <a:r>
              <a:rPr lang="en-US" altLang="zh-CN" dirty="0">
                <a:solidFill>
                  <a:srgbClr val="071F65"/>
                </a:solidFill>
                <a:latin typeface="+mn-lt"/>
                <a:ea typeface="+mn-ea"/>
                <a:cs typeface="+mn-ea"/>
                <a:sym typeface="+mn-lt"/>
              </a:rPr>
              <a:t>1-2 </a:t>
            </a:r>
            <a:r>
              <a:rPr lang="zh-CN" altLang="en-US" dirty="0">
                <a:solidFill>
                  <a:srgbClr val="071F65"/>
                </a:solidFill>
                <a:latin typeface="+mn-lt"/>
                <a:ea typeface="+mn-ea"/>
                <a:cs typeface="+mn-ea"/>
                <a:sym typeface="+mn-lt"/>
              </a:rPr>
              <a:t>引出课题</a:t>
            </a:r>
            <a:endParaRPr lang="zh-CN" altLang="en-US" dirty="0">
              <a:solidFill>
                <a:srgbClr val="071F65"/>
              </a:solidFill>
              <a:latin typeface="+mn-lt"/>
              <a:ea typeface="+mn-ea"/>
              <a:cs typeface="+mn-ea"/>
              <a:sym typeface="+mn-lt"/>
            </a:endParaRPr>
          </a:p>
        </p:txBody>
      </p:sp>
      <p:sp>
        <p:nvSpPr>
          <p:cNvPr id="4" name="任意多边形 3"/>
          <p:cNvSpPr/>
          <p:nvPr/>
        </p:nvSpPr>
        <p:spPr>
          <a:xfrm>
            <a:off x="2661262" y="2557912"/>
            <a:ext cx="2688854" cy="2650299"/>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solidFill>
            <a:srgbClr val="071F65"/>
          </a:solidFill>
          <a:ln w="38100" cap="flat" cmpd="sng" algn="ctr">
            <a:noFill/>
            <a:prstDash val="solid"/>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19050"/>
          </a:sp3d>
        </p:spPr>
        <p:txBody>
          <a:bodyPr spcFirstLastPara="0" vert="horz" wrap="square" lIns="501445" tIns="575655" rIns="501445" bIns="614746"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defRPr/>
            </a:pPr>
            <a:endParaRPr kumimoji="0" lang="en-US" sz="4100" b="0" i="0" u="none" strike="noStrike" kern="1200" cap="none" spc="0" normalizeH="0" baseline="0" noProof="0" dirty="0">
              <a:ln>
                <a:noFill/>
              </a:ln>
              <a:solidFill>
                <a:sysClr val="window" lastClr="FFFFFF"/>
              </a:solidFill>
              <a:effectLst/>
              <a:uLnTx/>
              <a:uFillTx/>
              <a:cs typeface="+mn-ea"/>
              <a:sym typeface="+mn-lt"/>
            </a:endParaRPr>
          </a:p>
        </p:txBody>
      </p:sp>
      <p:sp>
        <p:nvSpPr>
          <p:cNvPr id="5" name="椭圆 4"/>
          <p:cNvSpPr/>
          <p:nvPr/>
        </p:nvSpPr>
        <p:spPr>
          <a:xfrm>
            <a:off x="3262610" y="3127555"/>
            <a:ext cx="1486158" cy="1463141"/>
          </a:xfrm>
          <a:prstGeom prst="ellipse">
            <a:avLst/>
          </a:prstGeom>
          <a:solidFill>
            <a:srgbClr val="EAF4F8"/>
          </a:solidFill>
          <a:ln w="120650" cap="flat" cmpd="sng" algn="ctr">
            <a:solidFill>
              <a:schemeClr val="tx1">
                <a:lumMod val="60000"/>
                <a:lumOff val="4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w="18415" cmpd="sng">
                  <a:noFill/>
                  <a:prstDash val="solid"/>
                </a:ln>
                <a:solidFill>
                  <a:srgbClr val="3D3F41">
                    <a:lumMod val="50000"/>
                  </a:srgbClr>
                </a:solidFill>
                <a:effectLst/>
                <a:uLnTx/>
                <a:uFillTx/>
                <a:cs typeface="+mn-ea"/>
                <a:sym typeface="+mn-lt"/>
              </a:rPr>
              <a:t>移动互联网</a:t>
            </a:r>
            <a:endParaRPr kumimoji="0" lang="en-US" sz="1600" b="1" i="0" u="none" strike="noStrike" kern="0" cap="none" spc="0" normalizeH="0" baseline="0" noProof="0" dirty="0">
              <a:ln w="18415" cmpd="sng">
                <a:noFill/>
                <a:prstDash val="solid"/>
              </a:ln>
              <a:solidFill>
                <a:srgbClr val="3D3F41">
                  <a:lumMod val="50000"/>
                </a:srgbClr>
              </a:solidFill>
              <a:effectLst/>
              <a:uLnTx/>
              <a:uFillTx/>
              <a:cs typeface="+mn-ea"/>
              <a:sym typeface="+mn-lt"/>
            </a:endParaRPr>
          </a:p>
        </p:txBody>
      </p:sp>
      <p:sp>
        <p:nvSpPr>
          <p:cNvPr id="6" name="任意多边形 5"/>
          <p:cNvSpPr/>
          <p:nvPr/>
        </p:nvSpPr>
        <p:spPr>
          <a:xfrm rot="453073">
            <a:off x="1489567" y="4335787"/>
            <a:ext cx="1967391" cy="1936920"/>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solidFill>
            <a:srgbClr val="071F65"/>
          </a:solidFill>
          <a:ln w="38100" cap="flat" cmpd="sng" algn="ctr">
            <a:noFill/>
            <a:prstDash val="solid"/>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19050"/>
          </a:sp3d>
        </p:spPr>
        <p:txBody>
          <a:bodyPr spcFirstLastPara="0" vert="horz" wrap="square" lIns="501445" tIns="575655" rIns="501445" bIns="614746"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defRPr/>
            </a:pPr>
            <a:endParaRPr kumimoji="0" lang="en-US" sz="4100" b="0" i="0" u="none" strike="noStrike" kern="1200" cap="none" spc="0" normalizeH="0" baseline="0" noProof="0" dirty="0">
              <a:ln>
                <a:noFill/>
              </a:ln>
              <a:solidFill>
                <a:sysClr val="window" lastClr="FFFFFF"/>
              </a:solidFill>
              <a:effectLst/>
              <a:uLnTx/>
              <a:uFillTx/>
              <a:cs typeface="+mn-ea"/>
              <a:sym typeface="+mn-lt"/>
            </a:endParaRPr>
          </a:p>
        </p:txBody>
      </p:sp>
      <p:sp>
        <p:nvSpPr>
          <p:cNvPr id="7" name="椭圆 6"/>
          <p:cNvSpPr/>
          <p:nvPr/>
        </p:nvSpPr>
        <p:spPr>
          <a:xfrm>
            <a:off x="1909343" y="4755529"/>
            <a:ext cx="1127837" cy="1110369"/>
          </a:xfrm>
          <a:prstGeom prst="ellipse">
            <a:avLst/>
          </a:prstGeom>
          <a:solidFill>
            <a:srgbClr val="EAF4F8"/>
          </a:solidFill>
          <a:ln w="101600" cap="flat" cmpd="sng" algn="ctr">
            <a:solidFill>
              <a:schemeClr val="tx1">
                <a:lumMod val="60000"/>
                <a:lumOff val="4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w="18415" cmpd="sng">
                  <a:noFill/>
                  <a:prstDash val="solid"/>
                </a:ln>
                <a:solidFill>
                  <a:srgbClr val="3D3F41">
                    <a:lumMod val="50000"/>
                  </a:srgbClr>
                </a:solidFill>
                <a:effectLst/>
                <a:uLnTx/>
                <a:uFillTx/>
                <a:cs typeface="+mn-ea"/>
                <a:sym typeface="+mn-lt"/>
              </a:rPr>
              <a:t>游戏</a:t>
            </a:r>
            <a:endParaRPr kumimoji="0" lang="en-US" sz="2000" b="0" i="0" u="none" strike="noStrike" kern="0" cap="none" spc="0" normalizeH="0" baseline="0" noProof="0" dirty="0">
              <a:ln w="18415" cmpd="sng">
                <a:noFill/>
                <a:prstDash val="solid"/>
              </a:ln>
              <a:solidFill>
                <a:srgbClr val="3D3F41">
                  <a:lumMod val="50000"/>
                </a:srgbClr>
              </a:solidFill>
              <a:effectLst/>
              <a:uLnTx/>
              <a:uFillTx/>
              <a:cs typeface="+mn-ea"/>
              <a:sym typeface="+mn-lt"/>
            </a:endParaRPr>
          </a:p>
        </p:txBody>
      </p:sp>
      <p:sp>
        <p:nvSpPr>
          <p:cNvPr id="8" name="任意多边形 7"/>
          <p:cNvSpPr/>
          <p:nvPr/>
        </p:nvSpPr>
        <p:spPr>
          <a:xfrm rot="2431848">
            <a:off x="1100875" y="2582969"/>
            <a:ext cx="1745361" cy="1718330"/>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solidFill>
            <a:srgbClr val="071F65"/>
          </a:solidFill>
          <a:ln w="38100" cap="flat" cmpd="sng" algn="ctr">
            <a:noFill/>
            <a:prstDash val="solid"/>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19050"/>
          </a:sp3d>
        </p:spPr>
        <p:txBody>
          <a:bodyPr spcFirstLastPara="0" vert="horz" wrap="square" lIns="501445" tIns="575655" rIns="501445" bIns="614746"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defRPr/>
            </a:pPr>
            <a:endParaRPr kumimoji="0" lang="en-US" sz="4100" b="0" i="0" u="none" strike="noStrike" kern="1200" cap="none" spc="0" normalizeH="0" baseline="0" noProof="0" dirty="0">
              <a:ln>
                <a:noFill/>
              </a:ln>
              <a:solidFill>
                <a:sysClr val="window" lastClr="FFFFFF"/>
              </a:solidFill>
              <a:effectLst/>
              <a:uLnTx/>
              <a:uFillTx/>
              <a:cs typeface="+mn-ea"/>
              <a:sym typeface="+mn-lt"/>
            </a:endParaRPr>
          </a:p>
        </p:txBody>
      </p:sp>
      <p:sp>
        <p:nvSpPr>
          <p:cNvPr id="9" name="椭圆 8"/>
          <p:cNvSpPr/>
          <p:nvPr/>
        </p:nvSpPr>
        <p:spPr>
          <a:xfrm>
            <a:off x="1455021" y="2949604"/>
            <a:ext cx="1000556" cy="985059"/>
          </a:xfrm>
          <a:prstGeom prst="ellipse">
            <a:avLst/>
          </a:prstGeom>
          <a:solidFill>
            <a:srgbClr val="EAF4F8"/>
          </a:solidFill>
          <a:ln w="101600" cap="flat" cmpd="sng" algn="ctr">
            <a:solidFill>
              <a:schemeClr val="tx1">
                <a:lumMod val="60000"/>
                <a:lumOff val="4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w="18415" cmpd="sng">
                  <a:noFill/>
                  <a:prstDash val="solid"/>
                </a:ln>
                <a:solidFill>
                  <a:srgbClr val="3D3F41">
                    <a:lumMod val="50000"/>
                  </a:srgbClr>
                </a:solidFill>
                <a:effectLst/>
                <a:uLnTx/>
                <a:uFillTx/>
                <a:cs typeface="+mn-ea"/>
                <a:sym typeface="+mn-lt"/>
              </a:rPr>
              <a:t>应用</a:t>
            </a:r>
            <a:endParaRPr kumimoji="0" lang="en-US" sz="1800" b="0" i="0" u="none" strike="noStrike" kern="0" cap="none" spc="0" normalizeH="0" baseline="0" noProof="0" dirty="0">
              <a:ln w="18415" cmpd="sng">
                <a:noFill/>
                <a:prstDash val="solid"/>
              </a:ln>
              <a:solidFill>
                <a:srgbClr val="3D3F41">
                  <a:lumMod val="50000"/>
                </a:srgbClr>
              </a:solidFill>
              <a:effectLst/>
              <a:uLnTx/>
              <a:uFillTx/>
              <a:cs typeface="+mn-ea"/>
              <a:sym typeface="+mn-lt"/>
            </a:endParaRPr>
          </a:p>
        </p:txBody>
      </p:sp>
      <p:sp>
        <p:nvSpPr>
          <p:cNvPr id="10" name="任意多边形 9"/>
          <p:cNvSpPr/>
          <p:nvPr/>
        </p:nvSpPr>
        <p:spPr>
          <a:xfrm rot="2431848">
            <a:off x="2398112" y="1408189"/>
            <a:ext cx="1483419" cy="1460444"/>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solidFill>
            <a:srgbClr val="071F65"/>
          </a:solidFill>
          <a:ln w="38100" cap="flat" cmpd="sng" algn="ctr">
            <a:noFill/>
            <a:prstDash val="solid"/>
          </a:ln>
          <a:effectLst>
            <a:outerShdw blurRad="50800" dist="38100" dir="10800000" algn="r" rotWithShape="0">
              <a:prstClr val="black">
                <a:alpha val="40000"/>
              </a:prstClr>
            </a:outerShdw>
          </a:effectLst>
          <a:scene3d>
            <a:camera prst="orthographicFront">
              <a:rot lat="0" lon="0" rev="0"/>
            </a:camera>
            <a:lightRig rig="glow" dir="t">
              <a:rot lat="0" lon="0" rev="4800000"/>
            </a:lightRig>
          </a:scene3d>
          <a:sp3d prstMaterial="matte">
            <a:bevelT w="127000" h="19050"/>
          </a:sp3d>
        </p:spPr>
        <p:txBody>
          <a:bodyPr spcFirstLastPara="0" vert="horz" wrap="square" lIns="501445" tIns="575655" rIns="501445" bIns="614746"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defRPr/>
            </a:pPr>
            <a:endParaRPr kumimoji="0" lang="en-US" sz="4100" b="0" i="0" u="none" strike="noStrike" kern="1200" cap="none" spc="0" normalizeH="0" baseline="0" noProof="0" dirty="0">
              <a:ln>
                <a:noFill/>
              </a:ln>
              <a:solidFill>
                <a:sysClr val="window" lastClr="FFFFFF"/>
              </a:solidFill>
              <a:effectLst/>
              <a:uLnTx/>
              <a:uFillTx/>
              <a:cs typeface="+mn-ea"/>
              <a:sym typeface="+mn-lt"/>
            </a:endParaRPr>
          </a:p>
        </p:txBody>
      </p:sp>
      <p:sp>
        <p:nvSpPr>
          <p:cNvPr id="11" name="椭圆 10"/>
          <p:cNvSpPr/>
          <p:nvPr/>
        </p:nvSpPr>
        <p:spPr>
          <a:xfrm>
            <a:off x="2708220" y="1699993"/>
            <a:ext cx="850392" cy="837221"/>
          </a:xfrm>
          <a:prstGeom prst="ellipse">
            <a:avLst/>
          </a:prstGeom>
          <a:solidFill>
            <a:srgbClr val="EAF4F8"/>
          </a:solidFill>
          <a:ln w="101600" cap="flat" cmpd="sng" algn="ctr">
            <a:solidFill>
              <a:schemeClr val="tx1">
                <a:lumMod val="60000"/>
                <a:lumOff val="4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w="18415" cmpd="sng">
                  <a:noFill/>
                  <a:prstDash val="solid"/>
                </a:ln>
                <a:solidFill>
                  <a:srgbClr val="3D3F41">
                    <a:lumMod val="50000"/>
                  </a:srgbClr>
                </a:solidFill>
                <a:effectLst/>
                <a:uLnTx/>
                <a:uFillTx/>
                <a:cs typeface="+mn-ea"/>
                <a:sym typeface="+mn-lt"/>
              </a:rPr>
              <a:t>信息</a:t>
            </a:r>
            <a:endParaRPr kumimoji="0" lang="en-US" altLang="zh-CN" sz="1800" b="0" i="0" u="none" strike="noStrike" kern="0" cap="none" spc="0" normalizeH="0" baseline="0" noProof="0" dirty="0">
              <a:ln w="18415" cmpd="sng">
                <a:noFill/>
                <a:prstDash val="solid"/>
              </a:ln>
              <a:solidFill>
                <a:srgbClr val="3D3F41">
                  <a:lumMod val="50000"/>
                </a:srgbClr>
              </a:solidFill>
              <a:effectLst/>
              <a:uLnTx/>
              <a:uFillTx/>
              <a:cs typeface="+mn-ea"/>
              <a:sym typeface="+mn-lt"/>
            </a:endParaRPr>
          </a:p>
        </p:txBody>
      </p:sp>
      <p:sp>
        <p:nvSpPr>
          <p:cNvPr id="16" name="环形箭头 15"/>
          <p:cNvSpPr/>
          <p:nvPr/>
        </p:nvSpPr>
        <p:spPr>
          <a:xfrm rot="5920462">
            <a:off x="3624048" y="2366870"/>
            <a:ext cx="2960915" cy="2960915"/>
          </a:xfrm>
          <a:prstGeom prst="circularArrow">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D3F41"/>
              </a:solidFill>
              <a:effectLst/>
              <a:uLnTx/>
              <a:uFillTx/>
              <a:cs typeface="+mn-ea"/>
              <a:sym typeface="+mn-lt"/>
            </a:endParaRPr>
          </a:p>
        </p:txBody>
      </p:sp>
      <p:sp>
        <p:nvSpPr>
          <p:cNvPr id="21" name="文本框 17"/>
          <p:cNvSpPr txBox="1"/>
          <p:nvPr/>
        </p:nvSpPr>
        <p:spPr>
          <a:xfrm>
            <a:off x="7547749" y="1612604"/>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22" name="矩形 21"/>
          <p:cNvSpPr/>
          <p:nvPr/>
        </p:nvSpPr>
        <p:spPr>
          <a:xfrm>
            <a:off x="7547749" y="1206721"/>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23" name="文本框 17"/>
          <p:cNvSpPr txBox="1"/>
          <p:nvPr/>
        </p:nvSpPr>
        <p:spPr>
          <a:xfrm>
            <a:off x="7547749" y="3078489"/>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24" name="矩形 23"/>
          <p:cNvSpPr/>
          <p:nvPr/>
        </p:nvSpPr>
        <p:spPr>
          <a:xfrm>
            <a:off x="7547749" y="2672606"/>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25" name="文本框 17"/>
          <p:cNvSpPr txBox="1"/>
          <p:nvPr/>
        </p:nvSpPr>
        <p:spPr>
          <a:xfrm>
            <a:off x="7547749" y="4482299"/>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26" name="矩形 25"/>
          <p:cNvSpPr/>
          <p:nvPr/>
        </p:nvSpPr>
        <p:spPr>
          <a:xfrm>
            <a:off x="7547749" y="4076416"/>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27" name="文本框 17"/>
          <p:cNvSpPr txBox="1"/>
          <p:nvPr/>
        </p:nvSpPr>
        <p:spPr>
          <a:xfrm>
            <a:off x="7547749" y="5824612"/>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28" name="矩形 27"/>
          <p:cNvSpPr/>
          <p:nvPr/>
        </p:nvSpPr>
        <p:spPr>
          <a:xfrm>
            <a:off x="7547749" y="5418729"/>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000"/>
                            </p:stCondLst>
                            <p:childTnLst>
                              <p:par>
                                <p:cTn id="26" presetID="14"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par>
                          <p:cTn id="37" fill="hold">
                            <p:stCondLst>
                              <p:cond delay="2500"/>
                            </p:stCondLst>
                            <p:childTnLst>
                              <p:par>
                                <p:cTn id="38" presetID="8" presetClass="emph" presetSubtype="0" repeatCount="indefinite" fill="hold" grpId="1" nodeType="afterEffect">
                                  <p:stCondLst>
                                    <p:cond delay="0"/>
                                  </p:stCondLst>
                                  <p:childTnLst>
                                    <p:animRot by="-21600000">
                                      <p:cBhvr>
                                        <p:cTn id="39" dur="3000" fill="hold"/>
                                        <p:tgtEl>
                                          <p:spTgt spid="8"/>
                                        </p:tgtEl>
                                        <p:attrNameLst>
                                          <p:attrName>r</p:attrName>
                                        </p:attrNameLst>
                                      </p:cBhvr>
                                    </p:animRot>
                                  </p:childTnLst>
                                </p:cTn>
                              </p:par>
                              <p:par>
                                <p:cTn id="40" presetID="8" presetClass="emph" presetSubtype="0" repeatCount="indefinite" fill="hold" grpId="1" nodeType="withEffect">
                                  <p:stCondLst>
                                    <p:cond delay="0"/>
                                  </p:stCondLst>
                                  <p:childTnLst>
                                    <p:animRot by="-21600000">
                                      <p:cBhvr>
                                        <p:cTn id="41" dur="3000" fill="hold"/>
                                        <p:tgtEl>
                                          <p:spTgt spid="10"/>
                                        </p:tgtEl>
                                        <p:attrNameLst>
                                          <p:attrName>r</p:attrName>
                                        </p:attrNameLst>
                                      </p:cBhvr>
                                    </p:animRot>
                                  </p:childTnLst>
                                </p:cTn>
                              </p:par>
                              <p:par>
                                <p:cTn id="42" presetID="8" presetClass="emph" presetSubtype="0" repeatCount="indefinite" fill="hold" grpId="1" nodeType="withEffect">
                                  <p:stCondLst>
                                    <p:cond delay="0"/>
                                  </p:stCondLst>
                                  <p:childTnLst>
                                    <p:animRot by="-21600000">
                                      <p:cBhvr>
                                        <p:cTn id="43" dur="3000" fill="hold"/>
                                        <p:tgtEl>
                                          <p:spTgt spid="6"/>
                                        </p:tgtEl>
                                        <p:attrNameLst>
                                          <p:attrName>r</p:attrName>
                                        </p:attrNameLst>
                                      </p:cBhvr>
                                    </p:animRot>
                                  </p:childTnLst>
                                </p:cTn>
                              </p:par>
                              <p:par>
                                <p:cTn id="44" presetID="8" presetClass="emph" presetSubtype="0" repeatCount="indefinite" fill="hold" grpId="1" nodeType="withEffect">
                                  <p:stCondLst>
                                    <p:cond delay="0"/>
                                  </p:stCondLst>
                                  <p:childTnLst>
                                    <p:animRot by="21600000">
                                      <p:cBhvr>
                                        <p:cTn id="45" dur="3000" fill="hold"/>
                                        <p:tgtEl>
                                          <p:spTgt spid="4"/>
                                        </p:tgtEl>
                                        <p:attrNameLst>
                                          <p:attrName>r</p:attrName>
                                        </p:attrNameLst>
                                      </p:cBhvr>
                                    </p:animRot>
                                  </p:childTnLst>
                                </p:cTn>
                              </p:par>
                            </p:childTnLst>
                          </p:cTn>
                        </p:par>
                        <p:par>
                          <p:cTn id="46" fill="hold">
                            <p:stCondLst>
                              <p:cond delay="5500"/>
                            </p:stCondLst>
                            <p:childTnLst>
                              <p:par>
                                <p:cTn id="47" presetID="22" presetClass="entr" presetSubtype="1"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par>
                          <p:cTn id="50" fill="hold">
                            <p:stCondLst>
                              <p:cond delay="6000"/>
                            </p:stCondLst>
                            <p:childTnLst>
                              <p:par>
                                <p:cTn id="51" presetID="17" presetClass="entr" presetSubtype="10" fill="hold" grpId="0" nodeType="afterEffect">
                                  <p:stCondLst>
                                    <p:cond delay="0"/>
                                  </p:stCondLst>
                                  <p:iterate type="lt">
                                    <p:tmPct val="10000"/>
                                  </p:iterate>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strVal val="#ppt_h"/>
                                          </p:val>
                                        </p:tav>
                                        <p:tav tm="100000">
                                          <p:val>
                                            <p:strVal val="#ppt_h"/>
                                          </p:val>
                                        </p:tav>
                                      </p:tavLst>
                                    </p:anim>
                                  </p:childTnLst>
                                </p:cTn>
                              </p:par>
                            </p:childTnLst>
                          </p:cTn>
                        </p:par>
                        <p:par>
                          <p:cTn id="55" fill="hold">
                            <p:stCondLst>
                              <p:cond delay="665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500"/>
                                        <p:tgtEl>
                                          <p:spTgt spid="21"/>
                                        </p:tgtEl>
                                      </p:cBhvr>
                                    </p:animEffect>
                                  </p:childTnLst>
                                </p:cTn>
                              </p:par>
                              <p:par>
                                <p:cTn id="59" presetID="35" presetClass="path" presetSubtype="0" decel="100000" fill="hold" grpId="1" nodeType="withEffect">
                                  <p:stCondLst>
                                    <p:cond delay="0"/>
                                  </p:stCondLst>
                                  <p:childTnLst>
                                    <p:animMotion origin="layout" path="M 1.45833E-6 -4.81481E-6 L 0.05013 -4.81481E-6 " pathEditMode="relative" rAng="0" ptsTypes="AA">
                                      <p:cBhvr>
                                        <p:cTn id="60" dur="1500" spd="-100000" fill="hold"/>
                                        <p:tgtEl>
                                          <p:spTgt spid="21"/>
                                        </p:tgtEl>
                                        <p:attrNameLst>
                                          <p:attrName>ppt_x</p:attrName>
                                          <p:attrName>ppt_y</p:attrName>
                                        </p:attrNameLst>
                                      </p:cBhvr>
                                      <p:rCtr x="2500" y="0"/>
                                    </p:animMotion>
                                  </p:childTnLst>
                                </p:cTn>
                              </p:par>
                            </p:childTnLst>
                          </p:cTn>
                        </p:par>
                        <p:par>
                          <p:cTn id="61" fill="hold">
                            <p:stCondLst>
                              <p:cond delay="8150"/>
                            </p:stCondLst>
                            <p:childTnLst>
                              <p:par>
                                <p:cTn id="62" presetID="17" presetClass="entr" presetSubtype="10" fill="hold" grpId="0" nodeType="afterEffect">
                                  <p:stCondLst>
                                    <p:cond delay="0"/>
                                  </p:stCondLst>
                                  <p:iterate type="lt">
                                    <p:tmPct val="10000"/>
                                  </p:iterate>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strVal val="#ppt_h"/>
                                          </p:val>
                                        </p:tav>
                                        <p:tav tm="100000">
                                          <p:val>
                                            <p:strVal val="#ppt_h"/>
                                          </p:val>
                                        </p:tav>
                                      </p:tavLst>
                                    </p:anim>
                                  </p:childTnLst>
                                </p:cTn>
                              </p:par>
                            </p:childTnLst>
                          </p:cTn>
                        </p:par>
                        <p:par>
                          <p:cTn id="66" fill="hold">
                            <p:stCondLst>
                              <p:cond delay="88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500"/>
                                        <p:tgtEl>
                                          <p:spTgt spid="23"/>
                                        </p:tgtEl>
                                      </p:cBhvr>
                                    </p:animEffect>
                                  </p:childTnLst>
                                </p:cTn>
                              </p:par>
                              <p:par>
                                <p:cTn id="70" presetID="35" presetClass="path" presetSubtype="0" decel="100000" fill="hold" grpId="1" nodeType="withEffect">
                                  <p:stCondLst>
                                    <p:cond delay="0"/>
                                  </p:stCondLst>
                                  <p:childTnLst>
                                    <p:animMotion origin="layout" path="M 1.45833E-6 -4.81481E-6 L 0.05013 -4.81481E-6 " pathEditMode="relative" rAng="0" ptsTypes="AA">
                                      <p:cBhvr>
                                        <p:cTn id="71" dur="1500" spd="-100000" fill="hold"/>
                                        <p:tgtEl>
                                          <p:spTgt spid="23"/>
                                        </p:tgtEl>
                                        <p:attrNameLst>
                                          <p:attrName>ppt_x</p:attrName>
                                          <p:attrName>ppt_y</p:attrName>
                                        </p:attrNameLst>
                                      </p:cBhvr>
                                      <p:rCtr x="2500" y="0"/>
                                    </p:animMotion>
                                  </p:childTnLst>
                                </p:cTn>
                              </p:par>
                            </p:childTnLst>
                          </p:cTn>
                        </p:par>
                        <p:par>
                          <p:cTn id="72" fill="hold">
                            <p:stCondLst>
                              <p:cond delay="10300"/>
                            </p:stCondLst>
                            <p:childTnLst>
                              <p:par>
                                <p:cTn id="73" presetID="17" presetClass="entr" presetSubtype="10" fill="hold" grpId="0" nodeType="afterEffect">
                                  <p:stCondLst>
                                    <p:cond delay="0"/>
                                  </p:stCondLst>
                                  <p:iterate type="lt">
                                    <p:tmPct val="10000"/>
                                  </p:iterate>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strVal val="#ppt_h"/>
                                          </p:val>
                                        </p:tav>
                                        <p:tav tm="100000">
                                          <p:val>
                                            <p:strVal val="#ppt_h"/>
                                          </p:val>
                                        </p:tav>
                                      </p:tavLst>
                                    </p:anim>
                                  </p:childTnLst>
                                </p:cTn>
                              </p:par>
                            </p:childTnLst>
                          </p:cTn>
                        </p:par>
                        <p:par>
                          <p:cTn id="77" fill="hold">
                            <p:stCondLst>
                              <p:cond delay="10950"/>
                            </p:stCondLst>
                            <p:childTnLst>
                              <p:par>
                                <p:cTn id="78" presetID="10"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1500"/>
                                        <p:tgtEl>
                                          <p:spTgt spid="25"/>
                                        </p:tgtEl>
                                      </p:cBhvr>
                                    </p:animEffect>
                                  </p:childTnLst>
                                </p:cTn>
                              </p:par>
                              <p:par>
                                <p:cTn id="81" presetID="35" presetClass="path" presetSubtype="0" decel="100000" fill="hold" grpId="1" nodeType="withEffect">
                                  <p:stCondLst>
                                    <p:cond delay="0"/>
                                  </p:stCondLst>
                                  <p:childTnLst>
                                    <p:animMotion origin="layout" path="M 1.45833E-6 -4.81481E-6 L 0.05013 -4.81481E-6 " pathEditMode="relative" rAng="0" ptsTypes="AA">
                                      <p:cBhvr>
                                        <p:cTn id="82" dur="1500" spd="-100000" fill="hold"/>
                                        <p:tgtEl>
                                          <p:spTgt spid="25"/>
                                        </p:tgtEl>
                                        <p:attrNameLst>
                                          <p:attrName>ppt_x</p:attrName>
                                          <p:attrName>ppt_y</p:attrName>
                                        </p:attrNameLst>
                                      </p:cBhvr>
                                      <p:rCtr x="2500" y="0"/>
                                    </p:animMotion>
                                  </p:childTnLst>
                                </p:cTn>
                              </p:par>
                            </p:childTnLst>
                          </p:cTn>
                        </p:par>
                        <p:par>
                          <p:cTn id="83" fill="hold">
                            <p:stCondLst>
                              <p:cond delay="12450"/>
                            </p:stCondLst>
                            <p:childTnLst>
                              <p:par>
                                <p:cTn id="84" presetID="17" presetClass="entr" presetSubtype="10" fill="hold" grpId="0" nodeType="afterEffect">
                                  <p:stCondLst>
                                    <p:cond delay="0"/>
                                  </p:stCondLst>
                                  <p:iterate type="lt">
                                    <p:tmPct val="10000"/>
                                  </p:iterate>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strVal val="#ppt_h"/>
                                          </p:val>
                                        </p:tav>
                                        <p:tav tm="100000">
                                          <p:val>
                                            <p:strVal val="#ppt_h"/>
                                          </p:val>
                                        </p:tav>
                                      </p:tavLst>
                                    </p:anim>
                                  </p:childTnLst>
                                </p:cTn>
                              </p:par>
                            </p:childTnLst>
                          </p:cTn>
                        </p:par>
                        <p:par>
                          <p:cTn id="88" fill="hold">
                            <p:stCondLst>
                              <p:cond delay="13100"/>
                            </p:stCondLst>
                            <p:childTnLst>
                              <p:par>
                                <p:cTn id="89" presetID="10" presetClass="entr" presetSubtype="0"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1500"/>
                                        <p:tgtEl>
                                          <p:spTgt spid="27"/>
                                        </p:tgtEl>
                                      </p:cBhvr>
                                    </p:animEffect>
                                  </p:childTnLst>
                                </p:cTn>
                              </p:par>
                              <p:par>
                                <p:cTn id="92" presetID="35" presetClass="path" presetSubtype="0" decel="100000" fill="hold" grpId="1" nodeType="withEffect">
                                  <p:stCondLst>
                                    <p:cond delay="0"/>
                                  </p:stCondLst>
                                  <p:childTnLst>
                                    <p:animMotion origin="layout" path="M 1.45833E-6 -4.81481E-6 L 0.05013 -4.81481E-6 " pathEditMode="relative" rAng="0" ptsTypes="AA">
                                      <p:cBhvr>
                                        <p:cTn id="93" dur="1500" spd="-100000" fill="hold"/>
                                        <p:tgtEl>
                                          <p:spTgt spid="27"/>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6" grpId="1" animBg="1"/>
      <p:bldP spid="7" grpId="0" animBg="1"/>
      <p:bldP spid="8" grpId="0" animBg="1"/>
      <p:bldP spid="8" grpId="1" animBg="1"/>
      <p:bldP spid="9" grpId="0" animBg="1"/>
      <p:bldP spid="10" grpId="0" animBg="1"/>
      <p:bldP spid="10" grpId="1" animBg="1"/>
      <p:bldP spid="11" grpId="0" animBg="1"/>
      <p:bldP spid="16" grpId="0" animBg="1"/>
      <p:bldP spid="21" grpId="0"/>
      <p:bldP spid="21" grpId="1"/>
      <p:bldP spid="22" grpId="0"/>
      <p:bldP spid="23" grpId="0"/>
      <p:bldP spid="23" grpId="1"/>
      <p:bldP spid="24" grpId="0"/>
      <p:bldP spid="25" grpId="0"/>
      <p:bldP spid="25" grpId="1"/>
      <p:bldP spid="26" grpId="0"/>
      <p:bldP spid="27" grpId="0"/>
      <p:bldP spid="27" grpId="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3778" y="1797803"/>
            <a:ext cx="4082881" cy="3862780"/>
            <a:chOff x="2707026" y="2320834"/>
            <a:chExt cx="2693003" cy="2547828"/>
          </a:xfrm>
        </p:grpSpPr>
        <p:sp>
          <p:nvSpPr>
            <p:cNvPr id="33" name="任意多边形 32"/>
            <p:cNvSpPr/>
            <p:nvPr/>
          </p:nvSpPr>
          <p:spPr>
            <a:xfrm>
              <a:off x="3245679" y="2336345"/>
              <a:ext cx="1454150" cy="666750"/>
            </a:xfrm>
            <a:custGeom>
              <a:avLst/>
              <a:gdLst>
                <a:gd name="connsiteX0" fmla="*/ 0 w 845820"/>
                <a:gd name="connsiteY0" fmla="*/ 0 h 388620"/>
                <a:gd name="connsiteX1" fmla="*/ 845820 w 845820"/>
                <a:gd name="connsiteY1" fmla="*/ 0 h 388620"/>
                <a:gd name="connsiteX2" fmla="*/ 0 w 845820"/>
                <a:gd name="connsiteY2" fmla="*/ 388620 h 388620"/>
              </a:gdLst>
              <a:ahLst/>
              <a:cxnLst>
                <a:cxn ang="0">
                  <a:pos x="connsiteX0" y="connsiteY0"/>
                </a:cxn>
                <a:cxn ang="0">
                  <a:pos x="connsiteX1" y="connsiteY1"/>
                </a:cxn>
                <a:cxn ang="0">
                  <a:pos x="connsiteX2" y="connsiteY2"/>
                </a:cxn>
              </a:cxnLst>
              <a:rect l="l" t="t" r="r" b="b"/>
              <a:pathLst>
                <a:path w="845820" h="388620">
                  <a:moveTo>
                    <a:pt x="0" y="0"/>
                  </a:moveTo>
                  <a:lnTo>
                    <a:pt x="845820" y="0"/>
                  </a:lnTo>
                  <a:lnTo>
                    <a:pt x="0" y="38862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4" name="任意多边形 33"/>
            <p:cNvSpPr/>
            <p:nvPr/>
          </p:nvSpPr>
          <p:spPr>
            <a:xfrm rot="3600000">
              <a:off x="4059273" y="2795927"/>
              <a:ext cx="1454150" cy="668337"/>
            </a:xfrm>
            <a:custGeom>
              <a:avLst/>
              <a:gdLst>
                <a:gd name="connsiteX0" fmla="*/ 0 w 845820"/>
                <a:gd name="connsiteY0" fmla="*/ 0 h 388620"/>
                <a:gd name="connsiteX1" fmla="*/ 845820 w 845820"/>
                <a:gd name="connsiteY1" fmla="*/ 0 h 388620"/>
                <a:gd name="connsiteX2" fmla="*/ 0 w 845820"/>
                <a:gd name="connsiteY2" fmla="*/ 388620 h 388620"/>
              </a:gdLst>
              <a:ahLst/>
              <a:cxnLst>
                <a:cxn ang="0">
                  <a:pos x="connsiteX0" y="connsiteY0"/>
                </a:cxn>
                <a:cxn ang="0">
                  <a:pos x="connsiteX1" y="connsiteY1"/>
                </a:cxn>
                <a:cxn ang="0">
                  <a:pos x="connsiteX2" y="connsiteY2"/>
                </a:cxn>
              </a:cxnLst>
              <a:rect l="l" t="t" r="r" b="b"/>
              <a:pathLst>
                <a:path w="845820" h="388620">
                  <a:moveTo>
                    <a:pt x="0" y="0"/>
                  </a:moveTo>
                  <a:lnTo>
                    <a:pt x="845820" y="0"/>
                  </a:lnTo>
                  <a:lnTo>
                    <a:pt x="0" y="38862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8" name="任意多边形 37"/>
            <p:cNvSpPr/>
            <p:nvPr/>
          </p:nvSpPr>
          <p:spPr>
            <a:xfrm rot="18000000">
              <a:off x="2443198" y="2795927"/>
              <a:ext cx="1454150" cy="668337"/>
            </a:xfrm>
            <a:custGeom>
              <a:avLst/>
              <a:gdLst>
                <a:gd name="connsiteX0" fmla="*/ 0 w 845820"/>
                <a:gd name="connsiteY0" fmla="*/ 0 h 388620"/>
                <a:gd name="connsiteX1" fmla="*/ 845820 w 845820"/>
                <a:gd name="connsiteY1" fmla="*/ 0 h 388620"/>
                <a:gd name="connsiteX2" fmla="*/ 0 w 845820"/>
                <a:gd name="connsiteY2" fmla="*/ 388620 h 388620"/>
              </a:gdLst>
              <a:ahLst/>
              <a:cxnLst>
                <a:cxn ang="0">
                  <a:pos x="connsiteX0" y="connsiteY0"/>
                </a:cxn>
                <a:cxn ang="0">
                  <a:pos x="connsiteX1" y="connsiteY1"/>
                </a:cxn>
                <a:cxn ang="0">
                  <a:pos x="connsiteX2" y="connsiteY2"/>
                </a:cxn>
              </a:cxnLst>
              <a:rect l="l" t="t" r="r" b="b"/>
              <a:pathLst>
                <a:path w="845820" h="388620">
                  <a:moveTo>
                    <a:pt x="0" y="0"/>
                  </a:moveTo>
                  <a:lnTo>
                    <a:pt x="845820" y="0"/>
                  </a:lnTo>
                  <a:lnTo>
                    <a:pt x="0" y="38862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5" name="任意多边形 44"/>
            <p:cNvSpPr/>
            <p:nvPr/>
          </p:nvSpPr>
          <p:spPr>
            <a:xfrm rot="17928622">
              <a:off x="4065623" y="3732552"/>
              <a:ext cx="1468437" cy="666750"/>
            </a:xfrm>
            <a:custGeom>
              <a:avLst/>
              <a:gdLst>
                <a:gd name="connsiteX0" fmla="*/ 1467599 w 1467599"/>
                <a:gd name="connsiteY0" fmla="*/ 0 h 667930"/>
                <a:gd name="connsiteX1" fmla="*/ 1453729 w 1467599"/>
                <a:gd name="connsiteY1" fmla="*/ 667930 h 667930"/>
                <a:gd name="connsiteX2" fmla="*/ 0 w 1467599"/>
                <a:gd name="connsiteY2" fmla="*/ 637742 h 667930"/>
              </a:gdLst>
              <a:ahLst/>
              <a:cxnLst>
                <a:cxn ang="0">
                  <a:pos x="connsiteX0" y="connsiteY0"/>
                </a:cxn>
                <a:cxn ang="0">
                  <a:pos x="connsiteX1" y="connsiteY1"/>
                </a:cxn>
                <a:cxn ang="0">
                  <a:pos x="connsiteX2" y="connsiteY2"/>
                </a:cxn>
              </a:cxnLst>
              <a:rect l="l" t="t" r="r" b="b"/>
              <a:pathLst>
                <a:path w="1467599" h="667930">
                  <a:moveTo>
                    <a:pt x="1467599" y="0"/>
                  </a:moveTo>
                  <a:lnTo>
                    <a:pt x="1453729" y="667930"/>
                  </a:lnTo>
                  <a:lnTo>
                    <a:pt x="0" y="637742"/>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9" name="任意多边形 48"/>
            <p:cNvSpPr/>
            <p:nvPr/>
          </p:nvSpPr>
          <p:spPr>
            <a:xfrm>
              <a:off x="3255204" y="4184195"/>
              <a:ext cx="1454150" cy="668338"/>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3" name="任意多边形 52"/>
            <p:cNvSpPr/>
            <p:nvPr/>
          </p:nvSpPr>
          <p:spPr>
            <a:xfrm rot="3464586">
              <a:off x="2415416" y="3731758"/>
              <a:ext cx="1479550" cy="666750"/>
            </a:xfrm>
            <a:custGeom>
              <a:avLst/>
              <a:gdLst>
                <a:gd name="connsiteX0" fmla="*/ 0 w 1479224"/>
                <a:gd name="connsiteY0" fmla="*/ 610296 h 667556"/>
                <a:gd name="connsiteX1" fmla="*/ 1479224 w 1479224"/>
                <a:gd name="connsiteY1" fmla="*/ 0 h 667556"/>
                <a:gd name="connsiteX2" fmla="*/ 1452915 w 1479224"/>
                <a:gd name="connsiteY2" fmla="*/ 667556 h 667556"/>
              </a:gdLst>
              <a:ahLst/>
              <a:cxnLst>
                <a:cxn ang="0">
                  <a:pos x="connsiteX0" y="connsiteY0"/>
                </a:cxn>
                <a:cxn ang="0">
                  <a:pos x="connsiteX1" y="connsiteY1"/>
                </a:cxn>
                <a:cxn ang="0">
                  <a:pos x="connsiteX2" y="connsiteY2"/>
                </a:cxn>
              </a:cxnLst>
              <a:rect l="l" t="t" r="r" b="b"/>
              <a:pathLst>
                <a:path w="1479224" h="667556">
                  <a:moveTo>
                    <a:pt x="0" y="610296"/>
                  </a:moveTo>
                  <a:lnTo>
                    <a:pt x="1479224" y="0"/>
                  </a:lnTo>
                  <a:lnTo>
                    <a:pt x="1452915" y="667556"/>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080" name="文本框 53"/>
            <p:cNvSpPr txBox="1">
              <a:spLocks noChangeArrowheads="1"/>
            </p:cNvSpPr>
            <p:nvPr/>
          </p:nvSpPr>
          <p:spPr bwMode="auto">
            <a:xfrm>
              <a:off x="3242807" y="2320834"/>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mn-lt"/>
                  <a:ea typeface="+mn-ea"/>
                  <a:cs typeface="+mn-ea"/>
                  <a:sym typeface="+mn-lt"/>
                </a:rPr>
                <a:t>01</a:t>
              </a:r>
              <a:endParaRPr kumimoji="0" lang="zh-CN" altLang="en-US" sz="1800" b="1"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3081" name="文本框 54"/>
            <p:cNvSpPr txBox="1">
              <a:spLocks noChangeArrowheads="1"/>
            </p:cNvSpPr>
            <p:nvPr/>
          </p:nvSpPr>
          <p:spPr bwMode="auto">
            <a:xfrm rot="-1902825">
              <a:off x="4404823" y="2408316"/>
              <a:ext cx="438297"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n-lt"/>
                  <a:ea typeface="+mn-ea"/>
                  <a:cs typeface="+mn-ea"/>
                  <a:sym typeface="+mn-lt"/>
                </a:rPr>
                <a:t>02</a:t>
              </a:r>
              <a:endParaRPr kumimoji="0" lang="zh-CN" altLang="en-US" sz="1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3082" name="文本框 55"/>
            <p:cNvSpPr txBox="1">
              <a:spLocks noChangeArrowheads="1"/>
            </p:cNvSpPr>
            <p:nvPr/>
          </p:nvSpPr>
          <p:spPr bwMode="auto">
            <a:xfrm rot="1834046">
              <a:off x="4961733" y="3469233"/>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n-lt"/>
                  <a:ea typeface="+mn-ea"/>
                  <a:cs typeface="+mn-ea"/>
                  <a:sym typeface="+mn-lt"/>
                </a:rPr>
                <a:t>03</a:t>
              </a:r>
              <a:endParaRPr kumimoji="0" lang="zh-CN" altLang="en-US" sz="1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3083" name="文本框 56"/>
            <p:cNvSpPr txBox="1">
              <a:spLocks noChangeArrowheads="1"/>
            </p:cNvSpPr>
            <p:nvPr/>
          </p:nvSpPr>
          <p:spPr bwMode="auto">
            <a:xfrm>
              <a:off x="4312452" y="4496250"/>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mn-lt"/>
                  <a:ea typeface="+mn-ea"/>
                  <a:cs typeface="+mn-ea"/>
                  <a:sym typeface="+mn-lt"/>
                </a:rPr>
                <a:t>04</a:t>
              </a:r>
              <a:endParaRPr kumimoji="0" lang="zh-CN" altLang="en-US" sz="1800" b="1"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3084" name="文本框 57"/>
            <p:cNvSpPr txBox="1">
              <a:spLocks noChangeArrowheads="1"/>
            </p:cNvSpPr>
            <p:nvPr/>
          </p:nvSpPr>
          <p:spPr bwMode="auto">
            <a:xfrm rot="-1875197">
              <a:off x="3298568" y="4364700"/>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n-lt"/>
                  <a:ea typeface="+mn-ea"/>
                  <a:cs typeface="+mn-ea"/>
                  <a:sym typeface="+mn-lt"/>
                </a:rPr>
                <a:t>05</a:t>
              </a:r>
              <a:endParaRPr kumimoji="0" lang="zh-CN" altLang="en-US" sz="1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3085" name="文本框 58"/>
            <p:cNvSpPr txBox="1">
              <a:spLocks noChangeArrowheads="1"/>
            </p:cNvSpPr>
            <p:nvPr/>
          </p:nvSpPr>
          <p:spPr bwMode="auto">
            <a:xfrm rot="1643363">
              <a:off x="2707026" y="3484903"/>
              <a:ext cx="438296" cy="37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mn-lt"/>
                  <a:ea typeface="+mn-ea"/>
                  <a:cs typeface="+mn-ea"/>
                  <a:sym typeface="+mn-lt"/>
                </a:rPr>
                <a:t>06</a:t>
              </a:r>
              <a:endParaRPr kumimoji="0" lang="zh-CN" altLang="en-US" sz="1800" b="1" i="0" u="none" strike="noStrike" kern="1200" cap="none" spc="0" normalizeH="0" baseline="0" noProof="0" dirty="0">
                <a:ln>
                  <a:noFill/>
                </a:ln>
                <a:solidFill>
                  <a:srgbClr val="FFFFFF"/>
                </a:solidFill>
                <a:effectLst/>
                <a:uLnTx/>
                <a:uFillTx/>
                <a:latin typeface="+mn-lt"/>
                <a:ea typeface="+mn-ea"/>
                <a:cs typeface="+mn-ea"/>
                <a:sym typeface="+mn-lt"/>
              </a:endParaRPr>
            </a:p>
          </p:txBody>
        </p:sp>
      </p:grpSp>
      <p:sp>
        <p:nvSpPr>
          <p:cNvPr id="3093" name="标题 4"/>
          <p:cNvSpPr>
            <a:spLocks noGrp="1"/>
          </p:cNvSpPr>
          <p:nvPr>
            <p:ph type="title"/>
          </p:nvPr>
        </p:nvSpPr>
        <p:spPr/>
        <p:txBody>
          <a:bodyPr/>
          <a:lstStyle/>
          <a:p>
            <a:r>
              <a:rPr lang="en-US" altLang="zh-CN" dirty="0">
                <a:solidFill>
                  <a:srgbClr val="071F65"/>
                </a:solidFill>
                <a:latin typeface="+mn-lt"/>
                <a:ea typeface="+mn-ea"/>
                <a:cs typeface="+mn-ea"/>
                <a:sym typeface="+mn-lt"/>
              </a:rPr>
              <a:t>1-3 </a:t>
            </a:r>
            <a:r>
              <a:rPr lang="zh-CN" altLang="en-US" dirty="0">
                <a:solidFill>
                  <a:srgbClr val="071F65"/>
                </a:solidFill>
                <a:latin typeface="+mn-lt"/>
                <a:ea typeface="+mn-ea"/>
                <a:cs typeface="+mn-ea"/>
                <a:sym typeface="+mn-lt"/>
              </a:rPr>
              <a:t>研究意义</a:t>
            </a:r>
            <a:endParaRPr lang="zh-CN" altLang="en-US" dirty="0">
              <a:solidFill>
                <a:srgbClr val="071F65"/>
              </a:solidFill>
              <a:latin typeface="+mn-lt"/>
              <a:ea typeface="+mn-ea"/>
              <a:cs typeface="+mn-ea"/>
              <a:sym typeface="+mn-lt"/>
            </a:endParaRPr>
          </a:p>
        </p:txBody>
      </p:sp>
      <p:sp>
        <p:nvSpPr>
          <p:cNvPr id="32" name="文本框 17"/>
          <p:cNvSpPr txBox="1"/>
          <p:nvPr/>
        </p:nvSpPr>
        <p:spPr>
          <a:xfrm>
            <a:off x="8317897" y="2222092"/>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35" name="矩形 34"/>
          <p:cNvSpPr/>
          <p:nvPr/>
        </p:nvSpPr>
        <p:spPr>
          <a:xfrm>
            <a:off x="8317897" y="1816209"/>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36" name="文本框 17"/>
          <p:cNvSpPr txBox="1"/>
          <p:nvPr/>
        </p:nvSpPr>
        <p:spPr>
          <a:xfrm>
            <a:off x="8581566" y="4568553"/>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37" name="矩形 36"/>
          <p:cNvSpPr/>
          <p:nvPr/>
        </p:nvSpPr>
        <p:spPr>
          <a:xfrm>
            <a:off x="8581566" y="4162670"/>
            <a:ext cx="923330" cy="276998"/>
          </a:xfrm>
          <a:prstGeom prst="rect">
            <a:avLst/>
          </a:prstGeom>
          <a:noFill/>
        </p:spPr>
        <p:txBody>
          <a:bodyPr wrap="none" lIns="0" tIns="0" rIns="0" bIns="0" anchor="b" anchorCtr="0">
            <a:spAutoFit/>
          </a:bodyPr>
          <a:lstStyle/>
          <a:p>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39" name="文本框 17"/>
          <p:cNvSpPr txBox="1"/>
          <p:nvPr/>
        </p:nvSpPr>
        <p:spPr>
          <a:xfrm>
            <a:off x="1652429" y="2328136"/>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40" name="矩形 39"/>
          <p:cNvSpPr/>
          <p:nvPr/>
        </p:nvSpPr>
        <p:spPr>
          <a:xfrm>
            <a:off x="3454125" y="1890847"/>
            <a:ext cx="923330" cy="276998"/>
          </a:xfrm>
          <a:prstGeom prst="rect">
            <a:avLst/>
          </a:prstGeom>
          <a:noFill/>
        </p:spPr>
        <p:txBody>
          <a:bodyPr wrap="none" lIns="0" tIns="0" rIns="0" bIns="0" anchor="b" anchorCtr="0">
            <a:spAutoFit/>
          </a:bodyPr>
          <a:lstStyle/>
          <a:p>
            <a:pPr algn="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41" name="文本框 17"/>
          <p:cNvSpPr txBox="1"/>
          <p:nvPr/>
        </p:nvSpPr>
        <p:spPr>
          <a:xfrm>
            <a:off x="1528813" y="4876957"/>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42" name="矩形 41"/>
          <p:cNvSpPr/>
          <p:nvPr/>
        </p:nvSpPr>
        <p:spPr>
          <a:xfrm>
            <a:off x="3330509" y="4439668"/>
            <a:ext cx="923330" cy="276998"/>
          </a:xfrm>
          <a:prstGeom prst="rect">
            <a:avLst/>
          </a:prstGeom>
          <a:noFill/>
        </p:spPr>
        <p:txBody>
          <a:bodyPr wrap="none" lIns="0" tIns="0" rIns="0" bIns="0" anchor="b" anchorCtr="0">
            <a:spAutoFit/>
          </a:bodyPr>
          <a:lstStyle/>
          <a:p>
            <a:pPr algn="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43" name="文本框 17"/>
          <p:cNvSpPr txBox="1"/>
          <p:nvPr/>
        </p:nvSpPr>
        <p:spPr>
          <a:xfrm>
            <a:off x="5039733" y="6107451"/>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44" name="矩形 43"/>
          <p:cNvSpPr/>
          <p:nvPr/>
        </p:nvSpPr>
        <p:spPr>
          <a:xfrm>
            <a:off x="6050890" y="5854905"/>
            <a:ext cx="923330" cy="276998"/>
          </a:xfrm>
          <a:prstGeom prst="rect">
            <a:avLst/>
          </a:prstGeom>
          <a:noFill/>
        </p:spPr>
        <p:txBody>
          <a:bodyPr wrap="none" lIns="0" tIns="0" rIns="0" bIns="0" anchor="b" anchorCtr="0">
            <a:spAutoFit/>
          </a:bodyPr>
          <a:lstStyle/>
          <a:p>
            <a:pPr algn="ct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
        <p:nvSpPr>
          <p:cNvPr id="46" name="文本框 17"/>
          <p:cNvSpPr txBox="1"/>
          <p:nvPr/>
        </p:nvSpPr>
        <p:spPr>
          <a:xfrm>
            <a:off x="5039733" y="1051070"/>
            <a:ext cx="2725026" cy="609398"/>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lgn="ct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47" name="矩形 46"/>
          <p:cNvSpPr/>
          <p:nvPr/>
        </p:nvSpPr>
        <p:spPr>
          <a:xfrm>
            <a:off x="6050890" y="798524"/>
            <a:ext cx="923330" cy="276998"/>
          </a:xfrm>
          <a:prstGeom prst="rect">
            <a:avLst/>
          </a:prstGeom>
          <a:noFill/>
        </p:spPr>
        <p:txBody>
          <a:bodyPr wrap="none" lIns="0" tIns="0" rIns="0" bIns="0" anchor="b" anchorCtr="0">
            <a:spAutoFit/>
          </a:bodyPr>
          <a:lstStyle/>
          <a:p>
            <a:pPr algn="ctr"/>
            <a:r>
              <a:rPr lang="zh-CN" altLang="en-US" dirty="0">
                <a:solidFill>
                  <a:srgbClr val="003D76"/>
                </a:solidFill>
                <a:cs typeface="+mn-ea"/>
                <a:sym typeface="+mn-lt"/>
              </a:rPr>
              <a:t>标题内容</a:t>
            </a:r>
            <a:endParaRPr lang="zh-CN" altLang="en-US" dirty="0">
              <a:solidFill>
                <a:srgbClr val="003D76"/>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 calcmode="lin" valueType="num">
                                      <p:cBhvr>
                                        <p:cTn id="9" dur="1500" fill="hold"/>
                                        <p:tgtEl>
                                          <p:spTgt spid="2"/>
                                        </p:tgtEl>
                                        <p:attrNameLst>
                                          <p:attrName>style.rotation</p:attrName>
                                        </p:attrNameLst>
                                      </p:cBhvr>
                                      <p:tavLst>
                                        <p:tav tm="0">
                                          <p:val>
                                            <p:fltVal val="90"/>
                                          </p:val>
                                        </p:tav>
                                        <p:tav tm="100000">
                                          <p:val>
                                            <p:fltVal val="0"/>
                                          </p:val>
                                        </p:tav>
                                      </p:tavLst>
                                    </p:anim>
                                    <p:animEffect transition="in" filter="fade">
                                      <p:cBhvr>
                                        <p:cTn id="10" dur="1500"/>
                                        <p:tgtEl>
                                          <p:spTgt spid="2"/>
                                        </p:tgtEl>
                                      </p:cBhvr>
                                    </p:animEffect>
                                  </p:childTnLst>
                                </p:cTn>
                              </p:par>
                            </p:childTnLst>
                          </p:cTn>
                        </p:par>
                        <p:par>
                          <p:cTn id="11" fill="hold">
                            <p:stCondLst>
                              <p:cond delay="1500"/>
                            </p:stCondLst>
                            <p:childTnLst>
                              <p:par>
                                <p:cTn id="12" presetID="17" presetClass="entr" presetSubtype="10" fill="hold" grpId="0" nodeType="after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strVal val="#ppt_h"/>
                                          </p:val>
                                        </p:tav>
                                        <p:tav tm="100000">
                                          <p:val>
                                            <p:strVal val="#ppt_h"/>
                                          </p:val>
                                        </p:tav>
                                      </p:tavLst>
                                    </p:anim>
                                  </p:childTnLst>
                                </p:cTn>
                              </p:par>
                            </p:childTnLst>
                          </p:cTn>
                        </p:par>
                        <p:par>
                          <p:cTn id="16" fill="hold">
                            <p:stCondLst>
                              <p:cond delay="215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500"/>
                                        <p:tgtEl>
                                          <p:spTgt spid="32"/>
                                        </p:tgtEl>
                                      </p:cBhvr>
                                    </p:animEffect>
                                  </p:childTnLst>
                                </p:cTn>
                              </p:par>
                              <p:par>
                                <p:cTn id="20" presetID="35" presetClass="path" presetSubtype="0" decel="100000" fill="hold" grpId="1" nodeType="withEffect">
                                  <p:stCondLst>
                                    <p:cond delay="0"/>
                                  </p:stCondLst>
                                  <p:childTnLst>
                                    <p:animMotion origin="layout" path="M 1.45833E-6 -4.81481E-6 L 0.05013 -4.81481E-6 " pathEditMode="relative" rAng="0" ptsTypes="AA">
                                      <p:cBhvr>
                                        <p:cTn id="21" dur="1500" spd="-100000" fill="hold"/>
                                        <p:tgtEl>
                                          <p:spTgt spid="32"/>
                                        </p:tgtEl>
                                        <p:attrNameLst>
                                          <p:attrName>ppt_x</p:attrName>
                                          <p:attrName>ppt_y</p:attrName>
                                        </p:attrNameLst>
                                      </p:cBhvr>
                                      <p:rCtr x="2500" y="0"/>
                                    </p:animMotion>
                                  </p:childTnLst>
                                </p:cTn>
                              </p:par>
                            </p:childTnLst>
                          </p:cTn>
                        </p:par>
                        <p:par>
                          <p:cTn id="22" fill="hold">
                            <p:stCondLst>
                              <p:cond delay="3650"/>
                            </p:stCondLst>
                            <p:childTnLst>
                              <p:par>
                                <p:cTn id="23" presetID="17" presetClass="entr" presetSubtype="10" fill="hold" grpId="0" nodeType="afterEffect">
                                  <p:stCondLst>
                                    <p:cond delay="0"/>
                                  </p:stCondLst>
                                  <p:iterate type="lt">
                                    <p:tmPct val="10000"/>
                                  </p:iterate>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strVal val="#ppt_h"/>
                                          </p:val>
                                        </p:tav>
                                        <p:tav tm="100000">
                                          <p:val>
                                            <p:strVal val="#ppt_h"/>
                                          </p:val>
                                        </p:tav>
                                      </p:tavLst>
                                    </p:anim>
                                  </p:childTnLst>
                                </p:cTn>
                              </p:par>
                            </p:childTnLst>
                          </p:cTn>
                        </p:par>
                        <p:par>
                          <p:cTn id="27" fill="hold">
                            <p:stCondLst>
                              <p:cond delay="4300"/>
                            </p:stCondLst>
                            <p:childTnLst>
                              <p:par>
                                <p:cTn id="28" presetID="10"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500"/>
                                        <p:tgtEl>
                                          <p:spTgt spid="36"/>
                                        </p:tgtEl>
                                      </p:cBhvr>
                                    </p:animEffect>
                                  </p:childTnLst>
                                </p:cTn>
                              </p:par>
                              <p:par>
                                <p:cTn id="31" presetID="35" presetClass="path" presetSubtype="0" decel="100000" fill="hold" grpId="1" nodeType="withEffect">
                                  <p:stCondLst>
                                    <p:cond delay="0"/>
                                  </p:stCondLst>
                                  <p:childTnLst>
                                    <p:animMotion origin="layout" path="M 1.45833E-6 -4.81481E-6 L 0.05013 -4.81481E-6 " pathEditMode="relative" rAng="0" ptsTypes="AA">
                                      <p:cBhvr>
                                        <p:cTn id="32" dur="1500" spd="-100000" fill="hold"/>
                                        <p:tgtEl>
                                          <p:spTgt spid="36"/>
                                        </p:tgtEl>
                                        <p:attrNameLst>
                                          <p:attrName>ppt_x</p:attrName>
                                          <p:attrName>ppt_y</p:attrName>
                                        </p:attrNameLst>
                                      </p:cBhvr>
                                      <p:rCtr x="2500" y="0"/>
                                    </p:animMotion>
                                  </p:childTnLst>
                                </p:cTn>
                              </p:par>
                            </p:childTnLst>
                          </p:cTn>
                        </p:par>
                        <p:par>
                          <p:cTn id="33" fill="hold">
                            <p:stCondLst>
                              <p:cond delay="5800"/>
                            </p:stCondLst>
                            <p:childTnLst>
                              <p:par>
                                <p:cTn id="34" presetID="17" presetClass="entr" presetSubtype="10" fill="hold" grpId="0" nodeType="afterEffect">
                                  <p:stCondLst>
                                    <p:cond delay="0"/>
                                  </p:stCondLst>
                                  <p:iterate type="lt">
                                    <p:tmPct val="10000"/>
                                  </p:iterate>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strVal val="#ppt_h"/>
                                          </p:val>
                                        </p:tav>
                                        <p:tav tm="100000">
                                          <p:val>
                                            <p:strVal val="#ppt_h"/>
                                          </p:val>
                                        </p:tav>
                                      </p:tavLst>
                                    </p:anim>
                                  </p:childTnLst>
                                </p:cTn>
                              </p:par>
                            </p:childTnLst>
                          </p:cTn>
                        </p:par>
                        <p:par>
                          <p:cTn id="38" fill="hold">
                            <p:stCondLst>
                              <p:cond delay="645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500"/>
                                        <p:tgtEl>
                                          <p:spTgt spid="39"/>
                                        </p:tgtEl>
                                      </p:cBhvr>
                                    </p:animEffect>
                                  </p:childTnLst>
                                </p:cTn>
                              </p:par>
                              <p:par>
                                <p:cTn id="42" presetID="35" presetClass="path" presetSubtype="0" decel="100000" fill="hold" grpId="1" nodeType="withEffect">
                                  <p:stCondLst>
                                    <p:cond delay="0"/>
                                  </p:stCondLst>
                                  <p:childTnLst>
                                    <p:animMotion origin="layout" path="M 1.45833E-6 -4.81481E-6 L 0.05013 -4.81481E-6 " pathEditMode="relative" rAng="0" ptsTypes="AA">
                                      <p:cBhvr>
                                        <p:cTn id="43" dur="1500" spd="-100000" fill="hold"/>
                                        <p:tgtEl>
                                          <p:spTgt spid="39"/>
                                        </p:tgtEl>
                                        <p:attrNameLst>
                                          <p:attrName>ppt_x</p:attrName>
                                          <p:attrName>ppt_y</p:attrName>
                                        </p:attrNameLst>
                                      </p:cBhvr>
                                      <p:rCtr x="2500" y="0"/>
                                    </p:animMotion>
                                  </p:childTnLst>
                                </p:cTn>
                              </p:par>
                            </p:childTnLst>
                          </p:cTn>
                        </p:par>
                        <p:par>
                          <p:cTn id="44" fill="hold">
                            <p:stCondLst>
                              <p:cond delay="7950"/>
                            </p:stCondLst>
                            <p:childTnLst>
                              <p:par>
                                <p:cTn id="45" presetID="17" presetClass="entr" presetSubtype="10" fill="hold" grpId="0" nodeType="afterEffect">
                                  <p:stCondLst>
                                    <p:cond delay="0"/>
                                  </p:stCondLst>
                                  <p:iterate type="lt">
                                    <p:tmPct val="10000"/>
                                  </p:iterate>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ppt_w</p:attrName>
                                        </p:attrNameLst>
                                      </p:cBhvr>
                                      <p:tavLst>
                                        <p:tav tm="0">
                                          <p:val>
                                            <p:fltVal val="0"/>
                                          </p:val>
                                        </p:tav>
                                        <p:tav tm="100000">
                                          <p:val>
                                            <p:strVal val="#ppt_w"/>
                                          </p:val>
                                        </p:tav>
                                      </p:tavLst>
                                    </p:anim>
                                    <p:anim calcmode="lin" valueType="num">
                                      <p:cBhvr>
                                        <p:cTn id="48" dur="500" fill="hold"/>
                                        <p:tgtEl>
                                          <p:spTgt spid="42"/>
                                        </p:tgtEl>
                                        <p:attrNameLst>
                                          <p:attrName>ppt_h</p:attrName>
                                        </p:attrNameLst>
                                      </p:cBhvr>
                                      <p:tavLst>
                                        <p:tav tm="0">
                                          <p:val>
                                            <p:strVal val="#ppt_h"/>
                                          </p:val>
                                        </p:tav>
                                        <p:tav tm="100000">
                                          <p:val>
                                            <p:strVal val="#ppt_h"/>
                                          </p:val>
                                        </p:tav>
                                      </p:tavLst>
                                    </p:anim>
                                  </p:childTnLst>
                                </p:cTn>
                              </p:par>
                            </p:childTnLst>
                          </p:cTn>
                        </p:par>
                        <p:par>
                          <p:cTn id="49" fill="hold">
                            <p:stCondLst>
                              <p:cond delay="8600"/>
                            </p:stCondLst>
                            <p:childTnLst>
                              <p:par>
                                <p:cTn id="50" presetID="10" presetClass="entr" presetSubtype="0"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500"/>
                                        <p:tgtEl>
                                          <p:spTgt spid="41"/>
                                        </p:tgtEl>
                                      </p:cBhvr>
                                    </p:animEffect>
                                  </p:childTnLst>
                                </p:cTn>
                              </p:par>
                              <p:par>
                                <p:cTn id="53" presetID="35" presetClass="path" presetSubtype="0" decel="100000" fill="hold" grpId="1" nodeType="withEffect">
                                  <p:stCondLst>
                                    <p:cond delay="0"/>
                                  </p:stCondLst>
                                  <p:childTnLst>
                                    <p:animMotion origin="layout" path="M 1.45833E-6 -4.81481E-6 L 0.05013 -4.81481E-6 " pathEditMode="relative" rAng="0" ptsTypes="AA">
                                      <p:cBhvr>
                                        <p:cTn id="54" dur="1500" spd="-100000" fill="hold"/>
                                        <p:tgtEl>
                                          <p:spTgt spid="41"/>
                                        </p:tgtEl>
                                        <p:attrNameLst>
                                          <p:attrName>ppt_x</p:attrName>
                                          <p:attrName>ppt_y</p:attrName>
                                        </p:attrNameLst>
                                      </p:cBhvr>
                                      <p:rCtr x="2500" y="0"/>
                                    </p:animMotion>
                                  </p:childTnLst>
                                </p:cTn>
                              </p:par>
                            </p:childTnLst>
                          </p:cTn>
                        </p:par>
                        <p:par>
                          <p:cTn id="55" fill="hold">
                            <p:stCondLst>
                              <p:cond delay="10100"/>
                            </p:stCondLst>
                            <p:childTnLst>
                              <p:par>
                                <p:cTn id="56" presetID="17" presetClass="entr" presetSubtype="10" fill="hold" grpId="0" nodeType="afterEffect">
                                  <p:stCondLst>
                                    <p:cond delay="0"/>
                                  </p:stCondLst>
                                  <p:iterate type="lt">
                                    <p:tmPct val="10000"/>
                                  </p:iterate>
                                  <p:childTnLst>
                                    <p:set>
                                      <p:cBhvr>
                                        <p:cTn id="57" dur="1" fill="hold">
                                          <p:stCondLst>
                                            <p:cond delay="0"/>
                                          </p:stCondLst>
                                        </p:cTn>
                                        <p:tgtEl>
                                          <p:spTgt spid="44"/>
                                        </p:tgtEl>
                                        <p:attrNameLst>
                                          <p:attrName>style.visibility</p:attrName>
                                        </p:attrNameLst>
                                      </p:cBhvr>
                                      <p:to>
                                        <p:strVal val="visible"/>
                                      </p:to>
                                    </p:set>
                                    <p:anim calcmode="lin" valueType="num">
                                      <p:cBhvr>
                                        <p:cTn id="58" dur="500" fill="hold"/>
                                        <p:tgtEl>
                                          <p:spTgt spid="44"/>
                                        </p:tgtEl>
                                        <p:attrNameLst>
                                          <p:attrName>ppt_w</p:attrName>
                                        </p:attrNameLst>
                                      </p:cBhvr>
                                      <p:tavLst>
                                        <p:tav tm="0">
                                          <p:val>
                                            <p:fltVal val="0"/>
                                          </p:val>
                                        </p:tav>
                                        <p:tav tm="100000">
                                          <p:val>
                                            <p:strVal val="#ppt_w"/>
                                          </p:val>
                                        </p:tav>
                                      </p:tavLst>
                                    </p:anim>
                                    <p:anim calcmode="lin" valueType="num">
                                      <p:cBhvr>
                                        <p:cTn id="59" dur="500" fill="hold"/>
                                        <p:tgtEl>
                                          <p:spTgt spid="44"/>
                                        </p:tgtEl>
                                        <p:attrNameLst>
                                          <p:attrName>ppt_h</p:attrName>
                                        </p:attrNameLst>
                                      </p:cBhvr>
                                      <p:tavLst>
                                        <p:tav tm="0">
                                          <p:val>
                                            <p:strVal val="#ppt_h"/>
                                          </p:val>
                                        </p:tav>
                                        <p:tav tm="100000">
                                          <p:val>
                                            <p:strVal val="#ppt_h"/>
                                          </p:val>
                                        </p:tav>
                                      </p:tavLst>
                                    </p:anim>
                                  </p:childTnLst>
                                </p:cTn>
                              </p:par>
                            </p:childTnLst>
                          </p:cTn>
                        </p:par>
                        <p:par>
                          <p:cTn id="60" fill="hold">
                            <p:stCondLst>
                              <p:cond delay="10750"/>
                            </p:stCondLst>
                            <p:childTnLst>
                              <p:par>
                                <p:cTn id="61" presetID="10" presetClass="entr" presetSubtype="0"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1500"/>
                                        <p:tgtEl>
                                          <p:spTgt spid="43"/>
                                        </p:tgtEl>
                                      </p:cBhvr>
                                    </p:animEffect>
                                  </p:childTnLst>
                                </p:cTn>
                              </p:par>
                              <p:par>
                                <p:cTn id="64" presetID="35" presetClass="path" presetSubtype="0" decel="100000" fill="hold" grpId="1" nodeType="withEffect">
                                  <p:stCondLst>
                                    <p:cond delay="0"/>
                                  </p:stCondLst>
                                  <p:childTnLst>
                                    <p:animMotion origin="layout" path="M 1.45833E-6 -4.81481E-6 L 0.05013 -4.81481E-6 " pathEditMode="relative" rAng="0" ptsTypes="AA">
                                      <p:cBhvr>
                                        <p:cTn id="65" dur="1500" spd="-100000" fill="hold"/>
                                        <p:tgtEl>
                                          <p:spTgt spid="43"/>
                                        </p:tgtEl>
                                        <p:attrNameLst>
                                          <p:attrName>ppt_x</p:attrName>
                                          <p:attrName>ppt_y</p:attrName>
                                        </p:attrNameLst>
                                      </p:cBhvr>
                                      <p:rCtr x="2500" y="0"/>
                                    </p:animMotion>
                                  </p:childTnLst>
                                </p:cTn>
                              </p:par>
                            </p:childTnLst>
                          </p:cTn>
                        </p:par>
                        <p:par>
                          <p:cTn id="66" fill="hold">
                            <p:stCondLst>
                              <p:cond delay="12250"/>
                            </p:stCondLst>
                            <p:childTnLst>
                              <p:par>
                                <p:cTn id="67" presetID="17" presetClass="entr" presetSubtype="10" fill="hold" grpId="0" nodeType="afterEffect">
                                  <p:stCondLst>
                                    <p:cond delay="0"/>
                                  </p:stCondLst>
                                  <p:iterate type="lt">
                                    <p:tmPct val="10000"/>
                                  </p:iterate>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ppt_w</p:attrName>
                                        </p:attrNameLst>
                                      </p:cBhvr>
                                      <p:tavLst>
                                        <p:tav tm="0">
                                          <p:val>
                                            <p:fltVal val="0"/>
                                          </p:val>
                                        </p:tav>
                                        <p:tav tm="100000">
                                          <p:val>
                                            <p:strVal val="#ppt_w"/>
                                          </p:val>
                                        </p:tav>
                                      </p:tavLst>
                                    </p:anim>
                                    <p:anim calcmode="lin" valueType="num">
                                      <p:cBhvr>
                                        <p:cTn id="70" dur="500" fill="hold"/>
                                        <p:tgtEl>
                                          <p:spTgt spid="47"/>
                                        </p:tgtEl>
                                        <p:attrNameLst>
                                          <p:attrName>ppt_h</p:attrName>
                                        </p:attrNameLst>
                                      </p:cBhvr>
                                      <p:tavLst>
                                        <p:tav tm="0">
                                          <p:val>
                                            <p:strVal val="#ppt_h"/>
                                          </p:val>
                                        </p:tav>
                                        <p:tav tm="100000">
                                          <p:val>
                                            <p:strVal val="#ppt_h"/>
                                          </p:val>
                                        </p:tav>
                                      </p:tavLst>
                                    </p:anim>
                                  </p:childTnLst>
                                </p:cTn>
                              </p:par>
                            </p:childTnLst>
                          </p:cTn>
                        </p:par>
                        <p:par>
                          <p:cTn id="71" fill="hold">
                            <p:stCondLst>
                              <p:cond delay="12900"/>
                            </p:stCondLst>
                            <p:childTnLst>
                              <p:par>
                                <p:cTn id="72" presetID="10" presetClass="entr" presetSubtype="0" fill="hold" grpId="0"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1500"/>
                                        <p:tgtEl>
                                          <p:spTgt spid="46"/>
                                        </p:tgtEl>
                                      </p:cBhvr>
                                    </p:animEffect>
                                  </p:childTnLst>
                                </p:cTn>
                              </p:par>
                              <p:par>
                                <p:cTn id="75" presetID="35" presetClass="path" presetSubtype="0" decel="100000" fill="hold" grpId="1" nodeType="withEffect">
                                  <p:stCondLst>
                                    <p:cond delay="0"/>
                                  </p:stCondLst>
                                  <p:childTnLst>
                                    <p:animMotion origin="layout" path="M 1.45833E-6 -4.81481E-6 L 0.05013 -4.81481E-6 " pathEditMode="relative" rAng="0" ptsTypes="AA">
                                      <p:cBhvr>
                                        <p:cTn id="76" dur="1500" spd="-100000" fill="hold"/>
                                        <p:tgtEl>
                                          <p:spTgt spid="46"/>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5" grpId="0"/>
      <p:bldP spid="36" grpId="0"/>
      <p:bldP spid="36" grpId="1"/>
      <p:bldP spid="37" grpId="0"/>
      <p:bldP spid="39" grpId="0"/>
      <p:bldP spid="39" grpId="1"/>
      <p:bldP spid="40" grpId="0"/>
      <p:bldP spid="41" grpId="0"/>
      <p:bldP spid="41" grpId="1"/>
      <p:bldP spid="42" grpId="0"/>
      <p:bldP spid="43" grpId="0"/>
      <p:bldP spid="43" grpId="1"/>
      <p:bldP spid="44" grpId="0"/>
      <p:bldP spid="46" grpId="0"/>
      <p:bldP spid="46" grpId="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0162" y="2565788"/>
            <a:ext cx="4330032" cy="110799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FFFFFF"/>
                </a:solidFill>
                <a:effectLst/>
                <a:uLnTx/>
                <a:uFillTx/>
                <a:cs typeface="+mn-ea"/>
                <a:sym typeface="+mn-lt"/>
              </a:rPr>
              <a:t>论 文 概 述</a:t>
            </a:r>
            <a:endParaRPr kumimoji="0" lang="zh-CN" altLang="en-US" sz="6600" b="1" i="0" u="none" strike="noStrike" kern="1200" cap="none" spc="0" normalizeH="0" baseline="0" noProof="0" dirty="0">
              <a:ln>
                <a:noFill/>
              </a:ln>
              <a:solidFill>
                <a:srgbClr val="3D3F41"/>
              </a:solidFill>
              <a:effectLst/>
              <a:uLnTx/>
              <a:uFillTx/>
              <a:cs typeface="+mn-ea"/>
              <a:sym typeface="+mn-lt"/>
            </a:endParaRPr>
          </a:p>
        </p:txBody>
      </p:sp>
      <p:grpSp>
        <p:nvGrpSpPr>
          <p:cNvPr id="11" name="组合 10"/>
          <p:cNvGrpSpPr/>
          <p:nvPr/>
        </p:nvGrpSpPr>
        <p:grpSpPr>
          <a:xfrm>
            <a:off x="10155439" y="2423333"/>
            <a:ext cx="1544012" cy="1517825"/>
            <a:chOff x="9140243" y="2607999"/>
            <a:chExt cx="1544012" cy="1517825"/>
          </a:xfrm>
        </p:grpSpPr>
        <p:grpSp>
          <p:nvGrpSpPr>
            <p:cNvPr id="9" name="组合 8"/>
            <p:cNvGrpSpPr/>
            <p:nvPr/>
          </p:nvGrpSpPr>
          <p:grpSpPr>
            <a:xfrm>
              <a:off x="9140243" y="2607999"/>
              <a:ext cx="1535998" cy="1148493"/>
              <a:chOff x="9140243" y="2649839"/>
              <a:chExt cx="1535998" cy="1148493"/>
            </a:xfrm>
          </p:grpSpPr>
          <p:sp>
            <p:nvSpPr>
              <p:cNvPr id="6" name="矩形 5"/>
              <p:cNvSpPr/>
              <p:nvPr/>
            </p:nvSpPr>
            <p:spPr>
              <a:xfrm>
                <a:off x="9140243" y="2649839"/>
                <a:ext cx="150554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2-1 </a:t>
                </a:r>
                <a:r>
                  <a:rPr kumimoji="1" lang="zh-CN" altLang="en-US" sz="1800" b="0" i="0" u="none" strike="noStrike" kern="1200" cap="none" spc="0" normalizeH="0" baseline="0" noProof="0" dirty="0">
                    <a:ln>
                      <a:noFill/>
                    </a:ln>
                    <a:solidFill>
                      <a:srgbClr val="FFFFFF"/>
                    </a:solidFill>
                    <a:effectLst/>
                    <a:uLnTx/>
                    <a:uFillTx/>
                    <a:cs typeface="+mn-ea"/>
                    <a:sym typeface="+mn-lt"/>
                  </a:rPr>
                  <a:t>逻辑结构</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 name="矩形 6"/>
              <p:cNvSpPr/>
              <p:nvPr/>
            </p:nvSpPr>
            <p:spPr>
              <a:xfrm>
                <a:off x="9140243" y="3037021"/>
                <a:ext cx="153599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cs typeface="+mn-ea"/>
                    <a:sym typeface="+mn-lt"/>
                  </a:rPr>
                  <a:t>2-2 </a:t>
                </a:r>
                <a:r>
                  <a:rPr kumimoji="0" lang="zh-CN" altLang="en-US" sz="1800" b="0" i="0" u="none" strike="noStrike" kern="1200" cap="none" spc="0" normalizeH="0" baseline="0" noProof="0" dirty="0">
                    <a:ln>
                      <a:noFill/>
                    </a:ln>
                    <a:solidFill>
                      <a:srgbClr val="FFFFFF"/>
                    </a:solidFill>
                    <a:effectLst/>
                    <a:uLnTx/>
                    <a:uFillTx/>
                    <a:cs typeface="+mn-ea"/>
                    <a:sym typeface="+mn-lt"/>
                  </a:rPr>
                  <a:t>特色创新</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8" name="矩形 7"/>
              <p:cNvSpPr/>
              <p:nvPr/>
            </p:nvSpPr>
            <p:spPr>
              <a:xfrm>
                <a:off x="9140243" y="3429000"/>
                <a:ext cx="1534394"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2-3 </a:t>
                </a:r>
                <a:r>
                  <a:rPr kumimoji="1" lang="zh-CN" altLang="en-US" sz="1800" b="0" i="0" u="none" strike="noStrike" kern="1200" cap="none" spc="0" normalizeH="0" baseline="0" noProof="0" dirty="0">
                    <a:ln>
                      <a:noFill/>
                    </a:ln>
                    <a:solidFill>
                      <a:srgbClr val="FFFFFF"/>
                    </a:solidFill>
                    <a:effectLst/>
                    <a:uLnTx/>
                    <a:uFillTx/>
                    <a:cs typeface="+mn-ea"/>
                    <a:sym typeface="+mn-lt"/>
                  </a:rPr>
                  <a:t>研究理论</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0" name="矩形 9"/>
            <p:cNvSpPr/>
            <p:nvPr/>
          </p:nvSpPr>
          <p:spPr>
            <a:xfrm>
              <a:off x="9140243" y="3756492"/>
              <a:ext cx="154401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srgbClr val="FFFFFF"/>
                  </a:solidFill>
                  <a:effectLst/>
                  <a:uLnTx/>
                  <a:uFillTx/>
                  <a:cs typeface="+mn-ea"/>
                  <a:sym typeface="+mn-lt"/>
                </a:rPr>
                <a:t>2-4 </a:t>
              </a:r>
              <a:r>
                <a:rPr kumimoji="1" lang="zh-CN" altLang="en-US" sz="1800" b="0" i="0" u="none" strike="noStrike" kern="1200" cap="none" spc="0" normalizeH="0" baseline="0" noProof="0" dirty="0">
                  <a:ln>
                    <a:noFill/>
                  </a:ln>
                  <a:solidFill>
                    <a:srgbClr val="FFFFFF"/>
                  </a:solidFill>
                  <a:effectLst/>
                  <a:uLnTx/>
                  <a:uFillTx/>
                  <a:cs typeface="+mn-ea"/>
                  <a:sym typeface="+mn-lt"/>
                </a:rPr>
                <a:t>研究方法</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2" name="文本框 11"/>
          <p:cNvSpPr txBox="1"/>
          <p:nvPr/>
        </p:nvSpPr>
        <p:spPr>
          <a:xfrm>
            <a:off x="737906" y="2457599"/>
            <a:ext cx="1729961"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Part</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3" name="文本框 12"/>
          <p:cNvSpPr txBox="1"/>
          <p:nvPr/>
        </p:nvSpPr>
        <p:spPr>
          <a:xfrm>
            <a:off x="2634723" y="2423333"/>
            <a:ext cx="1059906"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srgbClr val="FFFFFF"/>
                </a:solidFill>
                <a:effectLst/>
                <a:uLnTx/>
                <a:uFillTx/>
                <a:cs typeface="+mn-ea"/>
                <a:sym typeface="+mn-lt"/>
              </a:rPr>
              <a:t>02</a:t>
            </a:r>
            <a:endParaRPr kumimoji="0" lang="zh-CN" altLang="en-US" sz="41300" b="1" i="0" u="none" strike="noStrike" kern="1200" cap="none" spc="0" normalizeH="0" baseline="0" noProof="0" dirty="0">
              <a:ln>
                <a:noFill/>
              </a:ln>
              <a:solidFill>
                <a:srgbClr val="FFFFFF"/>
              </a:solidFill>
              <a:effectLst/>
              <a:uLnTx/>
              <a:uFillTx/>
              <a:cs typeface="+mn-ea"/>
              <a:sym typeface="+mn-lt"/>
            </a:endParaRPr>
          </a:p>
        </p:txBody>
      </p:sp>
      <p:sp>
        <p:nvSpPr>
          <p:cNvPr id="14" name="矩形 13"/>
          <p:cNvSpPr/>
          <p:nvPr/>
        </p:nvSpPr>
        <p:spPr>
          <a:xfrm>
            <a:off x="10103135" y="192762"/>
            <a:ext cx="1596316"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3600" b="1" dirty="0" smtClean="0">
                <a:solidFill>
                  <a:srgbClr val="071F65"/>
                </a:solidFill>
                <a:cs typeface="+mn-ea"/>
                <a:sym typeface="+mn-lt"/>
              </a:rPr>
              <a:t>LOGO</a:t>
            </a:r>
            <a:endParaRPr kumimoji="0" lang="zh-CN" altLang="en-US" sz="3600" b="1" u="none" strike="noStrike" kern="1200" cap="none" spc="0" normalizeH="0" baseline="0" noProof="0" dirty="0">
              <a:ln>
                <a:noFill/>
              </a:ln>
              <a:solidFill>
                <a:srgbClr val="071F65"/>
              </a:solidFill>
              <a:effectLst/>
              <a:uLnTx/>
              <a:uFillTx/>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71F65"/>
                </a:solidFill>
                <a:latin typeface="+mn-lt"/>
                <a:ea typeface="+mn-ea"/>
                <a:cs typeface="+mn-ea"/>
                <a:sym typeface="+mn-lt"/>
              </a:rPr>
              <a:t>2-1 </a:t>
            </a:r>
            <a:r>
              <a:rPr lang="zh-CN" altLang="en-US">
                <a:solidFill>
                  <a:srgbClr val="071F65"/>
                </a:solidFill>
                <a:latin typeface="+mn-lt"/>
                <a:ea typeface="+mn-ea"/>
                <a:cs typeface="+mn-ea"/>
                <a:sym typeface="+mn-lt"/>
              </a:rPr>
              <a:t>逻辑结构</a:t>
            </a:r>
            <a:endParaRPr lang="zh-CN" altLang="en-US" dirty="0">
              <a:solidFill>
                <a:srgbClr val="071F65"/>
              </a:solidFill>
              <a:latin typeface="+mn-lt"/>
              <a:ea typeface="+mn-ea"/>
              <a:cs typeface="+mn-ea"/>
              <a:sym typeface="+mn-lt"/>
            </a:endParaRPr>
          </a:p>
        </p:txBody>
      </p:sp>
      <p:cxnSp>
        <p:nvCxnSpPr>
          <p:cNvPr id="15" name="直线连接符 55"/>
          <p:cNvCxnSpPr/>
          <p:nvPr/>
        </p:nvCxnSpPr>
        <p:spPr>
          <a:xfrm flipH="1">
            <a:off x="8430688" y="1388064"/>
            <a:ext cx="13850" cy="3909113"/>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 name="直线箭头连接符 57"/>
          <p:cNvCxnSpPr/>
          <p:nvPr/>
        </p:nvCxnSpPr>
        <p:spPr>
          <a:xfrm flipH="1">
            <a:off x="8548422" y="1575871"/>
            <a:ext cx="394746" cy="0"/>
          </a:xfrm>
          <a:prstGeom prst="straightConnector1">
            <a:avLst/>
          </a:prstGeom>
          <a:ln>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直线箭头连接符 59"/>
          <p:cNvCxnSpPr/>
          <p:nvPr/>
        </p:nvCxnSpPr>
        <p:spPr>
          <a:xfrm flipH="1">
            <a:off x="8548422" y="2575475"/>
            <a:ext cx="394746" cy="0"/>
          </a:xfrm>
          <a:prstGeom prst="straightConnector1">
            <a:avLst/>
          </a:prstGeom>
          <a:ln>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直线箭头连接符 60"/>
          <p:cNvCxnSpPr/>
          <p:nvPr/>
        </p:nvCxnSpPr>
        <p:spPr>
          <a:xfrm flipH="1">
            <a:off x="8548422" y="3596412"/>
            <a:ext cx="394746" cy="0"/>
          </a:xfrm>
          <a:prstGeom prst="straightConnector1">
            <a:avLst/>
          </a:prstGeom>
          <a:ln>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直线箭头连接符 61"/>
          <p:cNvCxnSpPr/>
          <p:nvPr/>
        </p:nvCxnSpPr>
        <p:spPr>
          <a:xfrm flipH="1">
            <a:off x="8548422" y="4623265"/>
            <a:ext cx="394746" cy="0"/>
          </a:xfrm>
          <a:prstGeom prst="straightConnector1">
            <a:avLst/>
          </a:prstGeom>
          <a:ln>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文本框 62"/>
          <p:cNvSpPr txBox="1"/>
          <p:nvPr/>
        </p:nvSpPr>
        <p:spPr>
          <a:xfrm>
            <a:off x="9047052" y="1365227"/>
            <a:ext cx="1191352"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000" b="1" i="0" u="none" strike="noStrike" kern="1200" cap="none" spc="0" normalizeH="0" baseline="0" noProof="0" dirty="0">
                <a:ln>
                  <a:noFill/>
                </a:ln>
                <a:solidFill>
                  <a:srgbClr val="071F65"/>
                </a:solidFill>
                <a:effectLst/>
                <a:uLnTx/>
                <a:uFillTx/>
                <a:cs typeface="+mn-ea"/>
                <a:sym typeface="+mn-lt"/>
              </a:rPr>
              <a:t>提出问题</a:t>
            </a:r>
            <a:endParaRPr kumimoji="1" lang="zh-CN" altLang="en-US" sz="2000" b="1" i="0" u="none" strike="noStrike" kern="1200" cap="none" spc="0" normalizeH="0" baseline="0" noProof="0" dirty="0">
              <a:ln>
                <a:noFill/>
              </a:ln>
              <a:solidFill>
                <a:srgbClr val="071F65"/>
              </a:solidFill>
              <a:effectLst/>
              <a:uLnTx/>
              <a:uFillTx/>
              <a:cs typeface="+mn-ea"/>
              <a:sym typeface="+mn-lt"/>
            </a:endParaRPr>
          </a:p>
        </p:txBody>
      </p:sp>
      <p:sp>
        <p:nvSpPr>
          <p:cNvPr id="21" name="文本框 63"/>
          <p:cNvSpPr txBox="1"/>
          <p:nvPr/>
        </p:nvSpPr>
        <p:spPr>
          <a:xfrm>
            <a:off x="9047599" y="2364831"/>
            <a:ext cx="1191352"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000" b="1" i="0" u="none" strike="noStrike" kern="1200" cap="none" spc="0" normalizeH="0" baseline="0" noProof="0" dirty="0">
                <a:ln>
                  <a:noFill/>
                </a:ln>
                <a:solidFill>
                  <a:srgbClr val="071F65"/>
                </a:solidFill>
                <a:effectLst/>
                <a:uLnTx/>
                <a:uFillTx/>
                <a:cs typeface="+mn-ea"/>
                <a:sym typeface="+mn-lt"/>
              </a:rPr>
              <a:t>分析问题</a:t>
            </a:r>
            <a:endParaRPr kumimoji="1" lang="zh-CN" altLang="en-US" sz="2000" b="1" i="0" u="none" strike="noStrike" kern="1200" cap="none" spc="0" normalizeH="0" baseline="0" noProof="0" dirty="0">
              <a:ln>
                <a:noFill/>
              </a:ln>
              <a:solidFill>
                <a:srgbClr val="071F65"/>
              </a:solidFill>
              <a:effectLst/>
              <a:uLnTx/>
              <a:uFillTx/>
              <a:cs typeface="+mn-ea"/>
              <a:sym typeface="+mn-lt"/>
            </a:endParaRPr>
          </a:p>
        </p:txBody>
      </p:sp>
      <p:sp>
        <p:nvSpPr>
          <p:cNvPr id="22" name="文本框 64"/>
          <p:cNvSpPr txBox="1"/>
          <p:nvPr/>
        </p:nvSpPr>
        <p:spPr>
          <a:xfrm>
            <a:off x="9047052" y="3385769"/>
            <a:ext cx="1191352"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000" b="1" i="0" u="none" strike="noStrike" kern="1200" cap="none" spc="0" normalizeH="0" baseline="0" noProof="0" dirty="0">
                <a:ln>
                  <a:noFill/>
                </a:ln>
                <a:solidFill>
                  <a:srgbClr val="071F65"/>
                </a:solidFill>
                <a:effectLst/>
                <a:uLnTx/>
                <a:uFillTx/>
                <a:cs typeface="+mn-ea"/>
                <a:sym typeface="+mn-lt"/>
              </a:rPr>
              <a:t>解决问题</a:t>
            </a:r>
            <a:endParaRPr kumimoji="1" lang="zh-CN" altLang="en-US" sz="2000" b="1" i="0" u="none" strike="noStrike" kern="1200" cap="none" spc="0" normalizeH="0" baseline="0" noProof="0" dirty="0">
              <a:ln>
                <a:noFill/>
              </a:ln>
              <a:solidFill>
                <a:srgbClr val="071F65"/>
              </a:solidFill>
              <a:effectLst/>
              <a:uLnTx/>
              <a:uFillTx/>
              <a:cs typeface="+mn-ea"/>
              <a:sym typeface="+mn-lt"/>
            </a:endParaRPr>
          </a:p>
        </p:txBody>
      </p:sp>
      <p:sp>
        <p:nvSpPr>
          <p:cNvPr id="23" name="文本框 65"/>
          <p:cNvSpPr txBox="1"/>
          <p:nvPr/>
        </p:nvSpPr>
        <p:spPr>
          <a:xfrm>
            <a:off x="9047052" y="4412621"/>
            <a:ext cx="1191352"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000" b="1" i="0" u="none" strike="noStrike" kern="1200" cap="none" spc="0" normalizeH="0" baseline="0" noProof="0" dirty="0">
                <a:ln>
                  <a:noFill/>
                </a:ln>
                <a:solidFill>
                  <a:srgbClr val="071F65"/>
                </a:solidFill>
                <a:effectLst/>
                <a:uLnTx/>
                <a:uFillTx/>
                <a:cs typeface="+mn-ea"/>
                <a:sym typeface="+mn-lt"/>
              </a:rPr>
              <a:t>得出结论</a:t>
            </a:r>
            <a:endParaRPr kumimoji="1" lang="zh-CN" altLang="en-US" sz="2000" b="1" i="0" u="none" strike="noStrike" kern="1200" cap="none" spc="0" normalizeH="0" baseline="0" noProof="0" dirty="0">
              <a:ln>
                <a:noFill/>
              </a:ln>
              <a:solidFill>
                <a:srgbClr val="071F65"/>
              </a:solidFill>
              <a:effectLst/>
              <a:uLnTx/>
              <a:uFillTx/>
              <a:cs typeface="+mn-ea"/>
              <a:sym typeface="+mn-lt"/>
            </a:endParaRPr>
          </a:p>
        </p:txBody>
      </p:sp>
      <p:grpSp>
        <p:nvGrpSpPr>
          <p:cNvPr id="45" name="组合 44"/>
          <p:cNvGrpSpPr/>
          <p:nvPr/>
        </p:nvGrpSpPr>
        <p:grpSpPr>
          <a:xfrm>
            <a:off x="1620689" y="1308391"/>
            <a:ext cx="6026203" cy="3909113"/>
            <a:chOff x="1982189" y="1388064"/>
            <a:chExt cx="6026203" cy="3909113"/>
          </a:xfrm>
        </p:grpSpPr>
        <p:sp>
          <p:nvSpPr>
            <p:cNvPr id="6" name="矩形 5"/>
            <p:cNvSpPr/>
            <p:nvPr/>
          </p:nvSpPr>
          <p:spPr>
            <a:xfrm>
              <a:off x="3997481" y="1388064"/>
              <a:ext cx="2036071" cy="456947"/>
            </a:xfrm>
            <a:prstGeom prst="rect">
              <a:avLst/>
            </a:prstGeom>
            <a:solidFill>
              <a:srgbClr val="071F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chemeClr val="bg1"/>
                  </a:solidFill>
                  <a:cs typeface="+mn-ea"/>
                  <a:sym typeface="+mn-lt"/>
                </a:rPr>
                <a:t>标题内容</a:t>
              </a:r>
              <a:endParaRPr lang="zh-CN" altLang="en-US" sz="2000" b="1" dirty="0">
                <a:solidFill>
                  <a:schemeClr val="bg1"/>
                </a:solidFill>
                <a:cs typeface="+mn-ea"/>
                <a:sym typeface="+mn-lt"/>
              </a:endParaRPr>
            </a:p>
          </p:txBody>
        </p:sp>
        <p:sp>
          <p:nvSpPr>
            <p:cNvPr id="7" name="矩形 6"/>
            <p:cNvSpPr/>
            <p:nvPr/>
          </p:nvSpPr>
          <p:spPr>
            <a:xfrm>
              <a:off x="3997481" y="4353397"/>
              <a:ext cx="2036071" cy="456947"/>
            </a:xfrm>
            <a:prstGeom prst="rect">
              <a:avLst/>
            </a:prstGeom>
            <a:solidFill>
              <a:schemeClr val="tx1">
                <a:lumMod val="60000"/>
                <a:lumOff val="40000"/>
              </a:schemeClr>
            </a:solidFill>
            <a:ln>
              <a:solidFill>
                <a:srgbClr val="071F65"/>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kumimoji="1" lang="zh-CN" altLang="en-US" sz="2000" b="1" dirty="0">
                  <a:solidFill>
                    <a:srgbClr val="FFFFFF"/>
                  </a:solidFill>
                  <a:cs typeface="+mn-ea"/>
                  <a:sym typeface="+mn-lt"/>
                </a:rPr>
                <a:t>标题内容</a:t>
              </a:r>
              <a:endParaRPr kumimoji="1" lang="zh-CN" altLang="en-US" sz="2000" b="1" dirty="0">
                <a:solidFill>
                  <a:srgbClr val="FFFFFF"/>
                </a:solidFill>
                <a:cs typeface="+mn-ea"/>
                <a:sym typeface="+mn-lt"/>
              </a:endParaRPr>
            </a:p>
          </p:txBody>
        </p:sp>
        <p:sp>
          <p:nvSpPr>
            <p:cNvPr id="8" name="圆角矩形 7"/>
            <p:cNvSpPr/>
            <p:nvPr/>
          </p:nvSpPr>
          <p:spPr>
            <a:xfrm>
              <a:off x="3997481" y="2364562"/>
              <a:ext cx="2036073" cy="474866"/>
            </a:xfrm>
            <a:prstGeom prst="roundRect">
              <a:avLst/>
            </a:prstGeom>
            <a:solidFill>
              <a:schemeClr val="tx1">
                <a:lumMod val="60000"/>
                <a:lumOff val="40000"/>
              </a:schemeClr>
            </a:solidFill>
            <a:ln>
              <a:solidFill>
                <a:srgbClr val="071F65"/>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000" b="1" i="0" u="none" strike="noStrike" kern="1200" cap="none" spc="0" normalizeH="0" baseline="0" noProof="0" dirty="0" smtClean="0">
                  <a:ln>
                    <a:noFill/>
                  </a:ln>
                  <a:solidFill>
                    <a:srgbClr val="FFFFFF"/>
                  </a:solidFill>
                  <a:effectLst/>
                  <a:uLnTx/>
                  <a:uFillTx/>
                  <a:cs typeface="+mn-ea"/>
                  <a:sym typeface="+mn-lt"/>
                </a:rPr>
                <a:t>标题内容</a:t>
              </a:r>
              <a:endParaRPr kumimoji="1" lang="zh-CN" altLang="en-US" sz="2000" b="1" i="0" u="none" strike="noStrike" kern="1200" cap="none" spc="0" normalizeH="0" baseline="0" noProof="0" dirty="0">
                <a:ln>
                  <a:noFill/>
                </a:ln>
                <a:solidFill>
                  <a:srgbClr val="FFFFFF"/>
                </a:solidFill>
                <a:effectLst/>
                <a:uLnTx/>
                <a:uFillTx/>
                <a:cs typeface="+mn-ea"/>
                <a:sym typeface="+mn-lt"/>
              </a:endParaRPr>
            </a:p>
          </p:txBody>
        </p:sp>
        <p:sp>
          <p:nvSpPr>
            <p:cNvPr id="9" name="矩形 8"/>
            <p:cNvSpPr/>
            <p:nvPr/>
          </p:nvSpPr>
          <p:spPr>
            <a:xfrm>
              <a:off x="1982189" y="2884113"/>
              <a:ext cx="1717502" cy="474866"/>
            </a:xfrm>
            <a:prstGeom prst="rect">
              <a:avLst/>
            </a:prstGeom>
            <a:solidFill>
              <a:srgbClr val="071F65"/>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000" b="1" dirty="0" smtClean="0">
                  <a:solidFill>
                    <a:srgbClr val="FFFFFF"/>
                  </a:solidFill>
                  <a:cs typeface="+mn-ea"/>
                  <a:sym typeface="+mn-lt"/>
                </a:rPr>
                <a:t>标题内容</a:t>
              </a:r>
              <a:endParaRPr kumimoji="1" lang="zh-CN" altLang="en-US" sz="2000" b="1" i="0" u="none" strike="noStrike" kern="1200" cap="none" spc="0" normalizeH="0" baseline="0" noProof="0" dirty="0">
                <a:ln>
                  <a:noFill/>
                </a:ln>
                <a:solidFill>
                  <a:srgbClr val="FFFFFF"/>
                </a:solidFill>
                <a:effectLst/>
                <a:uLnTx/>
                <a:uFillTx/>
                <a:cs typeface="+mn-ea"/>
                <a:sym typeface="+mn-lt"/>
              </a:endParaRPr>
            </a:p>
          </p:txBody>
        </p:sp>
        <p:sp>
          <p:nvSpPr>
            <p:cNvPr id="10" name="矩形 9"/>
            <p:cNvSpPr/>
            <p:nvPr/>
          </p:nvSpPr>
          <p:spPr>
            <a:xfrm>
              <a:off x="6290890" y="2894081"/>
              <a:ext cx="1717502" cy="474866"/>
            </a:xfrm>
            <a:prstGeom prst="rect">
              <a:avLst/>
            </a:prstGeom>
            <a:solidFill>
              <a:schemeClr val="tx1">
                <a:lumMod val="60000"/>
                <a:lumOff val="40000"/>
              </a:schemeClr>
            </a:solidFill>
            <a:ln>
              <a:solidFill>
                <a:srgbClr val="071F65"/>
              </a:solidFill>
            </a:ln>
          </p:spPr>
          <p:style>
            <a:lnRef idx="1">
              <a:schemeClr val="accent2"/>
            </a:lnRef>
            <a:fillRef idx="3">
              <a:schemeClr val="accent2"/>
            </a:fillRef>
            <a:effectRef idx="2">
              <a:schemeClr val="accent2"/>
            </a:effectRef>
            <a:fontRef idx="minor">
              <a:schemeClr val="lt1"/>
            </a:fontRef>
          </p:style>
          <p:txBody>
            <a:bodyPr rtlCol="0" anchor="ctr"/>
            <a:lstStyle/>
            <a:p>
              <a:pPr lvl="0" algn="ctr" defTabSz="457200">
                <a:defRPr/>
              </a:pPr>
              <a:r>
                <a:rPr kumimoji="1" lang="zh-CN" altLang="en-US" sz="2000" b="1" dirty="0">
                  <a:solidFill>
                    <a:srgbClr val="FFFFFF"/>
                  </a:solidFill>
                  <a:cs typeface="+mn-ea"/>
                  <a:sym typeface="+mn-lt"/>
                </a:rPr>
                <a:t>标题内容</a:t>
              </a:r>
              <a:endParaRPr kumimoji="1" lang="zh-CN" altLang="en-US" sz="2000" b="1" dirty="0">
                <a:solidFill>
                  <a:srgbClr val="FFFFFF"/>
                </a:solidFill>
                <a:cs typeface="+mn-ea"/>
                <a:sym typeface="+mn-lt"/>
              </a:endParaRPr>
            </a:p>
          </p:txBody>
        </p:sp>
        <p:cxnSp>
          <p:nvCxnSpPr>
            <p:cNvPr id="11" name="肘形连接符 10"/>
            <p:cNvCxnSpPr>
              <a:stCxn id="6" idx="2"/>
              <a:endCxn id="8" idx="0"/>
            </p:cNvCxnSpPr>
            <p:nvPr/>
          </p:nvCxnSpPr>
          <p:spPr>
            <a:xfrm rot="16200000" flipH="1">
              <a:off x="4755742" y="2104785"/>
              <a:ext cx="519551" cy="1"/>
            </a:xfrm>
            <a:prstGeom prst="bentConnector3">
              <a:avLst/>
            </a:prstGeom>
            <a:ln>
              <a:tailEnd type="arrow"/>
            </a:ln>
          </p:spPr>
          <p:style>
            <a:lnRef idx="2">
              <a:schemeClr val="dk1"/>
            </a:lnRef>
            <a:fillRef idx="1">
              <a:schemeClr val="lt1"/>
            </a:fillRef>
            <a:effectRef idx="0">
              <a:schemeClr val="dk1"/>
            </a:effectRef>
            <a:fontRef idx="minor">
              <a:schemeClr val="dk1"/>
            </a:fontRef>
          </p:style>
        </p:cxnSp>
        <p:cxnSp>
          <p:nvCxnSpPr>
            <p:cNvPr id="12" name="肘形连接符 11"/>
            <p:cNvCxnSpPr>
              <a:stCxn id="30" idx="2"/>
              <a:endCxn id="7" idx="0"/>
            </p:cNvCxnSpPr>
            <p:nvPr/>
          </p:nvCxnSpPr>
          <p:spPr>
            <a:xfrm rot="5400000">
              <a:off x="4755742" y="4093621"/>
              <a:ext cx="519552" cy="1"/>
            </a:xfrm>
            <a:prstGeom prst="bentConnector3">
              <a:avLst/>
            </a:prstGeom>
            <a:ln>
              <a:tailEnd type="arrow"/>
            </a:ln>
          </p:spPr>
          <p:style>
            <a:lnRef idx="2">
              <a:schemeClr val="dk1"/>
            </a:lnRef>
            <a:fillRef idx="1">
              <a:schemeClr val="lt1"/>
            </a:fillRef>
            <a:effectRef idx="0">
              <a:schemeClr val="dk1"/>
            </a:effectRef>
            <a:fontRef idx="minor">
              <a:schemeClr val="dk1"/>
            </a:fontRef>
          </p:style>
        </p:cxnSp>
        <p:cxnSp>
          <p:nvCxnSpPr>
            <p:cNvPr id="13" name="肘形连接符 12"/>
            <p:cNvCxnSpPr>
              <a:stCxn id="9" idx="3"/>
              <a:endCxn id="8" idx="1"/>
            </p:cNvCxnSpPr>
            <p:nvPr/>
          </p:nvCxnSpPr>
          <p:spPr>
            <a:xfrm flipV="1">
              <a:off x="3699691" y="2601995"/>
              <a:ext cx="297790" cy="519551"/>
            </a:xfrm>
            <a:prstGeom prst="bentConnector3">
              <a:avLst/>
            </a:prstGeom>
            <a:ln>
              <a:tailEnd type="arrow"/>
            </a:ln>
          </p:spPr>
          <p:style>
            <a:lnRef idx="2">
              <a:schemeClr val="dk1"/>
            </a:lnRef>
            <a:fillRef idx="1">
              <a:schemeClr val="lt1"/>
            </a:fillRef>
            <a:effectRef idx="0">
              <a:schemeClr val="dk1"/>
            </a:effectRef>
            <a:fontRef idx="minor">
              <a:schemeClr val="dk1"/>
            </a:fontRef>
          </p:style>
        </p:cxnSp>
        <p:cxnSp>
          <p:nvCxnSpPr>
            <p:cNvPr id="14" name="肘形连接符 13"/>
            <p:cNvCxnSpPr>
              <a:stCxn id="10" idx="1"/>
              <a:endCxn id="8" idx="3"/>
            </p:cNvCxnSpPr>
            <p:nvPr/>
          </p:nvCxnSpPr>
          <p:spPr>
            <a:xfrm rot="10800000">
              <a:off x="6033554" y="2601996"/>
              <a:ext cx="257336" cy="529519"/>
            </a:xfrm>
            <a:prstGeom prst="bentConnector3">
              <a:avLst/>
            </a:prstGeom>
            <a:ln>
              <a:tailEnd type="arrow"/>
            </a:ln>
          </p:spPr>
          <p:style>
            <a:lnRef idx="2">
              <a:schemeClr val="dk1"/>
            </a:lnRef>
            <a:fillRef idx="1">
              <a:schemeClr val="lt1"/>
            </a:fillRef>
            <a:effectRef idx="0">
              <a:schemeClr val="dk1"/>
            </a:effectRef>
            <a:fontRef idx="minor">
              <a:schemeClr val="dk1"/>
            </a:fontRef>
          </p:style>
        </p:cxnSp>
        <p:cxnSp>
          <p:nvCxnSpPr>
            <p:cNvPr id="24" name="直线连接符 69"/>
            <p:cNvCxnSpPr/>
            <p:nvPr/>
          </p:nvCxnSpPr>
          <p:spPr>
            <a:xfrm>
              <a:off x="5154575" y="1845561"/>
              <a:ext cx="0" cy="45604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 name="直线连接符 72"/>
            <p:cNvCxnSpPr/>
            <p:nvPr/>
          </p:nvCxnSpPr>
          <p:spPr>
            <a:xfrm>
              <a:off x="6290890" y="3399749"/>
              <a:ext cx="0" cy="45604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直线连接符 74"/>
            <p:cNvCxnSpPr/>
            <p:nvPr/>
          </p:nvCxnSpPr>
          <p:spPr>
            <a:xfrm>
              <a:off x="5154575" y="2889033"/>
              <a:ext cx="0" cy="45604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圆角矩形 29"/>
            <p:cNvSpPr/>
            <p:nvPr/>
          </p:nvSpPr>
          <p:spPr>
            <a:xfrm>
              <a:off x="3997481" y="3358979"/>
              <a:ext cx="2036073" cy="474866"/>
            </a:xfrm>
            <a:prstGeom prst="roundRect">
              <a:avLst/>
            </a:prstGeom>
            <a:solidFill>
              <a:schemeClr val="tx1">
                <a:lumMod val="60000"/>
                <a:lumOff val="40000"/>
              </a:schemeClr>
            </a:solidFill>
            <a:ln>
              <a:solidFill>
                <a:srgbClr val="071F65"/>
              </a:solidFill>
            </a:ln>
          </p:spPr>
          <p:style>
            <a:lnRef idx="1">
              <a:schemeClr val="accent3"/>
            </a:lnRef>
            <a:fillRef idx="3">
              <a:schemeClr val="accent3"/>
            </a:fillRef>
            <a:effectRef idx="2">
              <a:schemeClr val="accent3"/>
            </a:effectRef>
            <a:fontRef idx="minor">
              <a:schemeClr val="lt1"/>
            </a:fontRef>
          </p:style>
          <p:txBody>
            <a:bodyPr rtlCol="0" anchor="ctr"/>
            <a:lstStyle/>
            <a:p>
              <a:pPr lvl="0" algn="ctr" defTabSz="457200">
                <a:defRPr/>
              </a:pPr>
              <a:r>
                <a:rPr kumimoji="1" lang="zh-CN" altLang="en-US" sz="2000" b="1" dirty="0">
                  <a:solidFill>
                    <a:srgbClr val="FFFFFF"/>
                  </a:solidFill>
                  <a:cs typeface="+mn-ea"/>
                  <a:sym typeface="+mn-lt"/>
                </a:rPr>
                <a:t>标题内容</a:t>
              </a:r>
              <a:endParaRPr kumimoji="1" lang="zh-CN" altLang="en-US" sz="2000" b="1" dirty="0">
                <a:solidFill>
                  <a:srgbClr val="FFFFFF"/>
                </a:solidFill>
                <a:cs typeface="+mn-ea"/>
                <a:sym typeface="+mn-lt"/>
              </a:endParaRPr>
            </a:p>
          </p:txBody>
        </p:sp>
        <p:cxnSp>
          <p:nvCxnSpPr>
            <p:cNvPr id="31" name="肘形连接符 30"/>
            <p:cNvCxnSpPr>
              <a:stCxn id="8" idx="2"/>
              <a:endCxn id="30" idx="0"/>
            </p:cNvCxnSpPr>
            <p:nvPr/>
          </p:nvCxnSpPr>
          <p:spPr>
            <a:xfrm rot="5400000">
              <a:off x="4755743" y="3099203"/>
              <a:ext cx="519551" cy="12700"/>
            </a:xfrm>
            <a:prstGeom prst="bentConnector3">
              <a:avLst>
                <a:gd name="adj1" fmla="val 1449"/>
              </a:avLst>
            </a:prstGeom>
            <a:ln>
              <a:tailEnd type="arrow"/>
            </a:ln>
          </p:spPr>
          <p:style>
            <a:lnRef idx="2">
              <a:schemeClr val="dk1"/>
            </a:lnRef>
            <a:fillRef idx="1">
              <a:schemeClr val="lt1"/>
            </a:fillRef>
            <a:effectRef idx="0">
              <a:schemeClr val="dk1"/>
            </a:effectRef>
            <a:fontRef idx="minor">
              <a:schemeClr val="dk1"/>
            </a:fontRef>
          </p:style>
        </p:cxnSp>
        <p:cxnSp>
          <p:nvCxnSpPr>
            <p:cNvPr id="32" name="肘形连接符 31"/>
            <p:cNvCxnSpPr>
              <a:stCxn id="9" idx="3"/>
              <a:endCxn id="30" idx="1"/>
            </p:cNvCxnSpPr>
            <p:nvPr/>
          </p:nvCxnSpPr>
          <p:spPr>
            <a:xfrm>
              <a:off x="3699691" y="3121546"/>
              <a:ext cx="297790" cy="474866"/>
            </a:xfrm>
            <a:prstGeom prst="bentConnector3">
              <a:avLst/>
            </a:prstGeom>
            <a:ln>
              <a:tailEnd type="arrow"/>
            </a:ln>
          </p:spPr>
          <p:style>
            <a:lnRef idx="2">
              <a:schemeClr val="dk1"/>
            </a:lnRef>
            <a:fillRef idx="1">
              <a:schemeClr val="lt1"/>
            </a:fillRef>
            <a:effectRef idx="0">
              <a:schemeClr val="dk1"/>
            </a:effectRef>
            <a:fontRef idx="minor">
              <a:schemeClr val="dk1"/>
            </a:fontRef>
          </p:style>
        </p:cxnSp>
        <p:cxnSp>
          <p:nvCxnSpPr>
            <p:cNvPr id="33" name="肘形连接符 32"/>
            <p:cNvCxnSpPr>
              <a:stCxn id="10" idx="1"/>
              <a:endCxn id="30" idx="3"/>
            </p:cNvCxnSpPr>
            <p:nvPr/>
          </p:nvCxnSpPr>
          <p:spPr>
            <a:xfrm rot="10800000" flipV="1">
              <a:off x="6033554" y="3131514"/>
              <a:ext cx="257336" cy="464898"/>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34" name="直线连接符 102"/>
            <p:cNvCxnSpPr/>
            <p:nvPr/>
          </p:nvCxnSpPr>
          <p:spPr>
            <a:xfrm>
              <a:off x="5154575" y="3850631"/>
              <a:ext cx="0" cy="45604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6" name="直线连接符 104"/>
            <p:cNvCxnSpPr/>
            <p:nvPr/>
          </p:nvCxnSpPr>
          <p:spPr>
            <a:xfrm>
              <a:off x="5154575" y="4841136"/>
              <a:ext cx="0" cy="45604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直线连接符 106"/>
            <p:cNvCxnSpPr/>
            <p:nvPr/>
          </p:nvCxnSpPr>
          <p:spPr>
            <a:xfrm>
              <a:off x="1990207" y="3399749"/>
              <a:ext cx="0" cy="45604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47" name="矩形 46"/>
          <p:cNvSpPr/>
          <p:nvPr/>
        </p:nvSpPr>
        <p:spPr>
          <a:xfrm>
            <a:off x="1620689" y="5825782"/>
            <a:ext cx="9386540" cy="609398"/>
          </a:xfrm>
          <a:prstGeom prst="rect">
            <a:avLst/>
          </a:prstGeom>
        </p:spPr>
        <p:txBody>
          <a:bodyPr wrap="square">
            <a:spAutoFit/>
          </a:bodyPr>
          <a:lstStyle/>
          <a:p>
            <a:pPr>
              <a:lnSpc>
                <a:spcPct val="120000"/>
              </a:lnSpc>
              <a:defRPr/>
            </a:pPr>
            <a:r>
              <a:rPr lang="zh-CN" altLang="en-US" sz="1400" dirty="0">
                <a:solidFill>
                  <a:schemeClr val="tx2"/>
                </a:solidFill>
                <a:cs typeface="+mn-ea"/>
                <a:sym typeface="+mn-lt"/>
              </a:rPr>
              <a:t>在这里输入内容在这里输入内容在这里输入内容在这里输入内容在这里输入内容在这里输入内容在这里输入内容在这里输入内容在这里输入内容在这里输入内容在这里输入内容在这里输入</a:t>
            </a:r>
            <a:r>
              <a:rPr lang="zh-CN" altLang="en-US" sz="1400" dirty="0" smtClean="0">
                <a:solidFill>
                  <a:schemeClr val="tx2"/>
                </a:solidFill>
                <a:cs typeface="+mn-ea"/>
                <a:sym typeface="+mn-lt"/>
              </a:rPr>
              <a:t>内容</a:t>
            </a:r>
            <a:endParaRPr lang="zh-CN" altLang="en-US" sz="1400" dirty="0">
              <a:solidFill>
                <a:schemeClr val="tx2"/>
              </a:solidFill>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par>
                                <p:cTn id="12" presetID="2" presetClass="entr" presetSubtype="2"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childTnLst>
                          </p:cTn>
                        </p:par>
                        <p:par>
                          <p:cTn id="38" fill="hold">
                            <p:stCondLst>
                              <p:cond delay="3500"/>
                            </p:stCondLst>
                            <p:childTnLst>
                              <p:par>
                                <p:cTn id="39" presetID="2" presetClass="entr" presetSubtype="2"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14"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ph type="title"/>
          </p:nvPr>
        </p:nvSpPr>
        <p:spPr/>
        <p:txBody>
          <a:bodyPr/>
          <a:lstStyle/>
          <a:p>
            <a:r>
              <a:rPr lang="en-US" altLang="zh-CN">
                <a:solidFill>
                  <a:srgbClr val="071F65"/>
                </a:solidFill>
                <a:latin typeface="+mn-lt"/>
                <a:ea typeface="+mn-ea"/>
                <a:cs typeface="+mn-ea"/>
                <a:sym typeface="+mn-lt"/>
              </a:rPr>
              <a:t>2-2 </a:t>
            </a:r>
            <a:r>
              <a:rPr lang="zh-CN" altLang="en-US">
                <a:solidFill>
                  <a:srgbClr val="071F65"/>
                </a:solidFill>
                <a:latin typeface="+mn-lt"/>
                <a:ea typeface="+mn-ea"/>
                <a:cs typeface="+mn-ea"/>
                <a:sym typeface="+mn-lt"/>
              </a:rPr>
              <a:t>特色创新</a:t>
            </a:r>
            <a:endParaRPr lang="zh-CN" altLang="en-US" dirty="0">
              <a:solidFill>
                <a:srgbClr val="071F65"/>
              </a:solidFill>
              <a:latin typeface="+mn-lt"/>
              <a:ea typeface="+mn-ea"/>
              <a:cs typeface="+mn-ea"/>
              <a:sym typeface="+mn-lt"/>
            </a:endParaRPr>
          </a:p>
        </p:txBody>
      </p:sp>
      <p:grpSp>
        <p:nvGrpSpPr>
          <p:cNvPr id="7" name="组合 6"/>
          <p:cNvGrpSpPr/>
          <p:nvPr/>
        </p:nvGrpSpPr>
        <p:grpSpPr>
          <a:xfrm>
            <a:off x="4238859" y="1324283"/>
            <a:ext cx="7087510" cy="2540091"/>
            <a:chOff x="4238859" y="1324283"/>
            <a:chExt cx="7087510" cy="2540091"/>
          </a:xfrm>
        </p:grpSpPr>
        <p:sp>
          <p:nvSpPr>
            <p:cNvPr id="11" name="矩形 3"/>
            <p:cNvSpPr/>
            <p:nvPr/>
          </p:nvSpPr>
          <p:spPr>
            <a:xfrm>
              <a:off x="5032196" y="1883692"/>
              <a:ext cx="6294173" cy="1836423"/>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marL="0" marR="0" lvl="0" indent="0" algn="l" defTabSz="457200" rtl="0" eaLnBrk="1" fontAlgn="auto" latinLnBrk="0" hangingPunct="1">
                <a:lnSpc>
                  <a:spcPct val="14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A3005B">
                    <a:lumMod val="75000"/>
                  </a:srgbClr>
                </a:solidFill>
                <a:effectLst/>
                <a:uLnTx/>
                <a:uFillTx/>
                <a:cs typeface="+mn-ea"/>
                <a:sym typeface="+mn-lt"/>
              </a:endParaRPr>
            </a:p>
          </p:txBody>
        </p:sp>
        <p:sp>
          <p:nvSpPr>
            <p:cNvPr id="12" name="直角三角形 2"/>
            <p:cNvSpPr/>
            <p:nvPr/>
          </p:nvSpPr>
          <p:spPr>
            <a:xfrm rot="17117050" flipH="1">
              <a:off x="5042291" y="2515071"/>
              <a:ext cx="1386578" cy="1312027"/>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50000"/>
              </a:schemeClr>
            </a:solidFill>
            <a:ln w="25400" cap="flat" cmpd="sng" algn="ctr">
              <a:noFill/>
              <a:prstDash val="solid"/>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cs typeface="+mn-ea"/>
                <a:sym typeface="+mn-lt"/>
              </a:endParaRPr>
            </a:p>
          </p:txBody>
        </p:sp>
        <p:sp>
          <p:nvSpPr>
            <p:cNvPr id="14" name="任意多边形 13"/>
            <p:cNvSpPr/>
            <p:nvPr/>
          </p:nvSpPr>
          <p:spPr>
            <a:xfrm>
              <a:off x="4238859" y="1324283"/>
              <a:ext cx="2314575" cy="137001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071F65"/>
            </a:solidFill>
            <a:ln w="25400" cap="flat" cmpd="sng" algn="ctr">
              <a:noFill/>
              <a:prstDash val="solid"/>
            </a:ln>
            <a:effectLst/>
          </p:spPr>
          <p:txBody>
            <a:bodyPr lIns="0" tIns="0" rIns="0" bIns="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srgbClr val="FFFFFF"/>
                </a:solidFill>
                <a:effectLst/>
                <a:uLnTx/>
                <a:uFillTx/>
                <a:cs typeface="+mn-ea"/>
                <a:sym typeface="+mn-lt"/>
              </a:endParaRPr>
            </a:p>
          </p:txBody>
        </p:sp>
      </p:grpSp>
      <p:grpSp>
        <p:nvGrpSpPr>
          <p:cNvPr id="8" name="组合 7"/>
          <p:cNvGrpSpPr/>
          <p:nvPr/>
        </p:nvGrpSpPr>
        <p:grpSpPr>
          <a:xfrm>
            <a:off x="1706779" y="3596733"/>
            <a:ext cx="7099763" cy="2563781"/>
            <a:chOff x="1706779" y="3596733"/>
            <a:chExt cx="7099763" cy="2563781"/>
          </a:xfrm>
        </p:grpSpPr>
        <p:sp>
          <p:nvSpPr>
            <p:cNvPr id="19" name="矩形 3"/>
            <p:cNvSpPr/>
            <p:nvPr/>
          </p:nvSpPr>
          <p:spPr>
            <a:xfrm>
              <a:off x="2481477" y="4180934"/>
              <a:ext cx="6325065"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marL="0" marR="0" lvl="0" indent="0" algn="l" defTabSz="457200" rtl="0" eaLnBrk="1" fontAlgn="auto" latinLnBrk="0" hangingPunct="1">
                <a:lnSpc>
                  <a:spcPct val="14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A3005B">
                    <a:lumMod val="75000"/>
                  </a:srgbClr>
                </a:solidFill>
                <a:effectLst/>
                <a:uLnTx/>
                <a:uFillTx/>
                <a:cs typeface="+mn-ea"/>
                <a:sym typeface="+mn-lt"/>
              </a:endParaRPr>
            </a:p>
          </p:txBody>
        </p:sp>
        <p:sp>
          <p:nvSpPr>
            <p:cNvPr id="20"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50000"/>
              </a:schemeClr>
            </a:solidFill>
            <a:ln w="25400" cap="flat" cmpd="sng" algn="ctr">
              <a:noFill/>
              <a:prstDash val="solid"/>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cs typeface="+mn-ea"/>
                <a:sym typeface="+mn-lt"/>
              </a:endParaRPr>
            </a:p>
          </p:txBody>
        </p:sp>
        <p:sp>
          <p:nvSpPr>
            <p:cNvPr id="21" name="任意多边形 20"/>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071F65"/>
            </a:solidFill>
            <a:ln w="25400" cap="flat" cmpd="sng" algn="ctr">
              <a:noFill/>
              <a:prstDash val="solid"/>
            </a:ln>
            <a:effectLst/>
          </p:spPr>
          <p:txBody>
            <a:bodyPr lIns="0" tIns="0" rIns="0" bIns="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srgbClr val="FFFFFF"/>
                </a:solidFill>
                <a:effectLst/>
                <a:uLnTx/>
                <a:uFillTx/>
                <a:cs typeface="+mn-ea"/>
                <a:sym typeface="+mn-lt"/>
              </a:endParaRPr>
            </a:p>
          </p:txBody>
        </p:sp>
      </p:grpSp>
      <p:sp>
        <p:nvSpPr>
          <p:cNvPr id="18" name="文本框 17"/>
          <p:cNvSpPr txBox="1"/>
          <p:nvPr/>
        </p:nvSpPr>
        <p:spPr>
          <a:xfrm>
            <a:off x="2209472" y="3720115"/>
            <a:ext cx="981359" cy="101566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smtClean="0">
                <a:ln>
                  <a:noFill/>
                </a:ln>
                <a:solidFill>
                  <a:schemeClr val="bg1"/>
                </a:solidFill>
                <a:effectLst/>
                <a:uLnTx/>
                <a:uFillTx/>
                <a:cs typeface="+mn-ea"/>
                <a:sym typeface="+mn-lt"/>
              </a:rPr>
              <a:t>02</a:t>
            </a:r>
            <a:endParaRPr kumimoji="0" lang="zh-CN" altLang="en-US" sz="6000" b="1" i="0" u="none" strike="noStrike" kern="1200" cap="none" spc="0" normalizeH="0" baseline="0" noProof="0" dirty="0">
              <a:ln>
                <a:noFill/>
              </a:ln>
              <a:solidFill>
                <a:schemeClr val="bg1"/>
              </a:solidFill>
              <a:effectLst/>
              <a:uLnTx/>
              <a:uFillTx/>
              <a:cs typeface="+mn-ea"/>
              <a:sym typeface="+mn-lt"/>
            </a:endParaRPr>
          </a:p>
        </p:txBody>
      </p:sp>
      <p:sp>
        <p:nvSpPr>
          <p:cNvPr id="25" name="文本框 24"/>
          <p:cNvSpPr txBox="1"/>
          <p:nvPr/>
        </p:nvSpPr>
        <p:spPr>
          <a:xfrm>
            <a:off x="4754221" y="1422873"/>
            <a:ext cx="745717" cy="101566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smtClean="0">
                <a:ln>
                  <a:noFill/>
                </a:ln>
                <a:solidFill>
                  <a:schemeClr val="bg1"/>
                </a:solidFill>
                <a:effectLst/>
                <a:uLnTx/>
                <a:uFillTx/>
                <a:cs typeface="+mn-ea"/>
                <a:sym typeface="+mn-lt"/>
              </a:rPr>
              <a:t>01</a:t>
            </a:r>
            <a:endParaRPr kumimoji="0" lang="zh-CN" altLang="en-US" sz="6000" b="1" i="0" u="none" strike="noStrike" kern="1200" cap="none" spc="0" normalizeH="0" baseline="0" noProof="0" dirty="0">
              <a:ln>
                <a:noFill/>
              </a:ln>
              <a:solidFill>
                <a:schemeClr val="bg1"/>
              </a:solidFill>
              <a:effectLst/>
              <a:uLnTx/>
              <a:uFillTx/>
              <a:cs typeface="+mn-ea"/>
              <a:sym typeface="+mn-lt"/>
            </a:endParaRPr>
          </a:p>
        </p:txBody>
      </p:sp>
      <p:sp>
        <p:nvSpPr>
          <p:cNvPr id="26" name="文本框 17"/>
          <p:cNvSpPr txBox="1"/>
          <p:nvPr/>
        </p:nvSpPr>
        <p:spPr>
          <a:xfrm>
            <a:off x="6829121" y="2406259"/>
            <a:ext cx="4206250" cy="775597"/>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400" dirty="0">
                <a:latin typeface="+mn-lt"/>
                <a:cs typeface="+mn-ea"/>
                <a:sym typeface="+mn-lt"/>
              </a:rPr>
              <a:t>在这里输入内容在这里输入内容在这里输入内容在这里输入内容在这里输入内容在这里输入内容在这里输入</a:t>
            </a:r>
            <a:r>
              <a:rPr lang="zh-CN" altLang="en-US" sz="1400" dirty="0" smtClean="0">
                <a:latin typeface="+mn-lt"/>
                <a:cs typeface="+mn-ea"/>
                <a:sym typeface="+mn-lt"/>
              </a:rPr>
              <a:t>内容</a:t>
            </a:r>
            <a:r>
              <a:rPr lang="zh-CN" altLang="en-US" sz="1400" dirty="0">
                <a:latin typeface="+mn-lt"/>
                <a:cs typeface="+mn-ea"/>
                <a:sym typeface="+mn-lt"/>
              </a:rPr>
              <a:t>在这里输入内容在这里输入</a:t>
            </a:r>
            <a:r>
              <a:rPr lang="zh-CN" altLang="en-US" sz="1400" dirty="0" smtClean="0">
                <a:latin typeface="+mn-lt"/>
                <a:cs typeface="+mn-ea"/>
                <a:sym typeface="+mn-lt"/>
              </a:rPr>
              <a:t>内容</a:t>
            </a:r>
            <a:endParaRPr lang="zh-CN" altLang="en-US" sz="1400" dirty="0">
              <a:latin typeface="+mn-lt"/>
              <a:cs typeface="+mn-ea"/>
              <a:sym typeface="+mn-lt"/>
            </a:endParaRPr>
          </a:p>
        </p:txBody>
      </p:sp>
      <p:sp>
        <p:nvSpPr>
          <p:cNvPr id="28" name="文本框 17"/>
          <p:cNvSpPr txBox="1"/>
          <p:nvPr/>
        </p:nvSpPr>
        <p:spPr>
          <a:xfrm>
            <a:off x="4238859" y="4749517"/>
            <a:ext cx="4206250" cy="775597"/>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400" dirty="0">
                <a:latin typeface="+mn-lt"/>
                <a:cs typeface="+mn-ea"/>
                <a:sym typeface="+mn-lt"/>
              </a:rPr>
              <a:t>在这里输入内容在这里输入内容在这里输入内容在这里输入内容在这里输入内容在这里输入内容在这里输入</a:t>
            </a:r>
            <a:r>
              <a:rPr lang="zh-CN" altLang="en-US" sz="1400" dirty="0" smtClean="0">
                <a:latin typeface="+mn-lt"/>
                <a:cs typeface="+mn-ea"/>
                <a:sym typeface="+mn-lt"/>
              </a:rPr>
              <a:t>内容</a:t>
            </a:r>
            <a:r>
              <a:rPr lang="zh-CN" altLang="en-US" sz="1400" dirty="0">
                <a:latin typeface="+mn-lt"/>
                <a:cs typeface="+mn-ea"/>
                <a:sym typeface="+mn-lt"/>
              </a:rPr>
              <a:t>在这里输入内容在这里输入</a:t>
            </a:r>
            <a:r>
              <a:rPr lang="zh-CN" altLang="en-US" sz="1400" dirty="0" smtClean="0">
                <a:latin typeface="+mn-lt"/>
                <a:cs typeface="+mn-ea"/>
                <a:sym typeface="+mn-lt"/>
              </a:rPr>
              <a:t>内容</a:t>
            </a:r>
            <a:endParaRPr lang="zh-CN" altLang="en-US" sz="1400" dirty="0">
              <a:latin typeface="+mn-lt"/>
              <a:cs typeface="+mn-ea"/>
              <a:sym typeface="+mn-lt"/>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500"/>
                                        <p:tgtEl>
                                          <p:spTgt spid="8"/>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500"/>
                                        <p:tgtEl>
                                          <p:spTgt spid="26"/>
                                        </p:tgtEl>
                                      </p:cBhvr>
                                    </p:animEffect>
                                  </p:childTnLst>
                                </p:cTn>
                              </p:par>
                              <p:par>
                                <p:cTn id="28" presetID="35" presetClass="path" presetSubtype="0" decel="100000" fill="hold" grpId="1" nodeType="withEffect">
                                  <p:stCondLst>
                                    <p:cond delay="0"/>
                                  </p:stCondLst>
                                  <p:childTnLst>
                                    <p:animMotion origin="layout" path="M 1.45833E-6 -4.81481E-6 L 0.05013 -4.81481E-6 " pathEditMode="relative" rAng="0" ptsTypes="AA">
                                      <p:cBhvr>
                                        <p:cTn id="29" dur="1500" spd="-100000" fill="hold"/>
                                        <p:tgtEl>
                                          <p:spTgt spid="26"/>
                                        </p:tgtEl>
                                        <p:attrNameLst>
                                          <p:attrName>ppt_x</p:attrName>
                                          <p:attrName>ppt_y</p:attrName>
                                        </p:attrNameLst>
                                      </p:cBhvr>
                                      <p:rCtr x="2500" y="0"/>
                                    </p:animMotion>
                                  </p:childTnLst>
                                </p:cTn>
                              </p:par>
                            </p:childTnLst>
                          </p:cTn>
                        </p:par>
                        <p:par>
                          <p:cTn id="30" fill="hold">
                            <p:stCondLst>
                              <p:cond delay="6500"/>
                            </p:stCondLst>
                            <p:childTnLst>
                              <p:par>
                                <p:cTn id="31" presetID="10"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500"/>
                                        <p:tgtEl>
                                          <p:spTgt spid="28"/>
                                        </p:tgtEl>
                                      </p:cBhvr>
                                    </p:animEffect>
                                  </p:childTnLst>
                                </p:cTn>
                              </p:par>
                              <p:par>
                                <p:cTn id="34" presetID="35" presetClass="path" presetSubtype="0" decel="100000" fill="hold" grpId="1" nodeType="withEffect">
                                  <p:stCondLst>
                                    <p:cond delay="0"/>
                                  </p:stCondLst>
                                  <p:childTnLst>
                                    <p:animMotion origin="layout" path="M 1.45833E-6 -4.81481E-6 L 0.05013 -4.81481E-6 " pathEditMode="relative" rAng="0" ptsTypes="AA">
                                      <p:cBhvr>
                                        <p:cTn id="35" dur="1500" spd="-100000" fill="hold"/>
                                        <p:tgtEl>
                                          <p:spTgt spid="28"/>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6" grpId="0"/>
      <p:bldP spid="26" grpId="1"/>
      <p:bldP spid="28" grpId="0"/>
      <p:bldP spid="28" grpId="1"/>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ilsy5gf">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5ilsy5gf">
      <a:majorFont>
        <a:latin typeface="字魂105号-简雅黑"/>
        <a:ea typeface="字魂105号-简雅黑"/>
        <a:cs typeface=""/>
      </a:majorFont>
      <a:minorFont>
        <a:latin typeface="字魂105号-简雅黑"/>
        <a:ea typeface="字魂105号-简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4921</Words>
  <Application>WWO_openplatform_20200924161515-8e733aaadf</Application>
  <PresentationFormat>宽屏</PresentationFormat>
  <Paragraphs>690</Paragraphs>
  <Slides>26</Slides>
  <Notes>27</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26</vt:i4>
      </vt:variant>
    </vt:vector>
  </HeadingPairs>
  <TitlesOfParts>
    <vt:vector size="47" baseType="lpstr">
      <vt:lpstr>Arial</vt:lpstr>
      <vt:lpstr>宋体</vt:lpstr>
      <vt:lpstr>Wingdings</vt:lpstr>
      <vt:lpstr>微软雅黑</vt:lpstr>
      <vt:lpstr>汉仪旗黑KW 55S</vt:lpstr>
      <vt:lpstr>Arial Black</vt:lpstr>
      <vt:lpstr>Wingdings 2</vt:lpstr>
      <vt:lpstr>Webdings</vt:lpstr>
      <vt:lpstr>幼圆</vt:lpstr>
      <vt:lpstr>汉仪书宋二KW</vt:lpstr>
      <vt:lpstr>Calibri</vt:lpstr>
      <vt:lpstr>Calibri</vt:lpstr>
      <vt:lpstr>Arial Narrow</vt:lpstr>
      <vt:lpstr>Times New Roman</vt:lpstr>
      <vt:lpstr>Agency FB</vt:lpstr>
      <vt:lpstr>字魂36号-正文宋楷</vt:lpstr>
      <vt:lpstr>字魂105号-简雅黑</vt:lpstr>
      <vt:lpstr>汉仪中黑KW</vt:lpstr>
      <vt:lpstr>webwppDefTheme</vt:lpstr>
      <vt:lpstr>Office 主题​​</vt:lpstr>
      <vt:lpstr>A000120140530A99PPBG</vt:lpstr>
      <vt:lpstr>PowerPoint 演示文稿</vt:lpstr>
      <vt:lpstr>目录</vt:lpstr>
      <vt:lpstr>PowerPoint 演示文稿</vt:lpstr>
      <vt:lpstr>1-1 数据分析</vt:lpstr>
      <vt:lpstr>1-2 引出课题</vt:lpstr>
      <vt:lpstr>1-3 研究意义</vt:lpstr>
      <vt:lpstr>PowerPoint 演示文稿</vt:lpstr>
      <vt:lpstr>2-1 逻辑结构</vt:lpstr>
      <vt:lpstr>2-2 特色创新</vt:lpstr>
      <vt:lpstr>2-3 研究理论</vt:lpstr>
      <vt:lpstr>2-4 研究方法</vt:lpstr>
      <vt:lpstr>PowerPoint 演示文稿</vt:lpstr>
      <vt:lpstr>3-1 PEST分析法</vt:lpstr>
      <vt:lpstr>3-2 6W+1H分析模型</vt:lpstr>
      <vt:lpstr>3-3 SWOT分析法</vt:lpstr>
      <vt:lpstr>3-4 商业模式创新9要素分析模型</vt:lpstr>
      <vt:lpstr>PowerPoint 演示文稿</vt:lpstr>
      <vt:lpstr>4-1 植入式广告商业模式</vt:lpstr>
      <vt:lpstr>4-2 专业领域定制商业模式</vt:lpstr>
      <vt:lpstr>4-3 定向流量分成商业模式</vt:lpstr>
      <vt:lpstr>PowerPoint 演示文稿</vt:lpstr>
      <vt:lpstr>修改历程（时间轴模板）</vt:lpstr>
      <vt:lpstr>修改历程（时间轴模板2）</vt:lpstr>
      <vt:lpstr>附录：参考文献（1/2）</vt:lpstr>
      <vt:lpstr>附录：参考文献（2/2）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大气蓝色毕业论文答辩PPT模板</dc:title>
  <dc:creator>锐旗设计; https://9ppt.taobao.com</dc:creator>
  <cp:keywords>锐旗设计; https:/9ppt.taobao.com</cp:keywords>
  <cp:category>锐旗设计;https://9ppt.taobao.com</cp:category>
  <cp:lastModifiedBy>上海维湾8号机</cp:lastModifiedBy>
  <dcterms:created xsi:type="dcterms:W3CDTF">2021-12-08T10:33:10Z</dcterms:created>
  <dcterms:modified xsi:type="dcterms:W3CDTF">2021-12-08T10:33:10Z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