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306" r:id="rId4"/>
    <p:sldId id="307" r:id="rId6"/>
    <p:sldId id="310" r:id="rId7"/>
    <p:sldId id="321" r:id="rId8"/>
    <p:sldId id="308" r:id="rId9"/>
    <p:sldId id="316" r:id="rId10"/>
    <p:sldId id="319" r:id="rId11"/>
    <p:sldId id="311" r:id="rId12"/>
    <p:sldId id="315" r:id="rId13"/>
    <p:sldId id="317" r:id="rId14"/>
    <p:sldId id="318" r:id="rId15"/>
    <p:sldId id="312" r:id="rId16"/>
    <p:sldId id="320" r:id="rId17"/>
    <p:sldId id="314" r:id="rId18"/>
    <p:sldId id="322" r:id="rId19"/>
    <p:sldId id="313" r:id="rId20"/>
    <p:sldId id="323" r:id="rId21"/>
    <p:sldId id="324" r:id="rId22"/>
    <p:sldId id="325" r:id="rId23"/>
    <p:sldId id="326" r:id="rId24"/>
    <p:sldId id="327" r:id="rId2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4C9AE"/>
    <a:srgbClr val="9966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108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-321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CDB1E-9234-4DE3-B1B0-A3145D9229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A8746-F1BF-4756-BE87-F7DCC251CE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>
              <a:sym typeface="+mn-ea"/>
            </a:endParaRPr>
          </a:p>
          <a:p>
            <a:pPr lvl="0"/>
            <a:r>
              <a:rPr lang="zh-CN" altLang="en-US" smtClean="0">
                <a:sym typeface="+mn-ea"/>
              </a:rPr>
              <a:t>单击此处编辑正文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19872" y="267046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答辩人</a:t>
            </a:r>
            <a:r>
              <a:rPr lang="zh-CN" altLang="en-US" sz="1400" b="1" dirty="0" smtClean="0">
                <a:cs typeface="+mn-ea"/>
              </a:rPr>
              <a:t>：青课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16404" y="2108201"/>
            <a:ext cx="427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+mn-ea"/>
                <a:cs typeface="+mn-ea"/>
              </a:rPr>
              <a:t>极简毕业答辩</a:t>
            </a:r>
            <a:r>
              <a:rPr lang="en-US" altLang="zh-CN" sz="3200" b="1" dirty="0">
                <a:latin typeface="+mn-ea"/>
                <a:cs typeface="+mn-ea"/>
              </a:rPr>
              <a:t>PPT</a:t>
            </a:r>
            <a:r>
              <a:rPr lang="zh-CN" altLang="en-US" sz="3200" b="1" dirty="0">
                <a:latin typeface="+mn-ea"/>
                <a:cs typeface="+mn-ea"/>
              </a:rPr>
              <a:t>模板</a:t>
            </a:r>
            <a:endParaRPr lang="zh-CN" altLang="en-US" sz="3200" b="1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527884" y="1527634"/>
            <a:ext cx="2088232" cy="2088232"/>
            <a:chOff x="3527884" y="1527634"/>
            <a:chExt cx="2088232" cy="2088232"/>
          </a:xfrm>
        </p:grpSpPr>
        <p:sp>
          <p:nvSpPr>
            <p:cNvPr id="11" name="矩形 10"/>
            <p:cNvSpPr/>
            <p:nvPr/>
          </p:nvSpPr>
          <p:spPr>
            <a:xfrm>
              <a:off x="3527884" y="1527634"/>
              <a:ext cx="2088232" cy="2088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849886" y="2065783"/>
              <a:ext cx="1444228" cy="1011933"/>
              <a:chOff x="8275083" y="4291968"/>
              <a:chExt cx="760809" cy="53307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1673"/>
              <p:cNvSpPr/>
              <p:nvPr/>
            </p:nvSpPr>
            <p:spPr bwMode="auto">
              <a:xfrm>
                <a:off x="8275083" y="4804276"/>
                <a:ext cx="760809" cy="20771"/>
              </a:xfrm>
              <a:custGeom>
                <a:avLst/>
                <a:gdLst>
                  <a:gd name="T0" fmla="*/ 2 w 121"/>
                  <a:gd name="T1" fmla="*/ 4 h 4"/>
                  <a:gd name="T2" fmla="*/ 0 w 121"/>
                  <a:gd name="T3" fmla="*/ 2 h 4"/>
                  <a:gd name="T4" fmla="*/ 2 w 121"/>
                  <a:gd name="T5" fmla="*/ 0 h 4"/>
                  <a:gd name="T6" fmla="*/ 119 w 121"/>
                  <a:gd name="T7" fmla="*/ 0 h 4"/>
                  <a:gd name="T8" fmla="*/ 121 w 121"/>
                  <a:gd name="T9" fmla="*/ 2 h 4"/>
                  <a:gd name="T10" fmla="*/ 119 w 121"/>
                  <a:gd name="T11" fmla="*/ 4 h 4"/>
                  <a:gd name="T12" fmla="*/ 2 w 121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4">
                    <a:moveTo>
                      <a:pt x="2" y="4"/>
                    </a:move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0" y="0"/>
                      <a:pt x="121" y="1"/>
                      <a:pt x="121" y="2"/>
                    </a:cubicBezTo>
                    <a:cubicBezTo>
                      <a:pt x="121" y="3"/>
                      <a:pt x="120" y="4"/>
                      <a:pt x="119" y="4"/>
                    </a:cubicBez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Rectangle 1674"/>
              <p:cNvSpPr>
                <a:spLocks noChangeArrowheads="1"/>
              </p:cNvSpPr>
              <p:nvPr/>
            </p:nvSpPr>
            <p:spPr bwMode="auto">
              <a:xfrm>
                <a:off x="8373007" y="4409659"/>
                <a:ext cx="112990" cy="33923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Rectangle 1675"/>
              <p:cNvSpPr>
                <a:spLocks noChangeArrowheads="1"/>
              </p:cNvSpPr>
              <p:nvPr/>
            </p:nvSpPr>
            <p:spPr bwMode="auto">
              <a:xfrm>
                <a:off x="8538728" y="4291968"/>
                <a:ext cx="112990" cy="45692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6" name="Rectangle 1676"/>
              <p:cNvSpPr>
                <a:spLocks noChangeArrowheads="1"/>
              </p:cNvSpPr>
              <p:nvPr/>
            </p:nvSpPr>
            <p:spPr bwMode="auto">
              <a:xfrm>
                <a:off x="8689389" y="4430425"/>
                <a:ext cx="105460" cy="31846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7" name="Rectangle 1677"/>
              <p:cNvSpPr>
                <a:spLocks noChangeArrowheads="1"/>
              </p:cNvSpPr>
              <p:nvPr/>
            </p:nvSpPr>
            <p:spPr bwMode="auto">
              <a:xfrm>
                <a:off x="8855110" y="4534270"/>
                <a:ext cx="112990" cy="21461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1107975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78849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078849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98691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3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Freeform 629"/>
            <p:cNvSpPr/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Freeform 630"/>
            <p:cNvSpPr/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2" name="Freeform 631"/>
            <p:cNvSpPr/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53" name="直接连接符 52"/>
          <p:cNvCxnSpPr/>
          <p:nvPr/>
        </p:nvCxnSpPr>
        <p:spPr>
          <a:xfrm>
            <a:off x="6098454" y="2710621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6069328" y="2346788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6069328" y="277501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6789170" y="1642640"/>
            <a:ext cx="816706" cy="614474"/>
            <a:chOff x="9973641" y="3215804"/>
            <a:chExt cx="333375" cy="250825"/>
          </a:xfrm>
          <a:solidFill>
            <a:schemeClr val="tx2">
              <a:lumMod val="50000"/>
            </a:schemeClr>
          </a:solidFill>
        </p:grpSpPr>
        <p:sp>
          <p:nvSpPr>
            <p:cNvPr id="57" name="Freeform 626"/>
            <p:cNvSpPr>
              <a:spLocks noEditPoints="1"/>
            </p:cNvSpPr>
            <p:nvPr/>
          </p:nvSpPr>
          <p:spPr bwMode="auto">
            <a:xfrm>
              <a:off x="9973641" y="3280891"/>
              <a:ext cx="268288" cy="185738"/>
            </a:xfrm>
            <a:custGeom>
              <a:avLst/>
              <a:gdLst>
                <a:gd name="T0" fmla="*/ 232 w 232"/>
                <a:gd name="T1" fmla="*/ 45 h 160"/>
                <a:gd name="T2" fmla="*/ 187 w 232"/>
                <a:gd name="T3" fmla="*/ 0 h 160"/>
                <a:gd name="T4" fmla="*/ 147 w 232"/>
                <a:gd name="T5" fmla="*/ 25 h 160"/>
                <a:gd name="T6" fmla="*/ 119 w 232"/>
                <a:gd name="T7" fmla="*/ 18 h 160"/>
                <a:gd name="T8" fmla="*/ 64 w 232"/>
                <a:gd name="T9" fmla="*/ 51 h 160"/>
                <a:gd name="T10" fmla="*/ 48 w 232"/>
                <a:gd name="T11" fmla="*/ 46 h 160"/>
                <a:gd name="T12" fmla="*/ 19 w 232"/>
                <a:gd name="T13" fmla="*/ 75 h 160"/>
                <a:gd name="T14" fmla="*/ 20 w 232"/>
                <a:gd name="T15" fmla="*/ 83 h 160"/>
                <a:gd name="T16" fmla="*/ 0 w 232"/>
                <a:gd name="T17" fmla="*/ 118 h 160"/>
                <a:gd name="T18" fmla="*/ 40 w 232"/>
                <a:gd name="T19" fmla="*/ 160 h 160"/>
                <a:gd name="T20" fmla="*/ 40 w 232"/>
                <a:gd name="T21" fmla="*/ 160 h 160"/>
                <a:gd name="T22" fmla="*/ 42 w 232"/>
                <a:gd name="T23" fmla="*/ 160 h 160"/>
                <a:gd name="T24" fmla="*/ 42 w 232"/>
                <a:gd name="T25" fmla="*/ 160 h 160"/>
                <a:gd name="T26" fmla="*/ 43 w 232"/>
                <a:gd name="T27" fmla="*/ 160 h 160"/>
                <a:gd name="T28" fmla="*/ 161 w 232"/>
                <a:gd name="T29" fmla="*/ 160 h 160"/>
                <a:gd name="T30" fmla="*/ 163 w 232"/>
                <a:gd name="T31" fmla="*/ 160 h 160"/>
                <a:gd name="T32" fmla="*/ 195 w 232"/>
                <a:gd name="T33" fmla="*/ 146 h 160"/>
                <a:gd name="T34" fmla="*/ 196 w 232"/>
                <a:gd name="T35" fmla="*/ 146 h 160"/>
                <a:gd name="T36" fmla="*/ 196 w 232"/>
                <a:gd name="T37" fmla="*/ 144 h 160"/>
                <a:gd name="T38" fmla="*/ 204 w 232"/>
                <a:gd name="T39" fmla="*/ 119 h 160"/>
                <a:gd name="T40" fmla="*/ 192 w 232"/>
                <a:gd name="T41" fmla="*/ 90 h 160"/>
                <a:gd name="T42" fmla="*/ 232 w 232"/>
                <a:gd name="T43" fmla="*/ 45 h 160"/>
                <a:gd name="T44" fmla="*/ 163 w 232"/>
                <a:gd name="T45" fmla="*/ 146 h 160"/>
                <a:gd name="T46" fmla="*/ 162 w 232"/>
                <a:gd name="T47" fmla="*/ 146 h 160"/>
                <a:gd name="T48" fmla="*/ 162 w 232"/>
                <a:gd name="T49" fmla="*/ 146 h 160"/>
                <a:gd name="T50" fmla="*/ 161 w 232"/>
                <a:gd name="T51" fmla="*/ 146 h 160"/>
                <a:gd name="T52" fmla="*/ 43 w 232"/>
                <a:gd name="T53" fmla="*/ 146 h 160"/>
                <a:gd name="T54" fmla="*/ 42 w 232"/>
                <a:gd name="T55" fmla="*/ 146 h 160"/>
                <a:gd name="T56" fmla="*/ 42 w 232"/>
                <a:gd name="T57" fmla="*/ 146 h 160"/>
                <a:gd name="T58" fmla="*/ 42 w 232"/>
                <a:gd name="T59" fmla="*/ 146 h 160"/>
                <a:gd name="T60" fmla="*/ 14 w 232"/>
                <a:gd name="T61" fmla="*/ 118 h 160"/>
                <a:gd name="T62" fmla="*/ 28 w 232"/>
                <a:gd name="T63" fmla="*/ 94 h 160"/>
                <a:gd name="T64" fmla="*/ 37 w 232"/>
                <a:gd name="T65" fmla="*/ 89 h 160"/>
                <a:gd name="T66" fmla="*/ 34 w 232"/>
                <a:gd name="T67" fmla="*/ 80 h 160"/>
                <a:gd name="T68" fmla="*/ 33 w 232"/>
                <a:gd name="T69" fmla="*/ 75 h 160"/>
                <a:gd name="T70" fmla="*/ 48 w 232"/>
                <a:gd name="T71" fmla="*/ 60 h 160"/>
                <a:gd name="T72" fmla="*/ 57 w 232"/>
                <a:gd name="T73" fmla="*/ 63 h 160"/>
                <a:gd name="T74" fmla="*/ 70 w 232"/>
                <a:gd name="T75" fmla="*/ 73 h 160"/>
                <a:gd name="T76" fmla="*/ 76 w 232"/>
                <a:gd name="T77" fmla="*/ 59 h 160"/>
                <a:gd name="T78" fmla="*/ 119 w 232"/>
                <a:gd name="T79" fmla="*/ 32 h 160"/>
                <a:gd name="T80" fmla="*/ 166 w 232"/>
                <a:gd name="T81" fmla="*/ 79 h 160"/>
                <a:gd name="T82" fmla="*/ 166 w 232"/>
                <a:gd name="T83" fmla="*/ 81 h 160"/>
                <a:gd name="T84" fmla="*/ 166 w 232"/>
                <a:gd name="T85" fmla="*/ 82 h 160"/>
                <a:gd name="T86" fmla="*/ 166 w 232"/>
                <a:gd name="T87" fmla="*/ 91 h 160"/>
                <a:gd name="T88" fmla="*/ 174 w 232"/>
                <a:gd name="T89" fmla="*/ 94 h 160"/>
                <a:gd name="T90" fmla="*/ 190 w 232"/>
                <a:gd name="T91" fmla="*/ 119 h 160"/>
                <a:gd name="T92" fmla="*/ 163 w 232"/>
                <a:gd name="T93" fmla="*/ 146 h 160"/>
                <a:gd name="T94" fmla="*/ 163 w 232"/>
                <a:gd name="T95" fmla="*/ 14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60">
                  <a:moveTo>
                    <a:pt x="232" y="45"/>
                  </a:moveTo>
                  <a:cubicBezTo>
                    <a:pt x="232" y="20"/>
                    <a:pt x="212" y="0"/>
                    <a:pt x="187" y="0"/>
                  </a:cubicBezTo>
                  <a:cubicBezTo>
                    <a:pt x="170" y="0"/>
                    <a:pt x="155" y="10"/>
                    <a:pt x="147" y="25"/>
                  </a:cubicBezTo>
                  <a:cubicBezTo>
                    <a:pt x="139" y="20"/>
                    <a:pt x="129" y="18"/>
                    <a:pt x="119" y="18"/>
                  </a:cubicBezTo>
                  <a:cubicBezTo>
                    <a:pt x="95" y="18"/>
                    <a:pt x="75" y="31"/>
                    <a:pt x="64" y="51"/>
                  </a:cubicBezTo>
                  <a:cubicBezTo>
                    <a:pt x="60" y="48"/>
                    <a:pt x="54" y="46"/>
                    <a:pt x="48" y="46"/>
                  </a:cubicBezTo>
                  <a:cubicBezTo>
                    <a:pt x="32" y="46"/>
                    <a:pt x="19" y="59"/>
                    <a:pt x="19" y="75"/>
                  </a:cubicBezTo>
                  <a:cubicBezTo>
                    <a:pt x="19" y="78"/>
                    <a:pt x="19" y="80"/>
                    <a:pt x="20" y="83"/>
                  </a:cubicBezTo>
                  <a:cubicBezTo>
                    <a:pt x="8" y="90"/>
                    <a:pt x="0" y="103"/>
                    <a:pt x="0" y="118"/>
                  </a:cubicBezTo>
                  <a:cubicBezTo>
                    <a:pt x="0" y="141"/>
                    <a:pt x="18" y="159"/>
                    <a:pt x="40" y="160"/>
                  </a:cubicBezTo>
                  <a:cubicBezTo>
                    <a:pt x="40" y="160"/>
                    <a:pt x="40" y="160"/>
                    <a:pt x="40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2" y="160"/>
                    <a:pt x="42" y="160"/>
                    <a:pt x="42" y="160"/>
                  </a:cubicBezTo>
                  <a:cubicBezTo>
                    <a:pt x="43" y="160"/>
                    <a:pt x="43" y="160"/>
                    <a:pt x="43" y="160"/>
                  </a:cubicBezTo>
                  <a:cubicBezTo>
                    <a:pt x="161" y="160"/>
                    <a:pt x="161" y="160"/>
                    <a:pt x="161" y="160"/>
                  </a:cubicBezTo>
                  <a:cubicBezTo>
                    <a:pt x="162" y="160"/>
                    <a:pt x="163" y="160"/>
                    <a:pt x="163" y="160"/>
                  </a:cubicBezTo>
                  <a:cubicBezTo>
                    <a:pt x="176" y="160"/>
                    <a:pt x="187" y="155"/>
                    <a:pt x="195" y="146"/>
                  </a:cubicBezTo>
                  <a:cubicBezTo>
                    <a:pt x="196" y="146"/>
                    <a:pt x="196" y="146"/>
                    <a:pt x="196" y="146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201" y="137"/>
                    <a:pt x="204" y="129"/>
                    <a:pt x="204" y="119"/>
                  </a:cubicBezTo>
                  <a:cubicBezTo>
                    <a:pt x="204" y="108"/>
                    <a:pt x="200" y="97"/>
                    <a:pt x="192" y="90"/>
                  </a:cubicBezTo>
                  <a:cubicBezTo>
                    <a:pt x="214" y="87"/>
                    <a:pt x="232" y="68"/>
                    <a:pt x="232" y="45"/>
                  </a:cubicBezTo>
                  <a:close/>
                  <a:moveTo>
                    <a:pt x="163" y="146"/>
                  </a:moveTo>
                  <a:cubicBezTo>
                    <a:pt x="162" y="146"/>
                    <a:pt x="162" y="146"/>
                    <a:pt x="162" y="146"/>
                  </a:cubicBezTo>
                  <a:cubicBezTo>
                    <a:pt x="162" y="146"/>
                    <a:pt x="162" y="146"/>
                    <a:pt x="162" y="146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42" y="146"/>
                    <a:pt x="42" y="146"/>
                    <a:pt x="42" y="146"/>
                  </a:cubicBezTo>
                  <a:cubicBezTo>
                    <a:pt x="27" y="146"/>
                    <a:pt x="14" y="133"/>
                    <a:pt x="14" y="118"/>
                  </a:cubicBezTo>
                  <a:cubicBezTo>
                    <a:pt x="14" y="108"/>
                    <a:pt x="20" y="99"/>
                    <a:pt x="28" y="94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4" y="80"/>
                    <a:pt x="34" y="80"/>
                    <a:pt x="34" y="80"/>
                  </a:cubicBezTo>
                  <a:cubicBezTo>
                    <a:pt x="33" y="78"/>
                    <a:pt x="33" y="77"/>
                    <a:pt x="33" y="75"/>
                  </a:cubicBezTo>
                  <a:cubicBezTo>
                    <a:pt x="33" y="67"/>
                    <a:pt x="40" y="60"/>
                    <a:pt x="48" y="60"/>
                  </a:cubicBezTo>
                  <a:cubicBezTo>
                    <a:pt x="51" y="60"/>
                    <a:pt x="55" y="61"/>
                    <a:pt x="57" y="6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6" y="59"/>
                    <a:pt x="76" y="59"/>
                    <a:pt x="76" y="59"/>
                  </a:cubicBezTo>
                  <a:cubicBezTo>
                    <a:pt x="84" y="42"/>
                    <a:pt x="101" y="32"/>
                    <a:pt x="119" y="32"/>
                  </a:cubicBezTo>
                  <a:cubicBezTo>
                    <a:pt x="145" y="32"/>
                    <a:pt x="166" y="53"/>
                    <a:pt x="166" y="79"/>
                  </a:cubicBezTo>
                  <a:cubicBezTo>
                    <a:pt x="166" y="80"/>
                    <a:pt x="166" y="80"/>
                    <a:pt x="166" y="81"/>
                  </a:cubicBezTo>
                  <a:cubicBezTo>
                    <a:pt x="166" y="82"/>
                    <a:pt x="166" y="82"/>
                    <a:pt x="166" y="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74" y="94"/>
                    <a:pt x="174" y="94"/>
                    <a:pt x="174" y="94"/>
                  </a:cubicBezTo>
                  <a:cubicBezTo>
                    <a:pt x="184" y="98"/>
                    <a:pt x="190" y="108"/>
                    <a:pt x="190" y="119"/>
                  </a:cubicBezTo>
                  <a:cubicBezTo>
                    <a:pt x="190" y="134"/>
                    <a:pt x="178" y="146"/>
                    <a:pt x="163" y="146"/>
                  </a:cubicBezTo>
                  <a:cubicBezTo>
                    <a:pt x="163" y="146"/>
                    <a:pt x="163" y="146"/>
                    <a:pt x="163" y="1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8" name="Rectangle 627"/>
            <p:cNvSpPr>
              <a:spLocks noChangeArrowheads="1"/>
            </p:cNvSpPr>
            <p:nvPr/>
          </p:nvSpPr>
          <p:spPr bwMode="auto">
            <a:xfrm>
              <a:off x="10180016" y="3215804"/>
              <a:ext cx="20638" cy="365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9" name="Rectangle 628"/>
            <p:cNvSpPr>
              <a:spLocks noChangeArrowheads="1"/>
            </p:cNvSpPr>
            <p:nvPr/>
          </p:nvSpPr>
          <p:spPr bwMode="auto">
            <a:xfrm>
              <a:off x="10272091" y="3322166"/>
              <a:ext cx="34925" cy="206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0" name="Freeform 629"/>
            <p:cNvSpPr/>
            <p:nvPr/>
          </p:nvSpPr>
          <p:spPr bwMode="auto">
            <a:xfrm>
              <a:off x="10241928" y="3242791"/>
              <a:ext cx="38100" cy="39688"/>
            </a:xfrm>
            <a:custGeom>
              <a:avLst/>
              <a:gdLst>
                <a:gd name="T0" fmla="*/ 24 w 24"/>
                <a:gd name="T1" fmla="*/ 10 h 25"/>
                <a:gd name="T2" fmla="*/ 15 w 24"/>
                <a:gd name="T3" fmla="*/ 0 h 25"/>
                <a:gd name="T4" fmla="*/ 0 w 24"/>
                <a:gd name="T5" fmla="*/ 16 h 25"/>
                <a:gd name="T6" fmla="*/ 8 w 24"/>
                <a:gd name="T7" fmla="*/ 25 h 25"/>
                <a:gd name="T8" fmla="*/ 24 w 24"/>
                <a:gd name="T9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4" y="10"/>
                  </a:moveTo>
                  <a:lnTo>
                    <a:pt x="15" y="0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1" name="Freeform 630"/>
            <p:cNvSpPr/>
            <p:nvPr/>
          </p:nvSpPr>
          <p:spPr bwMode="auto">
            <a:xfrm>
              <a:off x="10241928" y="3382491"/>
              <a:ext cx="38100" cy="39688"/>
            </a:xfrm>
            <a:custGeom>
              <a:avLst/>
              <a:gdLst>
                <a:gd name="T0" fmla="*/ 0 w 24"/>
                <a:gd name="T1" fmla="*/ 9 h 25"/>
                <a:gd name="T2" fmla="*/ 15 w 24"/>
                <a:gd name="T3" fmla="*/ 25 h 25"/>
                <a:gd name="T4" fmla="*/ 24 w 24"/>
                <a:gd name="T5" fmla="*/ 17 h 25"/>
                <a:gd name="T6" fmla="*/ 8 w 24"/>
                <a:gd name="T7" fmla="*/ 0 h 25"/>
                <a:gd name="T8" fmla="*/ 0 w 24"/>
                <a:gd name="T9" fmla="*/ 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0" y="9"/>
                  </a:moveTo>
                  <a:lnTo>
                    <a:pt x="15" y="25"/>
                  </a:lnTo>
                  <a:lnTo>
                    <a:pt x="24" y="17"/>
                  </a:lnTo>
                  <a:lnTo>
                    <a:pt x="8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Freeform 631"/>
            <p:cNvSpPr/>
            <p:nvPr/>
          </p:nvSpPr>
          <p:spPr bwMode="auto">
            <a:xfrm>
              <a:off x="10099053" y="3242791"/>
              <a:ext cx="41275" cy="39688"/>
            </a:xfrm>
            <a:custGeom>
              <a:avLst/>
              <a:gdLst>
                <a:gd name="T0" fmla="*/ 26 w 26"/>
                <a:gd name="T1" fmla="*/ 16 h 25"/>
                <a:gd name="T2" fmla="*/ 10 w 26"/>
                <a:gd name="T3" fmla="*/ 0 h 25"/>
                <a:gd name="T4" fmla="*/ 0 w 26"/>
                <a:gd name="T5" fmla="*/ 9 h 25"/>
                <a:gd name="T6" fmla="*/ 17 w 26"/>
                <a:gd name="T7" fmla="*/ 25 h 25"/>
                <a:gd name="T8" fmla="*/ 26 w 26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5">
                  <a:moveTo>
                    <a:pt x="26" y="16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17" y="25"/>
                  </a:lnTo>
                  <a:lnTo>
                    <a:pt x="2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25957" y="1267257"/>
            <a:ext cx="2865226" cy="2746002"/>
            <a:chOff x="457370" y="730200"/>
            <a:chExt cx="3752198" cy="3752199"/>
          </a:xfrm>
          <a:noFill/>
        </p:grpSpPr>
        <p:sp>
          <p:nvSpPr>
            <p:cNvPr id="12" name="原创作者QQ：598969553                   _2"/>
            <p:cNvSpPr/>
            <p:nvPr/>
          </p:nvSpPr>
          <p:spPr>
            <a:xfrm rot="2700000">
              <a:off x="571344" y="844176"/>
              <a:ext cx="3524250" cy="3524248"/>
            </a:xfrm>
            <a:prstGeom prst="quadArrow">
              <a:avLst>
                <a:gd name="adj1" fmla="val 2000"/>
                <a:gd name="adj2" fmla="val 4000"/>
                <a:gd name="adj3" fmla="val 5000"/>
              </a:avLst>
            </a:prstGeom>
            <a:grpFill/>
            <a:ln w="127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13" name="原创作者QQ：598969553                   _3"/>
            <p:cNvSpPr/>
            <p:nvPr/>
          </p:nvSpPr>
          <p:spPr>
            <a:xfrm rot="2700000">
              <a:off x="1628619" y="730200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4" name="原创作者QQ：598969553                   _4"/>
            <p:cNvGrpSpPr>
              <a:grpSpLocks noChangeAspect="1"/>
            </p:cNvGrpSpPr>
            <p:nvPr/>
          </p:nvGrpSpPr>
          <p:grpSpPr>
            <a:xfrm>
              <a:off x="2090351" y="1165049"/>
              <a:ext cx="486234" cy="540000"/>
              <a:chOff x="3507967" y="1347878"/>
              <a:chExt cx="660401" cy="733426"/>
            </a:xfrm>
            <a:grpFill/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3507967" y="1347878"/>
                <a:ext cx="608013" cy="538163"/>
              </a:xfrm>
              <a:custGeom>
                <a:avLst/>
                <a:gdLst>
                  <a:gd name="T0" fmla="*/ 123 w 162"/>
                  <a:gd name="T1" fmla="*/ 41 h 143"/>
                  <a:gd name="T2" fmla="*/ 125 w 162"/>
                  <a:gd name="T3" fmla="*/ 73 h 143"/>
                  <a:gd name="T4" fmla="*/ 155 w 162"/>
                  <a:gd name="T5" fmla="*/ 46 h 143"/>
                  <a:gd name="T6" fmla="*/ 68 w 162"/>
                  <a:gd name="T7" fmla="*/ 47 h 143"/>
                  <a:gd name="T8" fmla="*/ 107 w 162"/>
                  <a:gd name="T9" fmla="*/ 31 h 143"/>
                  <a:gd name="T10" fmla="*/ 65 w 162"/>
                  <a:gd name="T11" fmla="*/ 43 h 143"/>
                  <a:gd name="T12" fmla="*/ 121 w 162"/>
                  <a:gd name="T13" fmla="*/ 74 h 143"/>
                  <a:gd name="T14" fmla="*/ 113 w 162"/>
                  <a:gd name="T15" fmla="*/ 50 h 143"/>
                  <a:gd name="T16" fmla="*/ 69 w 162"/>
                  <a:gd name="T17" fmla="*/ 51 h 143"/>
                  <a:gd name="T18" fmla="*/ 60 w 162"/>
                  <a:gd name="T19" fmla="*/ 63 h 143"/>
                  <a:gd name="T20" fmla="*/ 57 w 162"/>
                  <a:gd name="T21" fmla="*/ 101 h 143"/>
                  <a:gd name="T22" fmla="*/ 66 w 162"/>
                  <a:gd name="T23" fmla="*/ 113 h 143"/>
                  <a:gd name="T24" fmla="*/ 111 w 162"/>
                  <a:gd name="T25" fmla="*/ 119 h 143"/>
                  <a:gd name="T26" fmla="*/ 89 w 162"/>
                  <a:gd name="T27" fmla="*/ 83 h 143"/>
                  <a:gd name="T28" fmla="*/ 61 w 162"/>
                  <a:gd name="T29" fmla="*/ 120 h 143"/>
                  <a:gd name="T30" fmla="*/ 107 w 162"/>
                  <a:gd name="T31" fmla="*/ 123 h 143"/>
                  <a:gd name="T32" fmla="*/ 61 w 162"/>
                  <a:gd name="T33" fmla="*/ 120 h 143"/>
                  <a:gd name="T34" fmla="*/ 25 w 162"/>
                  <a:gd name="T35" fmla="*/ 80 h 143"/>
                  <a:gd name="T36" fmla="*/ 25 w 162"/>
                  <a:gd name="T37" fmla="*/ 91 h 143"/>
                  <a:gd name="T38" fmla="*/ 53 w 162"/>
                  <a:gd name="T39" fmla="*/ 102 h 143"/>
                  <a:gd name="T40" fmla="*/ 52 w 162"/>
                  <a:gd name="T41" fmla="*/ 59 h 143"/>
                  <a:gd name="T42" fmla="*/ 8 w 162"/>
                  <a:gd name="T43" fmla="*/ 81 h 143"/>
                  <a:gd name="T44" fmla="*/ 2 w 162"/>
                  <a:gd name="T45" fmla="*/ 102 h 143"/>
                  <a:gd name="T46" fmla="*/ 7 w 162"/>
                  <a:gd name="T47" fmla="*/ 86 h 143"/>
                  <a:gd name="T48" fmla="*/ 123 w 162"/>
                  <a:gd name="T49" fmla="*/ 37 h 143"/>
                  <a:gd name="T50" fmla="*/ 110 w 162"/>
                  <a:gd name="T51" fmla="*/ 6 h 143"/>
                  <a:gd name="T52" fmla="*/ 111 w 162"/>
                  <a:gd name="T53" fmla="*/ 29 h 143"/>
                  <a:gd name="T54" fmla="*/ 57 w 162"/>
                  <a:gd name="T55" fmla="*/ 121 h 143"/>
                  <a:gd name="T56" fmla="*/ 47 w 162"/>
                  <a:gd name="T57" fmla="*/ 109 h 143"/>
                  <a:gd name="T58" fmla="*/ 17 w 162"/>
                  <a:gd name="T59" fmla="*/ 96 h 143"/>
                  <a:gd name="T60" fmla="*/ 4 w 162"/>
                  <a:gd name="T61" fmla="*/ 107 h 143"/>
                  <a:gd name="T62" fmla="*/ 58 w 162"/>
                  <a:gd name="T63" fmla="*/ 143 h 143"/>
                  <a:gd name="T64" fmla="*/ 57 w 162"/>
                  <a:gd name="T65" fmla="*/ 121 h 143"/>
                  <a:gd name="T66" fmla="*/ 17 w 162"/>
                  <a:gd name="T67" fmla="*/ 76 h 143"/>
                  <a:gd name="T68" fmla="*/ 50 w 162"/>
                  <a:gd name="T69" fmla="*/ 56 h 143"/>
                  <a:gd name="T70" fmla="*/ 60 w 162"/>
                  <a:gd name="T71" fmla="*/ 43 h 143"/>
                  <a:gd name="T72" fmla="*/ 61 w 162"/>
                  <a:gd name="T73" fmla="*/ 42 h 143"/>
                  <a:gd name="T74" fmla="*/ 5 w 162"/>
                  <a:gd name="T75" fmla="*/ 56 h 143"/>
                  <a:gd name="T76" fmla="*/ 11 w 162"/>
                  <a:gd name="T77" fmla="*/ 7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62" h="143">
                    <a:moveTo>
                      <a:pt x="155" y="46"/>
                    </a:moveTo>
                    <a:cubicBezTo>
                      <a:pt x="145" y="43"/>
                      <a:pt x="134" y="41"/>
                      <a:pt x="123" y="41"/>
                    </a:cubicBezTo>
                    <a:cubicBezTo>
                      <a:pt x="122" y="44"/>
                      <a:pt x="121" y="46"/>
                      <a:pt x="119" y="48"/>
                    </a:cubicBezTo>
                    <a:cubicBezTo>
                      <a:pt x="121" y="56"/>
                      <a:pt x="123" y="65"/>
                      <a:pt x="125" y="73"/>
                    </a:cubicBezTo>
                    <a:cubicBezTo>
                      <a:pt x="162" y="63"/>
                      <a:pt x="162" y="63"/>
                      <a:pt x="162" y="63"/>
                    </a:cubicBezTo>
                    <a:cubicBezTo>
                      <a:pt x="160" y="57"/>
                      <a:pt x="158" y="51"/>
                      <a:pt x="155" y="46"/>
                    </a:cubicBezTo>
                    <a:close/>
                    <a:moveTo>
                      <a:pt x="64" y="44"/>
                    </a:moveTo>
                    <a:cubicBezTo>
                      <a:pt x="66" y="45"/>
                      <a:pt x="67" y="46"/>
                      <a:pt x="68" y="47"/>
                    </a:cubicBezTo>
                    <a:cubicBezTo>
                      <a:pt x="79" y="43"/>
                      <a:pt x="91" y="40"/>
                      <a:pt x="103" y="38"/>
                    </a:cubicBezTo>
                    <a:cubicBezTo>
                      <a:pt x="103" y="35"/>
                      <a:pt x="105" y="33"/>
                      <a:pt x="107" y="31"/>
                    </a:cubicBezTo>
                    <a:cubicBezTo>
                      <a:pt x="102" y="21"/>
                      <a:pt x="96" y="11"/>
                      <a:pt x="88" y="2"/>
                    </a:cubicBezTo>
                    <a:cubicBezTo>
                      <a:pt x="78" y="14"/>
                      <a:pt x="70" y="28"/>
                      <a:pt x="65" y="43"/>
                    </a:cubicBezTo>
                    <a:cubicBezTo>
                      <a:pt x="65" y="43"/>
                      <a:pt x="64" y="44"/>
                      <a:pt x="64" y="44"/>
                    </a:cubicBezTo>
                    <a:close/>
                    <a:moveTo>
                      <a:pt x="121" y="74"/>
                    </a:moveTo>
                    <a:cubicBezTo>
                      <a:pt x="120" y="66"/>
                      <a:pt x="118" y="58"/>
                      <a:pt x="115" y="49"/>
                    </a:cubicBezTo>
                    <a:cubicBezTo>
                      <a:pt x="114" y="49"/>
                      <a:pt x="114" y="50"/>
                      <a:pt x="113" y="50"/>
                    </a:cubicBezTo>
                    <a:cubicBezTo>
                      <a:pt x="108" y="50"/>
                      <a:pt x="104" y="46"/>
                      <a:pt x="103" y="42"/>
                    </a:cubicBezTo>
                    <a:cubicBezTo>
                      <a:pt x="92" y="44"/>
                      <a:pt x="80" y="47"/>
                      <a:pt x="69" y="51"/>
                    </a:cubicBezTo>
                    <a:cubicBezTo>
                      <a:pt x="70" y="52"/>
                      <a:pt x="70" y="52"/>
                      <a:pt x="70" y="53"/>
                    </a:cubicBezTo>
                    <a:cubicBezTo>
                      <a:pt x="70" y="58"/>
                      <a:pt x="65" y="63"/>
                      <a:pt x="60" y="63"/>
                    </a:cubicBezTo>
                    <a:cubicBezTo>
                      <a:pt x="60" y="63"/>
                      <a:pt x="59" y="63"/>
                      <a:pt x="59" y="63"/>
                    </a:cubicBezTo>
                    <a:cubicBezTo>
                      <a:pt x="57" y="75"/>
                      <a:pt x="56" y="88"/>
                      <a:pt x="57" y="101"/>
                    </a:cubicBezTo>
                    <a:cubicBezTo>
                      <a:pt x="62" y="102"/>
                      <a:pt x="66" y="106"/>
                      <a:pt x="66" y="111"/>
                    </a:cubicBezTo>
                    <a:cubicBezTo>
                      <a:pt x="66" y="112"/>
                      <a:pt x="66" y="112"/>
                      <a:pt x="66" y="113"/>
                    </a:cubicBezTo>
                    <a:cubicBezTo>
                      <a:pt x="80" y="117"/>
                      <a:pt x="94" y="119"/>
                      <a:pt x="108" y="119"/>
                    </a:cubicBezTo>
                    <a:cubicBezTo>
                      <a:pt x="109" y="119"/>
                      <a:pt x="110" y="119"/>
                      <a:pt x="111" y="119"/>
                    </a:cubicBezTo>
                    <a:cubicBezTo>
                      <a:pt x="116" y="112"/>
                      <a:pt x="120" y="104"/>
                      <a:pt x="121" y="99"/>
                    </a:cubicBezTo>
                    <a:cubicBezTo>
                      <a:pt x="89" y="83"/>
                      <a:pt x="89" y="83"/>
                      <a:pt x="89" y="83"/>
                    </a:cubicBezTo>
                    <a:lnTo>
                      <a:pt x="121" y="74"/>
                    </a:lnTo>
                    <a:close/>
                    <a:moveTo>
                      <a:pt x="61" y="120"/>
                    </a:moveTo>
                    <a:cubicBezTo>
                      <a:pt x="64" y="128"/>
                      <a:pt x="67" y="136"/>
                      <a:pt x="69" y="142"/>
                    </a:cubicBezTo>
                    <a:cubicBezTo>
                      <a:pt x="87" y="140"/>
                      <a:pt x="99" y="132"/>
                      <a:pt x="107" y="123"/>
                    </a:cubicBezTo>
                    <a:cubicBezTo>
                      <a:pt x="87" y="123"/>
                      <a:pt x="73" y="119"/>
                      <a:pt x="65" y="116"/>
                    </a:cubicBezTo>
                    <a:cubicBezTo>
                      <a:pt x="64" y="118"/>
                      <a:pt x="63" y="119"/>
                      <a:pt x="61" y="120"/>
                    </a:cubicBezTo>
                    <a:close/>
                    <a:moveTo>
                      <a:pt x="52" y="59"/>
                    </a:moveTo>
                    <a:cubicBezTo>
                      <a:pt x="42" y="65"/>
                      <a:pt x="33" y="72"/>
                      <a:pt x="25" y="80"/>
                    </a:cubicBezTo>
                    <a:cubicBezTo>
                      <a:pt x="26" y="82"/>
                      <a:pt x="27" y="84"/>
                      <a:pt x="27" y="86"/>
                    </a:cubicBezTo>
                    <a:cubicBezTo>
                      <a:pt x="27" y="88"/>
                      <a:pt x="26" y="90"/>
                      <a:pt x="25" y="91"/>
                    </a:cubicBezTo>
                    <a:cubicBezTo>
                      <a:pt x="33" y="97"/>
                      <a:pt x="40" y="101"/>
                      <a:pt x="49" y="105"/>
                    </a:cubicBezTo>
                    <a:cubicBezTo>
                      <a:pt x="50" y="104"/>
                      <a:pt x="51" y="102"/>
                      <a:pt x="53" y="102"/>
                    </a:cubicBezTo>
                    <a:cubicBezTo>
                      <a:pt x="52" y="88"/>
                      <a:pt x="53" y="75"/>
                      <a:pt x="55" y="62"/>
                    </a:cubicBezTo>
                    <a:cubicBezTo>
                      <a:pt x="54" y="61"/>
                      <a:pt x="53" y="60"/>
                      <a:pt x="52" y="59"/>
                    </a:cubicBezTo>
                    <a:close/>
                    <a:moveTo>
                      <a:pt x="7" y="86"/>
                    </a:moveTo>
                    <a:cubicBezTo>
                      <a:pt x="7" y="84"/>
                      <a:pt x="8" y="83"/>
                      <a:pt x="8" y="81"/>
                    </a:cubicBezTo>
                    <a:cubicBezTo>
                      <a:pt x="6" y="79"/>
                      <a:pt x="3" y="76"/>
                      <a:pt x="1" y="73"/>
                    </a:cubicBezTo>
                    <a:cubicBezTo>
                      <a:pt x="0" y="83"/>
                      <a:pt x="0" y="92"/>
                      <a:pt x="2" y="102"/>
                    </a:cubicBezTo>
                    <a:cubicBezTo>
                      <a:pt x="5" y="98"/>
                      <a:pt x="7" y="95"/>
                      <a:pt x="9" y="92"/>
                    </a:cubicBezTo>
                    <a:cubicBezTo>
                      <a:pt x="8" y="90"/>
                      <a:pt x="7" y="88"/>
                      <a:pt x="7" y="86"/>
                    </a:cubicBezTo>
                    <a:close/>
                    <a:moveTo>
                      <a:pt x="113" y="29"/>
                    </a:moveTo>
                    <a:cubicBezTo>
                      <a:pt x="118" y="29"/>
                      <a:pt x="122" y="33"/>
                      <a:pt x="123" y="37"/>
                    </a:cubicBezTo>
                    <a:cubicBezTo>
                      <a:pt x="133" y="37"/>
                      <a:pt x="143" y="39"/>
                      <a:pt x="153" y="41"/>
                    </a:cubicBezTo>
                    <a:cubicBezTo>
                      <a:pt x="143" y="25"/>
                      <a:pt x="129" y="12"/>
                      <a:pt x="110" y="6"/>
                    </a:cubicBezTo>
                    <a:cubicBezTo>
                      <a:pt x="104" y="4"/>
                      <a:pt x="98" y="2"/>
                      <a:pt x="92" y="2"/>
                    </a:cubicBezTo>
                    <a:cubicBezTo>
                      <a:pt x="100" y="10"/>
                      <a:pt x="106" y="20"/>
                      <a:pt x="111" y="29"/>
                    </a:cubicBezTo>
                    <a:cubicBezTo>
                      <a:pt x="112" y="29"/>
                      <a:pt x="112" y="29"/>
                      <a:pt x="113" y="29"/>
                    </a:cubicBezTo>
                    <a:close/>
                    <a:moveTo>
                      <a:pt x="57" y="121"/>
                    </a:moveTo>
                    <a:cubicBezTo>
                      <a:pt x="51" y="121"/>
                      <a:pt x="47" y="116"/>
                      <a:pt x="47" y="111"/>
                    </a:cubicBezTo>
                    <a:cubicBezTo>
                      <a:pt x="47" y="110"/>
                      <a:pt x="47" y="110"/>
                      <a:pt x="47" y="109"/>
                    </a:cubicBezTo>
                    <a:cubicBezTo>
                      <a:pt x="38" y="105"/>
                      <a:pt x="30" y="100"/>
                      <a:pt x="23" y="94"/>
                    </a:cubicBezTo>
                    <a:cubicBezTo>
                      <a:pt x="21" y="95"/>
                      <a:pt x="19" y="96"/>
                      <a:pt x="17" y="96"/>
                    </a:cubicBezTo>
                    <a:cubicBezTo>
                      <a:pt x="15" y="96"/>
                      <a:pt x="14" y="95"/>
                      <a:pt x="12" y="95"/>
                    </a:cubicBezTo>
                    <a:cubicBezTo>
                      <a:pt x="9" y="98"/>
                      <a:pt x="6" y="102"/>
                      <a:pt x="4" y="107"/>
                    </a:cubicBezTo>
                    <a:cubicBezTo>
                      <a:pt x="6" y="116"/>
                      <a:pt x="11" y="124"/>
                      <a:pt x="16" y="132"/>
                    </a:cubicBezTo>
                    <a:cubicBezTo>
                      <a:pt x="33" y="141"/>
                      <a:pt x="50" y="143"/>
                      <a:pt x="58" y="143"/>
                    </a:cubicBezTo>
                    <a:cubicBezTo>
                      <a:pt x="61" y="143"/>
                      <a:pt x="63" y="143"/>
                      <a:pt x="65" y="143"/>
                    </a:cubicBezTo>
                    <a:cubicBezTo>
                      <a:pt x="62" y="135"/>
                      <a:pt x="59" y="127"/>
                      <a:pt x="57" y="121"/>
                    </a:cubicBezTo>
                    <a:cubicBezTo>
                      <a:pt x="57" y="121"/>
                      <a:pt x="57" y="121"/>
                      <a:pt x="57" y="121"/>
                    </a:cubicBezTo>
                    <a:close/>
                    <a:moveTo>
                      <a:pt x="17" y="76"/>
                    </a:moveTo>
                    <a:cubicBezTo>
                      <a:pt x="19" y="76"/>
                      <a:pt x="20" y="77"/>
                      <a:pt x="22" y="78"/>
                    </a:cubicBezTo>
                    <a:cubicBezTo>
                      <a:pt x="30" y="69"/>
                      <a:pt x="40" y="62"/>
                      <a:pt x="50" y="56"/>
                    </a:cubicBezTo>
                    <a:cubicBezTo>
                      <a:pt x="50" y="55"/>
                      <a:pt x="50" y="54"/>
                      <a:pt x="50" y="53"/>
                    </a:cubicBezTo>
                    <a:cubicBezTo>
                      <a:pt x="50" y="48"/>
                      <a:pt x="54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1" y="43"/>
                      <a:pt x="61" y="42"/>
                      <a:pt x="61" y="42"/>
                    </a:cubicBezTo>
                    <a:cubicBezTo>
                      <a:pt x="66" y="27"/>
                      <a:pt x="74" y="13"/>
                      <a:pt x="84" y="1"/>
                    </a:cubicBezTo>
                    <a:cubicBezTo>
                      <a:pt x="49" y="0"/>
                      <a:pt x="17" y="22"/>
                      <a:pt x="5" y="56"/>
                    </a:cubicBezTo>
                    <a:cubicBezTo>
                      <a:pt x="3" y="60"/>
                      <a:pt x="2" y="64"/>
                      <a:pt x="2" y="68"/>
                    </a:cubicBezTo>
                    <a:cubicBezTo>
                      <a:pt x="5" y="72"/>
                      <a:pt x="8" y="75"/>
                      <a:pt x="11" y="78"/>
                    </a:cubicBezTo>
                    <a:cubicBezTo>
                      <a:pt x="13" y="77"/>
                      <a:pt x="15" y="76"/>
                      <a:pt x="17" y="7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3601630" y="1622516"/>
                <a:ext cx="566738" cy="458788"/>
              </a:xfrm>
              <a:custGeom>
                <a:avLst/>
                <a:gdLst>
                  <a:gd name="T0" fmla="*/ 0 w 151"/>
                  <a:gd name="T1" fmla="*/ 73 h 122"/>
                  <a:gd name="T2" fmla="*/ 133 w 151"/>
                  <a:gd name="T3" fmla="*/ 36 h 122"/>
                  <a:gd name="T4" fmla="*/ 151 w 151"/>
                  <a:gd name="T5" fmla="*/ 45 h 122"/>
                  <a:gd name="T6" fmla="*/ 133 w 151"/>
                  <a:gd name="T7" fmla="*/ 0 h 122"/>
                  <a:gd name="T8" fmla="*/ 87 w 151"/>
                  <a:gd name="T9" fmla="*/ 12 h 122"/>
                  <a:gd name="T10" fmla="*/ 106 w 151"/>
                  <a:gd name="T11" fmla="*/ 22 h 122"/>
                  <a:gd name="T12" fmla="*/ 0 w 151"/>
                  <a:gd name="T13" fmla="*/ 73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22">
                    <a:moveTo>
                      <a:pt x="0" y="73"/>
                    </a:moveTo>
                    <a:cubicBezTo>
                      <a:pt x="67" y="122"/>
                      <a:pt x="124" y="72"/>
                      <a:pt x="133" y="36"/>
                    </a:cubicBezTo>
                    <a:cubicBezTo>
                      <a:pt x="138" y="38"/>
                      <a:pt x="151" y="45"/>
                      <a:pt x="151" y="45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106" y="22"/>
                      <a:pt x="106" y="22"/>
                      <a:pt x="106" y="22"/>
                    </a:cubicBezTo>
                    <a:cubicBezTo>
                      <a:pt x="106" y="22"/>
                      <a:pt x="91" y="98"/>
                      <a:pt x="0" y="7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5" name="原创作者QQ：598969553                   _5"/>
            <p:cNvSpPr/>
            <p:nvPr/>
          </p:nvSpPr>
          <p:spPr>
            <a:xfrm rot="2700000">
              <a:off x="457370" y="1901449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6" name="原创作者QQ：598969553                   _6"/>
            <p:cNvGrpSpPr>
              <a:grpSpLocks noChangeAspect="1"/>
            </p:cNvGrpSpPr>
            <p:nvPr/>
          </p:nvGrpSpPr>
          <p:grpSpPr>
            <a:xfrm>
              <a:off x="885597" y="2336300"/>
              <a:ext cx="553243" cy="540000"/>
              <a:chOff x="3530192" y="2543266"/>
              <a:chExt cx="596901" cy="582613"/>
            </a:xfrm>
            <a:grpFill/>
          </p:grpSpPr>
          <p:sp>
            <p:nvSpPr>
              <p:cNvPr id="28" name="Freeform 36"/>
              <p:cNvSpPr>
                <a:spLocks noEditPoints="1"/>
              </p:cNvSpPr>
              <p:nvPr/>
            </p:nvSpPr>
            <p:spPr bwMode="auto">
              <a:xfrm>
                <a:off x="3646080" y="2543266"/>
                <a:ext cx="481013" cy="582613"/>
              </a:xfrm>
              <a:custGeom>
                <a:avLst/>
                <a:gdLst>
                  <a:gd name="T0" fmla="*/ 100 w 128"/>
                  <a:gd name="T1" fmla="*/ 113 h 155"/>
                  <a:gd name="T2" fmla="*/ 100 w 128"/>
                  <a:gd name="T3" fmla="*/ 105 h 155"/>
                  <a:gd name="T4" fmla="*/ 62 w 128"/>
                  <a:gd name="T5" fmla="*/ 109 h 155"/>
                  <a:gd name="T6" fmla="*/ 127 w 128"/>
                  <a:gd name="T7" fmla="*/ 51 h 155"/>
                  <a:gd name="T8" fmla="*/ 74 w 128"/>
                  <a:gd name="T9" fmla="*/ 0 h 155"/>
                  <a:gd name="T10" fmla="*/ 0 w 128"/>
                  <a:gd name="T11" fmla="*/ 22 h 155"/>
                  <a:gd name="T12" fmla="*/ 3 w 128"/>
                  <a:gd name="T13" fmla="*/ 70 h 155"/>
                  <a:gd name="T14" fmla="*/ 4 w 128"/>
                  <a:gd name="T15" fmla="*/ 69 h 155"/>
                  <a:gd name="T16" fmla="*/ 10 w 128"/>
                  <a:gd name="T17" fmla="*/ 22 h 155"/>
                  <a:gd name="T18" fmla="*/ 68 w 128"/>
                  <a:gd name="T19" fmla="*/ 10 h 155"/>
                  <a:gd name="T20" fmla="*/ 90 w 128"/>
                  <a:gd name="T21" fmla="*/ 59 h 155"/>
                  <a:gd name="T22" fmla="*/ 118 w 128"/>
                  <a:gd name="T23" fmla="*/ 134 h 155"/>
                  <a:gd name="T24" fmla="*/ 45 w 128"/>
                  <a:gd name="T25" fmla="*/ 145 h 155"/>
                  <a:gd name="T26" fmla="*/ 44 w 128"/>
                  <a:gd name="T27" fmla="*/ 155 h 155"/>
                  <a:gd name="T28" fmla="*/ 92 w 128"/>
                  <a:gd name="T29" fmla="*/ 155 h 155"/>
                  <a:gd name="T30" fmla="*/ 128 w 128"/>
                  <a:gd name="T31" fmla="*/ 134 h 155"/>
                  <a:gd name="T32" fmla="*/ 127 w 128"/>
                  <a:gd name="T33" fmla="*/ 51 h 155"/>
                  <a:gd name="T34" fmla="*/ 78 w 128"/>
                  <a:gd name="T35" fmla="*/ 38 h 155"/>
                  <a:gd name="T36" fmla="*/ 112 w 128"/>
                  <a:gd name="T37" fmla="*/ 50 h 155"/>
                  <a:gd name="T38" fmla="*/ 55 w 128"/>
                  <a:gd name="T39" fmla="*/ 54 h 155"/>
                  <a:gd name="T40" fmla="*/ 28 w 128"/>
                  <a:gd name="T41" fmla="*/ 50 h 155"/>
                  <a:gd name="T42" fmla="*/ 28 w 128"/>
                  <a:gd name="T43" fmla="*/ 58 h 155"/>
                  <a:gd name="T44" fmla="*/ 55 w 128"/>
                  <a:gd name="T45" fmla="*/ 54 h 155"/>
                  <a:gd name="T46" fmla="*/ 51 w 128"/>
                  <a:gd name="T47" fmla="*/ 42 h 155"/>
                  <a:gd name="T48" fmla="*/ 51 w 128"/>
                  <a:gd name="T49" fmla="*/ 34 h 155"/>
                  <a:gd name="T50" fmla="*/ 24 w 128"/>
                  <a:gd name="T51" fmla="*/ 38 h 155"/>
                  <a:gd name="T52" fmla="*/ 100 w 128"/>
                  <a:gd name="T53" fmla="*/ 121 h 155"/>
                  <a:gd name="T54" fmla="*/ 62 w 128"/>
                  <a:gd name="T55" fmla="*/ 125 h 155"/>
                  <a:gd name="T56" fmla="*/ 100 w 128"/>
                  <a:gd name="T57" fmla="*/ 129 h 155"/>
                  <a:gd name="T58" fmla="*/ 100 w 128"/>
                  <a:gd name="T59" fmla="*/ 121 h 155"/>
                  <a:gd name="T60" fmla="*/ 100 w 128"/>
                  <a:gd name="T61" fmla="*/ 96 h 155"/>
                  <a:gd name="T62" fmla="*/ 100 w 128"/>
                  <a:gd name="T63" fmla="*/ 88 h 155"/>
                  <a:gd name="T64" fmla="*/ 62 w 128"/>
                  <a:gd name="T65" fmla="*/ 9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55">
                    <a:moveTo>
                      <a:pt x="66" y="113"/>
                    </a:moveTo>
                    <a:cubicBezTo>
                      <a:pt x="100" y="113"/>
                      <a:pt x="100" y="113"/>
                      <a:pt x="100" y="113"/>
                    </a:cubicBezTo>
                    <a:cubicBezTo>
                      <a:pt x="102" y="113"/>
                      <a:pt x="104" y="111"/>
                      <a:pt x="104" y="109"/>
                    </a:cubicBezTo>
                    <a:cubicBezTo>
                      <a:pt x="104" y="107"/>
                      <a:pt x="102" y="105"/>
                      <a:pt x="100" y="105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63" y="105"/>
                      <a:pt x="62" y="107"/>
                      <a:pt x="62" y="109"/>
                    </a:cubicBezTo>
                    <a:cubicBezTo>
                      <a:pt x="62" y="111"/>
                      <a:pt x="63" y="113"/>
                      <a:pt x="66" y="113"/>
                    </a:cubicBezTo>
                    <a:close/>
                    <a:moveTo>
                      <a:pt x="127" y="51"/>
                    </a:moveTo>
                    <a:cubicBezTo>
                      <a:pt x="78" y="2"/>
                      <a:pt x="78" y="2"/>
                      <a:pt x="78" y="2"/>
                    </a:cubicBezTo>
                    <a:cubicBezTo>
                      <a:pt x="77" y="1"/>
                      <a:pt x="76" y="0"/>
                      <a:pt x="74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3" y="70"/>
                      <a:pt x="3" y="70"/>
                      <a:pt x="3" y="70"/>
                    </a:cubicBezTo>
                    <a:cubicBezTo>
                      <a:pt x="4" y="70"/>
                      <a:pt x="4" y="70"/>
                      <a:pt x="4" y="70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6" y="68"/>
                      <a:pt x="8" y="67"/>
                      <a:pt x="10" y="67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5"/>
                      <a:pt x="15" y="10"/>
                      <a:pt x="21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50"/>
                      <a:pt x="78" y="59"/>
                      <a:pt x="90" y="59"/>
                    </a:cubicBezTo>
                    <a:cubicBezTo>
                      <a:pt x="118" y="59"/>
                      <a:pt x="118" y="59"/>
                      <a:pt x="118" y="59"/>
                    </a:cubicBezTo>
                    <a:cubicBezTo>
                      <a:pt x="118" y="134"/>
                      <a:pt x="118" y="134"/>
                      <a:pt x="118" y="134"/>
                    </a:cubicBezTo>
                    <a:cubicBezTo>
                      <a:pt x="118" y="140"/>
                      <a:pt x="113" y="145"/>
                      <a:pt x="107" y="145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3"/>
                      <a:pt x="44" y="154"/>
                      <a:pt x="44" y="155"/>
                    </a:cubicBezTo>
                    <a:cubicBezTo>
                      <a:pt x="64" y="155"/>
                      <a:pt x="92" y="155"/>
                      <a:pt x="92" y="155"/>
                    </a:cubicBezTo>
                    <a:cubicBezTo>
                      <a:pt x="92" y="155"/>
                      <a:pt x="92" y="155"/>
                      <a:pt x="92" y="155"/>
                    </a:cubicBezTo>
                    <a:cubicBezTo>
                      <a:pt x="107" y="155"/>
                      <a:pt x="107" y="155"/>
                      <a:pt x="107" y="155"/>
                    </a:cubicBezTo>
                    <a:cubicBezTo>
                      <a:pt x="118" y="155"/>
                      <a:pt x="128" y="145"/>
                      <a:pt x="128" y="134"/>
                    </a:cubicBezTo>
                    <a:cubicBezTo>
                      <a:pt x="128" y="54"/>
                      <a:pt x="128" y="54"/>
                      <a:pt x="128" y="54"/>
                    </a:cubicBezTo>
                    <a:cubicBezTo>
                      <a:pt x="128" y="53"/>
                      <a:pt x="128" y="51"/>
                      <a:pt x="127" y="51"/>
                    </a:cubicBezTo>
                    <a:close/>
                    <a:moveTo>
                      <a:pt x="90" y="50"/>
                    </a:moveTo>
                    <a:cubicBezTo>
                      <a:pt x="83" y="50"/>
                      <a:pt x="78" y="44"/>
                      <a:pt x="78" y="38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112" y="50"/>
                      <a:pt x="112" y="50"/>
                      <a:pt x="112" y="50"/>
                    </a:cubicBezTo>
                    <a:lnTo>
                      <a:pt x="90" y="50"/>
                    </a:lnTo>
                    <a:close/>
                    <a:moveTo>
                      <a:pt x="55" y="54"/>
                    </a:moveTo>
                    <a:cubicBezTo>
                      <a:pt x="55" y="52"/>
                      <a:pt x="54" y="50"/>
                      <a:pt x="51" y="50"/>
                    </a:cubicBezTo>
                    <a:cubicBezTo>
                      <a:pt x="28" y="50"/>
                      <a:pt x="28" y="50"/>
                      <a:pt x="28" y="50"/>
                    </a:cubicBezTo>
                    <a:cubicBezTo>
                      <a:pt x="26" y="50"/>
                      <a:pt x="24" y="52"/>
                      <a:pt x="24" y="54"/>
                    </a:cubicBezTo>
                    <a:cubicBezTo>
                      <a:pt x="24" y="56"/>
                      <a:pt x="26" y="58"/>
                      <a:pt x="28" y="58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54" y="58"/>
                      <a:pt x="55" y="56"/>
                      <a:pt x="55" y="54"/>
                    </a:cubicBezTo>
                    <a:close/>
                    <a:moveTo>
                      <a:pt x="28" y="42"/>
                    </a:moveTo>
                    <a:cubicBezTo>
                      <a:pt x="51" y="42"/>
                      <a:pt x="51" y="42"/>
                      <a:pt x="51" y="42"/>
                    </a:cubicBezTo>
                    <a:cubicBezTo>
                      <a:pt x="54" y="42"/>
                      <a:pt x="55" y="40"/>
                      <a:pt x="55" y="38"/>
                    </a:cubicBezTo>
                    <a:cubicBezTo>
                      <a:pt x="55" y="36"/>
                      <a:pt x="54" y="34"/>
                      <a:pt x="51" y="34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6" y="34"/>
                      <a:pt x="24" y="36"/>
                      <a:pt x="24" y="38"/>
                    </a:cubicBezTo>
                    <a:cubicBezTo>
                      <a:pt x="24" y="40"/>
                      <a:pt x="26" y="42"/>
                      <a:pt x="28" y="42"/>
                    </a:cubicBezTo>
                    <a:close/>
                    <a:moveTo>
                      <a:pt x="100" y="121"/>
                    </a:moveTo>
                    <a:cubicBezTo>
                      <a:pt x="66" y="121"/>
                      <a:pt x="66" y="121"/>
                      <a:pt x="66" y="121"/>
                    </a:cubicBezTo>
                    <a:cubicBezTo>
                      <a:pt x="64" y="121"/>
                      <a:pt x="62" y="123"/>
                      <a:pt x="62" y="125"/>
                    </a:cubicBezTo>
                    <a:cubicBezTo>
                      <a:pt x="62" y="127"/>
                      <a:pt x="64" y="129"/>
                      <a:pt x="66" y="129"/>
                    </a:cubicBezTo>
                    <a:cubicBezTo>
                      <a:pt x="100" y="129"/>
                      <a:pt x="100" y="129"/>
                      <a:pt x="100" y="129"/>
                    </a:cubicBezTo>
                    <a:cubicBezTo>
                      <a:pt x="102" y="129"/>
                      <a:pt x="104" y="127"/>
                      <a:pt x="104" y="125"/>
                    </a:cubicBezTo>
                    <a:cubicBezTo>
                      <a:pt x="104" y="123"/>
                      <a:pt x="102" y="121"/>
                      <a:pt x="100" y="121"/>
                    </a:cubicBezTo>
                    <a:close/>
                    <a:moveTo>
                      <a:pt x="66" y="96"/>
                    </a:moveTo>
                    <a:cubicBezTo>
                      <a:pt x="100" y="96"/>
                      <a:pt x="100" y="96"/>
                      <a:pt x="100" y="96"/>
                    </a:cubicBezTo>
                    <a:cubicBezTo>
                      <a:pt x="102" y="96"/>
                      <a:pt x="104" y="95"/>
                      <a:pt x="104" y="92"/>
                    </a:cubicBezTo>
                    <a:cubicBezTo>
                      <a:pt x="104" y="90"/>
                      <a:pt x="102" y="88"/>
                      <a:pt x="100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3" y="88"/>
                      <a:pt x="62" y="90"/>
                      <a:pt x="62" y="92"/>
                    </a:cubicBezTo>
                    <a:cubicBezTo>
                      <a:pt x="62" y="95"/>
                      <a:pt x="63" y="96"/>
                      <a:pt x="66" y="96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9" name="Freeform 37"/>
              <p:cNvSpPr/>
              <p:nvPr/>
            </p:nvSpPr>
            <p:spPr bwMode="auto">
              <a:xfrm>
                <a:off x="3530192" y="2821078"/>
                <a:ext cx="323850" cy="304800"/>
              </a:xfrm>
              <a:custGeom>
                <a:avLst/>
                <a:gdLst>
                  <a:gd name="T0" fmla="*/ 0 w 86"/>
                  <a:gd name="T1" fmla="*/ 41 h 81"/>
                  <a:gd name="T2" fmla="*/ 4 w 86"/>
                  <a:gd name="T3" fmla="*/ 45 h 81"/>
                  <a:gd name="T4" fmla="*/ 18 w 86"/>
                  <a:gd name="T5" fmla="*/ 45 h 81"/>
                  <a:gd name="T6" fmla="*/ 18 w 86"/>
                  <a:gd name="T7" fmla="*/ 77 h 81"/>
                  <a:gd name="T8" fmla="*/ 22 w 86"/>
                  <a:gd name="T9" fmla="*/ 81 h 81"/>
                  <a:gd name="T10" fmla="*/ 64 w 86"/>
                  <a:gd name="T11" fmla="*/ 81 h 81"/>
                  <a:gd name="T12" fmla="*/ 68 w 86"/>
                  <a:gd name="T13" fmla="*/ 77 h 81"/>
                  <a:gd name="T14" fmla="*/ 68 w 86"/>
                  <a:gd name="T15" fmla="*/ 45 h 81"/>
                  <a:gd name="T16" fmla="*/ 82 w 86"/>
                  <a:gd name="T17" fmla="*/ 45 h 81"/>
                  <a:gd name="T18" fmla="*/ 86 w 86"/>
                  <a:gd name="T19" fmla="*/ 41 h 81"/>
                  <a:gd name="T20" fmla="*/ 85 w 86"/>
                  <a:gd name="T21" fmla="*/ 38 h 81"/>
                  <a:gd name="T22" fmla="*/ 85 w 86"/>
                  <a:gd name="T23" fmla="*/ 38 h 81"/>
                  <a:gd name="T24" fmla="*/ 46 w 86"/>
                  <a:gd name="T25" fmla="*/ 1 h 81"/>
                  <a:gd name="T26" fmla="*/ 43 w 86"/>
                  <a:gd name="T27" fmla="*/ 0 h 81"/>
                  <a:gd name="T28" fmla="*/ 40 w 86"/>
                  <a:gd name="T29" fmla="*/ 1 h 81"/>
                  <a:gd name="T30" fmla="*/ 40 w 86"/>
                  <a:gd name="T31" fmla="*/ 1 h 81"/>
                  <a:gd name="T32" fmla="*/ 1 w 86"/>
                  <a:gd name="T33" fmla="*/ 38 h 81"/>
                  <a:gd name="T34" fmla="*/ 1 w 86"/>
                  <a:gd name="T35" fmla="*/ 38 h 81"/>
                  <a:gd name="T36" fmla="*/ 1 w 86"/>
                  <a:gd name="T37" fmla="*/ 38 h 81"/>
                  <a:gd name="T38" fmla="*/ 1 w 86"/>
                  <a:gd name="T39" fmla="*/ 39 h 81"/>
                  <a:gd name="T40" fmla="*/ 0 w 86"/>
                  <a:gd name="T41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6" h="81">
                    <a:moveTo>
                      <a:pt x="0" y="41"/>
                    </a:moveTo>
                    <a:cubicBezTo>
                      <a:pt x="0" y="43"/>
                      <a:pt x="2" y="45"/>
                      <a:pt x="4" y="45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77"/>
                      <a:pt x="18" y="77"/>
                      <a:pt x="18" y="77"/>
                    </a:cubicBezTo>
                    <a:cubicBezTo>
                      <a:pt x="18" y="79"/>
                      <a:pt x="20" y="81"/>
                      <a:pt x="22" y="81"/>
                    </a:cubicBezTo>
                    <a:cubicBezTo>
                      <a:pt x="64" y="81"/>
                      <a:pt x="64" y="81"/>
                      <a:pt x="64" y="81"/>
                    </a:cubicBezTo>
                    <a:cubicBezTo>
                      <a:pt x="66" y="81"/>
                      <a:pt x="68" y="79"/>
                      <a:pt x="68" y="77"/>
                    </a:cubicBezTo>
                    <a:cubicBezTo>
                      <a:pt x="68" y="45"/>
                      <a:pt x="68" y="45"/>
                      <a:pt x="68" y="45"/>
                    </a:cubicBezTo>
                    <a:cubicBezTo>
                      <a:pt x="82" y="45"/>
                      <a:pt x="82" y="45"/>
                      <a:pt x="82" y="45"/>
                    </a:cubicBezTo>
                    <a:cubicBezTo>
                      <a:pt x="84" y="45"/>
                      <a:pt x="86" y="43"/>
                      <a:pt x="86" y="41"/>
                    </a:cubicBezTo>
                    <a:cubicBezTo>
                      <a:pt x="86" y="40"/>
                      <a:pt x="86" y="39"/>
                      <a:pt x="85" y="38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6" y="1"/>
                      <a:pt x="44" y="0"/>
                      <a:pt x="43" y="0"/>
                    </a:cubicBezTo>
                    <a:cubicBezTo>
                      <a:pt x="42" y="0"/>
                      <a:pt x="41" y="1"/>
                      <a:pt x="40" y="1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8"/>
                      <a:pt x="1" y="38"/>
                      <a:pt x="1" y="38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9"/>
                      <a:pt x="0" y="40"/>
                      <a:pt x="0" y="41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7" name="原创作者QQ：598969553                   _7"/>
            <p:cNvSpPr/>
            <p:nvPr/>
          </p:nvSpPr>
          <p:spPr>
            <a:xfrm rot="2700000">
              <a:off x="2799869" y="1901451"/>
              <a:ext cx="1409699" cy="1409699"/>
            </a:xfrm>
            <a:custGeom>
              <a:avLst/>
              <a:gdLst>
                <a:gd name="connsiteX0" fmla="*/ 0 w 2167466"/>
                <a:gd name="connsiteY0" fmla="*/ 361252 h 2167466"/>
                <a:gd name="connsiteX1" fmla="*/ 361252 w 2167466"/>
                <a:gd name="connsiteY1" fmla="*/ 0 h 2167466"/>
                <a:gd name="connsiteX2" fmla="*/ 1806214 w 2167466"/>
                <a:gd name="connsiteY2" fmla="*/ 0 h 2167466"/>
                <a:gd name="connsiteX3" fmla="*/ 2167466 w 2167466"/>
                <a:gd name="connsiteY3" fmla="*/ 361252 h 2167466"/>
                <a:gd name="connsiteX4" fmla="*/ 2167466 w 2167466"/>
                <a:gd name="connsiteY4" fmla="*/ 1806214 h 2167466"/>
                <a:gd name="connsiteX5" fmla="*/ 1806214 w 2167466"/>
                <a:gd name="connsiteY5" fmla="*/ 2167466 h 2167466"/>
                <a:gd name="connsiteX6" fmla="*/ 361252 w 2167466"/>
                <a:gd name="connsiteY6" fmla="*/ 2167466 h 2167466"/>
                <a:gd name="connsiteX7" fmla="*/ 0 w 2167466"/>
                <a:gd name="connsiteY7" fmla="*/ 1806214 h 2167466"/>
                <a:gd name="connsiteX8" fmla="*/ 0 w 2167466"/>
                <a:gd name="connsiteY8" fmla="*/ 361252 h 21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7466" h="2167466">
                  <a:moveTo>
                    <a:pt x="0" y="361252"/>
                  </a:moveTo>
                  <a:cubicBezTo>
                    <a:pt x="0" y="161738"/>
                    <a:pt x="161738" y="0"/>
                    <a:pt x="361252" y="0"/>
                  </a:cubicBezTo>
                  <a:lnTo>
                    <a:pt x="1806214" y="0"/>
                  </a:lnTo>
                  <a:cubicBezTo>
                    <a:pt x="2005728" y="0"/>
                    <a:pt x="2167466" y="161738"/>
                    <a:pt x="2167466" y="361252"/>
                  </a:cubicBezTo>
                  <a:lnTo>
                    <a:pt x="2167466" y="1806214"/>
                  </a:lnTo>
                  <a:cubicBezTo>
                    <a:pt x="2167466" y="2005728"/>
                    <a:pt x="2005728" y="2167466"/>
                    <a:pt x="1806214" y="2167466"/>
                  </a:cubicBezTo>
                  <a:lnTo>
                    <a:pt x="361252" y="2167466"/>
                  </a:lnTo>
                  <a:cubicBezTo>
                    <a:pt x="161738" y="2167466"/>
                    <a:pt x="0" y="2005728"/>
                    <a:pt x="0" y="1806214"/>
                  </a:cubicBezTo>
                  <a:lnTo>
                    <a:pt x="0" y="361252"/>
                  </a:lnTo>
                  <a:close/>
                </a:path>
              </a:pathLst>
            </a:cu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18" name="原创作者QQ：598969553                   _8"/>
            <p:cNvGrpSpPr>
              <a:grpSpLocks noChangeAspect="1"/>
            </p:cNvGrpSpPr>
            <p:nvPr/>
          </p:nvGrpSpPr>
          <p:grpSpPr>
            <a:xfrm>
              <a:off x="3186438" y="2336300"/>
              <a:ext cx="636560" cy="540000"/>
              <a:chOff x="6791325" y="3867151"/>
              <a:chExt cx="282576" cy="239712"/>
            </a:xfrm>
            <a:grpFill/>
          </p:grpSpPr>
          <p:sp>
            <p:nvSpPr>
              <p:cNvPr id="25" name="Freeform 103"/>
              <p:cNvSpPr/>
              <p:nvPr/>
            </p:nvSpPr>
            <p:spPr bwMode="auto">
              <a:xfrm>
                <a:off x="6889750" y="3916363"/>
                <a:ext cx="39688" cy="58738"/>
              </a:xfrm>
              <a:custGeom>
                <a:avLst/>
                <a:gdLst>
                  <a:gd name="T0" fmla="*/ 14 w 25"/>
                  <a:gd name="T1" fmla="*/ 33 h 37"/>
                  <a:gd name="T2" fmla="*/ 25 w 25"/>
                  <a:gd name="T3" fmla="*/ 14 h 37"/>
                  <a:gd name="T4" fmla="*/ 21 w 25"/>
                  <a:gd name="T5" fmla="*/ 0 h 37"/>
                  <a:gd name="T6" fmla="*/ 0 w 25"/>
                  <a:gd name="T7" fmla="*/ 37 h 37"/>
                  <a:gd name="T8" fmla="*/ 14 w 25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37">
                    <a:moveTo>
                      <a:pt x="14" y="33"/>
                    </a:moveTo>
                    <a:lnTo>
                      <a:pt x="25" y="14"/>
                    </a:lnTo>
                    <a:lnTo>
                      <a:pt x="21" y="0"/>
                    </a:lnTo>
                    <a:lnTo>
                      <a:pt x="0" y="37"/>
                    </a:lnTo>
                    <a:lnTo>
                      <a:pt x="14" y="33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6" name="Freeform 104"/>
              <p:cNvSpPr/>
              <p:nvPr/>
            </p:nvSpPr>
            <p:spPr bwMode="auto">
              <a:xfrm>
                <a:off x="6907213" y="3903663"/>
                <a:ext cx="166688" cy="203200"/>
              </a:xfrm>
              <a:custGeom>
                <a:avLst/>
                <a:gdLst>
                  <a:gd name="T0" fmla="*/ 159 w 173"/>
                  <a:gd name="T1" fmla="*/ 53 h 209"/>
                  <a:gd name="T2" fmla="*/ 66 w 173"/>
                  <a:gd name="T3" fmla="*/ 0 h 209"/>
                  <a:gd name="T4" fmla="*/ 72 w 173"/>
                  <a:gd name="T5" fmla="*/ 24 h 209"/>
                  <a:gd name="T6" fmla="*/ 150 w 173"/>
                  <a:gd name="T7" fmla="*/ 69 h 209"/>
                  <a:gd name="T8" fmla="*/ 152 w 173"/>
                  <a:gd name="T9" fmla="*/ 74 h 209"/>
                  <a:gd name="T10" fmla="*/ 105 w 173"/>
                  <a:gd name="T11" fmla="*/ 155 h 209"/>
                  <a:gd name="T12" fmla="*/ 80 w 173"/>
                  <a:gd name="T13" fmla="*/ 141 h 209"/>
                  <a:gd name="T14" fmla="*/ 66 w 173"/>
                  <a:gd name="T15" fmla="*/ 148 h 209"/>
                  <a:gd name="T16" fmla="*/ 0 w 173"/>
                  <a:gd name="T17" fmla="*/ 165 h 209"/>
                  <a:gd name="T18" fmla="*/ 71 w 173"/>
                  <a:gd name="T19" fmla="*/ 206 h 209"/>
                  <a:gd name="T20" fmla="*/ 82 w 173"/>
                  <a:gd name="T21" fmla="*/ 209 h 209"/>
                  <a:gd name="T22" fmla="*/ 101 w 173"/>
                  <a:gd name="T23" fmla="*/ 198 h 209"/>
                  <a:gd name="T24" fmla="*/ 167 w 173"/>
                  <a:gd name="T25" fmla="*/ 83 h 209"/>
                  <a:gd name="T26" fmla="*/ 159 w 173"/>
                  <a:gd name="T27" fmla="*/ 53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09">
                    <a:moveTo>
                      <a:pt x="159" y="53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72" y="24"/>
                      <a:pt x="72" y="24"/>
                      <a:pt x="72" y="24"/>
                    </a:cubicBezTo>
                    <a:cubicBezTo>
                      <a:pt x="150" y="69"/>
                      <a:pt x="150" y="69"/>
                      <a:pt x="150" y="69"/>
                    </a:cubicBezTo>
                    <a:cubicBezTo>
                      <a:pt x="152" y="70"/>
                      <a:pt x="153" y="72"/>
                      <a:pt x="152" y="74"/>
                    </a:cubicBezTo>
                    <a:cubicBezTo>
                      <a:pt x="105" y="155"/>
                      <a:pt x="105" y="155"/>
                      <a:pt x="105" y="155"/>
                    </a:cubicBezTo>
                    <a:cubicBezTo>
                      <a:pt x="80" y="141"/>
                      <a:pt x="80" y="141"/>
                      <a:pt x="80" y="141"/>
                    </a:cubicBezTo>
                    <a:cubicBezTo>
                      <a:pt x="76" y="144"/>
                      <a:pt x="71" y="146"/>
                      <a:pt x="66" y="148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71" y="206"/>
                      <a:pt x="71" y="206"/>
                      <a:pt x="71" y="206"/>
                    </a:cubicBezTo>
                    <a:cubicBezTo>
                      <a:pt x="74" y="208"/>
                      <a:pt x="78" y="209"/>
                      <a:pt x="82" y="209"/>
                    </a:cubicBezTo>
                    <a:cubicBezTo>
                      <a:pt x="89" y="209"/>
                      <a:pt x="97" y="205"/>
                      <a:pt x="101" y="198"/>
                    </a:cubicBezTo>
                    <a:cubicBezTo>
                      <a:pt x="167" y="83"/>
                      <a:pt x="167" y="83"/>
                      <a:pt x="167" y="83"/>
                    </a:cubicBezTo>
                    <a:cubicBezTo>
                      <a:pt x="173" y="73"/>
                      <a:pt x="170" y="60"/>
                      <a:pt x="159" y="53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7" name="Freeform 105"/>
              <p:cNvSpPr>
                <a:spLocks noEditPoints="1"/>
              </p:cNvSpPr>
              <p:nvPr/>
            </p:nvSpPr>
            <p:spPr bwMode="auto">
              <a:xfrm>
                <a:off x="6791325" y="3867151"/>
                <a:ext cx="193675" cy="196850"/>
              </a:xfrm>
              <a:custGeom>
                <a:avLst/>
                <a:gdLst>
                  <a:gd name="T0" fmla="*/ 197 w 200"/>
                  <a:gd name="T1" fmla="*/ 144 h 203"/>
                  <a:gd name="T2" fmla="*/ 163 w 200"/>
                  <a:gd name="T3" fmla="*/ 16 h 203"/>
                  <a:gd name="T4" fmla="*/ 142 w 200"/>
                  <a:gd name="T5" fmla="*/ 0 h 203"/>
                  <a:gd name="T6" fmla="*/ 142 w 200"/>
                  <a:gd name="T7" fmla="*/ 0 h 203"/>
                  <a:gd name="T8" fmla="*/ 136 w 200"/>
                  <a:gd name="T9" fmla="*/ 1 h 203"/>
                  <a:gd name="T10" fmla="*/ 18 w 200"/>
                  <a:gd name="T11" fmla="*/ 32 h 203"/>
                  <a:gd name="T12" fmla="*/ 3 w 200"/>
                  <a:gd name="T13" fmla="*/ 59 h 203"/>
                  <a:gd name="T14" fmla="*/ 37 w 200"/>
                  <a:gd name="T15" fmla="*/ 187 h 203"/>
                  <a:gd name="T16" fmla="*/ 58 w 200"/>
                  <a:gd name="T17" fmla="*/ 203 h 203"/>
                  <a:gd name="T18" fmla="*/ 64 w 200"/>
                  <a:gd name="T19" fmla="*/ 203 h 203"/>
                  <a:gd name="T20" fmla="*/ 182 w 200"/>
                  <a:gd name="T21" fmla="*/ 171 h 203"/>
                  <a:gd name="T22" fmla="*/ 197 w 200"/>
                  <a:gd name="T23" fmla="*/ 144 h 203"/>
                  <a:gd name="T24" fmla="*/ 44 w 200"/>
                  <a:gd name="T25" fmla="*/ 144 h 203"/>
                  <a:gd name="T26" fmla="*/ 20 w 200"/>
                  <a:gd name="T27" fmla="*/ 54 h 203"/>
                  <a:gd name="T28" fmla="*/ 20 w 200"/>
                  <a:gd name="T29" fmla="*/ 51 h 203"/>
                  <a:gd name="T30" fmla="*/ 23 w 200"/>
                  <a:gd name="T31" fmla="*/ 49 h 203"/>
                  <a:gd name="T32" fmla="*/ 141 w 200"/>
                  <a:gd name="T33" fmla="*/ 18 h 203"/>
                  <a:gd name="T34" fmla="*/ 142 w 200"/>
                  <a:gd name="T35" fmla="*/ 17 h 203"/>
                  <a:gd name="T36" fmla="*/ 146 w 200"/>
                  <a:gd name="T37" fmla="*/ 21 h 203"/>
                  <a:gd name="T38" fmla="*/ 170 w 200"/>
                  <a:gd name="T39" fmla="*/ 110 h 203"/>
                  <a:gd name="T40" fmla="*/ 44 w 200"/>
                  <a:gd name="T41" fmla="*/ 144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0" h="203">
                    <a:moveTo>
                      <a:pt x="197" y="144"/>
                    </a:moveTo>
                    <a:cubicBezTo>
                      <a:pt x="163" y="16"/>
                      <a:pt x="163" y="16"/>
                      <a:pt x="163" y="16"/>
                    </a:cubicBezTo>
                    <a:cubicBezTo>
                      <a:pt x="160" y="6"/>
                      <a:pt x="151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0" y="0"/>
                      <a:pt x="138" y="0"/>
                      <a:pt x="136" y="1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6" y="35"/>
                      <a:pt x="0" y="47"/>
                      <a:pt x="3" y="59"/>
                    </a:cubicBezTo>
                    <a:cubicBezTo>
                      <a:pt x="37" y="187"/>
                      <a:pt x="37" y="187"/>
                      <a:pt x="37" y="187"/>
                    </a:cubicBezTo>
                    <a:cubicBezTo>
                      <a:pt x="40" y="197"/>
                      <a:pt x="48" y="203"/>
                      <a:pt x="58" y="203"/>
                    </a:cubicBezTo>
                    <a:cubicBezTo>
                      <a:pt x="60" y="203"/>
                      <a:pt x="62" y="203"/>
                      <a:pt x="64" y="203"/>
                    </a:cubicBezTo>
                    <a:cubicBezTo>
                      <a:pt x="182" y="171"/>
                      <a:pt x="182" y="171"/>
                      <a:pt x="182" y="171"/>
                    </a:cubicBezTo>
                    <a:cubicBezTo>
                      <a:pt x="194" y="168"/>
                      <a:pt x="200" y="156"/>
                      <a:pt x="197" y="144"/>
                    </a:cubicBezTo>
                    <a:close/>
                    <a:moveTo>
                      <a:pt x="44" y="14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19" y="53"/>
                      <a:pt x="20" y="52"/>
                      <a:pt x="20" y="51"/>
                    </a:cubicBezTo>
                    <a:cubicBezTo>
                      <a:pt x="21" y="51"/>
                      <a:pt x="21" y="50"/>
                      <a:pt x="23" y="49"/>
                    </a:cubicBezTo>
                    <a:cubicBezTo>
                      <a:pt x="141" y="18"/>
                      <a:pt x="141" y="18"/>
                      <a:pt x="141" y="18"/>
                    </a:cubicBezTo>
                    <a:cubicBezTo>
                      <a:pt x="141" y="18"/>
                      <a:pt x="142" y="17"/>
                      <a:pt x="142" y="17"/>
                    </a:cubicBezTo>
                    <a:cubicBezTo>
                      <a:pt x="143" y="17"/>
                      <a:pt x="145" y="18"/>
                      <a:pt x="146" y="21"/>
                    </a:cubicBezTo>
                    <a:cubicBezTo>
                      <a:pt x="170" y="110"/>
                      <a:pt x="170" y="110"/>
                      <a:pt x="170" y="110"/>
                    </a:cubicBezTo>
                    <a:lnTo>
                      <a:pt x="44" y="144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  <p:sp>
          <p:nvSpPr>
            <p:cNvPr id="19" name="原创作者QQ：598969553                   _9"/>
            <p:cNvSpPr/>
            <p:nvPr/>
          </p:nvSpPr>
          <p:spPr>
            <a:xfrm rot="2700000">
              <a:off x="1628620" y="3072700"/>
              <a:ext cx="1409699" cy="1409699"/>
            </a:xfrm>
            <a:prstGeom prst="round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grpSp>
          <p:nvGrpSpPr>
            <p:cNvPr id="20" name="原创作者QQ：598969553                   _10"/>
            <p:cNvGrpSpPr>
              <a:grpSpLocks noChangeAspect="1"/>
            </p:cNvGrpSpPr>
            <p:nvPr/>
          </p:nvGrpSpPr>
          <p:grpSpPr>
            <a:xfrm>
              <a:off x="2065004" y="3507549"/>
              <a:ext cx="536931" cy="540000"/>
              <a:chOff x="4005263" y="4962526"/>
              <a:chExt cx="277812" cy="279400"/>
            </a:xfrm>
            <a:grpFill/>
          </p:grpSpPr>
          <p:sp>
            <p:nvSpPr>
              <p:cNvPr id="21" name="Freeform 478"/>
              <p:cNvSpPr/>
              <p:nvPr/>
            </p:nvSpPr>
            <p:spPr bwMode="auto">
              <a:xfrm>
                <a:off x="4005263" y="4962526"/>
                <a:ext cx="250825" cy="250825"/>
              </a:xfrm>
              <a:custGeom>
                <a:avLst/>
                <a:gdLst>
                  <a:gd name="T0" fmla="*/ 129 w 258"/>
                  <a:gd name="T1" fmla="*/ 245 h 259"/>
                  <a:gd name="T2" fmla="*/ 14 w 258"/>
                  <a:gd name="T3" fmla="*/ 129 h 259"/>
                  <a:gd name="T4" fmla="*/ 129 w 258"/>
                  <a:gd name="T5" fmla="*/ 14 h 259"/>
                  <a:gd name="T6" fmla="*/ 244 w 258"/>
                  <a:gd name="T7" fmla="*/ 129 h 259"/>
                  <a:gd name="T8" fmla="*/ 241 w 258"/>
                  <a:gd name="T9" fmla="*/ 156 h 259"/>
                  <a:gd name="T10" fmla="*/ 255 w 258"/>
                  <a:gd name="T11" fmla="*/ 159 h 259"/>
                  <a:gd name="T12" fmla="*/ 258 w 258"/>
                  <a:gd name="T13" fmla="*/ 129 h 259"/>
                  <a:gd name="T14" fmla="*/ 129 w 258"/>
                  <a:gd name="T15" fmla="*/ 0 h 259"/>
                  <a:gd name="T16" fmla="*/ 0 w 258"/>
                  <a:gd name="T17" fmla="*/ 129 h 259"/>
                  <a:gd name="T18" fmla="*/ 129 w 258"/>
                  <a:gd name="T19" fmla="*/ 259 h 259"/>
                  <a:gd name="T20" fmla="*/ 155 w 258"/>
                  <a:gd name="T21" fmla="*/ 256 h 259"/>
                  <a:gd name="T22" fmla="*/ 152 w 258"/>
                  <a:gd name="T23" fmla="*/ 242 h 259"/>
                  <a:gd name="T24" fmla="*/ 129 w 258"/>
                  <a:gd name="T25" fmla="*/ 245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8" h="259">
                    <a:moveTo>
                      <a:pt x="129" y="245"/>
                    </a:moveTo>
                    <a:cubicBezTo>
                      <a:pt x="65" y="245"/>
                      <a:pt x="14" y="193"/>
                      <a:pt x="14" y="129"/>
                    </a:cubicBezTo>
                    <a:cubicBezTo>
                      <a:pt x="14" y="66"/>
                      <a:pt x="65" y="14"/>
                      <a:pt x="129" y="14"/>
                    </a:cubicBezTo>
                    <a:cubicBezTo>
                      <a:pt x="193" y="14"/>
                      <a:pt x="244" y="66"/>
                      <a:pt x="244" y="129"/>
                    </a:cubicBezTo>
                    <a:cubicBezTo>
                      <a:pt x="244" y="139"/>
                      <a:pt x="243" y="148"/>
                      <a:pt x="241" y="156"/>
                    </a:cubicBezTo>
                    <a:cubicBezTo>
                      <a:pt x="255" y="159"/>
                      <a:pt x="255" y="159"/>
                      <a:pt x="255" y="159"/>
                    </a:cubicBezTo>
                    <a:cubicBezTo>
                      <a:pt x="257" y="150"/>
                      <a:pt x="258" y="140"/>
                      <a:pt x="258" y="129"/>
                    </a:cubicBezTo>
                    <a:cubicBezTo>
                      <a:pt x="258" y="58"/>
                      <a:pt x="200" y="0"/>
                      <a:pt x="129" y="0"/>
                    </a:cubicBezTo>
                    <a:cubicBezTo>
                      <a:pt x="58" y="0"/>
                      <a:pt x="0" y="58"/>
                      <a:pt x="0" y="129"/>
                    </a:cubicBezTo>
                    <a:cubicBezTo>
                      <a:pt x="0" y="201"/>
                      <a:pt x="58" y="259"/>
                      <a:pt x="129" y="259"/>
                    </a:cubicBezTo>
                    <a:cubicBezTo>
                      <a:pt x="138" y="259"/>
                      <a:pt x="147" y="258"/>
                      <a:pt x="155" y="256"/>
                    </a:cubicBezTo>
                    <a:cubicBezTo>
                      <a:pt x="152" y="242"/>
                      <a:pt x="152" y="242"/>
                      <a:pt x="152" y="242"/>
                    </a:cubicBezTo>
                    <a:cubicBezTo>
                      <a:pt x="145" y="244"/>
                      <a:pt x="137" y="245"/>
                      <a:pt x="129" y="245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2" name="Freeform 479"/>
              <p:cNvSpPr>
                <a:spLocks noEditPoints="1"/>
              </p:cNvSpPr>
              <p:nvPr/>
            </p:nvSpPr>
            <p:spPr bwMode="auto">
              <a:xfrm>
                <a:off x="4027488" y="4984751"/>
                <a:ext cx="206375" cy="206375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6 h 213"/>
                  <a:gd name="T4" fmla="*/ 106 w 212"/>
                  <a:gd name="T5" fmla="*/ 213 h 213"/>
                  <a:gd name="T6" fmla="*/ 127 w 212"/>
                  <a:gd name="T7" fmla="*/ 211 h 213"/>
                  <a:gd name="T8" fmla="*/ 105 w 212"/>
                  <a:gd name="T9" fmla="*/ 106 h 213"/>
                  <a:gd name="T10" fmla="*/ 120 w 212"/>
                  <a:gd name="T11" fmla="*/ 110 h 213"/>
                  <a:gd name="T12" fmla="*/ 117 w 212"/>
                  <a:gd name="T13" fmla="*/ 103 h 213"/>
                  <a:gd name="T14" fmla="*/ 128 w 212"/>
                  <a:gd name="T15" fmla="*/ 92 h 213"/>
                  <a:gd name="T16" fmla="*/ 139 w 212"/>
                  <a:gd name="T17" fmla="*/ 103 h 213"/>
                  <a:gd name="T18" fmla="*/ 132 w 212"/>
                  <a:gd name="T19" fmla="*/ 113 h 213"/>
                  <a:gd name="T20" fmla="*/ 209 w 212"/>
                  <a:gd name="T21" fmla="*/ 131 h 213"/>
                  <a:gd name="T22" fmla="*/ 212 w 212"/>
                  <a:gd name="T23" fmla="*/ 106 h 213"/>
                  <a:gd name="T24" fmla="*/ 106 w 212"/>
                  <a:gd name="T25" fmla="*/ 0 h 213"/>
                  <a:gd name="T26" fmla="*/ 42 w 212"/>
                  <a:gd name="T27" fmla="*/ 54 h 213"/>
                  <a:gd name="T28" fmla="*/ 57 w 212"/>
                  <a:gd name="T29" fmla="*/ 70 h 213"/>
                  <a:gd name="T30" fmla="*/ 42 w 212"/>
                  <a:gd name="T31" fmla="*/ 85 h 213"/>
                  <a:gd name="T32" fmla="*/ 26 w 212"/>
                  <a:gd name="T33" fmla="*/ 70 h 213"/>
                  <a:gd name="T34" fmla="*/ 42 w 212"/>
                  <a:gd name="T35" fmla="*/ 54 h 213"/>
                  <a:gd name="T36" fmla="*/ 40 w 212"/>
                  <a:gd name="T37" fmla="*/ 154 h 213"/>
                  <a:gd name="T38" fmla="*/ 21 w 212"/>
                  <a:gd name="T39" fmla="*/ 135 h 213"/>
                  <a:gd name="T40" fmla="*/ 40 w 212"/>
                  <a:gd name="T41" fmla="*/ 115 h 213"/>
                  <a:gd name="T42" fmla="*/ 60 w 212"/>
                  <a:gd name="T43" fmla="*/ 135 h 213"/>
                  <a:gd name="T44" fmla="*/ 40 w 212"/>
                  <a:gd name="T45" fmla="*/ 154 h 213"/>
                  <a:gd name="T46" fmla="*/ 89 w 212"/>
                  <a:gd name="T47" fmla="*/ 70 h 213"/>
                  <a:gd name="T48" fmla="*/ 102 w 212"/>
                  <a:gd name="T49" fmla="*/ 83 h 213"/>
                  <a:gd name="T50" fmla="*/ 89 w 212"/>
                  <a:gd name="T51" fmla="*/ 96 h 213"/>
                  <a:gd name="T52" fmla="*/ 76 w 212"/>
                  <a:gd name="T53" fmla="*/ 83 h 213"/>
                  <a:gd name="T54" fmla="*/ 89 w 212"/>
                  <a:gd name="T55" fmla="*/ 70 h 213"/>
                  <a:gd name="T56" fmla="*/ 76 w 212"/>
                  <a:gd name="T57" fmla="*/ 133 h 213"/>
                  <a:gd name="T58" fmla="*/ 89 w 212"/>
                  <a:gd name="T59" fmla="*/ 120 h 213"/>
                  <a:gd name="T60" fmla="*/ 102 w 212"/>
                  <a:gd name="T61" fmla="*/ 133 h 213"/>
                  <a:gd name="T62" fmla="*/ 89 w 212"/>
                  <a:gd name="T63" fmla="*/ 146 h 213"/>
                  <a:gd name="T64" fmla="*/ 76 w 212"/>
                  <a:gd name="T65" fmla="*/ 133 h 213"/>
                  <a:gd name="T66" fmla="*/ 117 w 212"/>
                  <a:gd name="T67" fmla="*/ 183 h 213"/>
                  <a:gd name="T68" fmla="*/ 102 w 212"/>
                  <a:gd name="T69" fmla="*/ 198 h 213"/>
                  <a:gd name="T70" fmla="*/ 87 w 212"/>
                  <a:gd name="T71" fmla="*/ 183 h 213"/>
                  <a:gd name="T72" fmla="*/ 102 w 212"/>
                  <a:gd name="T73" fmla="*/ 168 h 213"/>
                  <a:gd name="T74" fmla="*/ 117 w 212"/>
                  <a:gd name="T75" fmla="*/ 183 h 213"/>
                  <a:gd name="T76" fmla="*/ 106 w 212"/>
                  <a:gd name="T77" fmla="*/ 55 h 213"/>
                  <a:gd name="T78" fmla="*/ 88 w 212"/>
                  <a:gd name="T79" fmla="*/ 36 h 213"/>
                  <a:gd name="T80" fmla="*/ 106 w 212"/>
                  <a:gd name="T81" fmla="*/ 18 h 213"/>
                  <a:gd name="T82" fmla="*/ 125 w 212"/>
                  <a:gd name="T83" fmla="*/ 36 h 213"/>
                  <a:gd name="T84" fmla="*/ 106 w 212"/>
                  <a:gd name="T85" fmla="*/ 55 h 213"/>
                  <a:gd name="T86" fmla="*/ 139 w 212"/>
                  <a:gd name="T87" fmla="*/ 49 h 213"/>
                  <a:gd name="T88" fmla="*/ 152 w 212"/>
                  <a:gd name="T89" fmla="*/ 36 h 213"/>
                  <a:gd name="T90" fmla="*/ 165 w 212"/>
                  <a:gd name="T91" fmla="*/ 49 h 213"/>
                  <a:gd name="T92" fmla="*/ 152 w 212"/>
                  <a:gd name="T93" fmla="*/ 62 h 213"/>
                  <a:gd name="T94" fmla="*/ 139 w 212"/>
                  <a:gd name="T95" fmla="*/ 49 h 213"/>
                  <a:gd name="T96" fmla="*/ 175 w 212"/>
                  <a:gd name="T97" fmla="*/ 112 h 213"/>
                  <a:gd name="T98" fmla="*/ 157 w 212"/>
                  <a:gd name="T99" fmla="*/ 95 h 213"/>
                  <a:gd name="T100" fmla="*/ 175 w 212"/>
                  <a:gd name="T101" fmla="*/ 77 h 213"/>
                  <a:gd name="T102" fmla="*/ 193 w 212"/>
                  <a:gd name="T103" fmla="*/ 95 h 213"/>
                  <a:gd name="T104" fmla="*/ 175 w 212"/>
                  <a:gd name="T105" fmla="*/ 112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6"/>
                    </a:cubicBezTo>
                    <a:cubicBezTo>
                      <a:pt x="0" y="165"/>
                      <a:pt x="47" y="213"/>
                      <a:pt x="106" y="213"/>
                    </a:cubicBezTo>
                    <a:cubicBezTo>
                      <a:pt x="113" y="213"/>
                      <a:pt x="120" y="212"/>
                      <a:pt x="127" y="211"/>
                    </a:cubicBezTo>
                    <a:cubicBezTo>
                      <a:pt x="105" y="106"/>
                      <a:pt x="105" y="106"/>
                      <a:pt x="105" y="106"/>
                    </a:cubicBezTo>
                    <a:cubicBezTo>
                      <a:pt x="120" y="110"/>
                      <a:pt x="120" y="110"/>
                      <a:pt x="120" y="110"/>
                    </a:cubicBezTo>
                    <a:cubicBezTo>
                      <a:pt x="118" y="108"/>
                      <a:pt x="117" y="105"/>
                      <a:pt x="117" y="103"/>
                    </a:cubicBezTo>
                    <a:cubicBezTo>
                      <a:pt x="117" y="97"/>
                      <a:pt x="122" y="92"/>
                      <a:pt x="128" y="92"/>
                    </a:cubicBezTo>
                    <a:cubicBezTo>
                      <a:pt x="134" y="92"/>
                      <a:pt x="139" y="97"/>
                      <a:pt x="139" y="103"/>
                    </a:cubicBezTo>
                    <a:cubicBezTo>
                      <a:pt x="139" y="107"/>
                      <a:pt x="136" y="111"/>
                      <a:pt x="132" y="113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1" y="123"/>
                      <a:pt x="212" y="115"/>
                      <a:pt x="212" y="106"/>
                    </a:cubicBezTo>
                    <a:cubicBezTo>
                      <a:pt x="212" y="48"/>
                      <a:pt x="165" y="0"/>
                      <a:pt x="106" y="0"/>
                    </a:cubicBezTo>
                    <a:close/>
                    <a:moveTo>
                      <a:pt x="42" y="54"/>
                    </a:moveTo>
                    <a:cubicBezTo>
                      <a:pt x="50" y="54"/>
                      <a:pt x="57" y="61"/>
                      <a:pt x="57" y="70"/>
                    </a:cubicBezTo>
                    <a:cubicBezTo>
                      <a:pt x="57" y="78"/>
                      <a:pt x="50" y="85"/>
                      <a:pt x="42" y="85"/>
                    </a:cubicBezTo>
                    <a:cubicBezTo>
                      <a:pt x="33" y="85"/>
                      <a:pt x="26" y="78"/>
                      <a:pt x="26" y="70"/>
                    </a:cubicBezTo>
                    <a:cubicBezTo>
                      <a:pt x="26" y="61"/>
                      <a:pt x="33" y="54"/>
                      <a:pt x="42" y="54"/>
                    </a:cubicBezTo>
                    <a:close/>
                    <a:moveTo>
                      <a:pt x="40" y="154"/>
                    </a:moveTo>
                    <a:cubicBezTo>
                      <a:pt x="30" y="154"/>
                      <a:pt x="21" y="146"/>
                      <a:pt x="21" y="135"/>
                    </a:cubicBezTo>
                    <a:cubicBezTo>
                      <a:pt x="21" y="124"/>
                      <a:pt x="30" y="115"/>
                      <a:pt x="40" y="115"/>
                    </a:cubicBezTo>
                    <a:cubicBezTo>
                      <a:pt x="51" y="115"/>
                      <a:pt x="60" y="124"/>
                      <a:pt x="60" y="135"/>
                    </a:cubicBezTo>
                    <a:cubicBezTo>
                      <a:pt x="60" y="146"/>
                      <a:pt x="51" y="154"/>
                      <a:pt x="40" y="154"/>
                    </a:cubicBezTo>
                    <a:close/>
                    <a:moveTo>
                      <a:pt x="89" y="70"/>
                    </a:moveTo>
                    <a:cubicBezTo>
                      <a:pt x="96" y="70"/>
                      <a:pt x="102" y="76"/>
                      <a:pt x="102" y="83"/>
                    </a:cubicBezTo>
                    <a:cubicBezTo>
                      <a:pt x="102" y="90"/>
                      <a:pt x="96" y="96"/>
                      <a:pt x="89" y="96"/>
                    </a:cubicBezTo>
                    <a:cubicBezTo>
                      <a:pt x="82" y="96"/>
                      <a:pt x="76" y="90"/>
                      <a:pt x="76" y="83"/>
                    </a:cubicBezTo>
                    <a:cubicBezTo>
                      <a:pt x="76" y="76"/>
                      <a:pt x="82" y="70"/>
                      <a:pt x="89" y="70"/>
                    </a:cubicBezTo>
                    <a:close/>
                    <a:moveTo>
                      <a:pt x="76" y="133"/>
                    </a:moveTo>
                    <a:cubicBezTo>
                      <a:pt x="76" y="126"/>
                      <a:pt x="82" y="120"/>
                      <a:pt x="89" y="120"/>
                    </a:cubicBezTo>
                    <a:cubicBezTo>
                      <a:pt x="96" y="120"/>
                      <a:pt x="102" y="126"/>
                      <a:pt x="102" y="133"/>
                    </a:cubicBezTo>
                    <a:cubicBezTo>
                      <a:pt x="102" y="140"/>
                      <a:pt x="96" y="146"/>
                      <a:pt x="89" y="146"/>
                    </a:cubicBezTo>
                    <a:cubicBezTo>
                      <a:pt x="82" y="146"/>
                      <a:pt x="76" y="140"/>
                      <a:pt x="76" y="133"/>
                    </a:cubicBezTo>
                    <a:close/>
                    <a:moveTo>
                      <a:pt x="117" y="183"/>
                    </a:moveTo>
                    <a:cubicBezTo>
                      <a:pt x="117" y="191"/>
                      <a:pt x="110" y="198"/>
                      <a:pt x="102" y="198"/>
                    </a:cubicBezTo>
                    <a:cubicBezTo>
                      <a:pt x="94" y="198"/>
                      <a:pt x="87" y="191"/>
                      <a:pt x="87" y="183"/>
                    </a:cubicBezTo>
                    <a:cubicBezTo>
                      <a:pt x="87" y="175"/>
                      <a:pt x="94" y="168"/>
                      <a:pt x="102" y="168"/>
                    </a:cubicBezTo>
                    <a:cubicBezTo>
                      <a:pt x="110" y="168"/>
                      <a:pt x="117" y="175"/>
                      <a:pt x="117" y="183"/>
                    </a:cubicBezTo>
                    <a:close/>
                    <a:moveTo>
                      <a:pt x="106" y="55"/>
                    </a:moveTo>
                    <a:cubicBezTo>
                      <a:pt x="96" y="55"/>
                      <a:pt x="88" y="46"/>
                      <a:pt x="88" y="36"/>
                    </a:cubicBezTo>
                    <a:cubicBezTo>
                      <a:pt x="88" y="26"/>
                      <a:pt x="96" y="18"/>
                      <a:pt x="106" y="18"/>
                    </a:cubicBezTo>
                    <a:cubicBezTo>
                      <a:pt x="116" y="18"/>
                      <a:pt x="125" y="26"/>
                      <a:pt x="125" y="36"/>
                    </a:cubicBezTo>
                    <a:cubicBezTo>
                      <a:pt x="125" y="46"/>
                      <a:pt x="116" y="55"/>
                      <a:pt x="106" y="55"/>
                    </a:cubicBezTo>
                    <a:close/>
                    <a:moveTo>
                      <a:pt x="139" y="49"/>
                    </a:moveTo>
                    <a:cubicBezTo>
                      <a:pt x="139" y="42"/>
                      <a:pt x="145" y="36"/>
                      <a:pt x="152" y="36"/>
                    </a:cubicBezTo>
                    <a:cubicBezTo>
                      <a:pt x="159" y="36"/>
                      <a:pt x="165" y="42"/>
                      <a:pt x="165" y="49"/>
                    </a:cubicBezTo>
                    <a:cubicBezTo>
                      <a:pt x="165" y="56"/>
                      <a:pt x="159" y="62"/>
                      <a:pt x="152" y="62"/>
                    </a:cubicBezTo>
                    <a:cubicBezTo>
                      <a:pt x="145" y="62"/>
                      <a:pt x="139" y="56"/>
                      <a:pt x="139" y="49"/>
                    </a:cubicBezTo>
                    <a:close/>
                    <a:moveTo>
                      <a:pt x="175" y="112"/>
                    </a:moveTo>
                    <a:cubicBezTo>
                      <a:pt x="165" y="112"/>
                      <a:pt x="157" y="105"/>
                      <a:pt x="157" y="95"/>
                    </a:cubicBezTo>
                    <a:cubicBezTo>
                      <a:pt x="157" y="85"/>
                      <a:pt x="165" y="77"/>
                      <a:pt x="175" y="77"/>
                    </a:cubicBezTo>
                    <a:cubicBezTo>
                      <a:pt x="185" y="77"/>
                      <a:pt x="193" y="85"/>
                      <a:pt x="193" y="95"/>
                    </a:cubicBezTo>
                    <a:cubicBezTo>
                      <a:pt x="193" y="105"/>
                      <a:pt x="185" y="112"/>
                      <a:pt x="175" y="11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3" name="Freeform 480"/>
              <p:cNvSpPr/>
              <p:nvPr/>
            </p:nvSpPr>
            <p:spPr bwMode="auto">
              <a:xfrm>
                <a:off x="4184650" y="5145088"/>
                <a:ext cx="98425" cy="96838"/>
              </a:xfrm>
              <a:custGeom>
                <a:avLst/>
                <a:gdLst>
                  <a:gd name="T0" fmla="*/ 90 w 103"/>
                  <a:gd name="T1" fmla="*/ 0 h 100"/>
                  <a:gd name="T2" fmla="*/ 0 w 103"/>
                  <a:gd name="T3" fmla="*/ 87 h 100"/>
                  <a:gd name="T4" fmla="*/ 3 w 103"/>
                  <a:gd name="T5" fmla="*/ 100 h 100"/>
                  <a:gd name="T6" fmla="*/ 103 w 103"/>
                  <a:gd name="T7" fmla="*/ 4 h 100"/>
                  <a:gd name="T8" fmla="*/ 90 w 103"/>
                  <a:gd name="T9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00">
                    <a:moveTo>
                      <a:pt x="90" y="0"/>
                    </a:moveTo>
                    <a:cubicBezTo>
                      <a:pt x="79" y="44"/>
                      <a:pt x="44" y="78"/>
                      <a:pt x="0" y="87"/>
                    </a:cubicBezTo>
                    <a:cubicBezTo>
                      <a:pt x="3" y="100"/>
                      <a:pt x="3" y="100"/>
                      <a:pt x="3" y="100"/>
                    </a:cubicBezTo>
                    <a:cubicBezTo>
                      <a:pt x="53" y="90"/>
                      <a:pt x="92" y="52"/>
                      <a:pt x="103" y="4"/>
                    </a:cubicBezTo>
                    <a:lnTo>
                      <a:pt x="9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  <p:sp>
            <p:nvSpPr>
              <p:cNvPr id="24" name="Freeform 481"/>
              <p:cNvSpPr>
                <a:spLocks noEditPoints="1"/>
              </p:cNvSpPr>
              <p:nvPr/>
            </p:nvSpPr>
            <p:spPr bwMode="auto">
              <a:xfrm>
                <a:off x="4162425" y="5118101"/>
                <a:ext cx="100013" cy="101600"/>
              </a:xfrm>
              <a:custGeom>
                <a:avLst/>
                <a:gdLst>
                  <a:gd name="T0" fmla="*/ 104 w 104"/>
                  <a:gd name="T1" fmla="*/ 25 h 105"/>
                  <a:gd name="T2" fmla="*/ 27 w 104"/>
                  <a:gd name="T3" fmla="*/ 7 h 105"/>
                  <a:gd name="T4" fmla="*/ 23 w 104"/>
                  <a:gd name="T5" fmla="*/ 8 h 105"/>
                  <a:gd name="T6" fmla="*/ 14 w 104"/>
                  <a:gd name="T7" fmla="*/ 4 h 105"/>
                  <a:gd name="T8" fmla="*/ 0 w 104"/>
                  <a:gd name="T9" fmla="*/ 0 h 105"/>
                  <a:gd name="T10" fmla="*/ 22 w 104"/>
                  <a:gd name="T11" fmla="*/ 105 h 105"/>
                  <a:gd name="T12" fmla="*/ 104 w 104"/>
                  <a:gd name="T13" fmla="*/ 25 h 105"/>
                  <a:gd name="T14" fmla="*/ 73 w 104"/>
                  <a:gd name="T15" fmla="*/ 20 h 105"/>
                  <a:gd name="T16" fmla="*/ 84 w 104"/>
                  <a:gd name="T17" fmla="*/ 31 h 105"/>
                  <a:gd name="T18" fmla="*/ 73 w 104"/>
                  <a:gd name="T19" fmla="*/ 42 h 105"/>
                  <a:gd name="T20" fmla="*/ 62 w 104"/>
                  <a:gd name="T21" fmla="*/ 31 h 105"/>
                  <a:gd name="T22" fmla="*/ 73 w 104"/>
                  <a:gd name="T23" fmla="*/ 20 h 105"/>
                  <a:gd name="T24" fmla="*/ 31 w 104"/>
                  <a:gd name="T25" fmla="*/ 62 h 105"/>
                  <a:gd name="T26" fmla="*/ 13 w 104"/>
                  <a:gd name="T27" fmla="*/ 43 h 105"/>
                  <a:gd name="T28" fmla="*/ 31 w 104"/>
                  <a:gd name="T29" fmla="*/ 24 h 105"/>
                  <a:gd name="T30" fmla="*/ 50 w 104"/>
                  <a:gd name="T31" fmla="*/ 43 h 105"/>
                  <a:gd name="T32" fmla="*/ 31 w 104"/>
                  <a:gd name="T33" fmla="*/ 6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5">
                    <a:moveTo>
                      <a:pt x="104" y="25"/>
                    </a:moveTo>
                    <a:cubicBezTo>
                      <a:pt x="27" y="7"/>
                      <a:pt x="27" y="7"/>
                      <a:pt x="27" y="7"/>
                    </a:cubicBezTo>
                    <a:cubicBezTo>
                      <a:pt x="26" y="7"/>
                      <a:pt x="24" y="8"/>
                      <a:pt x="23" y="8"/>
                    </a:cubicBezTo>
                    <a:cubicBezTo>
                      <a:pt x="19" y="8"/>
                      <a:pt x="16" y="6"/>
                      <a:pt x="14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62" y="97"/>
                      <a:pt x="94" y="65"/>
                      <a:pt x="104" y="25"/>
                    </a:cubicBezTo>
                    <a:close/>
                    <a:moveTo>
                      <a:pt x="73" y="20"/>
                    </a:moveTo>
                    <a:cubicBezTo>
                      <a:pt x="79" y="20"/>
                      <a:pt x="84" y="25"/>
                      <a:pt x="84" y="31"/>
                    </a:cubicBezTo>
                    <a:cubicBezTo>
                      <a:pt x="84" y="37"/>
                      <a:pt x="79" y="42"/>
                      <a:pt x="73" y="42"/>
                    </a:cubicBezTo>
                    <a:cubicBezTo>
                      <a:pt x="67" y="42"/>
                      <a:pt x="62" y="37"/>
                      <a:pt x="62" y="31"/>
                    </a:cubicBezTo>
                    <a:cubicBezTo>
                      <a:pt x="62" y="25"/>
                      <a:pt x="67" y="20"/>
                      <a:pt x="73" y="20"/>
                    </a:cubicBezTo>
                    <a:close/>
                    <a:moveTo>
                      <a:pt x="31" y="62"/>
                    </a:moveTo>
                    <a:cubicBezTo>
                      <a:pt x="21" y="62"/>
                      <a:pt x="13" y="53"/>
                      <a:pt x="13" y="43"/>
                    </a:cubicBezTo>
                    <a:cubicBezTo>
                      <a:pt x="13" y="33"/>
                      <a:pt x="21" y="24"/>
                      <a:pt x="31" y="24"/>
                    </a:cubicBezTo>
                    <a:cubicBezTo>
                      <a:pt x="42" y="24"/>
                      <a:pt x="50" y="33"/>
                      <a:pt x="50" y="43"/>
                    </a:cubicBezTo>
                    <a:cubicBezTo>
                      <a:pt x="50" y="53"/>
                      <a:pt x="42" y="62"/>
                      <a:pt x="31" y="62"/>
                    </a:cubicBez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>
                  <a:cs typeface="+mn-ea"/>
                </a:endParaRPr>
              </a:p>
            </p:txBody>
          </p:sp>
        </p:grpSp>
      </p:grpSp>
      <p:sp>
        <p:nvSpPr>
          <p:cNvPr id="32" name="TextBox 13"/>
          <p:cNvSpPr txBox="1"/>
          <p:nvPr/>
        </p:nvSpPr>
        <p:spPr>
          <a:xfrm>
            <a:off x="5051855" y="69954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33" name="TextBox 13"/>
          <p:cNvSpPr txBox="1"/>
          <p:nvPr/>
        </p:nvSpPr>
        <p:spPr>
          <a:xfrm>
            <a:off x="1790221" y="3911211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34" name="TextBox 13"/>
          <p:cNvSpPr txBox="1"/>
          <p:nvPr/>
        </p:nvSpPr>
        <p:spPr>
          <a:xfrm>
            <a:off x="467544" y="2345000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  <p:sp>
        <p:nvSpPr>
          <p:cNvPr id="35" name="TextBox 13"/>
          <p:cNvSpPr txBox="1"/>
          <p:nvPr/>
        </p:nvSpPr>
        <p:spPr>
          <a:xfrm>
            <a:off x="6321957" y="2359752"/>
            <a:ext cx="2269643" cy="80304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 anchorCtr="0">
            <a:spAutoFit/>
          </a:bodyPr>
          <a:lstStyle/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1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1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0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00" dirty="0">
              <a:latin typeface="+mn-ea"/>
              <a:cs typeface="+mn-ea"/>
              <a:sym typeface="Calibri" panose="020F0502020204030204" pitchFamily="34" charset="0"/>
            </a:endParaRPr>
          </a:p>
          <a:p>
            <a:pPr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00" dirty="0">
                <a:latin typeface="+mn-ea"/>
                <a:cs typeface="+mn-ea"/>
              </a:rPr>
              <a:t>……</a:t>
            </a:r>
            <a:endParaRPr lang="en-US" altLang="zh-CN" sz="100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论文研究成果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03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1" name="圆角矩形 10"/>
            <p:cNvSpPr/>
            <p:nvPr/>
          </p:nvSpPr>
          <p:spPr>
            <a:xfrm rot="2700000">
              <a:off x="3419872" y="1419622"/>
              <a:ext cx="2304256" cy="2304256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995936" y="1851670"/>
              <a:ext cx="1239414" cy="1239422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65548" y="1881741"/>
            <a:ext cx="318587" cy="68884"/>
            <a:chOff x="11706995" y="5199300"/>
            <a:chExt cx="318587" cy="68884"/>
          </a:xfrm>
        </p:grpSpPr>
        <p:sp>
          <p:nvSpPr>
            <p:cNvPr id="16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7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18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800247" y="291987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5344" y="292181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733653" y="208299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250274" y="1884881"/>
            <a:ext cx="318587" cy="68884"/>
            <a:chOff x="11706995" y="5199300"/>
            <a:chExt cx="318587" cy="68884"/>
          </a:xfrm>
        </p:grpSpPr>
        <p:sp>
          <p:nvSpPr>
            <p:cNvPr id="23" name="Oval 404"/>
            <p:cNvSpPr>
              <a:spLocks noChangeArrowheads="1"/>
            </p:cNvSpPr>
            <p:nvPr/>
          </p:nvSpPr>
          <p:spPr bwMode="auto">
            <a:xfrm>
              <a:off x="11706995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4" name="Oval 405"/>
            <p:cNvSpPr>
              <a:spLocks noChangeArrowheads="1"/>
            </p:cNvSpPr>
            <p:nvPr/>
          </p:nvSpPr>
          <p:spPr bwMode="auto">
            <a:xfrm>
              <a:off x="11830411" y="5199300"/>
              <a:ext cx="71755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25" name="Oval 407"/>
            <p:cNvSpPr>
              <a:spLocks noChangeArrowheads="1"/>
            </p:cNvSpPr>
            <p:nvPr/>
          </p:nvSpPr>
          <p:spPr bwMode="auto">
            <a:xfrm>
              <a:off x="11956698" y="5199300"/>
              <a:ext cx="68884" cy="68884"/>
            </a:xfrm>
            <a:prstGeom prst="ellipse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6384973" y="2923018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10070" y="2924955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8" name="TextBox 13"/>
          <p:cNvSpPr txBox="1"/>
          <p:nvPr/>
        </p:nvSpPr>
        <p:spPr>
          <a:xfrm>
            <a:off x="6318379" y="208613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8558" y="1503288"/>
            <a:ext cx="1564319" cy="2664296"/>
            <a:chOff x="498558" y="1503288"/>
            <a:chExt cx="1564319" cy="2664296"/>
          </a:xfrm>
        </p:grpSpPr>
        <p:sp>
          <p:nvSpPr>
            <p:cNvPr id="11" name="矩形 10"/>
            <p:cNvSpPr/>
            <p:nvPr/>
          </p:nvSpPr>
          <p:spPr>
            <a:xfrm>
              <a:off x="498558" y="1503288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06359" y="2427734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13" name="Freeform 597"/>
              <p:cNvSpPr/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4" name="Freeform 598"/>
              <p:cNvSpPr/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3203848" y="1635646"/>
            <a:ext cx="4774666" cy="674031"/>
            <a:chOff x="3203848" y="1059582"/>
            <a:chExt cx="4774666" cy="674031"/>
          </a:xfrm>
        </p:grpSpPr>
        <p:sp>
          <p:nvSpPr>
            <p:cNvPr id="15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sp>
          <p:nvSpPr>
            <p:cNvPr id="16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203848" y="2571750"/>
            <a:ext cx="4774666" cy="674031"/>
            <a:chOff x="3203848" y="1059582"/>
            <a:chExt cx="4774666" cy="674031"/>
          </a:xfrm>
        </p:grpSpPr>
        <p:sp>
          <p:nvSpPr>
            <p:cNvPr id="19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sp>
          <p:nvSpPr>
            <p:cNvPr id="20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3507854"/>
            <a:ext cx="4774666" cy="674031"/>
            <a:chOff x="3203848" y="1059582"/>
            <a:chExt cx="4774666" cy="674031"/>
          </a:xfrm>
        </p:grpSpPr>
        <p:sp>
          <p:nvSpPr>
            <p:cNvPr id="22" name="TextBox 13"/>
            <p:cNvSpPr txBox="1"/>
            <p:nvPr/>
          </p:nvSpPr>
          <p:spPr>
            <a:xfrm>
              <a:off x="3491880" y="105958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sp>
          <p:nvSpPr>
            <p:cNvPr id="23" name="Freeform 188"/>
            <p:cNvSpPr/>
            <p:nvPr/>
          </p:nvSpPr>
          <p:spPr bwMode="auto">
            <a:xfrm>
              <a:off x="3203848" y="1166272"/>
              <a:ext cx="216024" cy="181342"/>
            </a:xfrm>
            <a:custGeom>
              <a:avLst/>
              <a:gdLst>
                <a:gd name="T0" fmla="*/ 217 w 288"/>
                <a:gd name="T1" fmla="*/ 0 h 252"/>
                <a:gd name="T2" fmla="*/ 144 w 288"/>
                <a:gd name="T3" fmla="*/ 44 h 252"/>
                <a:gd name="T4" fmla="*/ 72 w 288"/>
                <a:gd name="T5" fmla="*/ 0 h 252"/>
                <a:gd name="T6" fmla="*/ 0 w 288"/>
                <a:gd name="T7" fmla="*/ 72 h 252"/>
                <a:gd name="T8" fmla="*/ 36 w 288"/>
                <a:gd name="T9" fmla="*/ 144 h 252"/>
                <a:gd name="T10" fmla="*/ 144 w 288"/>
                <a:gd name="T11" fmla="*/ 252 h 252"/>
                <a:gd name="T12" fmla="*/ 252 w 288"/>
                <a:gd name="T13" fmla="*/ 144 h 252"/>
                <a:gd name="T14" fmla="*/ 288 w 288"/>
                <a:gd name="T15" fmla="*/ 72 h 252"/>
                <a:gd name="T16" fmla="*/ 217 w 288"/>
                <a:gd name="T17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252">
                  <a:moveTo>
                    <a:pt x="217" y="0"/>
                  </a:moveTo>
                  <a:cubicBezTo>
                    <a:pt x="180" y="0"/>
                    <a:pt x="144" y="44"/>
                    <a:pt x="144" y="44"/>
                  </a:cubicBezTo>
                  <a:cubicBezTo>
                    <a:pt x="144" y="44"/>
                    <a:pt x="108" y="0"/>
                    <a:pt x="72" y="0"/>
                  </a:cubicBezTo>
                  <a:cubicBezTo>
                    <a:pt x="35" y="0"/>
                    <a:pt x="0" y="18"/>
                    <a:pt x="0" y="72"/>
                  </a:cubicBezTo>
                  <a:cubicBezTo>
                    <a:pt x="0" y="111"/>
                    <a:pt x="36" y="144"/>
                    <a:pt x="36" y="144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252" y="144"/>
                    <a:pt x="252" y="144"/>
                    <a:pt x="252" y="144"/>
                  </a:cubicBezTo>
                  <a:cubicBezTo>
                    <a:pt x="252" y="144"/>
                    <a:pt x="288" y="111"/>
                    <a:pt x="288" y="72"/>
                  </a:cubicBezTo>
                  <a:cubicBezTo>
                    <a:pt x="288" y="18"/>
                    <a:pt x="253" y="0"/>
                    <a:pt x="217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3608" y="1418102"/>
            <a:ext cx="1926336" cy="2984883"/>
            <a:chOff x="1043608" y="1418102"/>
            <a:chExt cx="1926336" cy="2984883"/>
          </a:xfrm>
        </p:grpSpPr>
        <p:grpSp>
          <p:nvGrpSpPr>
            <p:cNvPr id="12" name="组合 11"/>
            <p:cNvGrpSpPr/>
            <p:nvPr/>
          </p:nvGrpSpPr>
          <p:grpSpPr>
            <a:xfrm>
              <a:off x="1043608" y="2067694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  <a:endParaRPr lang="en-US" altLang="zh-CN" sz="1400" dirty="0">
                  <a:latin typeface="+mn-ea"/>
                  <a:cs typeface="+mn-ea"/>
                </a:endParaRPr>
              </a:p>
            </p:txBody>
          </p:sp>
          <p:sp>
            <p:nvSpPr>
              <p:cNvPr id="17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  <a:endParaRPr lang="id-ID" b="1" dirty="0">
                  <a:cs typeface="+mn-ea"/>
                </a:endParaRPr>
              </a:p>
            </p:txBody>
          </p:sp>
          <p:sp>
            <p:nvSpPr>
              <p:cNvPr id="18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763688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1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3491880" y="1418102"/>
            <a:ext cx="1926336" cy="2984883"/>
            <a:chOff x="3491880" y="1418102"/>
            <a:chExt cx="1926336" cy="2984883"/>
          </a:xfrm>
        </p:grpSpPr>
        <p:grpSp>
          <p:nvGrpSpPr>
            <p:cNvPr id="22" name="组合 21"/>
            <p:cNvGrpSpPr/>
            <p:nvPr/>
          </p:nvGrpSpPr>
          <p:grpSpPr>
            <a:xfrm>
              <a:off x="3491880" y="2067694"/>
              <a:ext cx="1926336" cy="2335291"/>
              <a:chOff x="2353056" y="3602193"/>
              <a:chExt cx="1926336" cy="2335291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  <a:endParaRPr lang="en-US" altLang="zh-CN" sz="1400" dirty="0">
                  <a:latin typeface="+mn-ea"/>
                  <a:cs typeface="+mn-ea"/>
                </a:endParaRPr>
              </a:p>
            </p:txBody>
          </p:sp>
          <p:sp>
            <p:nvSpPr>
              <p:cNvPr id="24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  <a:endParaRPr lang="id-ID" b="1" dirty="0">
                  <a:cs typeface="+mn-ea"/>
                </a:endParaRPr>
              </a:p>
            </p:txBody>
          </p:sp>
          <p:sp>
            <p:nvSpPr>
              <p:cNvPr id="25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211960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909846" y="1418102"/>
            <a:ext cx="1926336" cy="2984883"/>
            <a:chOff x="5909846" y="1418102"/>
            <a:chExt cx="1926336" cy="2984883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9846" y="2067694"/>
              <a:ext cx="1926336" cy="2335291"/>
              <a:chOff x="2353056" y="3602193"/>
              <a:chExt cx="1926336" cy="233529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2353056" y="4089535"/>
                <a:ext cx="1926336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4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4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400" dirty="0">
                    <a:latin typeface="+mn-ea"/>
                    <a:cs typeface="+mn-ea"/>
                  </a:rPr>
                  <a:t>……</a:t>
                </a:r>
                <a:endParaRPr lang="en-US" altLang="zh-CN" sz="1400" dirty="0">
                  <a:latin typeface="+mn-ea"/>
                  <a:cs typeface="+mn-ea"/>
                </a:endParaRPr>
              </a:p>
            </p:txBody>
          </p:sp>
          <p:sp>
            <p:nvSpPr>
              <p:cNvPr id="31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35</a:t>
                </a:r>
                <a:r>
                  <a:rPr lang="id-ID" b="1" dirty="0">
                    <a:cs typeface="+mn-ea"/>
                  </a:rPr>
                  <a:t>%</a:t>
                </a:r>
                <a:endParaRPr lang="id-ID" b="1" dirty="0">
                  <a:cs typeface="+mn-ea"/>
                </a:endParaRPr>
              </a:p>
            </p:txBody>
          </p:sp>
          <p:sp>
            <p:nvSpPr>
              <p:cNvPr id="32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b="1" dirty="0">
                    <a:cs typeface="+mn-ea"/>
                  </a:rPr>
                  <a:t>Text here</a:t>
                </a:r>
                <a:endParaRPr lang="id-ID" b="1" dirty="0">
                  <a:cs typeface="+mn-ea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29926" y="1418102"/>
              <a:ext cx="576060" cy="576064"/>
              <a:chOff x="9152546" y="5073013"/>
              <a:chExt cx="318587" cy="318589"/>
            </a:xfrm>
            <a:solidFill>
              <a:schemeClr val="tx2">
                <a:lumMod val="50000"/>
              </a:schemeClr>
            </a:solidFill>
          </p:grpSpPr>
          <p:sp>
            <p:nvSpPr>
              <p:cNvPr id="34" name="Freeform 412"/>
              <p:cNvSpPr>
                <a:spLocks noEditPoints="1"/>
              </p:cNvSpPr>
              <p:nvPr/>
            </p:nvSpPr>
            <p:spPr bwMode="auto">
              <a:xfrm>
                <a:off x="9350586" y="5073013"/>
                <a:ext cx="120547" cy="12054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5" name="Freeform 413"/>
              <p:cNvSpPr>
                <a:spLocks noEditPoints="1"/>
              </p:cNvSpPr>
              <p:nvPr/>
            </p:nvSpPr>
            <p:spPr bwMode="auto">
              <a:xfrm>
                <a:off x="9152546" y="5153377"/>
                <a:ext cx="238225" cy="238225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论文研究总结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04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sp>
        <p:nvSpPr>
          <p:cNvPr id="23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589853" y="1810590"/>
            <a:ext cx="568326" cy="404487"/>
            <a:chOff x="849152" y="5758982"/>
            <a:chExt cx="318588" cy="226744"/>
          </a:xfrm>
        </p:grpSpPr>
        <p:sp>
          <p:nvSpPr>
            <p:cNvPr id="37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1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2" name="椭圆 11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4211960" y="2207917"/>
              <a:ext cx="792088" cy="663637"/>
              <a:chOff x="10429769" y="2544394"/>
              <a:chExt cx="318592" cy="266927"/>
            </a:xfrm>
            <a:solidFill>
              <a:schemeClr val="tx2">
                <a:lumMod val="50000"/>
              </a:schemeClr>
            </a:solidFill>
          </p:grpSpPr>
          <p:sp>
            <p:nvSpPr>
              <p:cNvPr id="43" name="Freeform 204"/>
              <p:cNvSpPr/>
              <p:nvPr/>
            </p:nvSpPr>
            <p:spPr bwMode="auto">
              <a:xfrm>
                <a:off x="10429771" y="2544394"/>
                <a:ext cx="318590" cy="160729"/>
              </a:xfrm>
              <a:custGeom>
                <a:avLst/>
                <a:gdLst>
                  <a:gd name="T0" fmla="*/ 55 w 111"/>
                  <a:gd name="T1" fmla="*/ 0 h 56"/>
                  <a:gd name="T2" fmla="*/ 0 w 111"/>
                  <a:gd name="T3" fmla="*/ 56 h 56"/>
                  <a:gd name="T4" fmla="*/ 111 w 111"/>
                  <a:gd name="T5" fmla="*/ 56 h 56"/>
                  <a:gd name="T6" fmla="*/ 55 w 111"/>
                  <a:gd name="T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56">
                    <a:moveTo>
                      <a:pt x="55" y="0"/>
                    </a:moveTo>
                    <a:lnTo>
                      <a:pt x="0" y="56"/>
                    </a:lnTo>
                    <a:lnTo>
                      <a:pt x="111" y="56"/>
                    </a:lnTo>
                    <a:lnTo>
                      <a:pt x="5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Rectangle 206"/>
              <p:cNvSpPr>
                <a:spLocks noChangeArrowheads="1"/>
              </p:cNvSpPr>
              <p:nvPr/>
            </p:nvSpPr>
            <p:spPr bwMode="auto">
              <a:xfrm>
                <a:off x="10429769" y="2756787"/>
                <a:ext cx="318590" cy="545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1903857" y="1799631"/>
            <a:ext cx="568326" cy="404487"/>
            <a:chOff x="849152" y="5758982"/>
            <a:chExt cx="318588" cy="226744"/>
          </a:xfrm>
        </p:grpSpPr>
        <p:sp>
          <p:nvSpPr>
            <p:cNvPr id="46" name="Rectangle 143"/>
            <p:cNvSpPr>
              <a:spLocks noChangeArrowheads="1"/>
            </p:cNvSpPr>
            <p:nvPr/>
          </p:nvSpPr>
          <p:spPr bwMode="auto">
            <a:xfrm>
              <a:off x="849152" y="5939803"/>
              <a:ext cx="45923" cy="45923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7" name="Rectangle 144"/>
            <p:cNvSpPr>
              <a:spLocks noChangeArrowheads="1"/>
            </p:cNvSpPr>
            <p:nvPr/>
          </p:nvSpPr>
          <p:spPr bwMode="auto">
            <a:xfrm>
              <a:off x="918036" y="5893881"/>
              <a:ext cx="45923" cy="91845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Rectangle 145"/>
            <p:cNvSpPr>
              <a:spLocks noChangeArrowheads="1"/>
            </p:cNvSpPr>
            <p:nvPr/>
          </p:nvSpPr>
          <p:spPr bwMode="auto">
            <a:xfrm>
              <a:off x="986920" y="5850827"/>
              <a:ext cx="45923" cy="134899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Rectangle 146"/>
            <p:cNvSpPr>
              <a:spLocks noChangeArrowheads="1"/>
            </p:cNvSpPr>
            <p:nvPr/>
          </p:nvSpPr>
          <p:spPr bwMode="auto">
            <a:xfrm>
              <a:off x="1052933" y="5804904"/>
              <a:ext cx="45923" cy="180821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Rectangle 147"/>
            <p:cNvSpPr>
              <a:spLocks noChangeArrowheads="1"/>
            </p:cNvSpPr>
            <p:nvPr/>
          </p:nvSpPr>
          <p:spPr bwMode="auto">
            <a:xfrm>
              <a:off x="1121817" y="5758982"/>
              <a:ext cx="45923" cy="226744"/>
            </a:xfrm>
            <a:prstGeom prst="rect">
              <a:avLst/>
            </a:prstGeom>
            <a:solidFill>
              <a:srgbClr val="7566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95037" y="1203598"/>
            <a:ext cx="4926196" cy="3166233"/>
            <a:chOff x="584079" y="1958905"/>
            <a:chExt cx="6474622" cy="4161459"/>
          </a:xfrm>
        </p:grpSpPr>
        <p:sp>
          <p:nvSpPr>
            <p:cNvPr id="12" name="矩形 11"/>
            <p:cNvSpPr/>
            <p:nvPr/>
          </p:nvSpPr>
          <p:spPr>
            <a:xfrm>
              <a:off x="737149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  <a:endParaRPr lang="en-US" altLang="zh-CN" sz="1100" dirty="0">
                <a:latin typeface="+mn-ea"/>
                <a:cs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32365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  <a:endParaRPr lang="en-US" altLang="zh-CN" sz="1100" dirty="0">
                <a:latin typeface="+mn-ea"/>
                <a:cs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934757" y="4272415"/>
              <a:ext cx="1926336" cy="1233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10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1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algn="ctr"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100" dirty="0">
                  <a:latin typeface="+mn-ea"/>
                  <a:cs typeface="+mn-ea"/>
                </a:rPr>
                <a:t>……</a:t>
              </a:r>
              <a:endParaRPr lang="en-US" altLang="zh-CN" sz="1100" dirty="0">
                <a:latin typeface="+mn-ea"/>
                <a:cs typeface="+mn-ea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98998" y="1958905"/>
              <a:ext cx="6194414" cy="881921"/>
              <a:chOff x="-1727426" y="4854209"/>
              <a:chExt cx="6194414" cy="881921"/>
            </a:xfrm>
            <a:effectLst/>
          </p:grpSpPr>
          <p:sp>
            <p:nvSpPr>
              <p:cNvPr id="23" name="文本框 22"/>
              <p:cNvSpPr txBox="1"/>
              <p:nvPr/>
            </p:nvSpPr>
            <p:spPr>
              <a:xfrm>
                <a:off x="-65008" y="4854209"/>
                <a:ext cx="2838371" cy="4045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+mn-ea"/>
                    <a:cs typeface="+mn-ea"/>
                  </a:rPr>
                  <a:t>Click to add the title</a:t>
                </a:r>
                <a:endParaRPr lang="zh-CN" altLang="en-US" sz="1400" b="1" dirty="0">
                  <a:latin typeface="+mn-ea"/>
                  <a:cs typeface="+mn-ea"/>
                </a:endParaRPr>
              </a:p>
            </p:txBody>
          </p:sp>
          <p:sp>
            <p:nvSpPr>
              <p:cNvPr id="24" name="TextBox 38"/>
              <p:cNvSpPr txBox="1"/>
              <p:nvPr/>
            </p:nvSpPr>
            <p:spPr>
              <a:xfrm>
                <a:off x="-1727426" y="5291160"/>
                <a:ext cx="6194414" cy="444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PowerPoint offers word processing, outlining, drawing, graphing, and presentation management tools all designed to be easy to use and learn.</a:t>
                </a:r>
                <a:r>
                  <a:rPr lang="en-US" altLang="zh-CN" sz="1100" dirty="0">
                    <a:latin typeface="Calibri" panose="020F0502020204030204" pitchFamily="34" charset="0"/>
                    <a:cs typeface="+mn-ea"/>
                    <a:sym typeface="Calibri" panose="020F0502020204030204" pitchFamily="34" charset="0"/>
                  </a:rPr>
                  <a:t> </a:t>
                </a:r>
                <a:endParaRPr lang="en-US" sz="1100" dirty="0">
                  <a:latin typeface="Calibri" panose="020F0502020204030204" pitchFamily="34" charset="0"/>
                  <a:cs typeface="+mn-ea"/>
                  <a:sym typeface="Calibri" panose="020F0502020204030204" pitchFamily="34" charset="0"/>
                </a:endParaRPr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H="1">
              <a:off x="584079" y="3191016"/>
              <a:ext cx="6283107" cy="0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îṧľiḋé"/>
            <p:cNvSpPr txBox="1"/>
            <p:nvPr/>
          </p:nvSpPr>
          <p:spPr>
            <a:xfrm>
              <a:off x="1415127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35</a:t>
              </a:r>
              <a:r>
                <a:rPr lang="id-ID" sz="900" b="1" dirty="0">
                  <a:cs typeface="+mn-ea"/>
                </a:rPr>
                <a:t>%</a:t>
              </a:r>
              <a:endParaRPr lang="id-ID" sz="900" b="1" dirty="0">
                <a:cs typeface="+mn-ea"/>
              </a:endParaRPr>
            </a:p>
          </p:txBody>
        </p:sp>
        <p:sp>
          <p:nvSpPr>
            <p:cNvPr id="18" name="íš1íḋè"/>
            <p:cNvSpPr txBox="1"/>
            <p:nvPr/>
          </p:nvSpPr>
          <p:spPr>
            <a:xfrm>
              <a:off x="820363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19" name="ïṡ1íḋé"/>
            <p:cNvSpPr txBox="1"/>
            <p:nvPr/>
          </p:nvSpPr>
          <p:spPr>
            <a:xfrm>
              <a:off x="3534056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sz="900" b="1" dirty="0">
                  <a:cs typeface="+mn-ea"/>
                </a:rPr>
                <a:t>6</a:t>
              </a:r>
              <a:r>
                <a:rPr lang="id-ID" sz="900" b="1" dirty="0">
                  <a:cs typeface="+mn-ea"/>
                </a:rPr>
                <a:t>0%</a:t>
              </a:r>
              <a:endParaRPr lang="id-ID" sz="900" b="1" dirty="0">
                <a:cs typeface="+mn-ea"/>
              </a:endParaRPr>
            </a:p>
          </p:txBody>
        </p:sp>
        <p:sp>
          <p:nvSpPr>
            <p:cNvPr id="20" name="ïṧḷïḋé"/>
            <p:cNvSpPr txBox="1"/>
            <p:nvPr/>
          </p:nvSpPr>
          <p:spPr>
            <a:xfrm>
              <a:off x="2939292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  <p:sp>
          <p:nvSpPr>
            <p:cNvPr id="21" name="íŝ1îḓè"/>
            <p:cNvSpPr txBox="1"/>
            <p:nvPr/>
          </p:nvSpPr>
          <p:spPr>
            <a:xfrm>
              <a:off x="5652984" y="5676251"/>
              <a:ext cx="619438" cy="444113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900" b="1" dirty="0">
                  <a:cs typeface="+mn-ea"/>
                </a:rPr>
                <a:t>55</a:t>
              </a:r>
              <a:r>
                <a:rPr lang="id-ID" sz="900" b="1" dirty="0">
                  <a:cs typeface="+mn-ea"/>
                </a:rPr>
                <a:t>%</a:t>
              </a:r>
              <a:endParaRPr lang="id-ID" sz="900" b="1" dirty="0">
                <a:cs typeface="+mn-ea"/>
              </a:endParaRPr>
            </a:p>
          </p:txBody>
        </p:sp>
        <p:sp>
          <p:nvSpPr>
            <p:cNvPr id="22" name="iṧḻîḋê"/>
            <p:cNvSpPr txBox="1"/>
            <p:nvPr/>
          </p:nvSpPr>
          <p:spPr>
            <a:xfrm>
              <a:off x="5058220" y="3785073"/>
              <a:ext cx="1808965" cy="45748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1400" b="1" dirty="0">
                  <a:cs typeface="+mn-ea"/>
                </a:rPr>
                <a:t>Text here</a:t>
              </a:r>
              <a:endParaRPr lang="id-ID" sz="1400" b="1" dirty="0">
                <a:cs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732240" y="1631677"/>
            <a:ext cx="1564319" cy="2664296"/>
            <a:chOff x="6732240" y="1631677"/>
            <a:chExt cx="1564319" cy="2664296"/>
          </a:xfrm>
        </p:grpSpPr>
        <p:sp>
          <p:nvSpPr>
            <p:cNvPr id="25" name="矩形 24"/>
            <p:cNvSpPr/>
            <p:nvPr/>
          </p:nvSpPr>
          <p:spPr>
            <a:xfrm>
              <a:off x="6732240" y="1631677"/>
              <a:ext cx="1564319" cy="2664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040041" y="2556123"/>
              <a:ext cx="948715" cy="692306"/>
              <a:chOff x="9152546" y="4476018"/>
              <a:chExt cx="318589" cy="232484"/>
            </a:xfrm>
            <a:solidFill>
              <a:schemeClr val="tx2">
                <a:lumMod val="50000"/>
              </a:schemeClr>
            </a:solidFill>
          </p:grpSpPr>
          <p:sp>
            <p:nvSpPr>
              <p:cNvPr id="27" name="Freeform 597"/>
              <p:cNvSpPr/>
              <p:nvPr/>
            </p:nvSpPr>
            <p:spPr bwMode="auto">
              <a:xfrm>
                <a:off x="9152546" y="4476018"/>
                <a:ext cx="215263" cy="232484"/>
              </a:xfrm>
              <a:custGeom>
                <a:avLst/>
                <a:gdLst>
                  <a:gd name="T0" fmla="*/ 194 w 194"/>
                  <a:gd name="T1" fmla="*/ 188 h 209"/>
                  <a:gd name="T2" fmla="*/ 172 w 194"/>
                  <a:gd name="T3" fmla="*/ 188 h 209"/>
                  <a:gd name="T4" fmla="*/ 152 w 194"/>
                  <a:gd name="T5" fmla="*/ 188 h 209"/>
                  <a:gd name="T6" fmla="*/ 152 w 194"/>
                  <a:gd name="T7" fmla="*/ 168 h 209"/>
                  <a:gd name="T8" fmla="*/ 152 w 194"/>
                  <a:gd name="T9" fmla="*/ 135 h 209"/>
                  <a:gd name="T10" fmla="*/ 152 w 194"/>
                  <a:gd name="T11" fmla="*/ 130 h 209"/>
                  <a:gd name="T12" fmla="*/ 142 w 194"/>
                  <a:gd name="T13" fmla="*/ 128 h 209"/>
                  <a:gd name="T14" fmla="*/ 162 w 194"/>
                  <a:gd name="T15" fmla="*/ 90 h 209"/>
                  <a:gd name="T16" fmla="*/ 165 w 194"/>
                  <a:gd name="T17" fmla="*/ 61 h 209"/>
                  <a:gd name="T18" fmla="*/ 165 w 194"/>
                  <a:gd name="T19" fmla="*/ 32 h 209"/>
                  <a:gd name="T20" fmla="*/ 119 w 194"/>
                  <a:gd name="T21" fmla="*/ 0 h 209"/>
                  <a:gd name="T22" fmla="*/ 74 w 194"/>
                  <a:gd name="T23" fmla="*/ 32 h 209"/>
                  <a:gd name="T24" fmla="*/ 73 w 194"/>
                  <a:gd name="T25" fmla="*/ 61 h 209"/>
                  <a:gd name="T26" fmla="*/ 76 w 194"/>
                  <a:gd name="T27" fmla="*/ 90 h 209"/>
                  <a:gd name="T28" fmla="*/ 97 w 194"/>
                  <a:gd name="T29" fmla="*/ 128 h 209"/>
                  <a:gd name="T30" fmla="*/ 30 w 194"/>
                  <a:gd name="T31" fmla="*/ 157 h 209"/>
                  <a:gd name="T32" fmla="*/ 0 w 194"/>
                  <a:gd name="T33" fmla="*/ 185 h 209"/>
                  <a:gd name="T34" fmla="*/ 0 w 194"/>
                  <a:gd name="T35" fmla="*/ 209 h 209"/>
                  <a:gd name="T36" fmla="*/ 194 w 194"/>
                  <a:gd name="T37" fmla="*/ 209 h 209"/>
                  <a:gd name="T38" fmla="*/ 194 w 194"/>
                  <a:gd name="T39" fmla="*/ 209 h 209"/>
                  <a:gd name="T40" fmla="*/ 194 w 194"/>
                  <a:gd name="T41" fmla="*/ 188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09">
                    <a:moveTo>
                      <a:pt x="194" y="188"/>
                    </a:moveTo>
                    <a:cubicBezTo>
                      <a:pt x="172" y="188"/>
                      <a:pt x="172" y="188"/>
                      <a:pt x="172" y="188"/>
                    </a:cubicBezTo>
                    <a:cubicBezTo>
                      <a:pt x="152" y="188"/>
                      <a:pt x="152" y="188"/>
                      <a:pt x="152" y="188"/>
                    </a:cubicBezTo>
                    <a:cubicBezTo>
                      <a:pt x="152" y="168"/>
                      <a:pt x="152" y="168"/>
                      <a:pt x="152" y="168"/>
                    </a:cubicBezTo>
                    <a:cubicBezTo>
                      <a:pt x="152" y="135"/>
                      <a:pt x="152" y="135"/>
                      <a:pt x="152" y="135"/>
                    </a:cubicBezTo>
                    <a:cubicBezTo>
                      <a:pt x="152" y="130"/>
                      <a:pt x="152" y="130"/>
                      <a:pt x="152" y="130"/>
                    </a:cubicBezTo>
                    <a:cubicBezTo>
                      <a:pt x="149" y="130"/>
                      <a:pt x="145" y="129"/>
                      <a:pt x="142" y="128"/>
                    </a:cubicBezTo>
                    <a:cubicBezTo>
                      <a:pt x="150" y="119"/>
                      <a:pt x="156" y="106"/>
                      <a:pt x="162" y="90"/>
                    </a:cubicBezTo>
                    <a:cubicBezTo>
                      <a:pt x="166" y="80"/>
                      <a:pt x="165" y="72"/>
                      <a:pt x="165" y="61"/>
                    </a:cubicBezTo>
                    <a:cubicBezTo>
                      <a:pt x="165" y="53"/>
                      <a:pt x="167" y="39"/>
                      <a:pt x="165" y="32"/>
                    </a:cubicBezTo>
                    <a:cubicBezTo>
                      <a:pt x="158" y="7"/>
                      <a:pt x="140" y="0"/>
                      <a:pt x="119" y="0"/>
                    </a:cubicBezTo>
                    <a:cubicBezTo>
                      <a:pt x="99" y="0"/>
                      <a:pt x="81" y="7"/>
                      <a:pt x="74" y="32"/>
                    </a:cubicBezTo>
                    <a:cubicBezTo>
                      <a:pt x="72" y="39"/>
                      <a:pt x="73" y="53"/>
                      <a:pt x="73" y="61"/>
                    </a:cubicBezTo>
                    <a:cubicBezTo>
                      <a:pt x="73" y="72"/>
                      <a:pt x="73" y="80"/>
                      <a:pt x="76" y="90"/>
                    </a:cubicBezTo>
                    <a:cubicBezTo>
                      <a:pt x="83" y="106"/>
                      <a:pt x="89" y="120"/>
                      <a:pt x="97" y="128"/>
                    </a:cubicBezTo>
                    <a:cubicBezTo>
                      <a:pt x="65" y="134"/>
                      <a:pt x="44" y="151"/>
                      <a:pt x="30" y="157"/>
                    </a:cubicBezTo>
                    <a:cubicBezTo>
                      <a:pt x="0" y="170"/>
                      <a:pt x="0" y="185"/>
                      <a:pt x="0" y="185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cubicBezTo>
                      <a:pt x="194" y="209"/>
                      <a:pt x="194" y="209"/>
                      <a:pt x="194" y="209"/>
                    </a:cubicBezTo>
                    <a:lnTo>
                      <a:pt x="19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8" name="Freeform 598"/>
              <p:cNvSpPr/>
              <p:nvPr/>
            </p:nvSpPr>
            <p:spPr bwMode="auto">
              <a:xfrm>
                <a:off x="9341977" y="4579344"/>
                <a:ext cx="129158" cy="129158"/>
              </a:xfrm>
              <a:custGeom>
                <a:avLst/>
                <a:gdLst>
                  <a:gd name="T0" fmla="*/ 45 w 45"/>
                  <a:gd name="T1" fmla="*/ 16 h 45"/>
                  <a:gd name="T2" fmla="*/ 29 w 45"/>
                  <a:gd name="T3" fmla="*/ 16 h 45"/>
                  <a:gd name="T4" fmla="*/ 29 w 45"/>
                  <a:gd name="T5" fmla="*/ 0 h 45"/>
                  <a:gd name="T6" fmla="*/ 16 w 45"/>
                  <a:gd name="T7" fmla="*/ 0 h 45"/>
                  <a:gd name="T8" fmla="*/ 16 w 45"/>
                  <a:gd name="T9" fmla="*/ 16 h 45"/>
                  <a:gd name="T10" fmla="*/ 0 w 45"/>
                  <a:gd name="T11" fmla="*/ 16 h 45"/>
                  <a:gd name="T12" fmla="*/ 0 w 45"/>
                  <a:gd name="T13" fmla="*/ 29 h 45"/>
                  <a:gd name="T14" fmla="*/ 16 w 45"/>
                  <a:gd name="T15" fmla="*/ 29 h 45"/>
                  <a:gd name="T16" fmla="*/ 16 w 45"/>
                  <a:gd name="T17" fmla="*/ 45 h 45"/>
                  <a:gd name="T18" fmla="*/ 29 w 45"/>
                  <a:gd name="T19" fmla="*/ 45 h 45"/>
                  <a:gd name="T20" fmla="*/ 29 w 45"/>
                  <a:gd name="T21" fmla="*/ 29 h 45"/>
                  <a:gd name="T22" fmla="*/ 45 w 45"/>
                  <a:gd name="T23" fmla="*/ 29 h 45"/>
                  <a:gd name="T24" fmla="*/ 45 w 45"/>
                  <a:gd name="T25" fmla="*/ 16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" h="45">
                    <a:moveTo>
                      <a:pt x="45" y="16"/>
                    </a:moveTo>
                    <a:lnTo>
                      <a:pt x="29" y="16"/>
                    </a:lnTo>
                    <a:lnTo>
                      <a:pt x="29" y="0"/>
                    </a:lnTo>
                    <a:lnTo>
                      <a:pt x="16" y="0"/>
                    </a:lnTo>
                    <a:lnTo>
                      <a:pt x="16" y="16"/>
                    </a:lnTo>
                    <a:lnTo>
                      <a:pt x="0" y="16"/>
                    </a:lnTo>
                    <a:lnTo>
                      <a:pt x="0" y="29"/>
                    </a:lnTo>
                    <a:lnTo>
                      <a:pt x="16" y="29"/>
                    </a:lnTo>
                    <a:lnTo>
                      <a:pt x="16" y="45"/>
                    </a:lnTo>
                    <a:lnTo>
                      <a:pt x="29" y="45"/>
                    </a:lnTo>
                    <a:lnTo>
                      <a:pt x="29" y="29"/>
                    </a:lnTo>
                    <a:lnTo>
                      <a:pt x="45" y="29"/>
                    </a:lnTo>
                    <a:lnTo>
                      <a:pt x="45" y="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07118" y="1417092"/>
            <a:ext cx="1545752" cy="3095643"/>
            <a:chOff x="1873514" y="2244246"/>
            <a:chExt cx="1926336" cy="3857830"/>
          </a:xfrm>
        </p:grpSpPr>
        <p:grpSp>
          <p:nvGrpSpPr>
            <p:cNvPr id="12" name="组合 11"/>
            <p:cNvGrpSpPr/>
            <p:nvPr/>
          </p:nvGrpSpPr>
          <p:grpSpPr>
            <a:xfrm>
              <a:off x="1873514" y="3766785"/>
              <a:ext cx="1926336" cy="2335291"/>
              <a:chOff x="2353056" y="3602193"/>
              <a:chExt cx="1926336" cy="233529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353056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  <a:endParaRPr lang="en-US" altLang="zh-CN" sz="1100" dirty="0">
                  <a:latin typeface="+mn-ea"/>
                  <a:cs typeface="+mn-ea"/>
                </a:endParaRPr>
              </a:p>
            </p:txBody>
          </p:sp>
          <p:sp>
            <p:nvSpPr>
              <p:cNvPr id="17" name="îṧľiḋé"/>
              <p:cNvSpPr txBox="1"/>
              <p:nvPr/>
            </p:nvSpPr>
            <p:spPr>
              <a:xfrm>
                <a:off x="3031034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35</a:t>
                </a:r>
                <a:r>
                  <a:rPr lang="id-ID" sz="900" b="1" dirty="0">
                    <a:cs typeface="+mn-ea"/>
                  </a:rPr>
                  <a:t>%</a:t>
                </a:r>
                <a:endParaRPr lang="id-ID" sz="900" b="1" dirty="0">
                  <a:cs typeface="+mn-ea"/>
                </a:endParaRPr>
              </a:p>
            </p:txBody>
          </p:sp>
          <p:sp>
            <p:nvSpPr>
              <p:cNvPr id="18" name="íš1íḋè"/>
              <p:cNvSpPr txBox="1"/>
              <p:nvPr/>
            </p:nvSpPr>
            <p:spPr>
              <a:xfrm>
                <a:off x="2436270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166106" y="2244246"/>
              <a:ext cx="1526226" cy="1464671"/>
              <a:chOff x="1558866" y="1963009"/>
              <a:chExt cx="1526226" cy="1464671"/>
            </a:xfrm>
          </p:grpSpPr>
          <p:sp>
            <p:nvSpPr>
              <p:cNvPr id="14" name="MH_Oth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1558866" y="1963009"/>
                <a:ext cx="1526226" cy="146467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15" name="Freeform 6"/>
              <p:cNvSpPr/>
              <p:nvPr/>
            </p:nvSpPr>
            <p:spPr bwMode="auto">
              <a:xfrm>
                <a:off x="1827255" y="2266537"/>
                <a:ext cx="989450" cy="857615"/>
              </a:xfrm>
              <a:custGeom>
                <a:avLst/>
                <a:gdLst>
                  <a:gd name="T0" fmla="*/ 191 w 191"/>
                  <a:gd name="T1" fmla="*/ 182 h 182"/>
                  <a:gd name="T2" fmla="*/ 0 w 191"/>
                  <a:gd name="T3" fmla="*/ 182 h 182"/>
                  <a:gd name="T4" fmla="*/ 23 w 191"/>
                  <a:gd name="T5" fmla="*/ 159 h 182"/>
                  <a:gd name="T6" fmla="*/ 65 w 191"/>
                  <a:gd name="T7" fmla="*/ 141 h 182"/>
                  <a:gd name="T8" fmla="*/ 65 w 191"/>
                  <a:gd name="T9" fmla="*/ 131 h 182"/>
                  <a:gd name="T10" fmla="*/ 69 w 191"/>
                  <a:gd name="T11" fmla="*/ 129 h 182"/>
                  <a:gd name="T12" fmla="*/ 70 w 191"/>
                  <a:gd name="T13" fmla="*/ 108 h 182"/>
                  <a:gd name="T14" fmla="*/ 63 w 191"/>
                  <a:gd name="T15" fmla="*/ 91 h 182"/>
                  <a:gd name="T16" fmla="*/ 60 w 191"/>
                  <a:gd name="T17" fmla="*/ 84 h 182"/>
                  <a:gd name="T18" fmla="*/ 58 w 191"/>
                  <a:gd name="T19" fmla="*/ 75 h 182"/>
                  <a:gd name="T20" fmla="*/ 60 w 191"/>
                  <a:gd name="T21" fmla="*/ 64 h 182"/>
                  <a:gd name="T22" fmla="*/ 65 w 191"/>
                  <a:gd name="T23" fmla="*/ 21 h 182"/>
                  <a:gd name="T24" fmla="*/ 113 w 191"/>
                  <a:gd name="T25" fmla="*/ 1 h 182"/>
                  <a:gd name="T26" fmla="*/ 114 w 191"/>
                  <a:gd name="T27" fmla="*/ 12 h 182"/>
                  <a:gd name="T28" fmla="*/ 129 w 191"/>
                  <a:gd name="T29" fmla="*/ 33 h 182"/>
                  <a:gd name="T30" fmla="*/ 129 w 191"/>
                  <a:gd name="T31" fmla="*/ 61 h 182"/>
                  <a:gd name="T32" fmla="*/ 132 w 191"/>
                  <a:gd name="T33" fmla="*/ 68 h 182"/>
                  <a:gd name="T34" fmla="*/ 129 w 191"/>
                  <a:gd name="T35" fmla="*/ 86 h 182"/>
                  <a:gd name="T36" fmla="*/ 124 w 191"/>
                  <a:gd name="T37" fmla="*/ 99 h 182"/>
                  <a:gd name="T38" fmla="*/ 120 w 191"/>
                  <a:gd name="T39" fmla="*/ 109 h 182"/>
                  <a:gd name="T40" fmla="*/ 120 w 191"/>
                  <a:gd name="T41" fmla="*/ 126 h 182"/>
                  <a:gd name="T42" fmla="*/ 125 w 191"/>
                  <a:gd name="T43" fmla="*/ 131 h 182"/>
                  <a:gd name="T44" fmla="*/ 126 w 191"/>
                  <a:gd name="T45" fmla="*/ 141 h 182"/>
                  <a:gd name="T46" fmla="*/ 160 w 191"/>
                  <a:gd name="T47" fmla="*/ 157 h 182"/>
                  <a:gd name="T48" fmla="*/ 191 w 191"/>
                  <a:gd name="T49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182">
                    <a:moveTo>
                      <a:pt x="191" y="182"/>
                    </a:move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2"/>
                      <a:pt x="5" y="166"/>
                      <a:pt x="23" y="159"/>
                    </a:cubicBezTo>
                    <a:cubicBezTo>
                      <a:pt x="42" y="152"/>
                      <a:pt x="65" y="141"/>
                      <a:pt x="65" y="141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69" y="129"/>
                      <a:pt x="69" y="129"/>
                      <a:pt x="69" y="129"/>
                    </a:cubicBezTo>
                    <a:cubicBezTo>
                      <a:pt x="69" y="129"/>
                      <a:pt x="70" y="114"/>
                      <a:pt x="70" y="108"/>
                    </a:cubicBezTo>
                    <a:cubicBezTo>
                      <a:pt x="67" y="105"/>
                      <a:pt x="65" y="95"/>
                      <a:pt x="63" y="91"/>
                    </a:cubicBezTo>
                    <a:cubicBezTo>
                      <a:pt x="62" y="87"/>
                      <a:pt x="61" y="89"/>
                      <a:pt x="60" y="84"/>
                    </a:cubicBezTo>
                    <a:cubicBezTo>
                      <a:pt x="58" y="79"/>
                      <a:pt x="60" y="81"/>
                      <a:pt x="58" y="75"/>
                    </a:cubicBezTo>
                    <a:cubicBezTo>
                      <a:pt x="56" y="70"/>
                      <a:pt x="57" y="65"/>
                      <a:pt x="60" y="64"/>
                    </a:cubicBezTo>
                    <a:cubicBezTo>
                      <a:pt x="60" y="61"/>
                      <a:pt x="58" y="32"/>
                      <a:pt x="65" y="21"/>
                    </a:cubicBezTo>
                    <a:cubicBezTo>
                      <a:pt x="72" y="10"/>
                      <a:pt x="103" y="0"/>
                      <a:pt x="113" y="1"/>
                    </a:cubicBezTo>
                    <a:cubicBezTo>
                      <a:pt x="110" y="5"/>
                      <a:pt x="108" y="8"/>
                      <a:pt x="114" y="12"/>
                    </a:cubicBezTo>
                    <a:cubicBezTo>
                      <a:pt x="120" y="15"/>
                      <a:pt x="129" y="22"/>
                      <a:pt x="129" y="33"/>
                    </a:cubicBezTo>
                    <a:cubicBezTo>
                      <a:pt x="129" y="45"/>
                      <a:pt x="129" y="58"/>
                      <a:pt x="129" y="61"/>
                    </a:cubicBezTo>
                    <a:cubicBezTo>
                      <a:pt x="130" y="65"/>
                      <a:pt x="132" y="64"/>
                      <a:pt x="132" y="68"/>
                    </a:cubicBezTo>
                    <a:cubicBezTo>
                      <a:pt x="132" y="71"/>
                      <a:pt x="131" y="80"/>
                      <a:pt x="129" y="86"/>
                    </a:cubicBezTo>
                    <a:cubicBezTo>
                      <a:pt x="127" y="92"/>
                      <a:pt x="127" y="93"/>
                      <a:pt x="124" y="99"/>
                    </a:cubicBezTo>
                    <a:cubicBezTo>
                      <a:pt x="122" y="105"/>
                      <a:pt x="121" y="104"/>
                      <a:pt x="120" y="109"/>
                    </a:cubicBezTo>
                    <a:cubicBezTo>
                      <a:pt x="119" y="114"/>
                      <a:pt x="119" y="124"/>
                      <a:pt x="120" y="126"/>
                    </a:cubicBezTo>
                    <a:cubicBezTo>
                      <a:pt x="120" y="127"/>
                      <a:pt x="125" y="131"/>
                      <a:pt x="125" y="131"/>
                    </a:cubicBezTo>
                    <a:cubicBezTo>
                      <a:pt x="126" y="141"/>
                      <a:pt x="126" y="141"/>
                      <a:pt x="126" y="141"/>
                    </a:cubicBezTo>
                    <a:cubicBezTo>
                      <a:pt x="126" y="141"/>
                      <a:pt x="141" y="150"/>
                      <a:pt x="160" y="157"/>
                    </a:cubicBezTo>
                    <a:cubicBezTo>
                      <a:pt x="178" y="164"/>
                      <a:pt x="190" y="177"/>
                      <a:pt x="191" y="18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/>
                <a:endParaRPr lang="en-US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343214" y="1417092"/>
            <a:ext cx="1605248" cy="3095643"/>
            <a:chOff x="8558158" y="2244246"/>
            <a:chExt cx="2000481" cy="3857830"/>
          </a:xfrm>
        </p:grpSpPr>
        <p:grpSp>
          <p:nvGrpSpPr>
            <p:cNvPr id="20" name="组合 19"/>
            <p:cNvGrpSpPr/>
            <p:nvPr/>
          </p:nvGrpSpPr>
          <p:grpSpPr>
            <a:xfrm>
              <a:off x="8558158" y="3766785"/>
              <a:ext cx="2000481" cy="2335291"/>
              <a:chOff x="6674127" y="3602193"/>
              <a:chExt cx="2000481" cy="233529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6748272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  <a:endParaRPr lang="en-US" altLang="zh-CN" sz="1100" dirty="0">
                  <a:latin typeface="+mn-ea"/>
                  <a:cs typeface="+mn-ea"/>
                </a:endParaRPr>
              </a:p>
            </p:txBody>
          </p:sp>
          <p:sp>
            <p:nvSpPr>
              <p:cNvPr id="25" name="íŝ1îḓè"/>
              <p:cNvSpPr txBox="1"/>
              <p:nvPr/>
            </p:nvSpPr>
            <p:spPr>
              <a:xfrm>
                <a:off x="7268891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900" b="1" dirty="0">
                    <a:cs typeface="+mn-ea"/>
                  </a:rPr>
                  <a:t>55</a:t>
                </a:r>
                <a:r>
                  <a:rPr lang="id-ID" sz="900" b="1" dirty="0">
                    <a:cs typeface="+mn-ea"/>
                  </a:rPr>
                  <a:t>%</a:t>
                </a:r>
                <a:endParaRPr lang="id-ID" sz="900" b="1" dirty="0">
                  <a:cs typeface="+mn-ea"/>
                </a:endParaRPr>
              </a:p>
            </p:txBody>
          </p:sp>
          <p:sp>
            <p:nvSpPr>
              <p:cNvPr id="26" name="iṧḻîḋê"/>
              <p:cNvSpPr txBox="1"/>
              <p:nvPr/>
            </p:nvSpPr>
            <p:spPr>
              <a:xfrm>
                <a:off x="6674127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8699527" y="2244246"/>
              <a:ext cx="1526226" cy="1464671"/>
              <a:chOff x="9365840" y="1916948"/>
              <a:chExt cx="1526226" cy="1464671"/>
            </a:xfrm>
          </p:grpSpPr>
          <p:sp>
            <p:nvSpPr>
              <p:cNvPr id="22" name="MH_Other_3"/>
              <p:cNvSpPr/>
              <p:nvPr>
                <p:custDataLst>
                  <p:tags r:id="rId2"/>
                </p:custDataLst>
              </p:nvPr>
            </p:nvSpPr>
            <p:spPr>
              <a:xfrm>
                <a:off x="9365840" y="1916948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3" name="Freeform 8"/>
              <p:cNvSpPr>
                <a:spLocks noEditPoints="1"/>
              </p:cNvSpPr>
              <p:nvPr/>
            </p:nvSpPr>
            <p:spPr bwMode="auto">
              <a:xfrm>
                <a:off x="9739701" y="2267933"/>
                <a:ext cx="853525" cy="770125"/>
              </a:xfrm>
              <a:custGeom>
                <a:avLst/>
                <a:gdLst>
                  <a:gd name="T0" fmla="*/ 449 w 650"/>
                  <a:gd name="T1" fmla="*/ 149 h 586"/>
                  <a:gd name="T2" fmla="*/ 508 w 650"/>
                  <a:gd name="T3" fmla="*/ 52 h 586"/>
                  <a:gd name="T4" fmla="*/ 476 w 650"/>
                  <a:gd name="T5" fmla="*/ 5 h 586"/>
                  <a:gd name="T6" fmla="*/ 406 w 650"/>
                  <a:gd name="T7" fmla="*/ 10 h 586"/>
                  <a:gd name="T8" fmla="*/ 317 w 650"/>
                  <a:gd name="T9" fmla="*/ 83 h 586"/>
                  <a:gd name="T10" fmla="*/ 229 w 650"/>
                  <a:gd name="T11" fmla="*/ 10 h 586"/>
                  <a:gd name="T12" fmla="*/ 158 w 650"/>
                  <a:gd name="T13" fmla="*/ 5 h 586"/>
                  <a:gd name="T14" fmla="*/ 127 w 650"/>
                  <a:gd name="T15" fmla="*/ 52 h 586"/>
                  <a:gd name="T16" fmla="*/ 187 w 650"/>
                  <a:gd name="T17" fmla="*/ 150 h 586"/>
                  <a:gd name="T18" fmla="*/ 0 w 650"/>
                  <a:gd name="T19" fmla="*/ 291 h 586"/>
                  <a:gd name="T20" fmla="*/ 77 w 650"/>
                  <a:gd name="T21" fmla="*/ 493 h 586"/>
                  <a:gd name="T22" fmla="*/ 471 w 650"/>
                  <a:gd name="T23" fmla="*/ 586 h 586"/>
                  <a:gd name="T24" fmla="*/ 565 w 650"/>
                  <a:gd name="T25" fmla="*/ 291 h 586"/>
                  <a:gd name="T26" fmla="*/ 650 w 650"/>
                  <a:gd name="T27" fmla="*/ 149 h 586"/>
                  <a:gd name="T28" fmla="*/ 525 w 650"/>
                  <a:gd name="T29" fmla="*/ 249 h 586"/>
                  <a:gd name="T30" fmla="*/ 448 w 650"/>
                  <a:gd name="T31" fmla="*/ 191 h 586"/>
                  <a:gd name="T32" fmla="*/ 525 w 650"/>
                  <a:gd name="T33" fmla="*/ 249 h 586"/>
                  <a:gd name="T34" fmla="*/ 288 w 650"/>
                  <a:gd name="T35" fmla="*/ 249 h 586"/>
                  <a:gd name="T36" fmla="*/ 363 w 650"/>
                  <a:gd name="T37" fmla="*/ 191 h 586"/>
                  <a:gd name="T38" fmla="*/ 204 w 650"/>
                  <a:gd name="T39" fmla="*/ 249 h 586"/>
                  <a:gd name="T40" fmla="*/ 119 w 650"/>
                  <a:gd name="T41" fmla="*/ 191 h 586"/>
                  <a:gd name="T42" fmla="*/ 204 w 650"/>
                  <a:gd name="T43" fmla="*/ 249 h 586"/>
                  <a:gd name="T44" fmla="*/ 119 w 650"/>
                  <a:gd name="T45" fmla="*/ 271 h 586"/>
                  <a:gd name="T46" fmla="*/ 266 w 650"/>
                  <a:gd name="T47" fmla="*/ 495 h 586"/>
                  <a:gd name="T48" fmla="*/ 119 w 650"/>
                  <a:gd name="T49" fmla="*/ 493 h 586"/>
                  <a:gd name="T50" fmla="*/ 384 w 650"/>
                  <a:gd name="T51" fmla="*/ 271 h 586"/>
                  <a:gd name="T52" fmla="*/ 523 w 650"/>
                  <a:gd name="T53" fmla="*/ 493 h 586"/>
                  <a:gd name="T54" fmla="*/ 384 w 650"/>
                  <a:gd name="T55" fmla="*/ 495 h 586"/>
                  <a:gd name="T56" fmla="*/ 385 w 650"/>
                  <a:gd name="T57" fmla="*/ 70 h 586"/>
                  <a:gd name="T58" fmla="*/ 451 w 650"/>
                  <a:gd name="T59" fmla="*/ 42 h 586"/>
                  <a:gd name="T60" fmla="*/ 465 w 650"/>
                  <a:gd name="T61" fmla="*/ 46 h 586"/>
                  <a:gd name="T62" fmla="*/ 456 w 650"/>
                  <a:gd name="T63" fmla="*/ 81 h 586"/>
                  <a:gd name="T64" fmla="*/ 386 w 650"/>
                  <a:gd name="T65" fmla="*/ 139 h 586"/>
                  <a:gd name="T66" fmla="*/ 346 w 650"/>
                  <a:gd name="T67" fmla="*/ 144 h 586"/>
                  <a:gd name="T68" fmla="*/ 341 w 650"/>
                  <a:gd name="T69" fmla="*/ 135 h 586"/>
                  <a:gd name="T70" fmla="*/ 168 w 650"/>
                  <a:gd name="T71" fmla="*/ 52 h 586"/>
                  <a:gd name="T72" fmla="*/ 174 w 650"/>
                  <a:gd name="T73" fmla="*/ 43 h 586"/>
                  <a:gd name="T74" fmla="*/ 184 w 650"/>
                  <a:gd name="T75" fmla="*/ 42 h 586"/>
                  <a:gd name="T76" fmla="*/ 250 w 650"/>
                  <a:gd name="T77" fmla="*/ 70 h 586"/>
                  <a:gd name="T78" fmla="*/ 294 w 650"/>
                  <a:gd name="T79" fmla="*/ 135 h 586"/>
                  <a:gd name="T80" fmla="*/ 292 w 650"/>
                  <a:gd name="T81" fmla="*/ 141 h 586"/>
                  <a:gd name="T82" fmla="*/ 278 w 650"/>
                  <a:gd name="T83" fmla="*/ 146 h 586"/>
                  <a:gd name="T84" fmla="*/ 212 w 650"/>
                  <a:gd name="T85" fmla="*/ 117 h 586"/>
                  <a:gd name="T86" fmla="*/ 168 w 650"/>
                  <a:gd name="T87" fmla="*/ 52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50" h="586">
                    <a:moveTo>
                      <a:pt x="630" y="149"/>
                    </a:moveTo>
                    <a:cubicBezTo>
                      <a:pt x="449" y="149"/>
                      <a:pt x="449" y="149"/>
                      <a:pt x="449" y="149"/>
                    </a:cubicBezTo>
                    <a:cubicBezTo>
                      <a:pt x="466" y="135"/>
                      <a:pt x="481" y="120"/>
                      <a:pt x="491" y="104"/>
                    </a:cubicBezTo>
                    <a:cubicBezTo>
                      <a:pt x="501" y="87"/>
                      <a:pt x="508" y="70"/>
                      <a:pt x="508" y="52"/>
                    </a:cubicBezTo>
                    <a:cubicBezTo>
                      <a:pt x="508" y="41"/>
                      <a:pt x="505" y="30"/>
                      <a:pt x="498" y="20"/>
                    </a:cubicBezTo>
                    <a:cubicBezTo>
                      <a:pt x="492" y="13"/>
                      <a:pt x="484" y="8"/>
                      <a:pt x="476" y="5"/>
                    </a:cubicBezTo>
                    <a:cubicBezTo>
                      <a:pt x="468" y="2"/>
                      <a:pt x="460" y="0"/>
                      <a:pt x="451" y="0"/>
                    </a:cubicBezTo>
                    <a:cubicBezTo>
                      <a:pt x="436" y="0"/>
                      <a:pt x="421" y="4"/>
                      <a:pt x="406" y="10"/>
                    </a:cubicBezTo>
                    <a:cubicBezTo>
                      <a:pt x="390" y="16"/>
                      <a:pt x="375" y="26"/>
                      <a:pt x="360" y="37"/>
                    </a:cubicBezTo>
                    <a:cubicBezTo>
                      <a:pt x="342" y="51"/>
                      <a:pt x="328" y="67"/>
                      <a:pt x="317" y="83"/>
                    </a:cubicBezTo>
                    <a:cubicBezTo>
                      <a:pt x="307" y="67"/>
                      <a:pt x="293" y="51"/>
                      <a:pt x="275" y="37"/>
                    </a:cubicBezTo>
                    <a:cubicBezTo>
                      <a:pt x="260" y="26"/>
                      <a:pt x="244" y="16"/>
                      <a:pt x="229" y="10"/>
                    </a:cubicBezTo>
                    <a:cubicBezTo>
                      <a:pt x="214" y="4"/>
                      <a:pt x="198" y="0"/>
                      <a:pt x="184" y="0"/>
                    </a:cubicBezTo>
                    <a:cubicBezTo>
                      <a:pt x="175" y="0"/>
                      <a:pt x="167" y="2"/>
                      <a:pt x="158" y="5"/>
                    </a:cubicBezTo>
                    <a:cubicBezTo>
                      <a:pt x="150" y="8"/>
                      <a:pt x="143" y="13"/>
                      <a:pt x="137" y="20"/>
                    </a:cubicBezTo>
                    <a:cubicBezTo>
                      <a:pt x="130" y="30"/>
                      <a:pt x="127" y="41"/>
                      <a:pt x="127" y="52"/>
                    </a:cubicBezTo>
                    <a:cubicBezTo>
                      <a:pt x="127" y="70"/>
                      <a:pt x="133" y="87"/>
                      <a:pt x="144" y="104"/>
                    </a:cubicBezTo>
                    <a:cubicBezTo>
                      <a:pt x="154" y="120"/>
                      <a:pt x="169" y="136"/>
                      <a:pt x="187" y="15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77" y="291"/>
                      <a:pt x="77" y="291"/>
                      <a:pt x="77" y="291"/>
                    </a:cubicBezTo>
                    <a:cubicBezTo>
                      <a:pt x="77" y="493"/>
                      <a:pt x="77" y="493"/>
                      <a:pt x="77" y="493"/>
                    </a:cubicBezTo>
                    <a:cubicBezTo>
                      <a:pt x="77" y="544"/>
                      <a:pt x="119" y="586"/>
                      <a:pt x="171" y="586"/>
                    </a:cubicBezTo>
                    <a:cubicBezTo>
                      <a:pt x="471" y="586"/>
                      <a:pt x="471" y="586"/>
                      <a:pt x="471" y="586"/>
                    </a:cubicBezTo>
                    <a:cubicBezTo>
                      <a:pt x="523" y="586"/>
                      <a:pt x="565" y="544"/>
                      <a:pt x="565" y="493"/>
                    </a:cubicBezTo>
                    <a:cubicBezTo>
                      <a:pt x="565" y="291"/>
                      <a:pt x="565" y="291"/>
                      <a:pt x="565" y="291"/>
                    </a:cubicBezTo>
                    <a:cubicBezTo>
                      <a:pt x="650" y="291"/>
                      <a:pt x="650" y="291"/>
                      <a:pt x="650" y="291"/>
                    </a:cubicBezTo>
                    <a:cubicBezTo>
                      <a:pt x="650" y="149"/>
                      <a:pt x="650" y="149"/>
                      <a:pt x="650" y="149"/>
                    </a:cubicBezTo>
                    <a:lnTo>
                      <a:pt x="630" y="149"/>
                    </a:lnTo>
                    <a:close/>
                    <a:moveTo>
                      <a:pt x="525" y="249"/>
                    </a:moveTo>
                    <a:cubicBezTo>
                      <a:pt x="448" y="249"/>
                      <a:pt x="448" y="249"/>
                      <a:pt x="448" y="249"/>
                    </a:cubicBezTo>
                    <a:cubicBezTo>
                      <a:pt x="448" y="191"/>
                      <a:pt x="448" y="191"/>
                      <a:pt x="448" y="191"/>
                    </a:cubicBezTo>
                    <a:cubicBezTo>
                      <a:pt x="525" y="191"/>
                      <a:pt x="525" y="191"/>
                      <a:pt x="525" y="191"/>
                    </a:cubicBezTo>
                    <a:lnTo>
                      <a:pt x="525" y="249"/>
                    </a:lnTo>
                    <a:close/>
                    <a:moveTo>
                      <a:pt x="363" y="249"/>
                    </a:moveTo>
                    <a:cubicBezTo>
                      <a:pt x="288" y="249"/>
                      <a:pt x="288" y="249"/>
                      <a:pt x="288" y="249"/>
                    </a:cubicBezTo>
                    <a:cubicBezTo>
                      <a:pt x="288" y="191"/>
                      <a:pt x="288" y="191"/>
                      <a:pt x="288" y="191"/>
                    </a:cubicBezTo>
                    <a:cubicBezTo>
                      <a:pt x="363" y="191"/>
                      <a:pt x="363" y="191"/>
                      <a:pt x="363" y="191"/>
                    </a:cubicBezTo>
                    <a:lnTo>
                      <a:pt x="363" y="249"/>
                    </a:lnTo>
                    <a:close/>
                    <a:moveTo>
                      <a:pt x="204" y="249"/>
                    </a:moveTo>
                    <a:cubicBezTo>
                      <a:pt x="119" y="249"/>
                      <a:pt x="119" y="249"/>
                      <a:pt x="119" y="249"/>
                    </a:cubicBezTo>
                    <a:cubicBezTo>
                      <a:pt x="119" y="191"/>
                      <a:pt x="119" y="191"/>
                      <a:pt x="119" y="191"/>
                    </a:cubicBezTo>
                    <a:cubicBezTo>
                      <a:pt x="204" y="191"/>
                      <a:pt x="204" y="191"/>
                      <a:pt x="204" y="191"/>
                    </a:cubicBezTo>
                    <a:lnTo>
                      <a:pt x="204" y="249"/>
                    </a:lnTo>
                    <a:close/>
                    <a:moveTo>
                      <a:pt x="119" y="493"/>
                    </a:moveTo>
                    <a:cubicBezTo>
                      <a:pt x="119" y="271"/>
                      <a:pt x="119" y="271"/>
                      <a:pt x="119" y="271"/>
                    </a:cubicBezTo>
                    <a:cubicBezTo>
                      <a:pt x="266" y="271"/>
                      <a:pt x="266" y="271"/>
                      <a:pt x="266" y="271"/>
                    </a:cubicBezTo>
                    <a:cubicBezTo>
                      <a:pt x="266" y="495"/>
                      <a:pt x="266" y="495"/>
                      <a:pt x="266" y="495"/>
                    </a:cubicBezTo>
                    <a:cubicBezTo>
                      <a:pt x="119" y="495"/>
                      <a:pt x="119" y="495"/>
                      <a:pt x="119" y="495"/>
                    </a:cubicBezTo>
                    <a:cubicBezTo>
                      <a:pt x="119" y="494"/>
                      <a:pt x="119" y="493"/>
                      <a:pt x="119" y="493"/>
                    </a:cubicBezTo>
                    <a:close/>
                    <a:moveTo>
                      <a:pt x="384" y="495"/>
                    </a:moveTo>
                    <a:cubicBezTo>
                      <a:pt x="384" y="271"/>
                      <a:pt x="384" y="271"/>
                      <a:pt x="384" y="271"/>
                    </a:cubicBezTo>
                    <a:cubicBezTo>
                      <a:pt x="523" y="271"/>
                      <a:pt x="523" y="271"/>
                      <a:pt x="523" y="271"/>
                    </a:cubicBezTo>
                    <a:cubicBezTo>
                      <a:pt x="523" y="493"/>
                      <a:pt x="523" y="493"/>
                      <a:pt x="523" y="493"/>
                    </a:cubicBezTo>
                    <a:cubicBezTo>
                      <a:pt x="523" y="493"/>
                      <a:pt x="523" y="494"/>
                      <a:pt x="523" y="495"/>
                    </a:cubicBezTo>
                    <a:lnTo>
                      <a:pt x="384" y="495"/>
                    </a:lnTo>
                    <a:close/>
                    <a:moveTo>
                      <a:pt x="352" y="106"/>
                    </a:moveTo>
                    <a:cubicBezTo>
                      <a:pt x="359" y="94"/>
                      <a:pt x="371" y="81"/>
                      <a:pt x="385" y="70"/>
                    </a:cubicBezTo>
                    <a:cubicBezTo>
                      <a:pt x="397" y="60"/>
                      <a:pt x="410" y="53"/>
                      <a:pt x="421" y="49"/>
                    </a:cubicBezTo>
                    <a:cubicBezTo>
                      <a:pt x="433" y="44"/>
                      <a:pt x="443" y="42"/>
                      <a:pt x="451" y="42"/>
                    </a:cubicBezTo>
                    <a:cubicBezTo>
                      <a:pt x="456" y="42"/>
                      <a:pt x="459" y="42"/>
                      <a:pt x="461" y="43"/>
                    </a:cubicBezTo>
                    <a:cubicBezTo>
                      <a:pt x="463" y="44"/>
                      <a:pt x="464" y="45"/>
                      <a:pt x="465" y="46"/>
                    </a:cubicBezTo>
                    <a:cubicBezTo>
                      <a:pt x="466" y="47"/>
                      <a:pt x="467" y="49"/>
                      <a:pt x="467" y="52"/>
                    </a:cubicBezTo>
                    <a:cubicBezTo>
                      <a:pt x="467" y="59"/>
                      <a:pt x="463" y="69"/>
                      <a:pt x="456" y="81"/>
                    </a:cubicBezTo>
                    <a:cubicBezTo>
                      <a:pt x="448" y="93"/>
                      <a:pt x="437" y="106"/>
                      <a:pt x="422" y="117"/>
                    </a:cubicBezTo>
                    <a:cubicBezTo>
                      <a:pt x="410" y="127"/>
                      <a:pt x="398" y="134"/>
                      <a:pt x="386" y="139"/>
                    </a:cubicBezTo>
                    <a:cubicBezTo>
                      <a:pt x="375" y="143"/>
                      <a:pt x="364" y="146"/>
                      <a:pt x="356" y="146"/>
                    </a:cubicBezTo>
                    <a:cubicBezTo>
                      <a:pt x="352" y="146"/>
                      <a:pt x="349" y="145"/>
                      <a:pt x="346" y="144"/>
                    </a:cubicBezTo>
                    <a:cubicBezTo>
                      <a:pt x="344" y="143"/>
                      <a:pt x="343" y="142"/>
                      <a:pt x="343" y="141"/>
                    </a:cubicBezTo>
                    <a:cubicBezTo>
                      <a:pt x="342" y="140"/>
                      <a:pt x="341" y="139"/>
                      <a:pt x="341" y="135"/>
                    </a:cubicBezTo>
                    <a:cubicBezTo>
                      <a:pt x="341" y="129"/>
                      <a:pt x="344" y="118"/>
                      <a:pt x="352" y="106"/>
                    </a:cubicBezTo>
                    <a:close/>
                    <a:moveTo>
                      <a:pt x="168" y="52"/>
                    </a:moveTo>
                    <a:cubicBezTo>
                      <a:pt x="168" y="49"/>
                      <a:pt x="169" y="47"/>
                      <a:pt x="170" y="46"/>
                    </a:cubicBezTo>
                    <a:cubicBezTo>
                      <a:pt x="171" y="45"/>
                      <a:pt x="171" y="44"/>
                      <a:pt x="174" y="43"/>
                    </a:cubicBezTo>
                    <a:cubicBezTo>
                      <a:pt x="176" y="42"/>
                      <a:pt x="179" y="42"/>
                      <a:pt x="183" y="42"/>
                    </a:cubicBezTo>
                    <a:cubicBezTo>
                      <a:pt x="184" y="42"/>
                      <a:pt x="184" y="42"/>
                      <a:pt x="184" y="42"/>
                    </a:cubicBezTo>
                    <a:cubicBezTo>
                      <a:pt x="191" y="42"/>
                      <a:pt x="202" y="44"/>
                      <a:pt x="213" y="49"/>
                    </a:cubicBezTo>
                    <a:cubicBezTo>
                      <a:pt x="225" y="53"/>
                      <a:pt x="237" y="60"/>
                      <a:pt x="250" y="70"/>
                    </a:cubicBezTo>
                    <a:cubicBezTo>
                      <a:pt x="264" y="81"/>
                      <a:pt x="276" y="94"/>
                      <a:pt x="283" y="106"/>
                    </a:cubicBezTo>
                    <a:cubicBezTo>
                      <a:pt x="291" y="118"/>
                      <a:pt x="294" y="129"/>
                      <a:pt x="294" y="135"/>
                    </a:cubicBezTo>
                    <a:cubicBezTo>
                      <a:pt x="294" y="139"/>
                      <a:pt x="293" y="140"/>
                      <a:pt x="292" y="141"/>
                    </a:cubicBezTo>
                    <a:cubicBezTo>
                      <a:pt x="292" y="141"/>
                      <a:pt x="292" y="141"/>
                      <a:pt x="292" y="141"/>
                    </a:cubicBezTo>
                    <a:cubicBezTo>
                      <a:pt x="291" y="142"/>
                      <a:pt x="290" y="143"/>
                      <a:pt x="288" y="144"/>
                    </a:cubicBezTo>
                    <a:cubicBezTo>
                      <a:pt x="286" y="145"/>
                      <a:pt x="283" y="146"/>
                      <a:pt x="278" y="146"/>
                    </a:cubicBezTo>
                    <a:cubicBezTo>
                      <a:pt x="271" y="146"/>
                      <a:pt x="260" y="143"/>
                      <a:pt x="249" y="139"/>
                    </a:cubicBezTo>
                    <a:cubicBezTo>
                      <a:pt x="237" y="134"/>
                      <a:pt x="224" y="127"/>
                      <a:pt x="212" y="117"/>
                    </a:cubicBezTo>
                    <a:cubicBezTo>
                      <a:pt x="198" y="106"/>
                      <a:pt x="186" y="93"/>
                      <a:pt x="179" y="81"/>
                    </a:cubicBezTo>
                    <a:cubicBezTo>
                      <a:pt x="171" y="69"/>
                      <a:pt x="168" y="59"/>
                      <a:pt x="168" y="5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/>
                <a:endParaRPr lang="en-US" dirty="0">
                  <a:latin typeface="+mn-ea"/>
                  <a:cs typeface="+mn-ea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3804914" y="1419622"/>
            <a:ext cx="1545752" cy="3095643"/>
            <a:chOff x="5183391" y="2244246"/>
            <a:chExt cx="1926336" cy="3857830"/>
          </a:xfrm>
        </p:grpSpPr>
        <p:grpSp>
          <p:nvGrpSpPr>
            <p:cNvPr id="28" name="组合 27"/>
            <p:cNvGrpSpPr/>
            <p:nvPr/>
          </p:nvGrpSpPr>
          <p:grpSpPr>
            <a:xfrm>
              <a:off x="5183391" y="3766785"/>
              <a:ext cx="1926336" cy="2335291"/>
              <a:chOff x="4550664" y="3602193"/>
              <a:chExt cx="1926336" cy="2335291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550664" y="4089535"/>
                <a:ext cx="1926336" cy="1169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zh-CN" altLang="en-US" sz="1100" dirty="0">
                    <a:latin typeface="+mn-ea"/>
                    <a:cs typeface="+mn-ea"/>
                    <a:sym typeface="Calibri" panose="020F0502020204030204" pitchFamily="34" charset="0"/>
                  </a:rPr>
                  <a:t>单击此处可编辑内容，根据您的需要自由拉伸文本框大小</a:t>
                </a:r>
                <a:endParaRPr lang="en-US" altLang="zh-CN" sz="1100" dirty="0">
                  <a:latin typeface="+mn-ea"/>
                  <a:cs typeface="+mn-ea"/>
                  <a:sym typeface="Calibri" panose="020F0502020204030204" pitchFamily="34" charset="0"/>
                </a:endParaRPr>
              </a:p>
              <a:p>
                <a:pPr algn="ctr" defTabSz="1216660">
                  <a:lnSpc>
                    <a:spcPct val="120000"/>
                  </a:lnSpc>
                  <a:spcBef>
                    <a:spcPct val="20000"/>
                  </a:spcBef>
                  <a:defRPr/>
                </a:pPr>
                <a:r>
                  <a:rPr lang="en-US" altLang="zh-CN" sz="1100" dirty="0">
                    <a:latin typeface="+mn-ea"/>
                    <a:cs typeface="+mn-ea"/>
                  </a:rPr>
                  <a:t>……</a:t>
                </a:r>
                <a:endParaRPr lang="en-US" altLang="zh-CN" sz="1100" dirty="0">
                  <a:latin typeface="+mn-ea"/>
                  <a:cs typeface="+mn-ea"/>
                </a:endParaRPr>
              </a:p>
            </p:txBody>
          </p:sp>
          <p:sp>
            <p:nvSpPr>
              <p:cNvPr id="33" name="ïṡ1íḋé"/>
              <p:cNvSpPr txBox="1"/>
              <p:nvPr/>
            </p:nvSpPr>
            <p:spPr>
              <a:xfrm>
                <a:off x="5149963" y="5493371"/>
                <a:ext cx="619438" cy="444113"/>
              </a:xfrm>
              <a:prstGeom prst="roundRect">
                <a:avLst/>
              </a:prstGeom>
              <a:solidFill>
                <a:schemeClr val="bg1"/>
              </a:solidFill>
            </p:spPr>
            <p:txBody>
              <a:bodyPr wrap="squar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sz="900" b="1" dirty="0">
                    <a:cs typeface="+mn-ea"/>
                  </a:rPr>
                  <a:t>6</a:t>
                </a:r>
                <a:r>
                  <a:rPr lang="id-ID" sz="900" b="1" dirty="0">
                    <a:cs typeface="+mn-ea"/>
                  </a:rPr>
                  <a:t>0%</a:t>
                </a:r>
                <a:endParaRPr lang="id-ID" sz="900" b="1" dirty="0">
                  <a:cs typeface="+mn-ea"/>
                </a:endParaRPr>
              </a:p>
            </p:txBody>
          </p:sp>
          <p:sp>
            <p:nvSpPr>
              <p:cNvPr id="34" name="ïṧḷïḋé"/>
              <p:cNvSpPr txBox="1"/>
              <p:nvPr/>
            </p:nvSpPr>
            <p:spPr>
              <a:xfrm>
                <a:off x="4555199" y="3602193"/>
                <a:ext cx="1808965" cy="4574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1400" b="1" dirty="0">
                    <a:cs typeface="+mn-ea"/>
                  </a:rPr>
                  <a:t>Text here</a:t>
                </a:r>
                <a:endParaRPr lang="id-ID" sz="1400" b="1" dirty="0">
                  <a:cs typeface="+mn-ea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5329295" y="2244246"/>
              <a:ext cx="1526226" cy="1464671"/>
              <a:chOff x="5583501" y="1916947"/>
              <a:chExt cx="1526226" cy="1464671"/>
            </a:xfrm>
          </p:grpSpPr>
          <p:sp>
            <p:nvSpPr>
              <p:cNvPr id="30" name="MH_Other_1"/>
              <p:cNvSpPr/>
              <p:nvPr>
                <p:custDataLst>
                  <p:tags r:id="rId3"/>
                </p:custDataLst>
              </p:nvPr>
            </p:nvSpPr>
            <p:spPr>
              <a:xfrm>
                <a:off x="5583501" y="1916947"/>
                <a:ext cx="1526226" cy="146467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5851889" y="2325375"/>
                <a:ext cx="989450" cy="739938"/>
              </a:xfrm>
              <a:custGeom>
                <a:avLst/>
                <a:gdLst>
                  <a:gd name="T0" fmla="*/ 443 w 759"/>
                  <a:gd name="T1" fmla="*/ 104 h 567"/>
                  <a:gd name="T2" fmla="*/ 439 w 759"/>
                  <a:gd name="T3" fmla="*/ 148 h 567"/>
                  <a:gd name="T4" fmla="*/ 386 w 759"/>
                  <a:gd name="T5" fmla="*/ 116 h 567"/>
                  <a:gd name="T6" fmla="*/ 308 w 759"/>
                  <a:gd name="T7" fmla="*/ 111 h 567"/>
                  <a:gd name="T8" fmla="*/ 213 w 759"/>
                  <a:gd name="T9" fmla="*/ 9 h 567"/>
                  <a:gd name="T10" fmla="*/ 10 w 759"/>
                  <a:gd name="T11" fmla="*/ 199 h 567"/>
                  <a:gd name="T12" fmla="*/ 87 w 759"/>
                  <a:gd name="T13" fmla="*/ 315 h 567"/>
                  <a:gd name="T14" fmla="*/ 120 w 759"/>
                  <a:gd name="T15" fmla="*/ 315 h 567"/>
                  <a:gd name="T16" fmla="*/ 160 w 759"/>
                  <a:gd name="T17" fmla="*/ 325 h 567"/>
                  <a:gd name="T18" fmla="*/ 168 w 759"/>
                  <a:gd name="T19" fmla="*/ 267 h 567"/>
                  <a:gd name="T20" fmla="*/ 284 w 759"/>
                  <a:gd name="T21" fmla="*/ 154 h 567"/>
                  <a:gd name="T22" fmla="*/ 317 w 759"/>
                  <a:gd name="T23" fmla="*/ 157 h 567"/>
                  <a:gd name="T24" fmla="*/ 352 w 759"/>
                  <a:gd name="T25" fmla="*/ 147 h 567"/>
                  <a:gd name="T26" fmla="*/ 349 w 759"/>
                  <a:gd name="T27" fmla="*/ 178 h 567"/>
                  <a:gd name="T28" fmla="*/ 360 w 759"/>
                  <a:gd name="T29" fmla="*/ 335 h 567"/>
                  <a:gd name="T30" fmla="*/ 393 w 759"/>
                  <a:gd name="T31" fmla="*/ 241 h 567"/>
                  <a:gd name="T32" fmla="*/ 469 w 759"/>
                  <a:gd name="T33" fmla="*/ 261 h 567"/>
                  <a:gd name="T34" fmla="*/ 566 w 759"/>
                  <a:gd name="T35" fmla="*/ 362 h 567"/>
                  <a:gd name="T36" fmla="*/ 574 w 759"/>
                  <a:gd name="T37" fmla="*/ 383 h 567"/>
                  <a:gd name="T38" fmla="*/ 555 w 759"/>
                  <a:gd name="T39" fmla="*/ 371 h 567"/>
                  <a:gd name="T40" fmla="*/ 501 w 759"/>
                  <a:gd name="T41" fmla="*/ 353 h 567"/>
                  <a:gd name="T42" fmla="*/ 520 w 759"/>
                  <a:gd name="T43" fmla="*/ 405 h 567"/>
                  <a:gd name="T44" fmla="*/ 528 w 759"/>
                  <a:gd name="T45" fmla="*/ 429 h 567"/>
                  <a:gd name="T46" fmla="*/ 460 w 759"/>
                  <a:gd name="T47" fmla="*/ 397 h 567"/>
                  <a:gd name="T48" fmla="*/ 460 w 759"/>
                  <a:gd name="T49" fmla="*/ 440 h 567"/>
                  <a:gd name="T50" fmla="*/ 479 w 759"/>
                  <a:gd name="T51" fmla="*/ 473 h 567"/>
                  <a:gd name="T52" fmla="*/ 449 w 759"/>
                  <a:gd name="T53" fmla="*/ 459 h 567"/>
                  <a:gd name="T54" fmla="*/ 419 w 759"/>
                  <a:gd name="T55" fmla="*/ 461 h 567"/>
                  <a:gd name="T56" fmla="*/ 422 w 759"/>
                  <a:gd name="T57" fmla="*/ 499 h 567"/>
                  <a:gd name="T58" fmla="*/ 430 w 759"/>
                  <a:gd name="T59" fmla="*/ 518 h 567"/>
                  <a:gd name="T60" fmla="*/ 401 w 759"/>
                  <a:gd name="T61" fmla="*/ 502 h 567"/>
                  <a:gd name="T62" fmla="*/ 362 w 759"/>
                  <a:gd name="T63" fmla="*/ 529 h 567"/>
                  <a:gd name="T64" fmla="*/ 428 w 759"/>
                  <a:gd name="T65" fmla="*/ 567 h 567"/>
                  <a:gd name="T66" fmla="*/ 438 w 759"/>
                  <a:gd name="T67" fmla="*/ 566 h 567"/>
                  <a:gd name="T68" fmla="*/ 482 w 759"/>
                  <a:gd name="T69" fmla="*/ 524 h 567"/>
                  <a:gd name="T70" fmla="*/ 514 w 759"/>
                  <a:gd name="T71" fmla="*/ 503 h 567"/>
                  <a:gd name="T72" fmla="*/ 528 w 759"/>
                  <a:gd name="T73" fmla="*/ 475 h 567"/>
                  <a:gd name="T74" fmla="*/ 582 w 759"/>
                  <a:gd name="T75" fmla="*/ 431 h 567"/>
                  <a:gd name="T76" fmla="*/ 625 w 759"/>
                  <a:gd name="T77" fmla="*/ 386 h 567"/>
                  <a:gd name="T78" fmla="*/ 601 w 759"/>
                  <a:gd name="T79" fmla="*/ 332 h 567"/>
                  <a:gd name="T80" fmla="*/ 608 w 759"/>
                  <a:gd name="T81" fmla="*/ 280 h 567"/>
                  <a:gd name="T82" fmla="*/ 669 w 759"/>
                  <a:gd name="T83" fmla="*/ 315 h 567"/>
                  <a:gd name="T84" fmla="*/ 547 w 759"/>
                  <a:gd name="T85" fmla="*/ 0 h 567"/>
                  <a:gd name="T86" fmla="*/ 57 w 759"/>
                  <a:gd name="T87" fmla="*/ 216 h 567"/>
                  <a:gd name="T88" fmla="*/ 252 w 759"/>
                  <a:gd name="T89" fmla="*/ 116 h 567"/>
                  <a:gd name="T90" fmla="*/ 251 w 759"/>
                  <a:gd name="T91" fmla="*/ 300 h 567"/>
                  <a:gd name="T92" fmla="*/ 168 w 759"/>
                  <a:gd name="T93" fmla="*/ 345 h 567"/>
                  <a:gd name="T94" fmla="*/ 202 w 759"/>
                  <a:gd name="T95" fmla="*/ 381 h 567"/>
                  <a:gd name="T96" fmla="*/ 251 w 759"/>
                  <a:gd name="T97" fmla="*/ 300 h 567"/>
                  <a:gd name="T98" fmla="*/ 264 w 759"/>
                  <a:gd name="T99" fmla="*/ 344 h 567"/>
                  <a:gd name="T100" fmla="*/ 215 w 759"/>
                  <a:gd name="T101" fmla="*/ 425 h 567"/>
                  <a:gd name="T102" fmla="*/ 299 w 759"/>
                  <a:gd name="T103" fmla="*/ 380 h 567"/>
                  <a:gd name="T104" fmla="*/ 343 w 759"/>
                  <a:gd name="T105" fmla="*/ 395 h 567"/>
                  <a:gd name="T106" fmla="*/ 259 w 759"/>
                  <a:gd name="T107" fmla="*/ 440 h 567"/>
                  <a:gd name="T108" fmla="*/ 294 w 759"/>
                  <a:gd name="T109" fmla="*/ 476 h 567"/>
                  <a:gd name="T110" fmla="*/ 343 w 759"/>
                  <a:gd name="T111" fmla="*/ 395 h 567"/>
                  <a:gd name="T112" fmla="*/ 356 w 759"/>
                  <a:gd name="T113" fmla="*/ 439 h 567"/>
                  <a:gd name="T114" fmla="*/ 307 w 759"/>
                  <a:gd name="T115" fmla="*/ 520 h 567"/>
                  <a:gd name="T116" fmla="*/ 391 w 759"/>
                  <a:gd name="T117" fmla="*/ 47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9" h="567">
                    <a:moveTo>
                      <a:pt x="547" y="0"/>
                    </a:moveTo>
                    <a:cubicBezTo>
                      <a:pt x="443" y="104"/>
                      <a:pt x="443" y="104"/>
                      <a:pt x="443" y="104"/>
                    </a:cubicBezTo>
                    <a:cubicBezTo>
                      <a:pt x="480" y="143"/>
                      <a:pt x="480" y="143"/>
                      <a:pt x="480" y="143"/>
                    </a:cubicBezTo>
                    <a:cubicBezTo>
                      <a:pt x="468" y="145"/>
                      <a:pt x="452" y="148"/>
                      <a:pt x="439" y="148"/>
                    </a:cubicBezTo>
                    <a:cubicBezTo>
                      <a:pt x="434" y="149"/>
                      <a:pt x="428" y="150"/>
                      <a:pt x="421" y="151"/>
                    </a:cubicBezTo>
                    <a:cubicBezTo>
                      <a:pt x="403" y="133"/>
                      <a:pt x="389" y="120"/>
                      <a:pt x="386" y="116"/>
                    </a:cubicBezTo>
                    <a:cubicBezTo>
                      <a:pt x="375" y="104"/>
                      <a:pt x="360" y="101"/>
                      <a:pt x="349" y="101"/>
                    </a:cubicBezTo>
                    <a:cubicBezTo>
                      <a:pt x="333" y="101"/>
                      <a:pt x="318" y="106"/>
                      <a:pt x="308" y="111"/>
                    </a:cubicBezTo>
                    <a:cubicBezTo>
                      <a:pt x="230" y="17"/>
                      <a:pt x="230" y="17"/>
                      <a:pt x="230" y="17"/>
                    </a:cubicBezTo>
                    <a:cubicBezTo>
                      <a:pt x="226" y="12"/>
                      <a:pt x="219" y="9"/>
                      <a:pt x="213" y="9"/>
                    </a:cubicBezTo>
                    <a:cubicBezTo>
                      <a:pt x="207" y="9"/>
                      <a:pt x="200" y="11"/>
                      <a:pt x="196" y="15"/>
                    </a:cubicBezTo>
                    <a:cubicBezTo>
                      <a:pt x="10" y="199"/>
                      <a:pt x="10" y="199"/>
                      <a:pt x="10" y="199"/>
                    </a:cubicBezTo>
                    <a:cubicBezTo>
                      <a:pt x="1" y="207"/>
                      <a:pt x="0" y="221"/>
                      <a:pt x="9" y="230"/>
                    </a:cubicBezTo>
                    <a:cubicBezTo>
                      <a:pt x="87" y="315"/>
                      <a:pt x="87" y="315"/>
                      <a:pt x="87" y="315"/>
                    </a:cubicBezTo>
                    <a:cubicBezTo>
                      <a:pt x="91" y="319"/>
                      <a:pt x="97" y="322"/>
                      <a:pt x="103" y="322"/>
                    </a:cubicBezTo>
                    <a:cubicBezTo>
                      <a:pt x="110" y="322"/>
                      <a:pt x="116" y="320"/>
                      <a:pt x="120" y="315"/>
                    </a:cubicBezTo>
                    <a:cubicBezTo>
                      <a:pt x="136" y="299"/>
                      <a:pt x="136" y="299"/>
                      <a:pt x="136" y="299"/>
                    </a:cubicBezTo>
                    <a:cubicBezTo>
                      <a:pt x="142" y="306"/>
                      <a:pt x="151" y="315"/>
                      <a:pt x="160" y="325"/>
                    </a:cubicBezTo>
                    <a:cubicBezTo>
                      <a:pt x="194" y="293"/>
                      <a:pt x="194" y="293"/>
                      <a:pt x="194" y="293"/>
                    </a:cubicBezTo>
                    <a:cubicBezTo>
                      <a:pt x="183" y="283"/>
                      <a:pt x="174" y="274"/>
                      <a:pt x="168" y="267"/>
                    </a:cubicBezTo>
                    <a:cubicBezTo>
                      <a:pt x="281" y="151"/>
                      <a:pt x="281" y="151"/>
                      <a:pt x="281" y="151"/>
                    </a:cubicBezTo>
                    <a:cubicBezTo>
                      <a:pt x="284" y="154"/>
                      <a:pt x="284" y="154"/>
                      <a:pt x="284" y="154"/>
                    </a:cubicBezTo>
                    <a:cubicBezTo>
                      <a:pt x="292" y="163"/>
                      <a:pt x="304" y="165"/>
                      <a:pt x="314" y="159"/>
                    </a:cubicBezTo>
                    <a:cubicBezTo>
                      <a:pt x="314" y="159"/>
                      <a:pt x="315" y="159"/>
                      <a:pt x="317" y="157"/>
                    </a:cubicBezTo>
                    <a:cubicBezTo>
                      <a:pt x="324" y="153"/>
                      <a:pt x="341" y="146"/>
                      <a:pt x="349" y="147"/>
                    </a:cubicBezTo>
                    <a:cubicBezTo>
                      <a:pt x="351" y="147"/>
                      <a:pt x="352" y="147"/>
                      <a:pt x="352" y="147"/>
                    </a:cubicBezTo>
                    <a:cubicBezTo>
                      <a:pt x="355" y="151"/>
                      <a:pt x="362" y="157"/>
                      <a:pt x="371" y="166"/>
                    </a:cubicBezTo>
                    <a:cubicBezTo>
                      <a:pt x="364" y="170"/>
                      <a:pt x="356" y="174"/>
                      <a:pt x="349" y="178"/>
                    </a:cubicBezTo>
                    <a:cubicBezTo>
                      <a:pt x="321" y="197"/>
                      <a:pt x="311" y="256"/>
                      <a:pt x="330" y="281"/>
                    </a:cubicBezTo>
                    <a:cubicBezTo>
                      <a:pt x="349" y="306"/>
                      <a:pt x="351" y="313"/>
                      <a:pt x="360" y="335"/>
                    </a:cubicBezTo>
                    <a:cubicBezTo>
                      <a:pt x="370" y="357"/>
                      <a:pt x="385" y="352"/>
                      <a:pt x="390" y="325"/>
                    </a:cubicBezTo>
                    <a:cubicBezTo>
                      <a:pt x="395" y="299"/>
                      <a:pt x="396" y="271"/>
                      <a:pt x="393" y="241"/>
                    </a:cubicBezTo>
                    <a:cubicBezTo>
                      <a:pt x="391" y="223"/>
                      <a:pt x="407" y="216"/>
                      <a:pt x="420" y="214"/>
                    </a:cubicBezTo>
                    <a:cubicBezTo>
                      <a:pt x="435" y="229"/>
                      <a:pt x="452" y="245"/>
                      <a:pt x="469" y="261"/>
                    </a:cubicBezTo>
                    <a:cubicBezTo>
                      <a:pt x="495" y="287"/>
                      <a:pt x="521" y="313"/>
                      <a:pt x="541" y="334"/>
                    </a:cubicBezTo>
                    <a:cubicBezTo>
                      <a:pt x="551" y="345"/>
                      <a:pt x="560" y="354"/>
                      <a:pt x="566" y="362"/>
                    </a:cubicBezTo>
                    <a:cubicBezTo>
                      <a:pt x="569" y="365"/>
                      <a:pt x="573" y="368"/>
                      <a:pt x="574" y="372"/>
                    </a:cubicBezTo>
                    <a:cubicBezTo>
                      <a:pt x="575" y="375"/>
                      <a:pt x="576" y="381"/>
                      <a:pt x="574" y="383"/>
                    </a:cubicBezTo>
                    <a:cubicBezTo>
                      <a:pt x="572" y="386"/>
                      <a:pt x="567" y="384"/>
                      <a:pt x="565" y="382"/>
                    </a:cubicBezTo>
                    <a:cubicBezTo>
                      <a:pt x="561" y="379"/>
                      <a:pt x="559" y="375"/>
                      <a:pt x="555" y="371"/>
                    </a:cubicBezTo>
                    <a:cubicBezTo>
                      <a:pt x="543" y="359"/>
                      <a:pt x="532" y="351"/>
                      <a:pt x="531" y="350"/>
                    </a:cubicBezTo>
                    <a:cubicBezTo>
                      <a:pt x="522" y="343"/>
                      <a:pt x="509" y="345"/>
                      <a:pt x="501" y="353"/>
                    </a:cubicBezTo>
                    <a:cubicBezTo>
                      <a:pt x="493" y="361"/>
                      <a:pt x="493" y="374"/>
                      <a:pt x="500" y="383"/>
                    </a:cubicBezTo>
                    <a:cubicBezTo>
                      <a:pt x="500" y="383"/>
                      <a:pt x="508" y="394"/>
                      <a:pt x="520" y="405"/>
                    </a:cubicBezTo>
                    <a:cubicBezTo>
                      <a:pt x="525" y="409"/>
                      <a:pt x="530" y="412"/>
                      <a:pt x="533" y="417"/>
                    </a:cubicBezTo>
                    <a:cubicBezTo>
                      <a:pt x="536" y="422"/>
                      <a:pt x="535" y="429"/>
                      <a:pt x="528" y="429"/>
                    </a:cubicBezTo>
                    <a:cubicBezTo>
                      <a:pt x="510" y="430"/>
                      <a:pt x="499" y="410"/>
                      <a:pt x="488" y="399"/>
                    </a:cubicBezTo>
                    <a:cubicBezTo>
                      <a:pt x="480" y="392"/>
                      <a:pt x="468" y="391"/>
                      <a:pt x="460" y="397"/>
                    </a:cubicBezTo>
                    <a:cubicBezTo>
                      <a:pt x="451" y="402"/>
                      <a:pt x="447" y="413"/>
                      <a:pt x="450" y="423"/>
                    </a:cubicBezTo>
                    <a:cubicBezTo>
                      <a:pt x="452" y="429"/>
                      <a:pt x="456" y="435"/>
                      <a:pt x="460" y="440"/>
                    </a:cubicBezTo>
                    <a:cubicBezTo>
                      <a:pt x="467" y="448"/>
                      <a:pt x="481" y="458"/>
                      <a:pt x="480" y="470"/>
                    </a:cubicBezTo>
                    <a:cubicBezTo>
                      <a:pt x="480" y="472"/>
                      <a:pt x="480" y="472"/>
                      <a:pt x="479" y="473"/>
                    </a:cubicBezTo>
                    <a:cubicBezTo>
                      <a:pt x="476" y="474"/>
                      <a:pt x="472" y="476"/>
                      <a:pt x="463" y="469"/>
                    </a:cubicBezTo>
                    <a:cubicBezTo>
                      <a:pt x="458" y="466"/>
                      <a:pt x="454" y="461"/>
                      <a:pt x="449" y="459"/>
                    </a:cubicBezTo>
                    <a:cubicBezTo>
                      <a:pt x="446" y="457"/>
                      <a:pt x="443" y="455"/>
                      <a:pt x="439" y="455"/>
                    </a:cubicBezTo>
                    <a:cubicBezTo>
                      <a:pt x="433" y="453"/>
                      <a:pt x="424" y="456"/>
                      <a:pt x="419" y="461"/>
                    </a:cubicBezTo>
                    <a:cubicBezTo>
                      <a:pt x="413" y="467"/>
                      <a:pt x="412" y="478"/>
                      <a:pt x="415" y="486"/>
                    </a:cubicBezTo>
                    <a:cubicBezTo>
                      <a:pt x="417" y="490"/>
                      <a:pt x="419" y="495"/>
                      <a:pt x="422" y="499"/>
                    </a:cubicBezTo>
                    <a:cubicBezTo>
                      <a:pt x="424" y="502"/>
                      <a:pt x="426" y="505"/>
                      <a:pt x="428" y="508"/>
                    </a:cubicBezTo>
                    <a:cubicBezTo>
                      <a:pt x="429" y="510"/>
                      <a:pt x="431" y="516"/>
                      <a:pt x="430" y="518"/>
                    </a:cubicBezTo>
                    <a:cubicBezTo>
                      <a:pt x="429" y="521"/>
                      <a:pt x="426" y="520"/>
                      <a:pt x="424" y="519"/>
                    </a:cubicBezTo>
                    <a:cubicBezTo>
                      <a:pt x="415" y="516"/>
                      <a:pt x="408" y="508"/>
                      <a:pt x="401" y="502"/>
                    </a:cubicBezTo>
                    <a:cubicBezTo>
                      <a:pt x="399" y="501"/>
                      <a:pt x="398" y="499"/>
                      <a:pt x="396" y="497"/>
                    </a:cubicBezTo>
                    <a:cubicBezTo>
                      <a:pt x="362" y="529"/>
                      <a:pt x="362" y="529"/>
                      <a:pt x="362" y="529"/>
                    </a:cubicBezTo>
                    <a:cubicBezTo>
                      <a:pt x="365" y="532"/>
                      <a:pt x="368" y="534"/>
                      <a:pt x="370" y="536"/>
                    </a:cubicBezTo>
                    <a:cubicBezTo>
                      <a:pt x="396" y="559"/>
                      <a:pt x="413" y="567"/>
                      <a:pt x="428" y="567"/>
                    </a:cubicBezTo>
                    <a:cubicBezTo>
                      <a:pt x="429" y="567"/>
                      <a:pt x="429" y="567"/>
                      <a:pt x="429" y="567"/>
                    </a:cubicBezTo>
                    <a:cubicBezTo>
                      <a:pt x="432" y="567"/>
                      <a:pt x="435" y="567"/>
                      <a:pt x="438" y="566"/>
                    </a:cubicBezTo>
                    <a:cubicBezTo>
                      <a:pt x="449" y="564"/>
                      <a:pt x="459" y="561"/>
                      <a:pt x="468" y="554"/>
                    </a:cubicBezTo>
                    <a:cubicBezTo>
                      <a:pt x="477" y="546"/>
                      <a:pt x="482" y="533"/>
                      <a:pt x="482" y="524"/>
                    </a:cubicBezTo>
                    <a:cubicBezTo>
                      <a:pt x="482" y="522"/>
                      <a:pt x="481" y="521"/>
                      <a:pt x="481" y="519"/>
                    </a:cubicBezTo>
                    <a:cubicBezTo>
                      <a:pt x="493" y="519"/>
                      <a:pt x="506" y="513"/>
                      <a:pt x="514" y="503"/>
                    </a:cubicBezTo>
                    <a:cubicBezTo>
                      <a:pt x="521" y="494"/>
                      <a:pt x="525" y="484"/>
                      <a:pt x="525" y="475"/>
                    </a:cubicBezTo>
                    <a:cubicBezTo>
                      <a:pt x="526" y="475"/>
                      <a:pt x="527" y="475"/>
                      <a:pt x="528" y="475"/>
                    </a:cubicBezTo>
                    <a:cubicBezTo>
                      <a:pt x="541" y="475"/>
                      <a:pt x="556" y="470"/>
                      <a:pt x="568" y="459"/>
                    </a:cubicBezTo>
                    <a:cubicBezTo>
                      <a:pt x="576" y="451"/>
                      <a:pt x="581" y="441"/>
                      <a:pt x="582" y="431"/>
                    </a:cubicBezTo>
                    <a:cubicBezTo>
                      <a:pt x="592" y="430"/>
                      <a:pt x="602" y="426"/>
                      <a:pt x="611" y="419"/>
                    </a:cubicBezTo>
                    <a:cubicBezTo>
                      <a:pt x="620" y="411"/>
                      <a:pt x="625" y="397"/>
                      <a:pt x="625" y="386"/>
                    </a:cubicBezTo>
                    <a:cubicBezTo>
                      <a:pt x="625" y="375"/>
                      <a:pt x="622" y="365"/>
                      <a:pt x="617" y="354"/>
                    </a:cubicBezTo>
                    <a:cubicBezTo>
                      <a:pt x="613" y="346"/>
                      <a:pt x="608" y="340"/>
                      <a:pt x="601" y="332"/>
                    </a:cubicBezTo>
                    <a:cubicBezTo>
                      <a:pt x="596" y="326"/>
                      <a:pt x="590" y="319"/>
                      <a:pt x="583" y="312"/>
                    </a:cubicBezTo>
                    <a:cubicBezTo>
                      <a:pt x="608" y="280"/>
                      <a:pt x="608" y="280"/>
                      <a:pt x="608" y="280"/>
                    </a:cubicBezTo>
                    <a:cubicBezTo>
                      <a:pt x="655" y="330"/>
                      <a:pt x="655" y="330"/>
                      <a:pt x="655" y="330"/>
                    </a:cubicBezTo>
                    <a:cubicBezTo>
                      <a:pt x="669" y="315"/>
                      <a:pt x="669" y="315"/>
                      <a:pt x="669" y="315"/>
                    </a:cubicBezTo>
                    <a:cubicBezTo>
                      <a:pt x="759" y="225"/>
                      <a:pt x="759" y="225"/>
                      <a:pt x="759" y="225"/>
                    </a:cubicBezTo>
                    <a:lnTo>
                      <a:pt x="547" y="0"/>
                    </a:lnTo>
                    <a:close/>
                    <a:moveTo>
                      <a:pt x="104" y="266"/>
                    </a:moveTo>
                    <a:cubicBezTo>
                      <a:pt x="57" y="216"/>
                      <a:pt x="57" y="216"/>
                      <a:pt x="57" y="216"/>
                    </a:cubicBezTo>
                    <a:cubicBezTo>
                      <a:pt x="210" y="65"/>
                      <a:pt x="210" y="65"/>
                      <a:pt x="210" y="65"/>
                    </a:cubicBezTo>
                    <a:cubicBezTo>
                      <a:pt x="252" y="116"/>
                      <a:pt x="252" y="116"/>
                      <a:pt x="252" y="116"/>
                    </a:cubicBezTo>
                    <a:lnTo>
                      <a:pt x="104" y="266"/>
                    </a:lnTo>
                    <a:close/>
                    <a:moveTo>
                      <a:pt x="251" y="300"/>
                    </a:moveTo>
                    <a:cubicBezTo>
                      <a:pt x="242" y="290"/>
                      <a:pt x="227" y="288"/>
                      <a:pt x="219" y="296"/>
                    </a:cubicBezTo>
                    <a:cubicBezTo>
                      <a:pt x="168" y="345"/>
                      <a:pt x="168" y="345"/>
                      <a:pt x="168" y="345"/>
                    </a:cubicBezTo>
                    <a:cubicBezTo>
                      <a:pt x="159" y="353"/>
                      <a:pt x="160" y="368"/>
                      <a:pt x="170" y="378"/>
                    </a:cubicBezTo>
                    <a:cubicBezTo>
                      <a:pt x="179" y="388"/>
                      <a:pt x="194" y="390"/>
                      <a:pt x="202" y="381"/>
                    </a:cubicBezTo>
                    <a:cubicBezTo>
                      <a:pt x="253" y="333"/>
                      <a:pt x="253" y="333"/>
                      <a:pt x="253" y="333"/>
                    </a:cubicBezTo>
                    <a:cubicBezTo>
                      <a:pt x="262" y="324"/>
                      <a:pt x="261" y="310"/>
                      <a:pt x="251" y="300"/>
                    </a:cubicBezTo>
                    <a:close/>
                    <a:moveTo>
                      <a:pt x="297" y="347"/>
                    </a:moveTo>
                    <a:cubicBezTo>
                      <a:pt x="288" y="337"/>
                      <a:pt x="273" y="336"/>
                      <a:pt x="264" y="344"/>
                    </a:cubicBezTo>
                    <a:cubicBezTo>
                      <a:pt x="213" y="393"/>
                      <a:pt x="213" y="393"/>
                      <a:pt x="213" y="393"/>
                    </a:cubicBezTo>
                    <a:cubicBezTo>
                      <a:pt x="205" y="401"/>
                      <a:pt x="206" y="415"/>
                      <a:pt x="215" y="425"/>
                    </a:cubicBezTo>
                    <a:cubicBezTo>
                      <a:pt x="225" y="435"/>
                      <a:pt x="240" y="437"/>
                      <a:pt x="248" y="429"/>
                    </a:cubicBezTo>
                    <a:cubicBezTo>
                      <a:pt x="299" y="380"/>
                      <a:pt x="299" y="380"/>
                      <a:pt x="299" y="380"/>
                    </a:cubicBezTo>
                    <a:cubicBezTo>
                      <a:pt x="308" y="372"/>
                      <a:pt x="307" y="357"/>
                      <a:pt x="297" y="347"/>
                    </a:cubicBezTo>
                    <a:close/>
                    <a:moveTo>
                      <a:pt x="343" y="395"/>
                    </a:moveTo>
                    <a:cubicBezTo>
                      <a:pt x="333" y="385"/>
                      <a:pt x="319" y="383"/>
                      <a:pt x="310" y="391"/>
                    </a:cubicBezTo>
                    <a:cubicBezTo>
                      <a:pt x="259" y="440"/>
                      <a:pt x="259" y="440"/>
                      <a:pt x="259" y="440"/>
                    </a:cubicBezTo>
                    <a:cubicBezTo>
                      <a:pt x="251" y="448"/>
                      <a:pt x="252" y="463"/>
                      <a:pt x="261" y="473"/>
                    </a:cubicBezTo>
                    <a:cubicBezTo>
                      <a:pt x="271" y="483"/>
                      <a:pt x="285" y="484"/>
                      <a:pt x="294" y="476"/>
                    </a:cubicBezTo>
                    <a:cubicBezTo>
                      <a:pt x="345" y="427"/>
                      <a:pt x="345" y="427"/>
                      <a:pt x="345" y="427"/>
                    </a:cubicBezTo>
                    <a:cubicBezTo>
                      <a:pt x="353" y="419"/>
                      <a:pt x="353" y="405"/>
                      <a:pt x="343" y="395"/>
                    </a:cubicBezTo>
                    <a:close/>
                    <a:moveTo>
                      <a:pt x="389" y="442"/>
                    </a:moveTo>
                    <a:cubicBezTo>
                      <a:pt x="379" y="432"/>
                      <a:pt x="364" y="430"/>
                      <a:pt x="356" y="439"/>
                    </a:cubicBezTo>
                    <a:cubicBezTo>
                      <a:pt x="305" y="487"/>
                      <a:pt x="305" y="487"/>
                      <a:pt x="305" y="487"/>
                    </a:cubicBezTo>
                    <a:cubicBezTo>
                      <a:pt x="296" y="496"/>
                      <a:pt x="297" y="510"/>
                      <a:pt x="307" y="520"/>
                    </a:cubicBezTo>
                    <a:cubicBezTo>
                      <a:pt x="317" y="530"/>
                      <a:pt x="331" y="532"/>
                      <a:pt x="340" y="524"/>
                    </a:cubicBezTo>
                    <a:cubicBezTo>
                      <a:pt x="391" y="475"/>
                      <a:pt x="391" y="475"/>
                      <a:pt x="391" y="475"/>
                    </a:cubicBezTo>
                    <a:cubicBezTo>
                      <a:pt x="399" y="467"/>
                      <a:pt x="398" y="452"/>
                      <a:pt x="389" y="442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/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/>
                <a:endParaRPr lang="en-US">
                  <a:latin typeface="+mn-ea"/>
                  <a:cs typeface="+mn-ea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4102" y="1347614"/>
            <a:ext cx="1075775" cy="2149930"/>
            <a:chOff x="604102" y="1347614"/>
            <a:chExt cx="1075775" cy="2149930"/>
          </a:xfrm>
        </p:grpSpPr>
        <p:grpSp>
          <p:nvGrpSpPr>
            <p:cNvPr id="3" name="组合 2"/>
            <p:cNvGrpSpPr/>
            <p:nvPr/>
          </p:nvGrpSpPr>
          <p:grpSpPr>
            <a:xfrm>
              <a:off x="755576" y="1347614"/>
              <a:ext cx="806989" cy="2149930"/>
              <a:chOff x="1477543" y="637844"/>
              <a:chExt cx="6486890" cy="3157021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sp>
          <p:nvSpPr>
            <p:cNvPr id="9" name="文本框 8"/>
            <p:cNvSpPr txBox="1"/>
            <p:nvPr/>
          </p:nvSpPr>
          <p:spPr>
            <a:xfrm>
              <a:off x="765847" y="1858649"/>
              <a:ext cx="738664" cy="11278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3600" b="1" dirty="0">
                  <a:cs typeface="+mn-ea"/>
                </a:rPr>
                <a:t>目录</a:t>
              </a:r>
              <a:endParaRPr lang="zh-CN" altLang="en-US" sz="3600" b="1" dirty="0">
                <a:cs typeface="+mn-ea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1387200" y="1623395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4102" y="2929074"/>
              <a:ext cx="292677" cy="29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3212859" y="1207896"/>
            <a:ext cx="3394810" cy="830997"/>
            <a:chOff x="3212859" y="1207896"/>
            <a:chExt cx="33948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3212859" y="120789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01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研究背景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background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6" name="直接连接符 25"/>
            <p:cNvCxnSpPr>
              <a:endCxn id="14" idx="2"/>
            </p:cNvCxnSpPr>
            <p:nvPr/>
          </p:nvCxnSpPr>
          <p:spPr>
            <a:xfrm>
              <a:off x="3284867" y="203889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3212859" y="3097656"/>
            <a:ext cx="3394810" cy="830997"/>
            <a:chOff x="3212859" y="3097656"/>
            <a:chExt cx="3394810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3212859" y="3097656"/>
              <a:ext cx="3394810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03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研究成果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result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84867" y="3928653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5978782" y="1207896"/>
            <a:ext cx="1833578" cy="839499"/>
            <a:chOff x="5978782" y="1207896"/>
            <a:chExt cx="1833578" cy="839499"/>
          </a:xfrm>
        </p:grpSpPr>
        <p:sp>
          <p:nvSpPr>
            <p:cNvPr id="20" name="文本框 19"/>
            <p:cNvSpPr txBox="1"/>
            <p:nvPr/>
          </p:nvSpPr>
          <p:spPr>
            <a:xfrm>
              <a:off x="5978782" y="120789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02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研究方案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program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978782" y="204739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978782" y="3097656"/>
            <a:ext cx="1833578" cy="839499"/>
            <a:chOff x="5978782" y="3097656"/>
            <a:chExt cx="1833578" cy="839499"/>
          </a:xfrm>
        </p:grpSpPr>
        <p:sp>
          <p:nvSpPr>
            <p:cNvPr id="23" name="文本框 22"/>
            <p:cNvSpPr txBox="1"/>
            <p:nvPr/>
          </p:nvSpPr>
          <p:spPr>
            <a:xfrm>
              <a:off x="5978782" y="3097656"/>
              <a:ext cx="1833578" cy="83099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zh-CN" sz="1400" b="1" dirty="0">
                  <a:latin typeface="+mn-ea"/>
                  <a:cs typeface="+mn-ea"/>
                </a:rPr>
                <a:t>Part 04</a:t>
              </a:r>
              <a:endParaRPr lang="en-US" altLang="zh-CN" sz="1400" b="1" dirty="0">
                <a:latin typeface="+mn-ea"/>
                <a:cs typeface="+mn-ea"/>
              </a:endParaRPr>
            </a:p>
            <a:p>
              <a:r>
                <a:rPr lang="zh-CN" altLang="en-US" sz="2000" b="1" dirty="0">
                  <a:latin typeface="+mn-ea"/>
                  <a:cs typeface="+mn-ea"/>
                </a:rPr>
                <a:t>研究总结</a:t>
              </a:r>
              <a:endParaRPr lang="en-US" altLang="zh-CN" sz="2000" b="1" dirty="0">
                <a:latin typeface="+mn-ea"/>
                <a:cs typeface="+mn-ea"/>
              </a:endParaRPr>
            </a:p>
            <a:p>
              <a:r>
                <a:rPr lang="en-US" altLang="zh-CN" sz="1200" b="1" dirty="0">
                  <a:latin typeface="+mn-ea"/>
                  <a:cs typeface="+mn-ea"/>
                </a:rPr>
                <a:t>Subject summit</a:t>
              </a:r>
              <a:endParaRPr lang="zh-CN" altLang="en-US" sz="1200" b="1" dirty="0">
                <a:latin typeface="+mn-ea"/>
                <a:cs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978782" y="3937155"/>
              <a:ext cx="16253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16216" y="981525"/>
            <a:ext cx="3594735" cy="784830"/>
            <a:chOff x="870239" y="2040912"/>
            <a:chExt cx="3594735" cy="784830"/>
          </a:xfrm>
        </p:grpSpPr>
        <p:sp>
          <p:nvSpPr>
            <p:cNvPr id="12" name="Marketing…"/>
            <p:cNvSpPr txBox="1"/>
            <p:nvPr/>
          </p:nvSpPr>
          <p:spPr>
            <a:xfrm>
              <a:off x="1550715" y="2040912"/>
              <a:ext cx="2914259" cy="78483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Marketing</a:t>
              </a:r>
              <a:endParaRPr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70239" y="2181335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01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6216" y="2067694"/>
            <a:ext cx="3594735" cy="784830"/>
            <a:chOff x="870239" y="3679378"/>
            <a:chExt cx="3594735" cy="784830"/>
          </a:xfrm>
        </p:grpSpPr>
        <p:sp>
          <p:nvSpPr>
            <p:cNvPr id="15" name="Design…"/>
            <p:cNvSpPr txBox="1"/>
            <p:nvPr/>
          </p:nvSpPr>
          <p:spPr>
            <a:xfrm>
              <a:off x="1550715" y="3679378"/>
              <a:ext cx="2914259" cy="78483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Design</a:t>
              </a:r>
              <a:endParaRPr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70239" y="3819801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02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6216" y="3294286"/>
            <a:ext cx="3594735" cy="784830"/>
            <a:chOff x="870239" y="5317843"/>
            <a:chExt cx="3594735" cy="784830"/>
          </a:xfrm>
        </p:grpSpPr>
        <p:sp>
          <p:nvSpPr>
            <p:cNvPr id="18" name="Consulting…"/>
            <p:cNvSpPr txBox="1"/>
            <p:nvPr/>
          </p:nvSpPr>
          <p:spPr>
            <a:xfrm>
              <a:off x="1550715" y="5317843"/>
              <a:ext cx="2914259" cy="784830"/>
            </a:xfrm>
            <a:prstGeom prst="rect">
              <a:avLst/>
            </a:prstGeom>
            <a:ln w="12700">
              <a:miter lim="400000"/>
            </a:ln>
          </p:spPr>
          <p:txBody>
            <a:bodyPr wrap="none" lIns="0" tIns="0" rIns="0" bIns="0">
              <a:spAutoFit/>
            </a:bodyPr>
            <a:lstStyle/>
            <a:p>
              <a:pPr defTabSz="412750" hangingPunct="0">
                <a:lnSpc>
                  <a:spcPct val="150000"/>
                </a:lnSpc>
                <a:defRPr sz="3500" b="0">
                  <a:solidFill>
                    <a:srgbClr val="2B2F3C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16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Consulting</a:t>
              </a:r>
              <a:endParaRPr sz="16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Distinctively develop e-markets without partnerships.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  <a:p>
              <a:pPr defTabSz="412750" hangingPunct="0">
                <a:lnSpc>
                  <a:spcPct val="150000"/>
                </a:lnSpc>
                <a:defRPr sz="2000" b="0">
                  <a:solidFill>
                    <a:srgbClr val="696F78"/>
                  </a:solidFill>
                  <a:latin typeface="Montserrat Light"/>
                  <a:ea typeface="Montserrat Light"/>
                  <a:cs typeface="Montserrat Light"/>
                  <a:sym typeface="Montserrat Light"/>
                </a:defRPr>
              </a:pPr>
              <a:r>
                <a:rPr sz="900" kern="0" dirty="0">
                  <a:latin typeface="Century Gothic" panose="020B0502020202020204" pitchFamily="34" charset="0"/>
                  <a:cs typeface="+mn-ea"/>
                  <a:sym typeface="Montserrat Light"/>
                </a:rPr>
                <a:t>Business outside deliver virtual vectors.</a:t>
              </a:r>
              <a:endParaRPr sz="900" kern="0" dirty="0">
                <a:latin typeface="Century Gothic" panose="020B0502020202020204" pitchFamily="34" charset="0"/>
                <a:cs typeface="+mn-ea"/>
                <a:sym typeface="Montserrat Ligh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70239" y="5458266"/>
              <a:ext cx="6804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Century Gothic" panose="020B0502020202020204" pitchFamily="34" charset="0"/>
                  <a:cs typeface="+mn-ea"/>
                </a:rPr>
                <a:t>03</a:t>
              </a:r>
              <a:endParaRPr lang="zh-CN" altLang="en-US" sz="2800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44108" y="1120583"/>
            <a:ext cx="2673584" cy="2878954"/>
            <a:chOff x="5544108" y="1120583"/>
            <a:chExt cx="2673584" cy="2878954"/>
          </a:xfrm>
        </p:grpSpPr>
        <p:grpSp>
          <p:nvGrpSpPr>
            <p:cNvPr id="21" name="组合 20"/>
            <p:cNvGrpSpPr/>
            <p:nvPr/>
          </p:nvGrpSpPr>
          <p:grpSpPr>
            <a:xfrm>
              <a:off x="6084168" y="1121948"/>
              <a:ext cx="1656184" cy="2877589"/>
              <a:chOff x="1477543" y="637844"/>
              <a:chExt cx="6486890" cy="3157021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25" name="直接连接符 24"/>
            <p:cNvCxnSpPr/>
            <p:nvPr/>
          </p:nvCxnSpPr>
          <p:spPr>
            <a:xfrm flipH="1">
              <a:off x="7416316" y="1120583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5544108" y="3064799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 275"/>
            <p:cNvSpPr>
              <a:spLocks noEditPoints="1"/>
            </p:cNvSpPr>
            <p:nvPr/>
          </p:nvSpPr>
          <p:spPr bwMode="auto">
            <a:xfrm>
              <a:off x="6566615" y="2211986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608931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33517" y="2847589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cs typeface="+mn-ea"/>
              </a:rPr>
              <a:t>答辩</a:t>
            </a:r>
            <a:r>
              <a:rPr lang="zh-CN" altLang="en-US" sz="1400" b="1">
                <a:cs typeface="+mn-ea"/>
              </a:rPr>
              <a:t>人</a:t>
            </a:r>
            <a:r>
              <a:rPr lang="zh-CN" altLang="en-US" sz="1400" b="1" smtClean="0">
                <a:cs typeface="+mn-ea"/>
              </a:rPr>
              <a:t>：青课</a:t>
            </a:r>
            <a:endParaRPr lang="zh-CN" altLang="en-US" sz="14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655391"/>
            <a:ext cx="4104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click to add the title here</a:t>
            </a:r>
            <a:endParaRPr lang="zh-CN" altLang="en-US" sz="20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2404324" y="2159447"/>
            <a:ext cx="42798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cs typeface="+mn-ea"/>
              </a:rPr>
              <a:t>感谢观看</a:t>
            </a:r>
            <a:endParaRPr lang="zh-CN" altLang="en-US" sz="4400" b="1" dirty="0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论文研究背景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01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71600" y="1765563"/>
            <a:ext cx="2613083" cy="2373784"/>
            <a:chOff x="1190099" y="2539962"/>
            <a:chExt cx="3546759" cy="3221955"/>
          </a:xfrm>
          <a:solidFill>
            <a:schemeClr val="tx1"/>
          </a:solidFill>
        </p:grpSpPr>
        <p:sp>
          <p:nvSpPr>
            <p:cNvPr id="12" name="Rectangle 41"/>
            <p:cNvSpPr/>
            <p:nvPr/>
          </p:nvSpPr>
          <p:spPr bwMode="auto">
            <a:xfrm>
              <a:off x="146339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90%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Rectangle 42"/>
            <p:cNvSpPr/>
            <p:nvPr/>
          </p:nvSpPr>
          <p:spPr bwMode="auto">
            <a:xfrm>
              <a:off x="2132627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50%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4" name="Rectangle 43"/>
            <p:cNvSpPr/>
            <p:nvPr/>
          </p:nvSpPr>
          <p:spPr bwMode="auto">
            <a:xfrm>
              <a:off x="280185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65%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90129" y="2539962"/>
              <a:ext cx="3178843" cy="2121088"/>
              <a:chOff x="1501025" y="1863306"/>
              <a:chExt cx="3178843" cy="2121088"/>
            </a:xfrm>
            <a:grpFill/>
          </p:grpSpPr>
          <p:sp>
            <p:nvSpPr>
              <p:cNvPr id="49" name="Isosceles Triangle 2"/>
              <p:cNvSpPr/>
              <p:nvPr/>
            </p:nvSpPr>
            <p:spPr bwMode="auto">
              <a:xfrm>
                <a:off x="1501025" y="1863306"/>
                <a:ext cx="1291986" cy="2121088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0" name="Isosceles Triangle 2"/>
              <p:cNvSpPr/>
              <p:nvPr/>
            </p:nvSpPr>
            <p:spPr bwMode="auto">
              <a:xfrm>
                <a:off x="2181409" y="2632921"/>
                <a:ext cx="1204614" cy="1351473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1" name="Isosceles Triangle 2"/>
              <p:cNvSpPr/>
              <p:nvPr/>
            </p:nvSpPr>
            <p:spPr bwMode="auto">
              <a:xfrm>
                <a:off x="2772563" y="2448883"/>
                <a:ext cx="1405383" cy="1535511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  <p:sp>
            <p:nvSpPr>
              <p:cNvPr id="52" name="Isosceles Triangle 2"/>
              <p:cNvSpPr/>
              <p:nvPr/>
            </p:nvSpPr>
            <p:spPr bwMode="auto">
              <a:xfrm>
                <a:off x="3475254" y="2783498"/>
                <a:ext cx="1204614" cy="1200896"/>
              </a:xfrm>
              <a:custGeom>
                <a:avLst/>
                <a:gdLst>
                  <a:gd name="connsiteX0" fmla="*/ 0 w 1278647"/>
                  <a:gd name="connsiteY0" fmla="*/ 1102282 h 1102282"/>
                  <a:gd name="connsiteX1" fmla="*/ 639324 w 1278647"/>
                  <a:gd name="connsiteY1" fmla="*/ 0 h 1102282"/>
                  <a:gd name="connsiteX2" fmla="*/ 1278647 w 1278647"/>
                  <a:gd name="connsiteY2" fmla="*/ 1102282 h 1102282"/>
                  <a:gd name="connsiteX3" fmla="*/ 0 w 1278647"/>
                  <a:gd name="connsiteY3" fmla="*/ 1102282 h 1102282"/>
                  <a:gd name="connsiteX0-1" fmla="*/ 0 w 1278647"/>
                  <a:gd name="connsiteY0-2" fmla="*/ 1102282 h 1102282"/>
                  <a:gd name="connsiteX1-3" fmla="*/ 639324 w 1278647"/>
                  <a:gd name="connsiteY1-4" fmla="*/ 0 h 1102282"/>
                  <a:gd name="connsiteX2-5" fmla="*/ 1278647 w 1278647"/>
                  <a:gd name="connsiteY2-6" fmla="*/ 1102282 h 1102282"/>
                  <a:gd name="connsiteX3-7" fmla="*/ 0 w 1278647"/>
                  <a:gd name="connsiteY3-8" fmla="*/ 1102282 h 1102282"/>
                  <a:gd name="connsiteX0-9" fmla="*/ 0 w 1278647"/>
                  <a:gd name="connsiteY0-10" fmla="*/ 1102284 h 1102284"/>
                  <a:gd name="connsiteX1-11" fmla="*/ 639324 w 1278647"/>
                  <a:gd name="connsiteY1-12" fmla="*/ 2 h 1102284"/>
                  <a:gd name="connsiteX2-13" fmla="*/ 1278647 w 1278647"/>
                  <a:gd name="connsiteY2-14" fmla="*/ 1102284 h 1102284"/>
                  <a:gd name="connsiteX3-15" fmla="*/ 0 w 1278647"/>
                  <a:gd name="connsiteY3-16" fmla="*/ 1102284 h 110228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1278647" h="1102284">
                    <a:moveTo>
                      <a:pt x="0" y="1102284"/>
                    </a:moveTo>
                    <a:cubicBezTo>
                      <a:pt x="213108" y="734857"/>
                      <a:pt x="133608" y="-1665"/>
                      <a:pt x="639324" y="2"/>
                    </a:cubicBezTo>
                    <a:cubicBezTo>
                      <a:pt x="1145040" y="1669"/>
                      <a:pt x="1065539" y="734857"/>
                      <a:pt x="1278647" y="1102284"/>
                    </a:cubicBezTo>
                    <a:lnTo>
                      <a:pt x="0" y="1102284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schemeClr val="tx1"/>
                  </a:solidFill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endParaRPr>
              </a:p>
            </p:txBody>
          </p:sp>
        </p:grpSp>
        <p:sp>
          <p:nvSpPr>
            <p:cNvPr id="16" name="Rectangle 44"/>
            <p:cNvSpPr/>
            <p:nvPr/>
          </p:nvSpPr>
          <p:spPr bwMode="auto">
            <a:xfrm>
              <a:off x="3471088" y="4796754"/>
              <a:ext cx="633583" cy="35508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40%</a:t>
              </a:r>
              <a:endParaRPr lang="en-US" sz="11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190099" y="5283941"/>
              <a:ext cx="2375829" cy="442455"/>
              <a:chOff x="928662" y="3910468"/>
              <a:chExt cx="2028878" cy="377842"/>
            </a:xfrm>
            <a:grpFill/>
          </p:grpSpPr>
          <p:grpSp>
            <p:nvGrpSpPr>
              <p:cNvPr id="19" name="Group 299"/>
              <p:cNvGrpSpPr/>
              <p:nvPr/>
            </p:nvGrpSpPr>
            <p:grpSpPr>
              <a:xfrm>
                <a:off x="9286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0" name="Group 299"/>
              <p:cNvGrpSpPr/>
              <p:nvPr/>
            </p:nvGrpSpPr>
            <p:grpSpPr>
              <a:xfrm>
                <a:off x="11375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1" name="Group 299"/>
              <p:cNvGrpSpPr/>
              <p:nvPr/>
            </p:nvGrpSpPr>
            <p:grpSpPr>
              <a:xfrm>
                <a:off x="13465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2" name="Group 299"/>
              <p:cNvGrpSpPr/>
              <p:nvPr/>
            </p:nvGrpSpPr>
            <p:grpSpPr>
              <a:xfrm>
                <a:off x="15554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4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3" name="Group 299"/>
              <p:cNvGrpSpPr/>
              <p:nvPr/>
            </p:nvGrpSpPr>
            <p:grpSpPr>
              <a:xfrm>
                <a:off x="17643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4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4" name="Group 299"/>
              <p:cNvGrpSpPr/>
              <p:nvPr/>
            </p:nvGrpSpPr>
            <p:grpSpPr>
              <a:xfrm>
                <a:off x="197328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7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8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5" name="Group 299"/>
              <p:cNvGrpSpPr/>
              <p:nvPr/>
            </p:nvGrpSpPr>
            <p:grpSpPr>
              <a:xfrm>
                <a:off x="218221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5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6" name="Group 299"/>
              <p:cNvGrpSpPr/>
              <p:nvPr/>
            </p:nvGrpSpPr>
            <p:grpSpPr>
              <a:xfrm>
                <a:off x="2391137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3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4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7" name="Group 299"/>
              <p:cNvGrpSpPr/>
              <p:nvPr/>
            </p:nvGrpSpPr>
            <p:grpSpPr>
              <a:xfrm>
                <a:off x="2600062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31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2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  <p:grpSp>
            <p:nvGrpSpPr>
              <p:cNvPr id="28" name="Group 299"/>
              <p:cNvGrpSpPr/>
              <p:nvPr/>
            </p:nvGrpSpPr>
            <p:grpSpPr>
              <a:xfrm>
                <a:off x="2808988" y="3910468"/>
                <a:ext cx="148552" cy="377842"/>
                <a:chOff x="6141009" y="3540977"/>
                <a:chExt cx="85046" cy="216315"/>
              </a:xfrm>
              <a:grpFill/>
            </p:grpSpPr>
            <p:sp>
              <p:nvSpPr>
                <p:cNvPr id="29" name="Freeform 12"/>
                <p:cNvSpPr/>
                <p:nvPr/>
              </p:nvSpPr>
              <p:spPr bwMode="auto">
                <a:xfrm>
                  <a:off x="6141009" y="3577954"/>
                  <a:ext cx="85046" cy="179338"/>
                </a:xfrm>
                <a:custGeom>
                  <a:avLst/>
                  <a:gdLst>
                    <a:gd name="T0" fmla="*/ 59 w 78"/>
                    <a:gd name="T1" fmla="*/ 0 h 164"/>
                    <a:gd name="T2" fmla="*/ 20 w 78"/>
                    <a:gd name="T3" fmla="*/ 0 h 164"/>
                    <a:gd name="T4" fmla="*/ 0 w 78"/>
                    <a:gd name="T5" fmla="*/ 16 h 164"/>
                    <a:gd name="T6" fmla="*/ 0 w 78"/>
                    <a:gd name="T7" fmla="*/ 16 h 164"/>
                    <a:gd name="T8" fmla="*/ 0 w 78"/>
                    <a:gd name="T9" fmla="*/ 19 h 164"/>
                    <a:gd name="T10" fmla="*/ 0 w 78"/>
                    <a:gd name="T11" fmla="*/ 74 h 164"/>
                    <a:gd name="T12" fmla="*/ 7 w 78"/>
                    <a:gd name="T13" fmla="*/ 80 h 164"/>
                    <a:gd name="T14" fmla="*/ 13 w 78"/>
                    <a:gd name="T15" fmla="*/ 74 h 164"/>
                    <a:gd name="T16" fmla="*/ 13 w 78"/>
                    <a:gd name="T17" fmla="*/ 26 h 164"/>
                    <a:gd name="T18" fmla="*/ 19 w 78"/>
                    <a:gd name="T19" fmla="*/ 26 h 164"/>
                    <a:gd name="T20" fmla="*/ 19 w 78"/>
                    <a:gd name="T21" fmla="*/ 72 h 164"/>
                    <a:gd name="T22" fmla="*/ 19 w 78"/>
                    <a:gd name="T23" fmla="*/ 73 h 164"/>
                    <a:gd name="T24" fmla="*/ 19 w 78"/>
                    <a:gd name="T25" fmla="*/ 154 h 164"/>
                    <a:gd name="T26" fmla="*/ 28 w 78"/>
                    <a:gd name="T27" fmla="*/ 164 h 164"/>
                    <a:gd name="T28" fmla="*/ 37 w 78"/>
                    <a:gd name="T29" fmla="*/ 154 h 164"/>
                    <a:gd name="T30" fmla="*/ 37 w 78"/>
                    <a:gd name="T31" fmla="*/ 83 h 164"/>
                    <a:gd name="T32" fmla="*/ 41 w 78"/>
                    <a:gd name="T33" fmla="*/ 83 h 164"/>
                    <a:gd name="T34" fmla="*/ 41 w 78"/>
                    <a:gd name="T35" fmla="*/ 154 h 164"/>
                    <a:gd name="T36" fmla="*/ 50 w 78"/>
                    <a:gd name="T37" fmla="*/ 164 h 164"/>
                    <a:gd name="T38" fmla="*/ 59 w 78"/>
                    <a:gd name="T39" fmla="*/ 154 h 164"/>
                    <a:gd name="T40" fmla="*/ 59 w 78"/>
                    <a:gd name="T41" fmla="*/ 72 h 164"/>
                    <a:gd name="T42" fmla="*/ 59 w 78"/>
                    <a:gd name="T43" fmla="*/ 71 h 164"/>
                    <a:gd name="T44" fmla="*/ 59 w 78"/>
                    <a:gd name="T45" fmla="*/ 26 h 164"/>
                    <a:gd name="T46" fmla="*/ 64 w 78"/>
                    <a:gd name="T47" fmla="*/ 26 h 164"/>
                    <a:gd name="T48" fmla="*/ 64 w 78"/>
                    <a:gd name="T49" fmla="*/ 74 h 164"/>
                    <a:gd name="T50" fmla="*/ 71 w 78"/>
                    <a:gd name="T51" fmla="*/ 80 h 164"/>
                    <a:gd name="T52" fmla="*/ 78 w 78"/>
                    <a:gd name="T53" fmla="*/ 74 h 164"/>
                    <a:gd name="T54" fmla="*/ 78 w 78"/>
                    <a:gd name="T55" fmla="*/ 19 h 164"/>
                    <a:gd name="T56" fmla="*/ 78 w 78"/>
                    <a:gd name="T57" fmla="*/ 16 h 164"/>
                    <a:gd name="T58" fmla="*/ 78 w 78"/>
                    <a:gd name="T59" fmla="*/ 15 h 164"/>
                    <a:gd name="T60" fmla="*/ 59 w 78"/>
                    <a:gd name="T61" fmla="*/ 0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8" h="164">
                      <a:moveTo>
                        <a:pt x="59" y="0"/>
                      </a:move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6" y="0"/>
                        <a:pt x="0" y="12"/>
                        <a:pt x="0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9"/>
                        <a:pt x="0" y="19"/>
                        <a:pt x="0" y="19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7"/>
                        <a:pt x="3" y="80"/>
                        <a:pt x="7" y="80"/>
                      </a:cubicBezTo>
                      <a:cubicBezTo>
                        <a:pt x="10" y="80"/>
                        <a:pt x="13" y="77"/>
                        <a:pt x="13" y="7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19" y="72"/>
                        <a:pt x="19" y="73"/>
                        <a:pt x="19" y="73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19" y="159"/>
                        <a:pt x="23" y="164"/>
                        <a:pt x="28" y="164"/>
                      </a:cubicBezTo>
                      <a:cubicBezTo>
                        <a:pt x="33" y="164"/>
                        <a:pt x="37" y="159"/>
                        <a:pt x="37" y="154"/>
                      </a:cubicBezTo>
                      <a:cubicBezTo>
                        <a:pt x="37" y="83"/>
                        <a:pt x="37" y="83"/>
                        <a:pt x="37" y="83"/>
                      </a:cubicBezTo>
                      <a:cubicBezTo>
                        <a:pt x="41" y="83"/>
                        <a:pt x="41" y="83"/>
                        <a:pt x="41" y="83"/>
                      </a:cubicBezTo>
                      <a:cubicBezTo>
                        <a:pt x="41" y="154"/>
                        <a:pt x="41" y="154"/>
                        <a:pt x="41" y="154"/>
                      </a:cubicBezTo>
                      <a:cubicBezTo>
                        <a:pt x="41" y="159"/>
                        <a:pt x="45" y="164"/>
                        <a:pt x="50" y="164"/>
                      </a:cubicBezTo>
                      <a:cubicBezTo>
                        <a:pt x="55" y="164"/>
                        <a:pt x="59" y="159"/>
                        <a:pt x="59" y="154"/>
                      </a:cubicBezTo>
                      <a:cubicBezTo>
                        <a:pt x="59" y="72"/>
                        <a:pt x="59" y="72"/>
                        <a:pt x="59" y="72"/>
                      </a:cubicBezTo>
                      <a:cubicBezTo>
                        <a:pt x="59" y="71"/>
                        <a:pt x="59" y="71"/>
                        <a:pt x="59" y="71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64" y="26"/>
                        <a:pt x="64" y="26"/>
                        <a:pt x="64" y="26"/>
                      </a:cubicBezTo>
                      <a:cubicBezTo>
                        <a:pt x="64" y="74"/>
                        <a:pt x="64" y="74"/>
                        <a:pt x="64" y="74"/>
                      </a:cubicBezTo>
                      <a:cubicBezTo>
                        <a:pt x="64" y="77"/>
                        <a:pt x="67" y="80"/>
                        <a:pt x="71" y="80"/>
                      </a:cubicBezTo>
                      <a:cubicBezTo>
                        <a:pt x="75" y="80"/>
                        <a:pt x="78" y="77"/>
                        <a:pt x="78" y="74"/>
                      </a:cubicBezTo>
                      <a:cubicBezTo>
                        <a:pt x="78" y="19"/>
                        <a:pt x="78" y="19"/>
                        <a:pt x="78" y="19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10"/>
                        <a:pt x="72" y="0"/>
                        <a:pt x="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  <p:sp>
              <p:nvSpPr>
                <p:cNvPr id="30" name="Oval 13"/>
                <p:cNvSpPr>
                  <a:spLocks noChangeArrowheads="1"/>
                </p:cNvSpPr>
                <p:nvPr/>
              </p:nvSpPr>
              <p:spPr bwMode="auto">
                <a:xfrm>
                  <a:off x="6166893" y="3540977"/>
                  <a:ext cx="33741" cy="33741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>
                    <a:latin typeface="Century Gothic" panose="020B0502020202020204" pitchFamily="34" charset="0"/>
                    <a:cs typeface="+mn-ea"/>
                    <a:sym typeface="Microsoft YaHei" panose="020B0503020204020204" pitchFamily="34" charset="-122"/>
                  </a:endParaRPr>
                </a:p>
              </p:txBody>
            </p:sp>
          </p:grpSp>
        </p:grpSp>
        <p:sp>
          <p:nvSpPr>
            <p:cNvPr id="18" name="Rectangle 41"/>
            <p:cNvSpPr/>
            <p:nvPr/>
          </p:nvSpPr>
          <p:spPr>
            <a:xfrm>
              <a:off x="3770381" y="5302395"/>
              <a:ext cx="966477" cy="4595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dirty="0">
                  <a:latin typeface="Century Gothic" panose="020B0502020202020204" pitchFamily="34" charset="0"/>
                  <a:cs typeface="+mn-ea"/>
                  <a:sym typeface="Microsoft YaHei" panose="020B0503020204020204" pitchFamily="34" charset="-122"/>
                </a:rPr>
                <a:t>100%</a:t>
              </a:r>
              <a:endParaRPr lang="en-US" sz="1600" dirty="0">
                <a:latin typeface="Century Gothic" panose="020B0502020202020204" pitchFamily="34" charset="0"/>
                <a:cs typeface="+mn-ea"/>
                <a:sym typeface="Microsoft YaHei" panose="020B0503020204020204" pitchFamily="34" charset="-122"/>
              </a:endParaRPr>
            </a:p>
          </p:txBody>
        </p:sp>
      </p:grpSp>
      <p:sp>
        <p:nvSpPr>
          <p:cNvPr id="53" name="Making money is art…"/>
          <p:cNvSpPr txBox="1"/>
          <p:nvPr/>
        </p:nvSpPr>
        <p:spPr>
          <a:xfrm>
            <a:off x="5086510" y="987574"/>
            <a:ext cx="3072957" cy="11607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Making money is art</a:t>
            </a: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and working is art and good</a:t>
            </a: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3500" b="0">
                <a:solidFill>
                  <a:srgbClr val="2B2F3C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750" kern="0" dirty="0">
                <a:latin typeface="Century Gothic" panose="020B0502020202020204" pitchFamily="34" charset="0"/>
                <a:cs typeface="+mn-ea"/>
                <a:sym typeface="Montserrat Light"/>
              </a:rPr>
              <a:t>business the best art.</a:t>
            </a:r>
            <a:endParaRPr sz="175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4" name="Distinctively develop without focused partnerships. Business…"/>
          <p:cNvSpPr txBox="1"/>
          <p:nvPr/>
        </p:nvSpPr>
        <p:spPr>
          <a:xfrm>
            <a:off x="5086511" y="2162511"/>
            <a:ext cx="3658053" cy="4323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Distinctively develop without focused partnerships. Business</a:t>
            </a: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 dirty="0">
                <a:latin typeface="Century Gothic" panose="020B0502020202020204" pitchFamily="34" charset="0"/>
                <a:cs typeface="+mn-ea"/>
                <a:sym typeface="Montserrat Light"/>
              </a:rPr>
              <a:t>outside deliver virtual before enterprise convergence.</a:t>
            </a:r>
            <a:endParaRPr sz="1000" kern="0" dirty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5" name="43"/>
          <p:cNvSpPr txBox="1"/>
          <p:nvPr/>
        </p:nvSpPr>
        <p:spPr>
          <a:xfrm>
            <a:off x="5086510" y="3720203"/>
            <a:ext cx="512961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43</a:t>
            </a:r>
            <a:endParaRPr sz="35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6" name="Tittle Here…"/>
          <p:cNvSpPr txBox="1"/>
          <p:nvPr/>
        </p:nvSpPr>
        <p:spPr>
          <a:xfrm>
            <a:off x="5086510" y="4257117"/>
            <a:ext cx="1227900" cy="4323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  <a:endParaRPr sz="1000" kern="0">
              <a:latin typeface="Century Gothic" panose="020B0502020202020204" pitchFamily="34" charset="0"/>
              <a:cs typeface="+mn-ea"/>
              <a:sym typeface="Montserrat SemiBold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  <a:endParaRPr sz="1000" kern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7" name="65"/>
          <p:cNvSpPr txBox="1"/>
          <p:nvPr/>
        </p:nvSpPr>
        <p:spPr>
          <a:xfrm>
            <a:off x="6923055" y="3726671"/>
            <a:ext cx="512961" cy="53860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defRPr sz="7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35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65</a:t>
            </a:r>
            <a:endParaRPr sz="35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58" name="Tittle Here…"/>
          <p:cNvSpPr txBox="1"/>
          <p:nvPr/>
        </p:nvSpPr>
        <p:spPr>
          <a:xfrm>
            <a:off x="6923055" y="4263586"/>
            <a:ext cx="1227900" cy="4323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SemiBold"/>
              </a:rPr>
              <a:t>Tittle Here</a:t>
            </a:r>
            <a:endParaRPr sz="1000" kern="0">
              <a:latin typeface="Century Gothic" panose="020B0502020202020204" pitchFamily="34" charset="0"/>
              <a:cs typeface="+mn-ea"/>
              <a:sym typeface="Montserrat SemiBold"/>
            </a:endParaRPr>
          </a:p>
          <a:p>
            <a:pPr defTabSz="412750" hangingPunct="0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rPr sz="1000" kern="0">
                <a:latin typeface="Century Gothic" panose="020B0502020202020204" pitchFamily="34" charset="0"/>
                <a:cs typeface="+mn-ea"/>
                <a:sym typeface="Montserrat Light"/>
              </a:rPr>
              <a:t>The Business outside</a:t>
            </a:r>
            <a:endParaRPr sz="1000" kern="0">
              <a:latin typeface="Century Gothic" panose="020B0502020202020204" pitchFamily="34" charset="0"/>
              <a:cs typeface="+mn-ea"/>
              <a:sym typeface="Montserrat Light"/>
            </a:endParaRPr>
          </a:p>
        </p:txBody>
      </p:sp>
      <p:sp>
        <p:nvSpPr>
          <p:cNvPr id="59" name="Rounded Rectangle"/>
          <p:cNvSpPr/>
          <p:nvPr/>
        </p:nvSpPr>
        <p:spPr>
          <a:xfrm>
            <a:off x="5086510" y="3175337"/>
            <a:ext cx="2797858" cy="46785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alpha val="1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0" name="Rounded Rectangle"/>
          <p:cNvSpPr/>
          <p:nvPr/>
        </p:nvSpPr>
        <p:spPr>
          <a:xfrm>
            <a:off x="5086510" y="3175337"/>
            <a:ext cx="1964919" cy="4678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 hangingPunct="0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 kern="0">
              <a:latin typeface="Century Gothic" panose="020B0502020202020204" pitchFamily="34" charset="0"/>
              <a:cs typeface="+mn-ea"/>
              <a:sym typeface="Helvetica Neue Medium"/>
            </a:endParaRPr>
          </a:p>
        </p:txBody>
      </p:sp>
      <p:sp>
        <p:nvSpPr>
          <p:cNvPr id="61" name="Design"/>
          <p:cNvSpPr txBox="1"/>
          <p:nvPr/>
        </p:nvSpPr>
        <p:spPr>
          <a:xfrm>
            <a:off x="5086510" y="2941297"/>
            <a:ext cx="419987" cy="2015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l">
              <a:lnSpc>
                <a:spcPct val="150000"/>
              </a:lnSpc>
              <a:defRPr sz="2000" b="0">
                <a:solidFill>
                  <a:srgbClr val="696F78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Design</a:t>
            </a:r>
            <a:endParaRPr sz="10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  <p:sp>
        <p:nvSpPr>
          <p:cNvPr id="62" name="95%"/>
          <p:cNvSpPr txBox="1"/>
          <p:nvPr/>
        </p:nvSpPr>
        <p:spPr>
          <a:xfrm>
            <a:off x="7643918" y="2941297"/>
            <a:ext cx="240450" cy="20153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lnSpc>
                <a:spcPct val="150000"/>
              </a:lnSpc>
              <a:defRPr sz="2000" b="0">
                <a:solidFill>
                  <a:srgbClr val="2B2F3C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pPr defTabSz="412750" hangingPunct="0"/>
            <a:r>
              <a:rPr sz="1000" ker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ea"/>
              </a:rPr>
              <a:t>95%</a:t>
            </a:r>
            <a:endParaRPr sz="1000" ker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>
          <a:xfrm>
            <a:off x="114686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68144" y="2571750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419872" y="1419622"/>
            <a:ext cx="2304256" cy="2304256"/>
            <a:chOff x="3419872" y="1419622"/>
            <a:chExt cx="2304256" cy="2304256"/>
          </a:xfrm>
        </p:grpSpPr>
        <p:sp>
          <p:nvSpPr>
            <p:cNvPr id="15" name="椭圆 14"/>
            <p:cNvSpPr/>
            <p:nvPr/>
          </p:nvSpPr>
          <p:spPr>
            <a:xfrm>
              <a:off x="3419872" y="1419622"/>
              <a:ext cx="2304256" cy="230425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257291" y="2278852"/>
              <a:ext cx="629418" cy="585795"/>
              <a:chOff x="1136662" y="2248537"/>
              <a:chExt cx="629418" cy="585795"/>
            </a:xfrm>
            <a:solidFill>
              <a:schemeClr val="tx2">
                <a:lumMod val="50000"/>
              </a:schemeClr>
            </a:solidFill>
          </p:grpSpPr>
          <p:sp>
            <p:nvSpPr>
              <p:cNvPr id="20" name="Freeform 30"/>
              <p:cNvSpPr/>
              <p:nvPr/>
            </p:nvSpPr>
            <p:spPr bwMode="auto">
              <a:xfrm>
                <a:off x="1314270" y="2248537"/>
                <a:ext cx="292897" cy="227463"/>
              </a:xfrm>
              <a:custGeom>
                <a:avLst/>
                <a:gdLst>
                  <a:gd name="T0" fmla="*/ 0 w 1242"/>
                  <a:gd name="T1" fmla="*/ 483 h 963"/>
                  <a:gd name="T2" fmla="*/ 140 w 1242"/>
                  <a:gd name="T3" fmla="*/ 622 h 963"/>
                  <a:gd name="T4" fmla="*/ 265 w 1242"/>
                  <a:gd name="T5" fmla="*/ 606 h 963"/>
                  <a:gd name="T6" fmla="*/ 279 w 1242"/>
                  <a:gd name="T7" fmla="*/ 690 h 963"/>
                  <a:gd name="T8" fmla="*/ 279 w 1242"/>
                  <a:gd name="T9" fmla="*/ 963 h 963"/>
                  <a:gd name="T10" fmla="*/ 511 w 1242"/>
                  <a:gd name="T11" fmla="*/ 963 h 963"/>
                  <a:gd name="T12" fmla="*/ 553 w 1242"/>
                  <a:gd name="T13" fmla="*/ 953 h 963"/>
                  <a:gd name="T14" fmla="*/ 547 w 1242"/>
                  <a:gd name="T15" fmla="*/ 867 h 963"/>
                  <a:gd name="T16" fmla="*/ 759 w 1242"/>
                  <a:gd name="T17" fmla="*/ 675 h 963"/>
                  <a:gd name="T18" fmla="*/ 971 w 1242"/>
                  <a:gd name="T19" fmla="*/ 867 h 963"/>
                  <a:gd name="T20" fmla="*/ 965 w 1242"/>
                  <a:gd name="T21" fmla="*/ 953 h 963"/>
                  <a:gd name="T22" fmla="*/ 1006 w 1242"/>
                  <a:gd name="T23" fmla="*/ 963 h 963"/>
                  <a:gd name="T24" fmla="*/ 1239 w 1242"/>
                  <a:gd name="T25" fmla="*/ 963 h 963"/>
                  <a:gd name="T26" fmla="*/ 1239 w 1242"/>
                  <a:gd name="T27" fmla="*/ 117 h 963"/>
                  <a:gd name="T28" fmla="*/ 1214 w 1242"/>
                  <a:gd name="T29" fmla="*/ 28 h 963"/>
                  <a:gd name="T30" fmla="*/ 1118 w 1242"/>
                  <a:gd name="T31" fmla="*/ 3 h 963"/>
                  <a:gd name="T32" fmla="*/ 279 w 1242"/>
                  <a:gd name="T33" fmla="*/ 3 h 963"/>
                  <a:gd name="T34" fmla="*/ 279 w 1242"/>
                  <a:gd name="T35" fmla="*/ 276 h 963"/>
                  <a:gd name="T36" fmla="*/ 265 w 1242"/>
                  <a:gd name="T37" fmla="*/ 361 h 963"/>
                  <a:gd name="T38" fmla="*/ 140 w 1242"/>
                  <a:gd name="T39" fmla="*/ 344 h 963"/>
                  <a:gd name="T40" fmla="*/ 0 w 1242"/>
                  <a:gd name="T41" fmla="*/ 483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2" h="963">
                    <a:moveTo>
                      <a:pt x="0" y="483"/>
                    </a:moveTo>
                    <a:cubicBezTo>
                      <a:pt x="0" y="560"/>
                      <a:pt x="63" y="622"/>
                      <a:pt x="140" y="622"/>
                    </a:cubicBezTo>
                    <a:cubicBezTo>
                      <a:pt x="209" y="622"/>
                      <a:pt x="243" y="579"/>
                      <a:pt x="265" y="606"/>
                    </a:cubicBezTo>
                    <a:cubicBezTo>
                      <a:pt x="277" y="620"/>
                      <a:pt x="279" y="637"/>
                      <a:pt x="279" y="690"/>
                    </a:cubicBezTo>
                    <a:lnTo>
                      <a:pt x="279" y="963"/>
                    </a:lnTo>
                    <a:lnTo>
                      <a:pt x="511" y="963"/>
                    </a:lnTo>
                    <a:cubicBezTo>
                      <a:pt x="545" y="963"/>
                      <a:pt x="550" y="960"/>
                      <a:pt x="553" y="953"/>
                    </a:cubicBezTo>
                    <a:cubicBezTo>
                      <a:pt x="559" y="940"/>
                      <a:pt x="547" y="918"/>
                      <a:pt x="547" y="867"/>
                    </a:cubicBezTo>
                    <a:cubicBezTo>
                      <a:pt x="547" y="760"/>
                      <a:pt x="660" y="675"/>
                      <a:pt x="759" y="675"/>
                    </a:cubicBezTo>
                    <a:cubicBezTo>
                      <a:pt x="858" y="675"/>
                      <a:pt x="971" y="756"/>
                      <a:pt x="971" y="867"/>
                    </a:cubicBezTo>
                    <a:cubicBezTo>
                      <a:pt x="971" y="918"/>
                      <a:pt x="959" y="940"/>
                      <a:pt x="965" y="953"/>
                    </a:cubicBezTo>
                    <a:cubicBezTo>
                      <a:pt x="967" y="960"/>
                      <a:pt x="972" y="963"/>
                      <a:pt x="1006" y="963"/>
                    </a:cubicBezTo>
                    <a:lnTo>
                      <a:pt x="1239" y="963"/>
                    </a:lnTo>
                    <a:lnTo>
                      <a:pt x="1239" y="117"/>
                    </a:lnTo>
                    <a:cubicBezTo>
                      <a:pt x="1239" y="117"/>
                      <a:pt x="1242" y="57"/>
                      <a:pt x="1214" y="28"/>
                    </a:cubicBezTo>
                    <a:cubicBezTo>
                      <a:pt x="1185" y="0"/>
                      <a:pt x="1118" y="3"/>
                      <a:pt x="1118" y="3"/>
                    </a:cubicBezTo>
                    <a:lnTo>
                      <a:pt x="279" y="3"/>
                    </a:lnTo>
                    <a:lnTo>
                      <a:pt x="279" y="276"/>
                    </a:lnTo>
                    <a:cubicBezTo>
                      <a:pt x="279" y="329"/>
                      <a:pt x="277" y="347"/>
                      <a:pt x="265" y="361"/>
                    </a:cubicBezTo>
                    <a:cubicBezTo>
                      <a:pt x="243" y="388"/>
                      <a:pt x="209" y="344"/>
                      <a:pt x="140" y="344"/>
                    </a:cubicBezTo>
                    <a:cubicBezTo>
                      <a:pt x="63" y="344"/>
                      <a:pt x="0" y="406"/>
                      <a:pt x="0" y="483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1" name="Freeform 31"/>
              <p:cNvSpPr/>
              <p:nvPr/>
            </p:nvSpPr>
            <p:spPr bwMode="auto">
              <a:xfrm>
                <a:off x="1136662" y="2248537"/>
                <a:ext cx="227463" cy="292898"/>
              </a:xfrm>
              <a:custGeom>
                <a:avLst/>
                <a:gdLst>
                  <a:gd name="T0" fmla="*/ 5 w 965"/>
                  <a:gd name="T1" fmla="*/ 965 h 1244"/>
                  <a:gd name="T2" fmla="*/ 279 w 965"/>
                  <a:gd name="T3" fmla="*/ 965 h 1244"/>
                  <a:gd name="T4" fmla="*/ 363 w 965"/>
                  <a:gd name="T5" fmla="*/ 979 h 1244"/>
                  <a:gd name="T6" fmla="*/ 346 w 965"/>
                  <a:gd name="T7" fmla="*/ 1104 h 1244"/>
                  <a:gd name="T8" fmla="*/ 485 w 965"/>
                  <a:gd name="T9" fmla="*/ 1244 h 1244"/>
                  <a:gd name="T10" fmla="*/ 625 w 965"/>
                  <a:gd name="T11" fmla="*/ 1104 h 1244"/>
                  <a:gd name="T12" fmla="*/ 608 w 965"/>
                  <a:gd name="T13" fmla="*/ 979 h 1244"/>
                  <a:gd name="T14" fmla="*/ 692 w 965"/>
                  <a:gd name="T15" fmla="*/ 965 h 1244"/>
                  <a:gd name="T16" fmla="*/ 965 w 965"/>
                  <a:gd name="T17" fmla="*/ 965 h 1244"/>
                  <a:gd name="T18" fmla="*/ 965 w 965"/>
                  <a:gd name="T19" fmla="*/ 733 h 1244"/>
                  <a:gd name="T20" fmla="*/ 955 w 965"/>
                  <a:gd name="T21" fmla="*/ 691 h 1244"/>
                  <a:gd name="T22" fmla="*/ 869 w 965"/>
                  <a:gd name="T23" fmla="*/ 697 h 1244"/>
                  <a:gd name="T24" fmla="*/ 677 w 965"/>
                  <a:gd name="T25" fmla="*/ 485 h 1244"/>
                  <a:gd name="T26" fmla="*/ 869 w 965"/>
                  <a:gd name="T27" fmla="*/ 273 h 1244"/>
                  <a:gd name="T28" fmla="*/ 955 w 965"/>
                  <a:gd name="T29" fmla="*/ 280 h 1244"/>
                  <a:gd name="T30" fmla="*/ 965 w 965"/>
                  <a:gd name="T31" fmla="*/ 238 h 1244"/>
                  <a:gd name="T32" fmla="*/ 965 w 965"/>
                  <a:gd name="T33" fmla="*/ 5 h 1244"/>
                  <a:gd name="T34" fmla="*/ 141 w 965"/>
                  <a:gd name="T35" fmla="*/ 5 h 1244"/>
                  <a:gd name="T36" fmla="*/ 31 w 965"/>
                  <a:gd name="T37" fmla="*/ 30 h 1244"/>
                  <a:gd name="T38" fmla="*/ 5 w 965"/>
                  <a:gd name="T39" fmla="*/ 129 h 1244"/>
                  <a:gd name="T40" fmla="*/ 5 w 965"/>
                  <a:gd name="T41" fmla="*/ 965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65" h="1244">
                    <a:moveTo>
                      <a:pt x="5" y="965"/>
                    </a:moveTo>
                    <a:lnTo>
                      <a:pt x="279" y="965"/>
                    </a:lnTo>
                    <a:cubicBezTo>
                      <a:pt x="331" y="965"/>
                      <a:pt x="349" y="967"/>
                      <a:pt x="363" y="979"/>
                    </a:cubicBezTo>
                    <a:cubicBezTo>
                      <a:pt x="390" y="1001"/>
                      <a:pt x="346" y="1035"/>
                      <a:pt x="346" y="1104"/>
                    </a:cubicBezTo>
                    <a:cubicBezTo>
                      <a:pt x="346" y="1181"/>
                      <a:pt x="409" y="1244"/>
                      <a:pt x="485" y="1244"/>
                    </a:cubicBezTo>
                    <a:cubicBezTo>
                      <a:pt x="562" y="1244"/>
                      <a:pt x="625" y="1181"/>
                      <a:pt x="625" y="1104"/>
                    </a:cubicBezTo>
                    <a:cubicBezTo>
                      <a:pt x="625" y="1035"/>
                      <a:pt x="581" y="1002"/>
                      <a:pt x="608" y="979"/>
                    </a:cubicBezTo>
                    <a:cubicBezTo>
                      <a:pt x="622" y="967"/>
                      <a:pt x="639" y="965"/>
                      <a:pt x="692" y="965"/>
                    </a:cubicBezTo>
                    <a:lnTo>
                      <a:pt x="965" y="965"/>
                    </a:lnTo>
                    <a:lnTo>
                      <a:pt x="965" y="733"/>
                    </a:lnTo>
                    <a:cubicBezTo>
                      <a:pt x="965" y="699"/>
                      <a:pt x="962" y="694"/>
                      <a:pt x="955" y="691"/>
                    </a:cubicBezTo>
                    <a:cubicBezTo>
                      <a:pt x="942" y="685"/>
                      <a:pt x="920" y="697"/>
                      <a:pt x="869" y="697"/>
                    </a:cubicBezTo>
                    <a:cubicBezTo>
                      <a:pt x="762" y="697"/>
                      <a:pt x="677" y="584"/>
                      <a:pt x="677" y="485"/>
                    </a:cubicBezTo>
                    <a:cubicBezTo>
                      <a:pt x="677" y="386"/>
                      <a:pt x="758" y="273"/>
                      <a:pt x="869" y="273"/>
                    </a:cubicBezTo>
                    <a:cubicBezTo>
                      <a:pt x="920" y="273"/>
                      <a:pt x="942" y="285"/>
                      <a:pt x="955" y="280"/>
                    </a:cubicBezTo>
                    <a:cubicBezTo>
                      <a:pt x="962" y="277"/>
                      <a:pt x="965" y="272"/>
                      <a:pt x="965" y="238"/>
                    </a:cubicBezTo>
                    <a:lnTo>
                      <a:pt x="965" y="5"/>
                    </a:lnTo>
                    <a:lnTo>
                      <a:pt x="141" y="5"/>
                    </a:lnTo>
                    <a:cubicBezTo>
                      <a:pt x="141" y="5"/>
                      <a:pt x="61" y="0"/>
                      <a:pt x="31" y="30"/>
                    </a:cubicBezTo>
                    <a:cubicBezTo>
                      <a:pt x="0" y="61"/>
                      <a:pt x="5" y="129"/>
                      <a:pt x="5" y="129"/>
                    </a:cubicBezTo>
                    <a:lnTo>
                      <a:pt x="5" y="965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2" name="Freeform 32"/>
              <p:cNvSpPr/>
              <p:nvPr/>
            </p:nvSpPr>
            <p:spPr bwMode="auto">
              <a:xfrm>
                <a:off x="1137701" y="2492618"/>
                <a:ext cx="291859" cy="226424"/>
              </a:xfrm>
              <a:custGeom>
                <a:avLst/>
                <a:gdLst>
                  <a:gd name="T0" fmla="*/ 1240 w 1240"/>
                  <a:gd name="T1" fmla="*/ 480 h 960"/>
                  <a:gd name="T2" fmla="*/ 1101 w 1240"/>
                  <a:gd name="T3" fmla="*/ 341 h 960"/>
                  <a:gd name="T4" fmla="*/ 975 w 1240"/>
                  <a:gd name="T5" fmla="*/ 357 h 960"/>
                  <a:gd name="T6" fmla="*/ 961 w 1240"/>
                  <a:gd name="T7" fmla="*/ 273 h 960"/>
                  <a:gd name="T8" fmla="*/ 961 w 1240"/>
                  <a:gd name="T9" fmla="*/ 0 h 960"/>
                  <a:gd name="T10" fmla="*/ 729 w 1240"/>
                  <a:gd name="T11" fmla="*/ 0 h 960"/>
                  <a:gd name="T12" fmla="*/ 687 w 1240"/>
                  <a:gd name="T13" fmla="*/ 10 h 960"/>
                  <a:gd name="T14" fmla="*/ 693 w 1240"/>
                  <a:gd name="T15" fmla="*/ 96 h 960"/>
                  <a:gd name="T16" fmla="*/ 481 w 1240"/>
                  <a:gd name="T17" fmla="*/ 288 h 960"/>
                  <a:gd name="T18" fmla="*/ 270 w 1240"/>
                  <a:gd name="T19" fmla="*/ 96 h 960"/>
                  <a:gd name="T20" fmla="*/ 276 w 1240"/>
                  <a:gd name="T21" fmla="*/ 10 h 960"/>
                  <a:gd name="T22" fmla="*/ 234 w 1240"/>
                  <a:gd name="T23" fmla="*/ 0 h 960"/>
                  <a:gd name="T24" fmla="*/ 1 w 1240"/>
                  <a:gd name="T25" fmla="*/ 0 h 960"/>
                  <a:gd name="T26" fmla="*/ 1 w 1240"/>
                  <a:gd name="T27" fmla="*/ 828 h 960"/>
                  <a:gd name="T28" fmla="*/ 30 w 1240"/>
                  <a:gd name="T29" fmla="*/ 928 h 960"/>
                  <a:gd name="T30" fmla="*/ 129 w 1240"/>
                  <a:gd name="T31" fmla="*/ 960 h 960"/>
                  <a:gd name="T32" fmla="*/ 961 w 1240"/>
                  <a:gd name="T33" fmla="*/ 960 h 960"/>
                  <a:gd name="T34" fmla="*/ 961 w 1240"/>
                  <a:gd name="T35" fmla="*/ 687 h 960"/>
                  <a:gd name="T36" fmla="*/ 975 w 1240"/>
                  <a:gd name="T37" fmla="*/ 602 h 960"/>
                  <a:gd name="T38" fmla="*/ 1101 w 1240"/>
                  <a:gd name="T39" fmla="*/ 619 h 960"/>
                  <a:gd name="T40" fmla="*/ 1240 w 1240"/>
                  <a:gd name="T41" fmla="*/ 48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40" h="960">
                    <a:moveTo>
                      <a:pt x="1240" y="480"/>
                    </a:moveTo>
                    <a:cubicBezTo>
                      <a:pt x="1240" y="403"/>
                      <a:pt x="1178" y="341"/>
                      <a:pt x="1101" y="341"/>
                    </a:cubicBezTo>
                    <a:cubicBezTo>
                      <a:pt x="1031" y="341"/>
                      <a:pt x="998" y="385"/>
                      <a:pt x="975" y="357"/>
                    </a:cubicBezTo>
                    <a:cubicBezTo>
                      <a:pt x="963" y="343"/>
                      <a:pt x="961" y="326"/>
                      <a:pt x="961" y="273"/>
                    </a:cubicBezTo>
                    <a:lnTo>
                      <a:pt x="961" y="0"/>
                    </a:lnTo>
                    <a:lnTo>
                      <a:pt x="729" y="0"/>
                    </a:lnTo>
                    <a:cubicBezTo>
                      <a:pt x="695" y="0"/>
                      <a:pt x="690" y="3"/>
                      <a:pt x="687" y="10"/>
                    </a:cubicBezTo>
                    <a:cubicBezTo>
                      <a:pt x="681" y="23"/>
                      <a:pt x="693" y="45"/>
                      <a:pt x="693" y="96"/>
                    </a:cubicBezTo>
                    <a:cubicBezTo>
                      <a:pt x="693" y="203"/>
                      <a:pt x="580" y="288"/>
                      <a:pt x="481" y="288"/>
                    </a:cubicBezTo>
                    <a:cubicBezTo>
                      <a:pt x="382" y="288"/>
                      <a:pt x="270" y="207"/>
                      <a:pt x="270" y="96"/>
                    </a:cubicBezTo>
                    <a:cubicBezTo>
                      <a:pt x="270" y="45"/>
                      <a:pt x="282" y="23"/>
                      <a:pt x="276" y="10"/>
                    </a:cubicBezTo>
                    <a:cubicBezTo>
                      <a:pt x="273" y="3"/>
                      <a:pt x="268" y="0"/>
                      <a:pt x="234" y="0"/>
                    </a:cubicBezTo>
                    <a:lnTo>
                      <a:pt x="1" y="0"/>
                    </a:lnTo>
                    <a:lnTo>
                      <a:pt x="1" y="828"/>
                    </a:lnTo>
                    <a:cubicBezTo>
                      <a:pt x="1" y="828"/>
                      <a:pt x="0" y="898"/>
                      <a:pt x="30" y="928"/>
                    </a:cubicBezTo>
                    <a:cubicBezTo>
                      <a:pt x="60" y="958"/>
                      <a:pt x="129" y="960"/>
                      <a:pt x="129" y="960"/>
                    </a:cubicBezTo>
                    <a:lnTo>
                      <a:pt x="961" y="960"/>
                    </a:lnTo>
                    <a:lnTo>
                      <a:pt x="961" y="687"/>
                    </a:lnTo>
                    <a:cubicBezTo>
                      <a:pt x="961" y="634"/>
                      <a:pt x="963" y="616"/>
                      <a:pt x="975" y="602"/>
                    </a:cubicBezTo>
                    <a:cubicBezTo>
                      <a:pt x="998" y="575"/>
                      <a:pt x="1031" y="619"/>
                      <a:pt x="1101" y="619"/>
                    </a:cubicBezTo>
                    <a:cubicBezTo>
                      <a:pt x="1178" y="619"/>
                      <a:pt x="1240" y="557"/>
                      <a:pt x="1240" y="48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  <p:sp>
            <p:nvSpPr>
              <p:cNvPr id="23" name="Freeform 33"/>
              <p:cNvSpPr/>
              <p:nvPr/>
            </p:nvSpPr>
            <p:spPr bwMode="auto">
              <a:xfrm>
                <a:off x="1446178" y="2523778"/>
                <a:ext cx="319902" cy="310554"/>
              </a:xfrm>
              <a:custGeom>
                <a:avLst/>
                <a:gdLst>
                  <a:gd name="T0" fmla="*/ 770 w 1358"/>
                  <a:gd name="T1" fmla="*/ 1267 h 1322"/>
                  <a:gd name="T2" fmla="*/ 1358 w 1358"/>
                  <a:gd name="T3" fmla="*/ 679 h 1322"/>
                  <a:gd name="T4" fmla="*/ 1164 w 1358"/>
                  <a:gd name="T5" fmla="*/ 486 h 1322"/>
                  <a:gd name="T6" fmla="*/ 1114 w 1358"/>
                  <a:gd name="T7" fmla="*/ 416 h 1322"/>
                  <a:gd name="T8" fmla="*/ 1215 w 1358"/>
                  <a:gd name="T9" fmla="*/ 339 h 1322"/>
                  <a:gd name="T10" fmla="*/ 1215 w 1358"/>
                  <a:gd name="T11" fmla="*/ 142 h 1322"/>
                  <a:gd name="T12" fmla="*/ 1018 w 1358"/>
                  <a:gd name="T13" fmla="*/ 142 h 1322"/>
                  <a:gd name="T14" fmla="*/ 941 w 1358"/>
                  <a:gd name="T15" fmla="*/ 243 h 1322"/>
                  <a:gd name="T16" fmla="*/ 872 w 1358"/>
                  <a:gd name="T17" fmla="*/ 193 h 1322"/>
                  <a:gd name="T18" fmla="*/ 679 w 1358"/>
                  <a:gd name="T19" fmla="*/ 0 h 1322"/>
                  <a:gd name="T20" fmla="*/ 514 w 1358"/>
                  <a:gd name="T21" fmla="*/ 164 h 1322"/>
                  <a:gd name="T22" fmla="*/ 492 w 1358"/>
                  <a:gd name="T23" fmla="*/ 201 h 1322"/>
                  <a:gd name="T24" fmla="*/ 557 w 1358"/>
                  <a:gd name="T25" fmla="*/ 258 h 1322"/>
                  <a:gd name="T26" fmla="*/ 543 w 1358"/>
                  <a:gd name="T27" fmla="*/ 543 h 1322"/>
                  <a:gd name="T28" fmla="*/ 258 w 1358"/>
                  <a:gd name="T29" fmla="*/ 557 h 1322"/>
                  <a:gd name="T30" fmla="*/ 201 w 1358"/>
                  <a:gd name="T31" fmla="*/ 492 h 1322"/>
                  <a:gd name="T32" fmla="*/ 164 w 1358"/>
                  <a:gd name="T33" fmla="*/ 514 h 1322"/>
                  <a:gd name="T34" fmla="*/ 0 w 1358"/>
                  <a:gd name="T35" fmla="*/ 679 h 1322"/>
                  <a:gd name="T36" fmla="*/ 590 w 1358"/>
                  <a:gd name="T37" fmla="*/ 1269 h 1322"/>
                  <a:gd name="T38" fmla="*/ 679 w 1358"/>
                  <a:gd name="T39" fmla="*/ 1322 h 1322"/>
                  <a:gd name="T40" fmla="*/ 770 w 1358"/>
                  <a:gd name="T41" fmla="*/ 1267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58" h="1322">
                    <a:moveTo>
                      <a:pt x="770" y="1267"/>
                    </a:moveTo>
                    <a:lnTo>
                      <a:pt x="1358" y="679"/>
                    </a:lnTo>
                    <a:lnTo>
                      <a:pt x="1164" y="486"/>
                    </a:lnTo>
                    <a:cubicBezTo>
                      <a:pt x="1127" y="448"/>
                      <a:pt x="1116" y="435"/>
                      <a:pt x="1114" y="416"/>
                    </a:cubicBezTo>
                    <a:cubicBezTo>
                      <a:pt x="1111" y="381"/>
                      <a:pt x="1166" y="389"/>
                      <a:pt x="1215" y="339"/>
                    </a:cubicBezTo>
                    <a:cubicBezTo>
                      <a:pt x="1270" y="285"/>
                      <a:pt x="1270" y="197"/>
                      <a:pt x="1215" y="142"/>
                    </a:cubicBezTo>
                    <a:cubicBezTo>
                      <a:pt x="1161" y="88"/>
                      <a:pt x="1073" y="88"/>
                      <a:pt x="1018" y="142"/>
                    </a:cubicBezTo>
                    <a:cubicBezTo>
                      <a:pt x="969" y="192"/>
                      <a:pt x="976" y="246"/>
                      <a:pt x="941" y="243"/>
                    </a:cubicBezTo>
                    <a:cubicBezTo>
                      <a:pt x="923" y="242"/>
                      <a:pt x="909" y="230"/>
                      <a:pt x="872" y="193"/>
                    </a:cubicBezTo>
                    <a:lnTo>
                      <a:pt x="679" y="0"/>
                    </a:lnTo>
                    <a:lnTo>
                      <a:pt x="514" y="164"/>
                    </a:lnTo>
                    <a:cubicBezTo>
                      <a:pt x="490" y="189"/>
                      <a:pt x="489" y="194"/>
                      <a:pt x="492" y="201"/>
                    </a:cubicBezTo>
                    <a:cubicBezTo>
                      <a:pt x="497" y="214"/>
                      <a:pt x="521" y="222"/>
                      <a:pt x="557" y="258"/>
                    </a:cubicBezTo>
                    <a:cubicBezTo>
                      <a:pt x="633" y="333"/>
                      <a:pt x="613" y="473"/>
                      <a:pt x="543" y="543"/>
                    </a:cubicBezTo>
                    <a:cubicBezTo>
                      <a:pt x="473" y="613"/>
                      <a:pt x="336" y="636"/>
                      <a:pt x="258" y="557"/>
                    </a:cubicBezTo>
                    <a:cubicBezTo>
                      <a:pt x="222" y="521"/>
                      <a:pt x="215" y="497"/>
                      <a:pt x="201" y="492"/>
                    </a:cubicBezTo>
                    <a:cubicBezTo>
                      <a:pt x="194" y="489"/>
                      <a:pt x="189" y="490"/>
                      <a:pt x="164" y="514"/>
                    </a:cubicBezTo>
                    <a:lnTo>
                      <a:pt x="0" y="679"/>
                    </a:lnTo>
                    <a:lnTo>
                      <a:pt x="590" y="1269"/>
                    </a:lnTo>
                    <a:cubicBezTo>
                      <a:pt x="590" y="1269"/>
                      <a:pt x="636" y="1322"/>
                      <a:pt x="679" y="1322"/>
                    </a:cubicBezTo>
                    <a:cubicBezTo>
                      <a:pt x="721" y="1322"/>
                      <a:pt x="770" y="1267"/>
                      <a:pt x="770" y="126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th-TH">
                  <a:solidFill>
                    <a:prstClr val="black"/>
                  </a:solidFill>
                  <a:latin typeface="等线" panose="020F0502020204030204"/>
                  <a:cs typeface="+mn-ea"/>
                </a:endParaRPr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1117738" y="2207917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68144" y="2233196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6" name="TextBox 13"/>
          <p:cNvSpPr txBox="1"/>
          <p:nvPr/>
        </p:nvSpPr>
        <p:spPr>
          <a:xfrm>
            <a:off x="1117738" y="2636145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5868144" y="2618856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72208" y="1610444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29" name="Freeform 1673"/>
            <p:cNvSpPr/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0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1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2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3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580887" y="1631211"/>
            <a:ext cx="760809" cy="533079"/>
            <a:chOff x="8275083" y="4291968"/>
            <a:chExt cx="760809" cy="533079"/>
          </a:xfrm>
          <a:solidFill>
            <a:schemeClr val="tx2">
              <a:lumMod val="50000"/>
            </a:schemeClr>
          </a:solidFill>
        </p:grpSpPr>
        <p:sp>
          <p:nvSpPr>
            <p:cNvPr id="35" name="Freeform 1673"/>
            <p:cNvSpPr/>
            <p:nvPr/>
          </p:nvSpPr>
          <p:spPr bwMode="auto">
            <a:xfrm>
              <a:off x="8275083" y="4804276"/>
              <a:ext cx="760809" cy="20771"/>
            </a:xfrm>
            <a:custGeom>
              <a:avLst/>
              <a:gdLst>
                <a:gd name="T0" fmla="*/ 2 w 121"/>
                <a:gd name="T1" fmla="*/ 4 h 4"/>
                <a:gd name="T2" fmla="*/ 0 w 121"/>
                <a:gd name="T3" fmla="*/ 2 h 4"/>
                <a:gd name="T4" fmla="*/ 2 w 121"/>
                <a:gd name="T5" fmla="*/ 0 h 4"/>
                <a:gd name="T6" fmla="*/ 119 w 121"/>
                <a:gd name="T7" fmla="*/ 0 h 4"/>
                <a:gd name="T8" fmla="*/ 121 w 121"/>
                <a:gd name="T9" fmla="*/ 2 h 4"/>
                <a:gd name="T10" fmla="*/ 119 w 121"/>
                <a:gd name="T11" fmla="*/ 4 h 4"/>
                <a:gd name="T12" fmla="*/ 2 w 12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20" y="0"/>
                    <a:pt x="121" y="1"/>
                    <a:pt x="121" y="2"/>
                  </a:cubicBezTo>
                  <a:cubicBezTo>
                    <a:pt x="121" y="3"/>
                    <a:pt x="120" y="4"/>
                    <a:pt x="119" y="4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6" name="Rectangle 1674"/>
            <p:cNvSpPr>
              <a:spLocks noChangeArrowheads="1"/>
            </p:cNvSpPr>
            <p:nvPr/>
          </p:nvSpPr>
          <p:spPr bwMode="auto">
            <a:xfrm>
              <a:off x="8373007" y="4409659"/>
              <a:ext cx="112990" cy="33923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7" name="Rectangle 1675"/>
            <p:cNvSpPr>
              <a:spLocks noChangeArrowheads="1"/>
            </p:cNvSpPr>
            <p:nvPr/>
          </p:nvSpPr>
          <p:spPr bwMode="auto">
            <a:xfrm>
              <a:off x="8538728" y="4291968"/>
              <a:ext cx="112990" cy="45692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8" name="Rectangle 1676"/>
            <p:cNvSpPr>
              <a:spLocks noChangeArrowheads="1"/>
            </p:cNvSpPr>
            <p:nvPr/>
          </p:nvSpPr>
          <p:spPr bwMode="auto">
            <a:xfrm>
              <a:off x="8689389" y="4430425"/>
              <a:ext cx="105460" cy="31846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  <p:sp>
          <p:nvSpPr>
            <p:cNvPr id="39" name="Rectangle 1677"/>
            <p:cNvSpPr>
              <a:spLocks noChangeArrowheads="1"/>
            </p:cNvSpPr>
            <p:nvPr/>
          </p:nvSpPr>
          <p:spPr bwMode="auto">
            <a:xfrm>
              <a:off x="8855110" y="4534270"/>
              <a:ext cx="112990" cy="21461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203848" y="1131590"/>
            <a:ext cx="2673584" cy="2878954"/>
            <a:chOff x="3203848" y="1131590"/>
            <a:chExt cx="2673584" cy="2878954"/>
          </a:xfrm>
        </p:grpSpPr>
        <p:grpSp>
          <p:nvGrpSpPr>
            <p:cNvPr id="11" name="组合 10"/>
            <p:cNvGrpSpPr/>
            <p:nvPr/>
          </p:nvGrpSpPr>
          <p:grpSpPr>
            <a:xfrm>
              <a:off x="3743908" y="1132955"/>
              <a:ext cx="1656184" cy="2877589"/>
              <a:chOff x="1477543" y="637844"/>
              <a:chExt cx="6486890" cy="315702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1835696" y="915566"/>
                <a:ext cx="5472608" cy="2520280"/>
              </a:xfrm>
              <a:prstGeom prst="rect">
                <a:avLst/>
              </a:prstGeom>
              <a:no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6868198" y="637844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477543" y="2571750"/>
                <a:ext cx="1096235" cy="12231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H="1">
              <a:off x="5076056" y="113159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3203848" y="3075806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75"/>
            <p:cNvSpPr>
              <a:spLocks noEditPoints="1"/>
            </p:cNvSpPr>
            <p:nvPr/>
          </p:nvSpPr>
          <p:spPr bwMode="auto">
            <a:xfrm>
              <a:off x="4226355" y="2222993"/>
              <a:ext cx="691289" cy="697514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144 h 288"/>
                <a:gd name="T4" fmla="*/ 144 w 288"/>
                <a:gd name="T5" fmla="*/ 288 h 288"/>
                <a:gd name="T6" fmla="*/ 288 w 288"/>
                <a:gd name="T7" fmla="*/ 144 h 288"/>
                <a:gd name="T8" fmla="*/ 144 w 288"/>
                <a:gd name="T9" fmla="*/ 0 h 288"/>
                <a:gd name="T10" fmla="*/ 233 w 288"/>
                <a:gd name="T11" fmla="*/ 131 h 288"/>
                <a:gd name="T12" fmla="*/ 230 w 288"/>
                <a:gd name="T13" fmla="*/ 134 h 288"/>
                <a:gd name="T14" fmla="*/ 189 w 288"/>
                <a:gd name="T15" fmla="*/ 161 h 288"/>
                <a:gd name="T16" fmla="*/ 187 w 288"/>
                <a:gd name="T17" fmla="*/ 165 h 288"/>
                <a:gd name="T18" fmla="*/ 188 w 288"/>
                <a:gd name="T19" fmla="*/ 166 h 288"/>
                <a:gd name="T20" fmla="*/ 205 w 288"/>
                <a:gd name="T21" fmla="*/ 218 h 288"/>
                <a:gd name="T22" fmla="*/ 206 w 288"/>
                <a:gd name="T23" fmla="*/ 223 h 288"/>
                <a:gd name="T24" fmla="*/ 205 w 288"/>
                <a:gd name="T25" fmla="*/ 229 h 288"/>
                <a:gd name="T26" fmla="*/ 198 w 288"/>
                <a:gd name="T27" fmla="*/ 232 h 288"/>
                <a:gd name="T28" fmla="*/ 198 w 288"/>
                <a:gd name="T29" fmla="*/ 232 h 288"/>
                <a:gd name="T30" fmla="*/ 190 w 288"/>
                <a:gd name="T31" fmla="*/ 229 h 288"/>
                <a:gd name="T32" fmla="*/ 148 w 288"/>
                <a:gd name="T33" fmla="*/ 195 h 288"/>
                <a:gd name="T34" fmla="*/ 146 w 288"/>
                <a:gd name="T35" fmla="*/ 194 h 288"/>
                <a:gd name="T36" fmla="*/ 144 w 288"/>
                <a:gd name="T37" fmla="*/ 195 h 288"/>
                <a:gd name="T38" fmla="*/ 104 w 288"/>
                <a:gd name="T39" fmla="*/ 229 h 288"/>
                <a:gd name="T40" fmla="*/ 96 w 288"/>
                <a:gd name="T41" fmla="*/ 232 h 288"/>
                <a:gd name="T42" fmla="*/ 89 w 288"/>
                <a:gd name="T43" fmla="*/ 229 h 288"/>
                <a:gd name="T44" fmla="*/ 87 w 288"/>
                <a:gd name="T45" fmla="*/ 223 h 288"/>
                <a:gd name="T46" fmla="*/ 88 w 288"/>
                <a:gd name="T47" fmla="*/ 218 h 288"/>
                <a:gd name="T48" fmla="*/ 104 w 288"/>
                <a:gd name="T49" fmla="*/ 166 h 288"/>
                <a:gd name="T50" fmla="*/ 104 w 288"/>
                <a:gd name="T51" fmla="*/ 165 h 288"/>
                <a:gd name="T52" fmla="*/ 102 w 288"/>
                <a:gd name="T53" fmla="*/ 161 h 288"/>
                <a:gd name="T54" fmla="*/ 61 w 288"/>
                <a:gd name="T55" fmla="*/ 134 h 288"/>
                <a:gd name="T56" fmla="*/ 58 w 288"/>
                <a:gd name="T57" fmla="*/ 131 h 288"/>
                <a:gd name="T58" fmla="*/ 56 w 288"/>
                <a:gd name="T59" fmla="*/ 125 h 288"/>
                <a:gd name="T60" fmla="*/ 57 w 288"/>
                <a:gd name="T61" fmla="*/ 120 h 288"/>
                <a:gd name="T62" fmla="*/ 61 w 288"/>
                <a:gd name="T63" fmla="*/ 117 h 288"/>
                <a:gd name="T64" fmla="*/ 67 w 288"/>
                <a:gd name="T65" fmla="*/ 116 h 288"/>
                <a:gd name="T66" fmla="*/ 118 w 288"/>
                <a:gd name="T67" fmla="*/ 116 h 288"/>
                <a:gd name="T68" fmla="*/ 120 w 288"/>
                <a:gd name="T69" fmla="*/ 115 h 288"/>
                <a:gd name="T70" fmla="*/ 122 w 288"/>
                <a:gd name="T71" fmla="*/ 113 h 288"/>
                <a:gd name="T72" fmla="*/ 136 w 288"/>
                <a:gd name="T73" fmla="*/ 61 h 288"/>
                <a:gd name="T74" fmla="*/ 138 w 288"/>
                <a:gd name="T75" fmla="*/ 56 h 288"/>
                <a:gd name="T76" fmla="*/ 146 w 288"/>
                <a:gd name="T77" fmla="*/ 52 h 288"/>
                <a:gd name="T78" fmla="*/ 153 w 288"/>
                <a:gd name="T79" fmla="*/ 56 h 288"/>
                <a:gd name="T80" fmla="*/ 155 w 288"/>
                <a:gd name="T81" fmla="*/ 61 h 288"/>
                <a:gd name="T82" fmla="*/ 170 w 288"/>
                <a:gd name="T83" fmla="*/ 113 h 288"/>
                <a:gd name="T84" fmla="*/ 171 w 288"/>
                <a:gd name="T85" fmla="*/ 115 h 288"/>
                <a:gd name="T86" fmla="*/ 174 w 288"/>
                <a:gd name="T87" fmla="*/ 116 h 288"/>
                <a:gd name="T88" fmla="*/ 224 w 288"/>
                <a:gd name="T89" fmla="*/ 116 h 288"/>
                <a:gd name="T90" fmla="*/ 229 w 288"/>
                <a:gd name="T91" fmla="*/ 117 h 288"/>
                <a:gd name="T92" fmla="*/ 234 w 288"/>
                <a:gd name="T93" fmla="*/ 120 h 288"/>
                <a:gd name="T94" fmla="*/ 236 w 288"/>
                <a:gd name="T95" fmla="*/ 125 h 288"/>
                <a:gd name="T96" fmla="*/ 233 w 288"/>
                <a:gd name="T97" fmla="*/ 13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223"/>
                    <a:pt x="65" y="288"/>
                    <a:pt x="144" y="288"/>
                  </a:cubicBezTo>
                  <a:cubicBezTo>
                    <a:pt x="224" y="288"/>
                    <a:pt x="288" y="223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  <a:moveTo>
                    <a:pt x="233" y="131"/>
                  </a:moveTo>
                  <a:cubicBezTo>
                    <a:pt x="232" y="133"/>
                    <a:pt x="231" y="134"/>
                    <a:pt x="230" y="13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8" y="161"/>
                    <a:pt x="187" y="164"/>
                    <a:pt x="187" y="165"/>
                  </a:cubicBezTo>
                  <a:cubicBezTo>
                    <a:pt x="187" y="165"/>
                    <a:pt x="187" y="166"/>
                    <a:pt x="188" y="166"/>
                  </a:cubicBezTo>
                  <a:cubicBezTo>
                    <a:pt x="205" y="218"/>
                    <a:pt x="205" y="218"/>
                    <a:pt x="205" y="218"/>
                  </a:cubicBezTo>
                  <a:cubicBezTo>
                    <a:pt x="206" y="220"/>
                    <a:pt x="206" y="221"/>
                    <a:pt x="206" y="223"/>
                  </a:cubicBezTo>
                  <a:cubicBezTo>
                    <a:pt x="206" y="225"/>
                    <a:pt x="206" y="227"/>
                    <a:pt x="205" y="229"/>
                  </a:cubicBezTo>
                  <a:cubicBezTo>
                    <a:pt x="203" y="231"/>
                    <a:pt x="200" y="232"/>
                    <a:pt x="198" y="232"/>
                  </a:cubicBezTo>
                  <a:cubicBezTo>
                    <a:pt x="198" y="232"/>
                    <a:pt x="198" y="232"/>
                    <a:pt x="198" y="232"/>
                  </a:cubicBezTo>
                  <a:cubicBezTo>
                    <a:pt x="194" y="232"/>
                    <a:pt x="192" y="230"/>
                    <a:pt x="190" y="229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48" y="194"/>
                    <a:pt x="147" y="194"/>
                    <a:pt x="146" y="194"/>
                  </a:cubicBezTo>
                  <a:cubicBezTo>
                    <a:pt x="145" y="194"/>
                    <a:pt x="144" y="194"/>
                    <a:pt x="144" y="195"/>
                  </a:cubicBezTo>
                  <a:cubicBezTo>
                    <a:pt x="104" y="229"/>
                    <a:pt x="104" y="229"/>
                    <a:pt x="104" y="229"/>
                  </a:cubicBezTo>
                  <a:cubicBezTo>
                    <a:pt x="102" y="230"/>
                    <a:pt x="100" y="232"/>
                    <a:pt x="96" y="232"/>
                  </a:cubicBezTo>
                  <a:cubicBezTo>
                    <a:pt x="94" y="232"/>
                    <a:pt x="91" y="231"/>
                    <a:pt x="89" y="229"/>
                  </a:cubicBezTo>
                  <a:cubicBezTo>
                    <a:pt x="88" y="226"/>
                    <a:pt x="87" y="224"/>
                    <a:pt x="87" y="223"/>
                  </a:cubicBezTo>
                  <a:cubicBezTo>
                    <a:pt x="87" y="221"/>
                    <a:pt x="88" y="220"/>
                    <a:pt x="88" y="218"/>
                  </a:cubicBezTo>
                  <a:cubicBezTo>
                    <a:pt x="104" y="166"/>
                    <a:pt x="104" y="166"/>
                    <a:pt x="104" y="166"/>
                  </a:cubicBezTo>
                  <a:cubicBezTo>
                    <a:pt x="104" y="166"/>
                    <a:pt x="104" y="166"/>
                    <a:pt x="104" y="165"/>
                  </a:cubicBezTo>
                  <a:cubicBezTo>
                    <a:pt x="104" y="164"/>
                    <a:pt x="103" y="162"/>
                    <a:pt x="102" y="161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60" y="134"/>
                    <a:pt x="59" y="133"/>
                    <a:pt x="58" y="131"/>
                  </a:cubicBezTo>
                  <a:cubicBezTo>
                    <a:pt x="57" y="130"/>
                    <a:pt x="56" y="128"/>
                    <a:pt x="56" y="125"/>
                  </a:cubicBezTo>
                  <a:cubicBezTo>
                    <a:pt x="56" y="123"/>
                    <a:pt x="56" y="121"/>
                    <a:pt x="57" y="120"/>
                  </a:cubicBezTo>
                  <a:cubicBezTo>
                    <a:pt x="59" y="119"/>
                    <a:pt x="60" y="118"/>
                    <a:pt x="61" y="117"/>
                  </a:cubicBezTo>
                  <a:cubicBezTo>
                    <a:pt x="63" y="116"/>
                    <a:pt x="65" y="116"/>
                    <a:pt x="67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8" y="116"/>
                    <a:pt x="119" y="116"/>
                    <a:pt x="120" y="115"/>
                  </a:cubicBezTo>
                  <a:cubicBezTo>
                    <a:pt x="121" y="115"/>
                    <a:pt x="121" y="114"/>
                    <a:pt x="122" y="113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7" y="59"/>
                    <a:pt x="137" y="57"/>
                    <a:pt x="138" y="56"/>
                  </a:cubicBezTo>
                  <a:cubicBezTo>
                    <a:pt x="139" y="54"/>
                    <a:pt x="142" y="52"/>
                    <a:pt x="146" y="52"/>
                  </a:cubicBezTo>
                  <a:cubicBezTo>
                    <a:pt x="150" y="52"/>
                    <a:pt x="152" y="54"/>
                    <a:pt x="153" y="56"/>
                  </a:cubicBezTo>
                  <a:cubicBezTo>
                    <a:pt x="154" y="57"/>
                    <a:pt x="154" y="59"/>
                    <a:pt x="155" y="61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5"/>
                    <a:pt x="171" y="115"/>
                  </a:cubicBezTo>
                  <a:cubicBezTo>
                    <a:pt x="172" y="116"/>
                    <a:pt x="173" y="116"/>
                    <a:pt x="174" y="116"/>
                  </a:cubicBezTo>
                  <a:cubicBezTo>
                    <a:pt x="224" y="116"/>
                    <a:pt x="224" y="116"/>
                    <a:pt x="224" y="116"/>
                  </a:cubicBezTo>
                  <a:cubicBezTo>
                    <a:pt x="226" y="116"/>
                    <a:pt x="227" y="116"/>
                    <a:pt x="229" y="117"/>
                  </a:cubicBezTo>
                  <a:cubicBezTo>
                    <a:pt x="230" y="117"/>
                    <a:pt x="232" y="118"/>
                    <a:pt x="234" y="120"/>
                  </a:cubicBezTo>
                  <a:cubicBezTo>
                    <a:pt x="235" y="121"/>
                    <a:pt x="236" y="123"/>
                    <a:pt x="236" y="125"/>
                  </a:cubicBezTo>
                  <a:cubicBezTo>
                    <a:pt x="236" y="128"/>
                    <a:pt x="234" y="130"/>
                    <a:pt x="233" y="13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cxnSp>
        <p:nvCxnSpPr>
          <p:cNvPr id="22" name="直接连接符 21"/>
          <p:cNvCxnSpPr/>
          <p:nvPr/>
        </p:nvCxnSpPr>
        <p:spPr>
          <a:xfrm>
            <a:off x="1072734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43608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043608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041286" y="2503535"/>
            <a:ext cx="20276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012160" y="2139702"/>
            <a:ext cx="2256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entury Gothic" panose="020B0502020202020204" pitchFamily="34" charset="0"/>
                <a:cs typeface="+mn-ea"/>
              </a:rPr>
              <a:t>Click to add the title</a:t>
            </a:r>
            <a:endParaRPr lang="zh-CN" altLang="en-US" sz="1600" dirty="0">
              <a:latin typeface="Century Gothic" panose="020B0502020202020204" pitchFamily="34" charset="0"/>
              <a:cs typeface="+mn-ea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6012160" y="2567930"/>
            <a:ext cx="2182378" cy="867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200" dirty="0">
                <a:latin typeface="+mn-ea"/>
                <a:cs typeface="+mn-ea"/>
                <a:sym typeface="Calibri" panose="020F0502020204030204" pitchFamily="34" charset="0"/>
              </a:rPr>
              <a:t>点击输入标题</a:t>
            </a:r>
            <a:endParaRPr lang="en-US" altLang="zh-CN" sz="120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050" dirty="0">
                <a:latin typeface="+mn-ea"/>
                <a:cs typeface="+mn-ea"/>
                <a:sym typeface="Calibri" panose="020F0502020204030204" pitchFamily="34" charset="0"/>
              </a:rPr>
              <a:t>单击此处可编辑内容，根据您的需要自由拉伸文本框大小</a:t>
            </a:r>
            <a:endParaRPr lang="en-US" altLang="zh-CN" sz="1050" dirty="0">
              <a:latin typeface="+mn-ea"/>
              <a:cs typeface="+mn-ea"/>
              <a:sym typeface="Calibri" panose="020F0502020204030204" pitchFamily="34" charset="0"/>
            </a:endParaRPr>
          </a:p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1050" dirty="0">
                <a:latin typeface="+mn-ea"/>
                <a:cs typeface="+mn-ea"/>
              </a:rPr>
              <a:t>……</a:t>
            </a:r>
            <a:endParaRPr lang="en-US" altLang="zh-CN" sz="105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9552" y="843558"/>
            <a:ext cx="8280920" cy="3833750"/>
            <a:chOff x="880110" y="1546860"/>
            <a:chExt cx="10303485" cy="4770120"/>
          </a:xfrm>
        </p:grpSpPr>
        <p:sp>
          <p:nvSpPr>
            <p:cNvPr id="11" name="椭圆 10"/>
            <p:cNvSpPr/>
            <p:nvPr/>
          </p:nvSpPr>
          <p:spPr>
            <a:xfrm>
              <a:off x="3272790" y="3177540"/>
              <a:ext cx="3139440" cy="31394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80110" y="1546860"/>
              <a:ext cx="3139440" cy="313944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493306" y="1842135"/>
              <a:ext cx="2335743" cy="2250868"/>
              <a:chOff x="4865156" y="794385"/>
              <a:chExt cx="2335743" cy="2250868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36456" y="3560088"/>
              <a:ext cx="2335743" cy="2250868"/>
              <a:chOff x="4865156" y="794385"/>
              <a:chExt cx="2335743" cy="2250868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5191369" y="794385"/>
                <a:ext cx="1270912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cs typeface="+mn-ea"/>
                    <a:sym typeface="+mn-lt"/>
                  </a:rPr>
                  <a:t>OPTION 1</a:t>
                </a:r>
                <a:endParaRPr lang="zh-CN" altLang="en-US" sz="1400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865157" y="1126629"/>
                <a:ext cx="1645883" cy="727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cs typeface="+mn-ea"/>
                    <a:sym typeface="+mn-lt"/>
                  </a:rPr>
                  <a:t>$5000</a:t>
                </a:r>
                <a:endParaRPr lang="zh-CN" altLang="en-US" sz="3200" dirty="0">
                  <a:cs typeface="+mn-ea"/>
                  <a:sym typeface="+mn-lt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65156" y="1877258"/>
                <a:ext cx="2335743" cy="1167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100" dirty="0">
                    <a:cs typeface="+mn-ea"/>
                    <a:sym typeface="+mn-lt"/>
                  </a:rPr>
                  <a:t>To fully realize the potential of a cloud-based architecture for applications and network functions. </a:t>
                </a:r>
                <a:endParaRPr lang="zh-CN" altLang="en-US" sz="1100" dirty="0"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6792485" y="2066657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8530117" y="1957799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8588511" y="2083237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92485" y="3531140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30117" y="3422282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8588511" y="3547720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92485" y="4848715"/>
              <a:ext cx="1737633" cy="861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DESCRIPTION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400" dirty="0">
                  <a:latin typeface="+mn-ea"/>
                  <a:cs typeface="+mn-ea"/>
                  <a:sym typeface="+mn-lt"/>
                </a:rPr>
                <a:t>COMPANY</a:t>
              </a:r>
              <a:endParaRPr lang="en-US" altLang="zh-CN" sz="1400" dirty="0">
                <a:latin typeface="+mn-ea"/>
                <a:cs typeface="+mn-ea"/>
                <a:sym typeface="+mn-lt"/>
              </a:endParaRPr>
            </a:p>
            <a:p>
              <a:pPr algn="r"/>
              <a:r>
                <a:rPr lang="en-US" altLang="zh-CN" sz="1100" i="1" dirty="0">
                  <a:latin typeface="+mn-ea"/>
                  <a:cs typeface="+mn-ea"/>
                  <a:sym typeface="+mn-lt"/>
                </a:rPr>
                <a:t>Your Tagline Here</a:t>
              </a:r>
              <a:endParaRPr lang="zh-CN" altLang="en-US" sz="1100" i="1" dirty="0">
                <a:latin typeface="+mn-ea"/>
                <a:cs typeface="+mn-ea"/>
                <a:sym typeface="+mn-l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530117" y="4739857"/>
              <a:ext cx="0" cy="121974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8588511" y="4865295"/>
              <a:ext cx="2595084" cy="1167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>
                  <a:latin typeface="+mn-ea"/>
                  <a:cs typeface="+mn-ea"/>
                  <a:sym typeface="+mn-lt"/>
                </a:rPr>
                <a:t>To fully realize the potential of a cloud-based architecture for applications and network functions. </a:t>
              </a:r>
              <a:endParaRPr lang="zh-CN" altLang="en-US" sz="1100" dirty="0">
                <a:latin typeface="+mn-ea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3508" y="123478"/>
            <a:ext cx="8856984" cy="4896544"/>
          </a:xfrm>
          <a:prstGeom prst="rect">
            <a:avLst/>
          </a:prstGeom>
          <a:noFill/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47764" y="1733202"/>
            <a:ext cx="4248472" cy="504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32084" y="2307171"/>
            <a:ext cx="42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cs typeface="+mn-ea"/>
              </a:rPr>
              <a:t>论文研究方案</a:t>
            </a:r>
            <a:endParaRPr lang="zh-CN" altLang="en-US" sz="4000" b="1" dirty="0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9772" y="1723620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Century Gothic" panose="020B0502020202020204" pitchFamily="34" charset="0"/>
                <a:cs typeface="+mn-ea"/>
              </a:rPr>
              <a:t>PART  02</a:t>
            </a:r>
            <a:endParaRPr lang="zh-CN" altLang="en-US" sz="2800" dirty="0">
              <a:solidFill>
                <a:schemeClr val="bg1"/>
              </a:solidFill>
              <a:latin typeface="Century Gothic" panose="020B0502020202020204" pitchFamily="34" charset="0"/>
              <a:cs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435008" y="577820"/>
            <a:ext cx="6529425" cy="3217045"/>
            <a:chOff x="1435008" y="577820"/>
            <a:chExt cx="6529425" cy="3217045"/>
          </a:xfrm>
        </p:grpSpPr>
        <p:sp>
          <p:nvSpPr>
            <p:cNvPr id="8" name="矩形 7"/>
            <p:cNvSpPr/>
            <p:nvPr/>
          </p:nvSpPr>
          <p:spPr>
            <a:xfrm>
              <a:off x="1835696" y="915566"/>
              <a:ext cx="5472608" cy="252028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868198" y="637844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543" y="2571750"/>
              <a:ext cx="1096235" cy="1223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7015627" y="577820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1435008" y="2975534"/>
              <a:ext cx="801376" cy="801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47903" y="0"/>
            <a:ext cx="2016224" cy="612528"/>
            <a:chOff x="-47903" y="0"/>
            <a:chExt cx="2016224" cy="612528"/>
          </a:xfrm>
        </p:grpSpPr>
        <p:grpSp>
          <p:nvGrpSpPr>
            <p:cNvPr id="8" name="组合 7"/>
            <p:cNvGrpSpPr/>
            <p:nvPr/>
          </p:nvGrpSpPr>
          <p:grpSpPr>
            <a:xfrm rot="16200000" flipV="1">
              <a:off x="629840" y="-629840"/>
              <a:ext cx="612528" cy="1872208"/>
              <a:chOff x="604102" y="1347614"/>
              <a:chExt cx="1075775" cy="2149930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55576" y="1347614"/>
                <a:ext cx="806989" cy="2149930"/>
                <a:chOff x="1477543" y="637844"/>
                <a:chExt cx="6486890" cy="3157021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1835696" y="915566"/>
                  <a:ext cx="5472608" cy="2520280"/>
                </a:xfrm>
                <a:prstGeom prst="rect">
                  <a:avLst/>
                </a:prstGeom>
                <a:noFill/>
                <a:ln>
                  <a:solidFill>
                    <a:schemeClr val="tx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4" name="矩形 3"/>
                <p:cNvSpPr/>
                <p:nvPr/>
              </p:nvSpPr>
              <p:spPr>
                <a:xfrm>
                  <a:off x="6868198" y="637844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  <p:sp>
              <p:nvSpPr>
                <p:cNvPr id="5" name="矩形 4"/>
                <p:cNvSpPr/>
                <p:nvPr/>
              </p:nvSpPr>
              <p:spPr>
                <a:xfrm>
                  <a:off x="1477543" y="2571750"/>
                  <a:ext cx="1096235" cy="122311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600">
                    <a:cs typeface="+mn-ea"/>
                  </a:endParaRPr>
                </a:p>
              </p:txBody>
            </p:sp>
          </p:grpSp>
          <p:cxnSp>
            <p:nvCxnSpPr>
              <p:cNvPr id="6" name="直接连接符 5"/>
              <p:cNvCxnSpPr/>
              <p:nvPr/>
            </p:nvCxnSpPr>
            <p:spPr>
              <a:xfrm flipH="1">
                <a:off x="1387200" y="1623395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604102" y="2929074"/>
                <a:ext cx="292677" cy="2926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/>
            <p:cNvSpPr txBox="1"/>
            <p:nvPr/>
          </p:nvSpPr>
          <p:spPr>
            <a:xfrm>
              <a:off x="-47903" y="144445"/>
              <a:ext cx="2016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cs typeface="+mn-ea"/>
                </a:rPr>
                <a:t>点击输入标题</a:t>
              </a:r>
              <a:endParaRPr lang="zh-CN" altLang="en-US" sz="1600" b="1" dirty="0">
                <a:cs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804248" y="987574"/>
            <a:ext cx="1872208" cy="3168352"/>
            <a:chOff x="6804248" y="987574"/>
            <a:chExt cx="1872208" cy="3168352"/>
          </a:xfrm>
        </p:grpSpPr>
        <p:grpSp>
          <p:nvGrpSpPr>
            <p:cNvPr id="19" name="组合 18"/>
            <p:cNvGrpSpPr/>
            <p:nvPr/>
          </p:nvGrpSpPr>
          <p:grpSpPr>
            <a:xfrm>
              <a:off x="6804248" y="987574"/>
              <a:ext cx="1872208" cy="3168352"/>
              <a:chOff x="6516216" y="843558"/>
              <a:chExt cx="1872208" cy="316835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6516216" y="843558"/>
                <a:ext cx="1872208" cy="3168352"/>
              </a:xfrm>
              <a:prstGeom prst="triangl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</a:endParaRPr>
              </a:p>
            </p:txBody>
          </p:sp>
          <p:cxnSp>
            <p:nvCxnSpPr>
              <p:cNvPr id="13" name="直接连接符 12"/>
              <p:cNvCxnSpPr/>
              <p:nvPr/>
            </p:nvCxnSpPr>
            <p:spPr>
              <a:xfrm>
                <a:off x="7164288" y="1851670"/>
                <a:ext cx="5760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6804248" y="3003798"/>
                <a:ext cx="12961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文本框 19"/>
            <p:cNvSpPr txBox="1"/>
            <p:nvPr/>
          </p:nvSpPr>
          <p:spPr>
            <a:xfrm>
              <a:off x="7452320" y="163564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33%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452320" y="2499742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66%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452320" y="3507854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entury Gothic" panose="020B0502020202020204" pitchFamily="34" charset="0"/>
                  <a:cs typeface="+mn-ea"/>
                </a:rPr>
                <a:t>99%</a:t>
              </a:r>
              <a:endParaRPr lang="zh-CN" altLang="en-US" dirty="0">
                <a:latin typeface="Century Gothic" panose="020B0502020202020204" pitchFamily="34" charset="0"/>
                <a:cs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31640" y="1131590"/>
            <a:ext cx="4918682" cy="720080"/>
            <a:chOff x="1475656" y="1779662"/>
            <a:chExt cx="4918682" cy="720080"/>
          </a:xfrm>
        </p:grpSpPr>
        <p:sp>
          <p:nvSpPr>
            <p:cNvPr id="23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2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2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1331640" y="2211710"/>
            <a:ext cx="4918682" cy="720080"/>
            <a:chOff x="1475656" y="1779662"/>
            <a:chExt cx="4918682" cy="720080"/>
          </a:xfrm>
        </p:grpSpPr>
        <p:sp>
          <p:nvSpPr>
            <p:cNvPr id="32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35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6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37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34" name="直接连接符 33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1331640" y="3291830"/>
            <a:ext cx="4918682" cy="720080"/>
            <a:chOff x="1475656" y="1779662"/>
            <a:chExt cx="4918682" cy="720080"/>
          </a:xfrm>
        </p:grpSpPr>
        <p:sp>
          <p:nvSpPr>
            <p:cNvPr id="39" name="TextBox 13"/>
            <p:cNvSpPr txBox="1"/>
            <p:nvPr/>
          </p:nvSpPr>
          <p:spPr>
            <a:xfrm>
              <a:off x="1907704" y="1779662"/>
              <a:ext cx="4486634" cy="674031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200" dirty="0">
                  <a:latin typeface="+mn-ea"/>
                  <a:cs typeface="+mn-ea"/>
                  <a:sym typeface="Calibri" panose="020F0502020204030204" pitchFamily="34" charset="0"/>
                </a:rPr>
                <a:t>点击输入标题</a:t>
              </a:r>
              <a:endParaRPr lang="en-US" altLang="zh-CN" sz="120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zh-CN" altLang="en-US" sz="1050" dirty="0">
                  <a:latin typeface="+mn-ea"/>
                  <a:cs typeface="+mn-ea"/>
                  <a:sym typeface="Calibri" panose="020F0502020204030204" pitchFamily="34" charset="0"/>
                </a:rPr>
                <a:t>单击此处可编辑内容，根据您的需要自由拉伸文本框大小</a:t>
              </a:r>
              <a:endParaRPr lang="en-US" altLang="zh-CN" sz="1050" dirty="0">
                <a:latin typeface="+mn-ea"/>
                <a:cs typeface="+mn-ea"/>
                <a:sym typeface="Calibri" panose="020F0502020204030204" pitchFamily="34" charset="0"/>
              </a:endParaRPr>
            </a:p>
            <a:p>
              <a:pPr defTabSz="1216660">
                <a:lnSpc>
                  <a:spcPct val="120000"/>
                </a:lnSpc>
                <a:spcBef>
                  <a:spcPct val="20000"/>
                </a:spcBef>
                <a:defRPr/>
              </a:pPr>
              <a:r>
                <a:rPr lang="en-US" altLang="zh-CN" sz="1050" dirty="0">
                  <a:latin typeface="+mn-ea"/>
                  <a:cs typeface="+mn-ea"/>
                </a:rPr>
                <a:t>……</a:t>
              </a:r>
              <a:endParaRPr lang="en-US" altLang="zh-CN" sz="1050" dirty="0">
                <a:latin typeface="+mn-ea"/>
                <a:cs typeface="+mn-ea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475656" y="1851670"/>
              <a:ext cx="327200" cy="330070"/>
              <a:chOff x="6592356" y="3790047"/>
              <a:chExt cx="327200" cy="330070"/>
            </a:xfrm>
            <a:solidFill>
              <a:schemeClr val="tx2">
                <a:lumMod val="50000"/>
              </a:schemeClr>
            </a:solidFill>
          </p:grpSpPr>
          <p:sp>
            <p:nvSpPr>
              <p:cNvPr id="42" name="Freeform 576"/>
              <p:cNvSpPr/>
              <p:nvPr/>
            </p:nvSpPr>
            <p:spPr bwMode="auto">
              <a:xfrm>
                <a:off x="6592356" y="3790047"/>
                <a:ext cx="200912" cy="200912"/>
              </a:xfrm>
              <a:custGeom>
                <a:avLst/>
                <a:gdLst>
                  <a:gd name="T0" fmla="*/ 103 w 181"/>
                  <a:gd name="T1" fmla="*/ 142 h 181"/>
                  <a:gd name="T2" fmla="*/ 90 w 181"/>
                  <a:gd name="T3" fmla="*/ 140 h 181"/>
                  <a:gd name="T4" fmla="*/ 41 w 181"/>
                  <a:gd name="T5" fmla="*/ 90 h 181"/>
                  <a:gd name="T6" fmla="*/ 41 w 181"/>
                  <a:gd name="T7" fmla="*/ 75 h 181"/>
                  <a:gd name="T8" fmla="*/ 75 w 181"/>
                  <a:gd name="T9" fmla="*/ 41 h 181"/>
                  <a:gd name="T10" fmla="*/ 91 w 181"/>
                  <a:gd name="T11" fmla="*/ 41 h 181"/>
                  <a:gd name="T12" fmla="*/ 140 w 181"/>
                  <a:gd name="T13" fmla="*/ 90 h 181"/>
                  <a:gd name="T14" fmla="*/ 142 w 181"/>
                  <a:gd name="T15" fmla="*/ 103 h 181"/>
                  <a:gd name="T16" fmla="*/ 166 w 181"/>
                  <a:gd name="T17" fmla="*/ 127 h 181"/>
                  <a:gd name="T18" fmla="*/ 164 w 181"/>
                  <a:gd name="T19" fmla="*/ 67 h 181"/>
                  <a:gd name="T20" fmla="*/ 114 w 181"/>
                  <a:gd name="T21" fmla="*/ 17 h 181"/>
                  <a:gd name="T22" fmla="*/ 51 w 181"/>
                  <a:gd name="T23" fmla="*/ 17 h 181"/>
                  <a:gd name="T24" fmla="*/ 17 w 181"/>
                  <a:gd name="T25" fmla="*/ 51 h 181"/>
                  <a:gd name="T26" fmla="*/ 17 w 181"/>
                  <a:gd name="T27" fmla="*/ 114 h 181"/>
                  <a:gd name="T28" fmla="*/ 67 w 181"/>
                  <a:gd name="T29" fmla="*/ 164 h 181"/>
                  <a:gd name="T30" fmla="*/ 127 w 181"/>
                  <a:gd name="T31" fmla="*/ 166 h 181"/>
                  <a:gd name="T32" fmla="*/ 103 w 181"/>
                  <a:gd name="T33" fmla="*/ 142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03" y="142"/>
                    </a:moveTo>
                    <a:cubicBezTo>
                      <a:pt x="99" y="144"/>
                      <a:pt x="94" y="143"/>
                      <a:pt x="90" y="140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37" y="86"/>
                      <a:pt x="37" y="79"/>
                      <a:pt x="41" y="75"/>
                    </a:cubicBezTo>
                    <a:cubicBezTo>
                      <a:pt x="75" y="41"/>
                      <a:pt x="75" y="41"/>
                      <a:pt x="75" y="41"/>
                    </a:cubicBezTo>
                    <a:cubicBezTo>
                      <a:pt x="79" y="36"/>
                      <a:pt x="86" y="36"/>
                      <a:pt x="91" y="41"/>
                    </a:cubicBezTo>
                    <a:cubicBezTo>
                      <a:pt x="140" y="90"/>
                      <a:pt x="140" y="90"/>
                      <a:pt x="140" y="90"/>
                    </a:cubicBezTo>
                    <a:cubicBezTo>
                      <a:pt x="144" y="94"/>
                      <a:pt x="144" y="99"/>
                      <a:pt x="142" y="103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81" y="110"/>
                      <a:pt x="180" y="83"/>
                      <a:pt x="164" y="6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97" y="0"/>
                      <a:pt x="69" y="0"/>
                      <a:pt x="51" y="17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0" y="69"/>
                      <a:pt x="0" y="97"/>
                      <a:pt x="17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3" y="180"/>
                      <a:pt x="109" y="181"/>
                      <a:pt x="127" y="166"/>
                    </a:cubicBezTo>
                    <a:lnTo>
                      <a:pt x="103" y="1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3" name="Freeform 577"/>
              <p:cNvSpPr/>
              <p:nvPr/>
            </p:nvSpPr>
            <p:spPr bwMode="auto">
              <a:xfrm>
                <a:off x="6718644" y="3919205"/>
                <a:ext cx="200912" cy="200912"/>
              </a:xfrm>
              <a:custGeom>
                <a:avLst/>
                <a:gdLst>
                  <a:gd name="T0" fmla="*/ 130 w 181"/>
                  <a:gd name="T1" fmla="*/ 164 h 181"/>
                  <a:gd name="T2" fmla="*/ 164 w 181"/>
                  <a:gd name="T3" fmla="*/ 130 h 181"/>
                  <a:gd name="T4" fmla="*/ 164 w 181"/>
                  <a:gd name="T5" fmla="*/ 67 h 181"/>
                  <a:gd name="T6" fmla="*/ 115 w 181"/>
                  <a:gd name="T7" fmla="*/ 18 h 181"/>
                  <a:gd name="T8" fmla="*/ 54 w 181"/>
                  <a:gd name="T9" fmla="*/ 15 h 181"/>
                  <a:gd name="T10" fmla="*/ 78 w 181"/>
                  <a:gd name="T11" fmla="*/ 39 h 181"/>
                  <a:gd name="T12" fmla="*/ 91 w 181"/>
                  <a:gd name="T13" fmla="*/ 41 h 181"/>
                  <a:gd name="T14" fmla="*/ 141 w 181"/>
                  <a:gd name="T15" fmla="*/ 91 h 181"/>
                  <a:gd name="T16" fmla="*/ 141 w 181"/>
                  <a:gd name="T17" fmla="*/ 106 h 181"/>
                  <a:gd name="T18" fmla="*/ 107 w 181"/>
                  <a:gd name="T19" fmla="*/ 140 h 181"/>
                  <a:gd name="T20" fmla="*/ 91 w 181"/>
                  <a:gd name="T21" fmla="*/ 140 h 181"/>
                  <a:gd name="T22" fmla="*/ 41 w 181"/>
                  <a:gd name="T23" fmla="*/ 91 h 181"/>
                  <a:gd name="T24" fmla="*/ 39 w 181"/>
                  <a:gd name="T25" fmla="*/ 78 h 181"/>
                  <a:gd name="T26" fmla="*/ 15 w 181"/>
                  <a:gd name="T27" fmla="*/ 54 h 181"/>
                  <a:gd name="T28" fmla="*/ 18 w 181"/>
                  <a:gd name="T29" fmla="*/ 114 h 181"/>
                  <a:gd name="T30" fmla="*/ 67 w 181"/>
                  <a:gd name="T31" fmla="*/ 164 h 181"/>
                  <a:gd name="T32" fmla="*/ 130 w 181"/>
                  <a:gd name="T33" fmla="*/ 16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81">
                    <a:moveTo>
                      <a:pt x="130" y="164"/>
                    </a:moveTo>
                    <a:cubicBezTo>
                      <a:pt x="164" y="130"/>
                      <a:pt x="164" y="130"/>
                      <a:pt x="164" y="130"/>
                    </a:cubicBezTo>
                    <a:cubicBezTo>
                      <a:pt x="181" y="113"/>
                      <a:pt x="181" y="84"/>
                      <a:pt x="164" y="67"/>
                    </a:cubicBezTo>
                    <a:cubicBezTo>
                      <a:pt x="115" y="18"/>
                      <a:pt x="115" y="18"/>
                      <a:pt x="115" y="18"/>
                    </a:cubicBezTo>
                    <a:cubicBezTo>
                      <a:pt x="98" y="1"/>
                      <a:pt x="72" y="0"/>
                      <a:pt x="54" y="15"/>
                    </a:cubicBezTo>
                    <a:cubicBezTo>
                      <a:pt x="78" y="39"/>
                      <a:pt x="78" y="39"/>
                      <a:pt x="78" y="39"/>
                    </a:cubicBezTo>
                    <a:cubicBezTo>
                      <a:pt x="82" y="37"/>
                      <a:pt x="88" y="38"/>
                      <a:pt x="91" y="41"/>
                    </a:cubicBezTo>
                    <a:cubicBezTo>
                      <a:pt x="141" y="91"/>
                      <a:pt x="141" y="91"/>
                      <a:pt x="141" y="91"/>
                    </a:cubicBezTo>
                    <a:cubicBezTo>
                      <a:pt x="145" y="95"/>
                      <a:pt x="145" y="102"/>
                      <a:pt x="141" y="106"/>
                    </a:cubicBezTo>
                    <a:cubicBezTo>
                      <a:pt x="107" y="140"/>
                      <a:pt x="107" y="140"/>
                      <a:pt x="107" y="140"/>
                    </a:cubicBezTo>
                    <a:cubicBezTo>
                      <a:pt x="102" y="145"/>
                      <a:pt x="95" y="145"/>
                      <a:pt x="91" y="140"/>
                    </a:cubicBezTo>
                    <a:cubicBezTo>
                      <a:pt x="41" y="91"/>
                      <a:pt x="41" y="91"/>
                      <a:pt x="41" y="91"/>
                    </a:cubicBezTo>
                    <a:cubicBezTo>
                      <a:pt x="38" y="87"/>
                      <a:pt x="37" y="82"/>
                      <a:pt x="39" y="78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0" y="72"/>
                      <a:pt x="1" y="98"/>
                      <a:pt x="18" y="11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85" y="181"/>
                      <a:pt x="113" y="181"/>
                      <a:pt x="130" y="1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  <p:sp>
            <p:nvSpPr>
              <p:cNvPr id="44" name="Freeform 578"/>
              <p:cNvSpPr/>
              <p:nvPr/>
            </p:nvSpPr>
            <p:spPr bwMode="auto">
              <a:xfrm>
                <a:off x="6678461" y="3879023"/>
                <a:ext cx="154989" cy="152120"/>
              </a:xfrm>
              <a:custGeom>
                <a:avLst/>
                <a:gdLst>
                  <a:gd name="T0" fmla="*/ 7 w 139"/>
                  <a:gd name="T1" fmla="*/ 6 h 138"/>
                  <a:gd name="T2" fmla="*/ 7 w 139"/>
                  <a:gd name="T3" fmla="*/ 30 h 138"/>
                  <a:gd name="T4" fmla="*/ 108 w 139"/>
                  <a:gd name="T5" fmla="*/ 131 h 138"/>
                  <a:gd name="T6" fmla="*/ 132 w 139"/>
                  <a:gd name="T7" fmla="*/ 131 h 138"/>
                  <a:gd name="T8" fmla="*/ 132 w 139"/>
                  <a:gd name="T9" fmla="*/ 108 h 138"/>
                  <a:gd name="T10" fmla="*/ 30 w 139"/>
                  <a:gd name="T11" fmla="*/ 6 h 138"/>
                  <a:gd name="T12" fmla="*/ 7 w 139"/>
                  <a:gd name="T13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9" h="138">
                    <a:moveTo>
                      <a:pt x="7" y="6"/>
                    </a:moveTo>
                    <a:cubicBezTo>
                      <a:pt x="0" y="13"/>
                      <a:pt x="0" y="23"/>
                      <a:pt x="7" y="30"/>
                    </a:cubicBezTo>
                    <a:cubicBezTo>
                      <a:pt x="108" y="131"/>
                      <a:pt x="108" y="131"/>
                      <a:pt x="108" y="131"/>
                    </a:cubicBezTo>
                    <a:cubicBezTo>
                      <a:pt x="115" y="138"/>
                      <a:pt x="126" y="138"/>
                      <a:pt x="132" y="131"/>
                    </a:cubicBezTo>
                    <a:cubicBezTo>
                      <a:pt x="139" y="125"/>
                      <a:pt x="138" y="114"/>
                      <a:pt x="132" y="108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4" y="0"/>
                      <a:pt x="13" y="0"/>
                      <a:pt x="7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solidFill>
                    <a:prstClr val="black"/>
                  </a:solidFill>
                  <a:latin typeface="+mn-ea"/>
                  <a:cs typeface="+mn-ea"/>
                </a:endParaRP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>
              <a:off x="1547664" y="2499742"/>
              <a:ext cx="3888432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00">
        <p:fade/>
      </p:transition>
    </mc:Choice>
    <mc:Fallback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ags/tag2.xml><?xml version="1.0" encoding="utf-8"?>
<p:tagLst xmlns:p="http://schemas.openxmlformats.org/presentationml/2006/main">
  <p:tag name="POCKET_APPLY_TIME" val="2019年1月23日"/>
  <p:tag name="POCKET_APPLY_TYPE" val="Slide"/>
  <p:tag name="APPLYTYPE" val="Other"/>
  <p:tag name="APPLYORDER" val="3"/>
</p:tagLst>
</file>

<file path=ppt/tags/tag3.xml><?xml version="1.0" encoding="utf-8"?>
<p:tagLst xmlns:p="http://schemas.openxmlformats.org/presentationml/2006/main">
  <p:tag name="POCKET_APPLY_TIME" val="2019年1月23日"/>
  <p:tag name="POCKET_APPLY_TYPE" val="Slide"/>
  <p:tag name="APPLYTYPE" val="Other"/>
  <p:tag name="APPLYORDER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c1lhhoj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2953</Words>
  <Application>WWO_openplatform_20200924161515-8e733aaadf</Application>
  <PresentationFormat>全屏显示(16:9)</PresentationFormat>
  <Paragraphs>326</Paragraphs>
  <Slides>21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宋体</vt:lpstr>
      <vt:lpstr>Wingdings</vt:lpstr>
      <vt:lpstr>Century Gothic</vt:lpstr>
      <vt:lpstr>Microsoft YaHei</vt:lpstr>
      <vt:lpstr>Montserrat Light</vt:lpstr>
      <vt:lpstr>Montserrat SemiBold</vt:lpstr>
      <vt:lpstr>Helvetica Neue Medium</vt:lpstr>
      <vt:lpstr>等线</vt:lpstr>
      <vt:lpstr>Calibri</vt:lpstr>
      <vt:lpstr>汉仪旗黑KW 55S</vt:lpstr>
      <vt:lpstr>汉仪中等线KW</vt:lpstr>
      <vt:lpstr>宋体</vt:lpstr>
      <vt:lpstr>汉仪书宋二KW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简洁2018运营总结报告ppt模板</dc:title>
  <dc:creator>gkl</dc:creator>
  <cp:lastModifiedBy>上海维湾8号机</cp:lastModifiedBy>
  <dcterms:created xsi:type="dcterms:W3CDTF">2021-12-08T10:33:43Z</dcterms:created>
  <dcterms:modified xsi:type="dcterms:W3CDTF">2021-12-08T10:33:43Z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</Properties>
</file>