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7" r:id="rId3"/>
    <p:sldMasterId id="2147483661" r:id="rId4"/>
  </p:sldMasterIdLst>
  <p:notesMasterIdLst>
    <p:notesMasterId r:id="rId6"/>
  </p:notesMasterIdLst>
  <p:sldIdLst>
    <p:sldId id="399" r:id="rId5"/>
    <p:sldId id="384" r:id="rId7"/>
    <p:sldId id="414" r:id="rId8"/>
    <p:sldId id="400" r:id="rId9"/>
    <p:sldId id="379" r:id="rId10"/>
    <p:sldId id="403" r:id="rId11"/>
    <p:sldId id="404" r:id="rId12"/>
    <p:sldId id="385" r:id="rId13"/>
    <p:sldId id="415" r:id="rId14"/>
    <p:sldId id="405" r:id="rId15"/>
    <p:sldId id="407" r:id="rId16"/>
    <p:sldId id="406" r:id="rId17"/>
    <p:sldId id="416" r:id="rId18"/>
    <p:sldId id="408" r:id="rId19"/>
    <p:sldId id="409" r:id="rId20"/>
    <p:sldId id="410" r:id="rId21"/>
    <p:sldId id="417" r:id="rId22"/>
    <p:sldId id="411" r:id="rId23"/>
    <p:sldId id="397" r:id="rId24"/>
    <p:sldId id="418" r:id="rId25"/>
    <p:sldId id="281" r:id="rId26"/>
    <p:sldId id="413" r:id="rId27"/>
  </p:sldIdLst>
  <p:sldSz cx="9144000" cy="5143500" type="screen16x9"/>
  <p:notesSz cx="6858000" cy="9144000"/>
  <p:embeddedFontLst>
    <p:embeddedFont>
      <p:font typeface="字魂5号-无外润黑体" panose="00000500000000000000" charset="-122"/>
      <p:regular r:id="rId31"/>
    </p:embeddedFont>
    <p:embeddedFont>
      <p:font typeface="字魂36号-正文宋楷" panose="02000000000000000000" charset="-122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微软雅黑" panose="020B0503020204020204" pitchFamily="34" charset="-122"/>
      <p:regular r:id="rId37"/>
      <p:bold r:id="rId38"/>
    </p:embeddedFont>
  </p:embeddedFontLst>
  <p:defaultTextStyle>
    <a:defPPr>
      <a:defRPr lang="zh-CN"/>
    </a:defPPr>
    <a:lvl1pPr marL="0" lvl="0" indent="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342900" lvl="1" indent="1143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685800" lvl="2" indent="2286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028700" lvl="3" indent="3429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371600" lvl="4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lvl="5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lvl="6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lvl="7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lvl="8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D5"/>
    <a:srgbClr val="FFFFCC"/>
    <a:srgbClr val="00508A"/>
    <a:srgbClr val="EB6C15"/>
    <a:srgbClr val="D05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1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16" d="100"/>
        <a:sy n="116" d="100"/>
      </p:scale>
      <p:origin x="0" y="-14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8" Type="http://schemas.openxmlformats.org/officeDocument/2006/relationships/font" Target="fonts/font8.fntdata"/><Relationship Id="rId37" Type="http://schemas.openxmlformats.org/officeDocument/2006/relationships/font" Target="fonts/font7.fntdata"/><Relationship Id="rId36" Type="http://schemas.openxmlformats.org/officeDocument/2006/relationships/font" Target="fonts/font6.fntdata"/><Relationship Id="rId35" Type="http://schemas.openxmlformats.org/officeDocument/2006/relationships/font" Target="fonts/font5.fntdata"/><Relationship Id="rId34" Type="http://schemas.openxmlformats.org/officeDocument/2006/relationships/font" Target="fonts/font4.fntdata"/><Relationship Id="rId33" Type="http://schemas.openxmlformats.org/officeDocument/2006/relationships/font" Target="fonts/font3.fntdata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1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2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28700" marR="0" lvl="3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4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E537610-B3E9-4438-B703-EE74B58B6B7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68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50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71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42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86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07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27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412" y="1731661"/>
            <a:ext cx="8139178" cy="674375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2444" y="2674144"/>
            <a:ext cx="8139113" cy="60102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30079" y="545783"/>
            <a:ext cx="2948940" cy="836295"/>
          </a:xfrm>
        </p:spPr>
        <p:txBody>
          <a:bodyPr anchor="ctr" anchorCtr="0"/>
          <a:lstStyle>
            <a:lvl1pPr>
              <a:defRPr sz="24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3853815" y="545783"/>
            <a:ext cx="4629150" cy="4052411"/>
          </a:xfrm>
        </p:spPr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 marL="342900" indent="0">
              <a:buNone/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630079" y="1679734"/>
            <a:ext cx="2948940" cy="2918936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 sz="1800">
                <a:latin typeface="+mn-ea"/>
                <a:ea typeface="+mn-ea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502444" y="4203859"/>
            <a:ext cx="8139113" cy="41862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502444" y="481013"/>
            <a:ext cx="8139113" cy="341709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7334" cy="515112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350996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4715828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67693"/>
            <a:ext cx="8139178" cy="674375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hf sldNum="0"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0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.svg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0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 rot="4500000">
            <a:off x="3289951" y="3858827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5363" name="图片 12"/>
          <p:cNvPicPr>
            <a:picLocks noChangeAspect="1"/>
          </p:cNvPicPr>
          <p:nvPr/>
        </p:nvPicPr>
        <p:blipFill rotWithShape="1">
          <a:blip r:embed="rId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630" b="32695"/>
          <a:stretch>
            <a:fillRect/>
          </a:stretch>
        </p:blipFill>
        <p:spPr>
          <a:xfrm>
            <a:off x="5740400" y="306388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433388" y="1370013"/>
            <a:ext cx="552926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极简几何论文答辩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PPT</a:t>
            </a:r>
            <a:endParaRPr kumimoji="0" lang="zh-CN" altLang="en-US" sz="36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0850" y="2016125"/>
            <a:ext cx="5307012" cy="38472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900" dirty="0">
                <a:latin typeface="+mn-lt"/>
                <a:ea typeface="+mn-ea"/>
                <a:cs typeface="+mn-ea"/>
                <a:sym typeface="+mn-lt"/>
              </a:rPr>
              <a:t>Simplified geometric thesis defense PPT</a:t>
            </a:r>
            <a:endParaRPr lang="zh-CN" altLang="en-US" sz="19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5935" y="3099625"/>
            <a:ext cx="2370138" cy="33855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答辩学生</a:t>
            </a:r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：青课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5419" y="3509079"/>
            <a:ext cx="2371725" cy="33855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指导老师</a:t>
            </a:r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：青课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0850" y="3952115"/>
            <a:ext cx="3070225" cy="33855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答辩时间：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2020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年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 rot="1800000">
            <a:off x="6695036" y="2153963"/>
            <a:ext cx="5713384" cy="492533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rot="4500000">
            <a:off x="-758410" y="-1863366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27539" y="2536581"/>
            <a:ext cx="18991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 bwMode="auto">
          <a:xfrm>
            <a:off x="941388" y="1884363"/>
            <a:ext cx="7261225" cy="1117600"/>
          </a:xfrm>
          <a:custGeom>
            <a:avLst/>
            <a:gdLst>
              <a:gd name="T0" fmla="*/ 2134 w 2522"/>
              <a:gd name="T1" fmla="*/ 0 h 388"/>
              <a:gd name="T2" fmla="*/ 1749 w 2522"/>
              <a:gd name="T3" fmla="*/ 341 h 388"/>
              <a:gd name="T4" fmla="*/ 0 w 2522"/>
              <a:gd name="T5" fmla="*/ 341 h 388"/>
              <a:gd name="T6" fmla="*/ 0 w 2522"/>
              <a:gd name="T7" fmla="*/ 388 h 388"/>
              <a:gd name="T8" fmla="*/ 1746 w 2522"/>
              <a:gd name="T9" fmla="*/ 388 h 388"/>
              <a:gd name="T10" fmla="*/ 1803 w 2522"/>
              <a:gd name="T11" fmla="*/ 388 h 388"/>
              <a:gd name="T12" fmla="*/ 2522 w 2522"/>
              <a:gd name="T13" fmla="*/ 388 h 388"/>
              <a:gd name="T14" fmla="*/ 2134 w 2522"/>
              <a:gd name="T15" fmla="*/ 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2" h="388">
                <a:moveTo>
                  <a:pt x="2134" y="0"/>
                </a:moveTo>
                <a:cubicBezTo>
                  <a:pt x="1936" y="0"/>
                  <a:pt x="1772" y="149"/>
                  <a:pt x="1749" y="341"/>
                </a:cubicBezTo>
                <a:cubicBezTo>
                  <a:pt x="0" y="341"/>
                  <a:pt x="0" y="341"/>
                  <a:pt x="0" y="341"/>
                </a:cubicBezTo>
                <a:cubicBezTo>
                  <a:pt x="0" y="388"/>
                  <a:pt x="0" y="388"/>
                  <a:pt x="0" y="388"/>
                </a:cubicBezTo>
                <a:cubicBezTo>
                  <a:pt x="1746" y="388"/>
                  <a:pt x="1746" y="388"/>
                  <a:pt x="1746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2522" y="388"/>
                  <a:pt x="2522" y="388"/>
                  <a:pt x="2522" y="388"/>
                </a:cubicBezTo>
                <a:cubicBezTo>
                  <a:pt x="2522" y="174"/>
                  <a:pt x="2348" y="0"/>
                  <a:pt x="213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reeform 3"/>
          <p:cNvSpPr/>
          <p:nvPr/>
        </p:nvSpPr>
        <p:spPr bwMode="auto">
          <a:xfrm>
            <a:off x="941388" y="3044825"/>
            <a:ext cx="7261225" cy="1117600"/>
          </a:xfrm>
          <a:custGeom>
            <a:avLst/>
            <a:gdLst>
              <a:gd name="T0" fmla="*/ 2134 w 2522"/>
              <a:gd name="T1" fmla="*/ 388 h 388"/>
              <a:gd name="T2" fmla="*/ 1749 w 2522"/>
              <a:gd name="T3" fmla="*/ 48 h 388"/>
              <a:gd name="T4" fmla="*/ 0 w 2522"/>
              <a:gd name="T5" fmla="*/ 48 h 388"/>
              <a:gd name="T6" fmla="*/ 0 w 2522"/>
              <a:gd name="T7" fmla="*/ 0 h 388"/>
              <a:gd name="T8" fmla="*/ 1746 w 2522"/>
              <a:gd name="T9" fmla="*/ 0 h 388"/>
              <a:gd name="T10" fmla="*/ 1803 w 2522"/>
              <a:gd name="T11" fmla="*/ 0 h 388"/>
              <a:gd name="T12" fmla="*/ 2522 w 2522"/>
              <a:gd name="T13" fmla="*/ 0 h 388"/>
              <a:gd name="T14" fmla="*/ 2134 w 2522"/>
              <a:gd name="T15" fmla="*/ 388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2" h="388">
                <a:moveTo>
                  <a:pt x="2134" y="388"/>
                </a:moveTo>
                <a:cubicBezTo>
                  <a:pt x="1936" y="388"/>
                  <a:pt x="1772" y="240"/>
                  <a:pt x="1749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0"/>
                  <a:pt x="0" y="0"/>
                  <a:pt x="0" y="0"/>
                </a:cubicBezTo>
                <a:cubicBezTo>
                  <a:pt x="1746" y="0"/>
                  <a:pt x="1746" y="0"/>
                  <a:pt x="1746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2522" y="0"/>
                  <a:pt x="2522" y="0"/>
                  <a:pt x="2522" y="0"/>
                </a:cubicBezTo>
                <a:cubicBezTo>
                  <a:pt x="2522" y="215"/>
                  <a:pt x="2348" y="388"/>
                  <a:pt x="2134" y="38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Freeform 4"/>
          <p:cNvSpPr/>
          <p:nvPr/>
        </p:nvSpPr>
        <p:spPr bwMode="auto">
          <a:xfrm>
            <a:off x="941388" y="1603375"/>
            <a:ext cx="6164263" cy="280988"/>
          </a:xfrm>
          <a:custGeom>
            <a:avLst/>
            <a:gdLst>
              <a:gd name="T0" fmla="*/ 0 w 3883"/>
              <a:gd name="T1" fmla="*/ 0 h 177"/>
              <a:gd name="T2" fmla="*/ 3883 w 3883"/>
              <a:gd name="T3" fmla="*/ 0 h 177"/>
              <a:gd name="T4" fmla="*/ 3883 w 3883"/>
              <a:gd name="T5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83" h="177">
                <a:moveTo>
                  <a:pt x="0" y="0"/>
                </a:moveTo>
                <a:lnTo>
                  <a:pt x="3883" y="0"/>
                </a:lnTo>
                <a:lnTo>
                  <a:pt x="3883" y="177"/>
                </a:lnTo>
              </a:path>
            </a:pathLst>
          </a:custGeom>
          <a:noFill/>
          <a:ln w="12700" cap="flat" cmpd="sng">
            <a:solidFill>
              <a:schemeClr val="accent6">
                <a:lumMod val="75000"/>
              </a:schemeClr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941388" y="4162425"/>
            <a:ext cx="6164263" cy="279400"/>
          </a:xfrm>
          <a:custGeom>
            <a:avLst/>
            <a:gdLst>
              <a:gd name="T0" fmla="*/ 0 w 3883"/>
              <a:gd name="T1" fmla="*/ 176 h 176"/>
              <a:gd name="T2" fmla="*/ 3883 w 3883"/>
              <a:gd name="T3" fmla="*/ 176 h 176"/>
              <a:gd name="T4" fmla="*/ 3883 w 3883"/>
              <a:gd name="T5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83" h="176">
                <a:moveTo>
                  <a:pt x="0" y="176"/>
                </a:moveTo>
                <a:lnTo>
                  <a:pt x="3883" y="176"/>
                </a:lnTo>
                <a:lnTo>
                  <a:pt x="3883" y="0"/>
                </a:lnTo>
              </a:path>
            </a:pathLst>
          </a:custGeom>
          <a:noFill/>
          <a:ln w="12700" cap="flat" cmpd="sng">
            <a:solidFill>
              <a:schemeClr val="accent6">
                <a:lumMod val="60000"/>
                <a:lumOff val="40000"/>
              </a:schemeClr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523038" y="2184400"/>
            <a:ext cx="11541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添加</a:t>
            </a: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文字标题</a:t>
            </a:r>
            <a:endParaRPr kumimoji="0" lang="zh-CN" sz="13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523038" y="3262313"/>
            <a:ext cx="11541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添加</a:t>
            </a: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文字标题</a:t>
            </a:r>
            <a:endParaRPr kumimoji="0" lang="zh-CN" sz="13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Text Box 65"/>
          <p:cNvSpPr txBox="1"/>
          <p:nvPr/>
        </p:nvSpPr>
        <p:spPr>
          <a:xfrm>
            <a:off x="877888" y="1751013"/>
            <a:ext cx="3670300" cy="8683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zh-CN" sz="1200" b="1" dirty="0">
                <a:latin typeface="+mn-lt"/>
                <a:ea typeface="+mn-ea"/>
                <a:cs typeface="+mn-ea"/>
                <a:sym typeface="+mn-lt"/>
              </a:rPr>
              <a:t>单击添加标题</a:t>
            </a:r>
            <a:endParaRPr lang="zh-CN" altLang="zh-CN" sz="1200" b="1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00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</a:t>
            </a:r>
            <a:endParaRPr lang="zh-CN" altLang="en-US" sz="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 Box 65"/>
          <p:cNvSpPr txBox="1"/>
          <p:nvPr/>
        </p:nvSpPr>
        <p:spPr>
          <a:xfrm>
            <a:off x="877888" y="3405188"/>
            <a:ext cx="3670300" cy="8683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zh-CN" sz="1200" b="1" dirty="0">
                <a:latin typeface="+mn-lt"/>
                <a:ea typeface="+mn-ea"/>
                <a:cs typeface="+mn-ea"/>
                <a:sym typeface="+mn-lt"/>
              </a:rPr>
              <a:t>单击添加标题</a:t>
            </a:r>
            <a:endParaRPr lang="zh-CN" altLang="zh-CN" sz="1200" b="1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00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</a:t>
            </a:r>
            <a:endParaRPr lang="zh-CN" altLang="en-US" sz="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Freeform 103"/>
          <p:cNvSpPr>
            <a:spLocks noEditPoints="1" noChangeArrowheads="1"/>
          </p:cNvSpPr>
          <p:nvPr/>
        </p:nvSpPr>
        <p:spPr bwMode="auto">
          <a:xfrm>
            <a:off x="6838950" y="2533650"/>
            <a:ext cx="465138" cy="358775"/>
          </a:xfrm>
          <a:custGeom>
            <a:avLst/>
            <a:gdLst>
              <a:gd name="T0" fmla="*/ 33 w 97"/>
              <a:gd name="T1" fmla="*/ 75 h 75"/>
              <a:gd name="T2" fmla="*/ 44 w 97"/>
              <a:gd name="T3" fmla="*/ 75 h 75"/>
              <a:gd name="T4" fmla="*/ 47 w 97"/>
              <a:gd name="T5" fmla="*/ 73 h 75"/>
              <a:gd name="T6" fmla="*/ 47 w 97"/>
              <a:gd name="T7" fmla="*/ 49 h 75"/>
              <a:gd name="T8" fmla="*/ 39 w 97"/>
              <a:gd name="T9" fmla="*/ 45 h 75"/>
              <a:gd name="T10" fmla="*/ 30 w 97"/>
              <a:gd name="T11" fmla="*/ 50 h 75"/>
              <a:gd name="T12" fmla="*/ 30 w 97"/>
              <a:gd name="T13" fmla="*/ 73 h 75"/>
              <a:gd name="T14" fmla="*/ 33 w 97"/>
              <a:gd name="T15" fmla="*/ 75 h 75"/>
              <a:gd name="T16" fmla="*/ 0 w 97"/>
              <a:gd name="T17" fmla="*/ 49 h 75"/>
              <a:gd name="T18" fmla="*/ 37 w 97"/>
              <a:gd name="T19" fmla="*/ 28 h 75"/>
              <a:gd name="T20" fmla="*/ 39 w 97"/>
              <a:gd name="T21" fmla="*/ 26 h 75"/>
              <a:gd name="T22" fmla="*/ 41 w 97"/>
              <a:gd name="T23" fmla="*/ 28 h 75"/>
              <a:gd name="T24" fmla="*/ 52 w 97"/>
              <a:gd name="T25" fmla="*/ 34 h 75"/>
              <a:gd name="T26" fmla="*/ 81 w 97"/>
              <a:gd name="T27" fmla="*/ 9 h 75"/>
              <a:gd name="T28" fmla="*/ 77 w 97"/>
              <a:gd name="T29" fmla="*/ 4 h 75"/>
              <a:gd name="T30" fmla="*/ 87 w 97"/>
              <a:gd name="T31" fmla="*/ 2 h 75"/>
              <a:gd name="T32" fmla="*/ 97 w 97"/>
              <a:gd name="T33" fmla="*/ 0 h 75"/>
              <a:gd name="T34" fmla="*/ 94 w 97"/>
              <a:gd name="T35" fmla="*/ 10 h 75"/>
              <a:gd name="T36" fmla="*/ 91 w 97"/>
              <a:gd name="T37" fmla="*/ 19 h 75"/>
              <a:gd name="T38" fmla="*/ 87 w 97"/>
              <a:gd name="T39" fmla="*/ 15 h 75"/>
              <a:gd name="T40" fmla="*/ 55 w 97"/>
              <a:gd name="T41" fmla="*/ 42 h 75"/>
              <a:gd name="T42" fmla="*/ 53 w 97"/>
              <a:gd name="T43" fmla="*/ 44 h 75"/>
              <a:gd name="T44" fmla="*/ 50 w 97"/>
              <a:gd name="T45" fmla="*/ 43 h 75"/>
              <a:gd name="T46" fmla="*/ 39 w 97"/>
              <a:gd name="T47" fmla="*/ 36 h 75"/>
              <a:gd name="T48" fmla="*/ 5 w 97"/>
              <a:gd name="T49" fmla="*/ 57 h 75"/>
              <a:gd name="T50" fmla="*/ 0 w 97"/>
              <a:gd name="T51" fmla="*/ 49 h 75"/>
              <a:gd name="T52" fmla="*/ 10 w 97"/>
              <a:gd name="T53" fmla="*/ 75 h 75"/>
              <a:gd name="T54" fmla="*/ 21 w 97"/>
              <a:gd name="T55" fmla="*/ 75 h 75"/>
              <a:gd name="T56" fmla="*/ 23 w 97"/>
              <a:gd name="T57" fmla="*/ 73 h 75"/>
              <a:gd name="T58" fmla="*/ 23 w 97"/>
              <a:gd name="T59" fmla="*/ 54 h 75"/>
              <a:gd name="T60" fmla="*/ 7 w 97"/>
              <a:gd name="T61" fmla="*/ 64 h 75"/>
              <a:gd name="T62" fmla="*/ 7 w 97"/>
              <a:gd name="T63" fmla="*/ 73 h 75"/>
              <a:gd name="T64" fmla="*/ 10 w 97"/>
              <a:gd name="T65" fmla="*/ 75 h 75"/>
              <a:gd name="T66" fmla="*/ 56 w 97"/>
              <a:gd name="T67" fmla="*/ 75 h 75"/>
              <a:gd name="T68" fmla="*/ 67 w 97"/>
              <a:gd name="T69" fmla="*/ 75 h 75"/>
              <a:gd name="T70" fmla="*/ 70 w 97"/>
              <a:gd name="T71" fmla="*/ 73 h 75"/>
              <a:gd name="T72" fmla="*/ 70 w 97"/>
              <a:gd name="T73" fmla="*/ 39 h 75"/>
              <a:gd name="T74" fmla="*/ 70 w 97"/>
              <a:gd name="T75" fmla="*/ 39 h 75"/>
              <a:gd name="T76" fmla="*/ 54 w 97"/>
              <a:gd name="T77" fmla="*/ 53 h 75"/>
              <a:gd name="T78" fmla="*/ 53 w 97"/>
              <a:gd name="T79" fmla="*/ 52 h 75"/>
              <a:gd name="T80" fmla="*/ 53 w 97"/>
              <a:gd name="T81" fmla="*/ 73 h 75"/>
              <a:gd name="T82" fmla="*/ 56 w 97"/>
              <a:gd name="T83" fmla="*/ 75 h 75"/>
              <a:gd name="T84" fmla="*/ 79 w 97"/>
              <a:gd name="T85" fmla="*/ 75 h 75"/>
              <a:gd name="T86" fmla="*/ 90 w 97"/>
              <a:gd name="T87" fmla="*/ 75 h 75"/>
              <a:gd name="T88" fmla="*/ 93 w 97"/>
              <a:gd name="T89" fmla="*/ 73 h 75"/>
              <a:gd name="T90" fmla="*/ 93 w 97"/>
              <a:gd name="T91" fmla="*/ 32 h 75"/>
              <a:gd name="T92" fmla="*/ 86 w 97"/>
              <a:gd name="T93" fmla="*/ 24 h 75"/>
              <a:gd name="T94" fmla="*/ 77 w 97"/>
              <a:gd name="T95" fmla="*/ 33 h 75"/>
              <a:gd name="T96" fmla="*/ 77 w 97"/>
              <a:gd name="T97" fmla="*/ 73 h 75"/>
              <a:gd name="T98" fmla="*/ 79 w 97"/>
              <a:gd name="T99" fmla="*/ 75 h 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97"/>
              <a:gd name="T151" fmla="*/ 0 h 75"/>
              <a:gd name="T152" fmla="*/ 97 w 97"/>
              <a:gd name="T153" fmla="*/ 75 h 7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Freeform 33"/>
          <p:cNvSpPr>
            <a:spLocks noEditPoints="1" noChangeArrowheads="1"/>
          </p:cNvSpPr>
          <p:nvPr/>
        </p:nvSpPr>
        <p:spPr bwMode="auto">
          <a:xfrm>
            <a:off x="6899275" y="3673475"/>
            <a:ext cx="412750" cy="266700"/>
          </a:xfrm>
          <a:custGeom>
            <a:avLst/>
            <a:gdLst>
              <a:gd name="T0" fmla="*/ 13 w 94"/>
              <a:gd name="T1" fmla="*/ 0 h 61"/>
              <a:gd name="T2" fmla="*/ 82 w 94"/>
              <a:gd name="T3" fmla="*/ 0 h 61"/>
              <a:gd name="T4" fmla="*/ 89 w 94"/>
              <a:gd name="T5" fmla="*/ 2 h 61"/>
              <a:gd name="T6" fmla="*/ 47 w 94"/>
              <a:gd name="T7" fmla="*/ 33 h 61"/>
              <a:gd name="T8" fmla="*/ 6 w 94"/>
              <a:gd name="T9" fmla="*/ 2 h 61"/>
              <a:gd name="T10" fmla="*/ 13 w 94"/>
              <a:gd name="T11" fmla="*/ 0 h 61"/>
              <a:gd name="T12" fmla="*/ 94 w 94"/>
              <a:gd name="T13" fmla="*/ 9 h 61"/>
              <a:gd name="T14" fmla="*/ 67 w 94"/>
              <a:gd name="T15" fmla="*/ 29 h 61"/>
              <a:gd name="T16" fmla="*/ 93 w 94"/>
              <a:gd name="T17" fmla="*/ 53 h 61"/>
              <a:gd name="T18" fmla="*/ 94 w 94"/>
              <a:gd name="T19" fmla="*/ 48 h 61"/>
              <a:gd name="T20" fmla="*/ 94 w 94"/>
              <a:gd name="T21" fmla="*/ 12 h 61"/>
              <a:gd name="T22" fmla="*/ 94 w 94"/>
              <a:gd name="T23" fmla="*/ 9 h 61"/>
              <a:gd name="T24" fmla="*/ 87 w 94"/>
              <a:gd name="T25" fmla="*/ 60 h 61"/>
              <a:gd name="T26" fmla="*/ 82 w 94"/>
              <a:gd name="T27" fmla="*/ 61 h 61"/>
              <a:gd name="T28" fmla="*/ 13 w 94"/>
              <a:gd name="T29" fmla="*/ 61 h 61"/>
              <a:gd name="T30" fmla="*/ 6 w 94"/>
              <a:gd name="T31" fmla="*/ 59 h 61"/>
              <a:gd name="T32" fmla="*/ 34 w 94"/>
              <a:gd name="T33" fmla="*/ 34 h 61"/>
              <a:gd name="T34" fmla="*/ 44 w 94"/>
              <a:gd name="T35" fmla="*/ 42 h 61"/>
              <a:gd name="T36" fmla="*/ 47 w 94"/>
              <a:gd name="T37" fmla="*/ 44 h 61"/>
              <a:gd name="T38" fmla="*/ 50 w 94"/>
              <a:gd name="T39" fmla="*/ 42 h 61"/>
              <a:gd name="T40" fmla="*/ 60 w 94"/>
              <a:gd name="T41" fmla="*/ 35 h 61"/>
              <a:gd name="T42" fmla="*/ 87 w 94"/>
              <a:gd name="T43" fmla="*/ 60 h 61"/>
              <a:gd name="T44" fmla="*/ 1 w 94"/>
              <a:gd name="T45" fmla="*/ 52 h 61"/>
              <a:gd name="T46" fmla="*/ 27 w 94"/>
              <a:gd name="T47" fmla="*/ 29 h 61"/>
              <a:gd name="T48" fmla="*/ 1 w 94"/>
              <a:gd name="T49" fmla="*/ 9 h 61"/>
              <a:gd name="T50" fmla="*/ 0 w 94"/>
              <a:gd name="T51" fmla="*/ 12 h 61"/>
              <a:gd name="T52" fmla="*/ 0 w 94"/>
              <a:gd name="T53" fmla="*/ 48 h 61"/>
              <a:gd name="T54" fmla="*/ 1 w 94"/>
              <a:gd name="T55" fmla="*/ 52 h 6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94"/>
              <a:gd name="T85" fmla="*/ 0 h 61"/>
              <a:gd name="T86" fmla="*/ 94 w 94"/>
              <a:gd name="T87" fmla="*/ 61 h 6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94" h="61">
                <a:moveTo>
                  <a:pt x="13" y="0"/>
                </a:move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7" y="1"/>
                  <a:pt x="89" y="2"/>
                </a:cubicBezTo>
                <a:cubicBezTo>
                  <a:pt x="47" y="33"/>
                  <a:pt x="47" y="33"/>
                  <a:pt x="47" y="33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3" y="0"/>
                </a:cubicBezTo>
                <a:close/>
                <a:moveTo>
                  <a:pt x="94" y="9"/>
                </a:moveTo>
                <a:cubicBezTo>
                  <a:pt x="67" y="29"/>
                  <a:pt x="67" y="29"/>
                  <a:pt x="67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94" y="52"/>
                  <a:pt x="94" y="50"/>
                  <a:pt x="94" y="48"/>
                </a:cubicBezTo>
                <a:cubicBezTo>
                  <a:pt x="94" y="12"/>
                  <a:pt x="94" y="12"/>
                  <a:pt x="94" y="12"/>
                </a:cubicBezTo>
                <a:cubicBezTo>
                  <a:pt x="94" y="11"/>
                  <a:pt x="94" y="10"/>
                  <a:pt x="94" y="9"/>
                </a:cubicBezTo>
                <a:close/>
                <a:moveTo>
                  <a:pt x="87" y="60"/>
                </a:moveTo>
                <a:cubicBezTo>
                  <a:pt x="85" y="60"/>
                  <a:pt x="84" y="61"/>
                  <a:pt x="82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0" y="61"/>
                  <a:pt x="8" y="60"/>
                  <a:pt x="6" y="59"/>
                </a:cubicBezTo>
                <a:cubicBezTo>
                  <a:pt x="34" y="34"/>
                  <a:pt x="34" y="34"/>
                  <a:pt x="34" y="34"/>
                </a:cubicBezTo>
                <a:cubicBezTo>
                  <a:pt x="44" y="42"/>
                  <a:pt x="44" y="42"/>
                  <a:pt x="44" y="42"/>
                </a:cubicBezTo>
                <a:cubicBezTo>
                  <a:pt x="47" y="44"/>
                  <a:pt x="47" y="44"/>
                  <a:pt x="47" y="44"/>
                </a:cubicBezTo>
                <a:cubicBezTo>
                  <a:pt x="50" y="42"/>
                  <a:pt x="50" y="42"/>
                  <a:pt x="50" y="42"/>
                </a:cubicBezTo>
                <a:cubicBezTo>
                  <a:pt x="60" y="35"/>
                  <a:pt x="60" y="35"/>
                  <a:pt x="60" y="35"/>
                </a:cubicBezTo>
                <a:cubicBezTo>
                  <a:pt x="87" y="60"/>
                  <a:pt x="87" y="60"/>
                  <a:pt x="87" y="60"/>
                </a:cubicBezTo>
                <a:close/>
                <a:moveTo>
                  <a:pt x="1" y="52"/>
                </a:moveTo>
                <a:cubicBezTo>
                  <a:pt x="27" y="29"/>
                  <a:pt x="27" y="29"/>
                  <a:pt x="27" y="29"/>
                </a:cubicBezTo>
                <a:cubicBezTo>
                  <a:pt x="1" y="9"/>
                  <a:pt x="1" y="9"/>
                  <a:pt x="1" y="9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9"/>
                  <a:pt x="0" y="51"/>
                  <a:pt x="1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570486" y="-158925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21" name="文本框 20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关键技术</a:t>
              </a:r>
              <a:endParaRPr lang="zh-CN" alt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13914" y="506933"/>
              <a:ext cx="127951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Key Technology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-1632127" y="4565650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36638" y="858838"/>
            <a:ext cx="3516312" cy="3657600"/>
            <a:chOff x="839089" y="1016488"/>
            <a:chExt cx="4688114" cy="4876868"/>
          </a:xfrm>
        </p:grpSpPr>
        <p:grpSp>
          <p:nvGrpSpPr>
            <p:cNvPr id="37906" name="组合 2"/>
            <p:cNvGrpSpPr/>
            <p:nvPr/>
          </p:nvGrpSpPr>
          <p:grpSpPr>
            <a:xfrm rot="-297887">
              <a:off x="2283991" y="1016488"/>
              <a:ext cx="1527027" cy="1519242"/>
              <a:chOff x="3094034" y="1143064"/>
              <a:chExt cx="1787764" cy="1778651"/>
            </a:xfrm>
          </p:grpSpPr>
          <p:cxnSp>
            <p:nvCxnSpPr>
              <p:cNvPr id="5" name="直接连接符 4"/>
              <p:cNvCxnSpPr>
                <a:endCxn id="0" idx="3"/>
              </p:cNvCxnSpPr>
              <p:nvPr/>
            </p:nvCxnSpPr>
            <p:spPr>
              <a:xfrm rot="297887" flipV="1">
                <a:off x="3094697" y="2229144"/>
                <a:ext cx="842494" cy="599705"/>
              </a:xfrm>
              <a:prstGeom prst="line">
                <a:avLst/>
              </a:prstGeom>
              <a:noFill/>
              <a:ln w="9525" cap="flat">
                <a:solidFill>
                  <a:schemeClr val="accent6">
                    <a:lumMod val="75000"/>
                  </a:schemeClr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" name="直接连接符 5"/>
              <p:cNvCxnSpPr>
                <a:stCxn id="0" idx="5"/>
              </p:cNvCxnSpPr>
              <p:nvPr/>
            </p:nvCxnSpPr>
            <p:spPr>
              <a:xfrm rot="297887">
                <a:off x="4139761" y="2295669"/>
                <a:ext cx="740898" cy="624486"/>
              </a:xfrm>
              <a:prstGeom prst="line">
                <a:avLst/>
              </a:prstGeom>
              <a:noFill/>
              <a:ln w="9525" cap="flat">
                <a:solidFill>
                  <a:schemeClr val="accent6">
                    <a:lumMod val="75000"/>
                  </a:schemeClr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7" name="椭圆 6"/>
              <p:cNvSpPr/>
              <p:nvPr/>
            </p:nvSpPr>
            <p:spPr>
              <a:xfrm>
                <a:off x="3920179" y="1143064"/>
                <a:ext cx="290506" cy="1317397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anchor="ctr">
                <a:sp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39089" y="2464308"/>
              <a:ext cx="4688114" cy="34290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195388" y="2370138"/>
            <a:ext cx="3119437" cy="70802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您的内容打在这里，或者通过复制您的文本后，在此框中选择粘贴，并选择只保留文字。您的内容打在这里，或者通过复制您的文本后。</a:t>
            </a:r>
            <a:endParaRPr lang="en-US" altLang="zh-CN" sz="11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5388" y="3298825"/>
            <a:ext cx="3119437" cy="70802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您的内容打在这里，或者通过复制您的文本后，在此框中选择粘贴，并选择只保留文字。您的内容打在这里，或者通过复制您的文本后。</a:t>
            </a:r>
            <a:endParaRPr lang="en-US" altLang="zh-CN" sz="11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283200" y="1011238"/>
            <a:ext cx="2601913" cy="2855912"/>
            <a:chOff x="6502470" y="1193868"/>
            <a:chExt cx="3467440" cy="3806628"/>
          </a:xfrm>
        </p:grpSpPr>
        <p:grpSp>
          <p:nvGrpSpPr>
            <p:cNvPr id="37899" name="组合 10"/>
            <p:cNvGrpSpPr/>
            <p:nvPr/>
          </p:nvGrpSpPr>
          <p:grpSpPr>
            <a:xfrm rot="-297887">
              <a:off x="7505191" y="1193868"/>
              <a:ext cx="1248431" cy="1344851"/>
              <a:chOff x="3089536" y="996074"/>
              <a:chExt cx="1787762" cy="1925836"/>
            </a:xfrm>
          </p:grpSpPr>
          <p:cxnSp>
            <p:nvCxnSpPr>
              <p:cNvPr id="13" name="直接连接符 12"/>
              <p:cNvCxnSpPr>
                <a:endCxn id="0" idx="3"/>
              </p:cNvCxnSpPr>
              <p:nvPr/>
            </p:nvCxnSpPr>
            <p:spPr>
              <a:xfrm rot="297887" flipV="1">
                <a:off x="3088495" y="2333580"/>
                <a:ext cx="854327" cy="496933"/>
              </a:xfrm>
              <a:prstGeom prst="line">
                <a:avLst/>
              </a:prstGeom>
              <a:noFill/>
              <a:ln w="9525" cap="flat">
                <a:solidFill>
                  <a:schemeClr val="accent6">
                    <a:lumMod val="75000"/>
                  </a:schemeClr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" name="直接连接符 13"/>
              <p:cNvCxnSpPr>
                <a:stCxn id="0" idx="5"/>
              </p:cNvCxnSpPr>
              <p:nvPr/>
            </p:nvCxnSpPr>
            <p:spPr>
              <a:xfrm rot="297887">
                <a:off x="4142586" y="2401697"/>
                <a:ext cx="733146" cy="521174"/>
              </a:xfrm>
              <a:prstGeom prst="line">
                <a:avLst/>
              </a:prstGeom>
              <a:noFill/>
              <a:ln w="9525" cap="flat">
                <a:solidFill>
                  <a:schemeClr val="accent6">
                    <a:lumMod val="75000"/>
                  </a:schemeClr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" name="椭圆 14"/>
              <p:cNvSpPr/>
              <p:nvPr/>
            </p:nvSpPr>
            <p:spPr>
              <a:xfrm>
                <a:off x="3920179" y="996074"/>
                <a:ext cx="290507" cy="161138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anchor="ctr">
                <a:sp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6502470" y="2463450"/>
              <a:ext cx="3467440" cy="25370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41445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5434013" y="2235200"/>
            <a:ext cx="2300287" cy="114935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</a:t>
            </a:r>
            <a:endParaRPr lang="en-US" altLang="zh-CN" sz="11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23" name="文本框 22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关键难点</a:t>
              </a:r>
              <a:endParaRPr lang="zh-CN" alt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13914" y="506933"/>
              <a:ext cx="186461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Key And Difficult Points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>
            <a:off x="6570486" y="-158925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178248" y="4206020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/>
          <p:nvPr/>
        </p:nvCxnSpPr>
        <p:spPr>
          <a:xfrm>
            <a:off x="4572000" y="1108075"/>
            <a:ext cx="0" cy="3298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4219575" y="2254250"/>
            <a:ext cx="704850" cy="70643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VS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12850" y="1393825"/>
            <a:ext cx="2698750" cy="1412875"/>
            <a:chOff x="1212260" y="1394385"/>
            <a:chExt cx="2699790" cy="1413046"/>
          </a:xfrm>
        </p:grpSpPr>
        <p:sp>
          <p:nvSpPr>
            <p:cNvPr id="22" name="TextBox 12"/>
            <p:cNvSpPr txBox="1"/>
            <p:nvPr/>
          </p:nvSpPr>
          <p:spPr>
            <a:xfrm>
              <a:off x="1212260" y="1745265"/>
              <a:ext cx="2699790" cy="10621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3895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kern="1200" cap="none" spc="0" normalizeH="0" baseline="0" noProof="0" dirty="0"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您的内容打在这里，或者通过复制您的文本后，在此框中选择粘贴，并选择只保留文字。您的内容打在这里，或者通过复制您的文本后，在此框中选择粘贴，并选择只保留文字，您的内容打在</a:t>
              </a:r>
              <a:endParaRPr kumimoji="0" lang="zh-CN" altLang="en-US" sz="1000" kern="1200" cap="none" spc="0" normalizeH="0" baseline="0" noProof="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967" name="TextBox 13"/>
            <p:cNvSpPr txBox="1"/>
            <p:nvPr/>
          </p:nvSpPr>
          <p:spPr>
            <a:xfrm>
              <a:off x="1682144" y="1394385"/>
              <a:ext cx="203984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r" eaLnBrk="1" hangingPunct="1"/>
              <a:r>
                <a:rPr lang="zh-CN" altLang="en-US" sz="1800" b="1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添加标题一</a:t>
              </a:r>
              <a:endParaRPr lang="zh-CN" altLang="en-US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172075" y="1408113"/>
            <a:ext cx="2759075" cy="1420812"/>
            <a:chOff x="5171954" y="1407576"/>
            <a:chExt cx="2759786" cy="1421801"/>
          </a:xfrm>
        </p:grpSpPr>
        <p:sp>
          <p:nvSpPr>
            <p:cNvPr id="24" name="TextBox 14"/>
            <p:cNvSpPr txBox="1"/>
            <p:nvPr/>
          </p:nvSpPr>
          <p:spPr>
            <a:xfrm>
              <a:off x="5171954" y="1407576"/>
              <a:ext cx="2040464" cy="36855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r">
                <a:spcBef>
                  <a:spcPct val="0"/>
                </a:spcBef>
                <a:defRPr sz="2400" b="1">
                  <a:gradFill>
                    <a:gsLst>
                      <a:gs pos="0">
                        <a:srgbClr val="BE8C83"/>
                      </a:gs>
                      <a:gs pos="100000">
                        <a:srgbClr val="BE8C83"/>
                      </a:gs>
                      <a:gs pos="50000">
                        <a:srgbClr val="FFEEE2"/>
                      </a:gs>
                    </a:gsLst>
                    <a:lin ang="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添加标题二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TextBox 15"/>
            <p:cNvSpPr txBox="1"/>
            <p:nvPr/>
          </p:nvSpPr>
          <p:spPr>
            <a:xfrm>
              <a:off x="5189422" y="1768189"/>
              <a:ext cx="2742318" cy="10611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3895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kern="1200" cap="none" spc="0" normalizeH="0" baseline="0" noProof="0" dirty="0"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您的内容打在这里，或者通过复制您的文本后，在此框中选择粘贴，并选择只保留文字。您的内容打在这里，或者通过复制您的文本后，在此框中选择粘贴，并选择只保留文字，您的内容打在</a:t>
              </a:r>
              <a:endParaRPr kumimoji="0" lang="zh-CN" altLang="en-US" sz="1000" kern="1200" cap="none" spc="0" normalizeH="0" baseline="0" noProof="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12888" y="3268663"/>
            <a:ext cx="2219325" cy="1189037"/>
            <a:chOff x="1512237" y="3294193"/>
            <a:chExt cx="2219829" cy="1189680"/>
          </a:xfrm>
        </p:grpSpPr>
        <p:sp>
          <p:nvSpPr>
            <p:cNvPr id="26" name="矩形 25"/>
            <p:cNvSpPr/>
            <p:nvPr/>
          </p:nvSpPr>
          <p:spPr>
            <a:xfrm>
              <a:off x="2144205" y="3294193"/>
              <a:ext cx="1584685" cy="1890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512237" y="3594392"/>
              <a:ext cx="2210302" cy="18901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931432" y="3920006"/>
              <a:ext cx="1800634" cy="1906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TextBox 19"/>
            <p:cNvSpPr txBox="1"/>
            <p:nvPr/>
          </p:nvSpPr>
          <p:spPr>
            <a:xfrm>
              <a:off x="2409378" y="3294193"/>
              <a:ext cx="1113091" cy="2191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对比数据一：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600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万</a:t>
              </a:r>
              <a:endParaRPr kumimoji="0" lang="zh-CN" altLang="en-US" sz="825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TextBox 20"/>
            <p:cNvSpPr txBox="1"/>
            <p:nvPr/>
          </p:nvSpPr>
          <p:spPr>
            <a:xfrm>
              <a:off x="2409378" y="3594392"/>
              <a:ext cx="1113091" cy="2191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对比数据二：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800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万</a:t>
              </a:r>
              <a:endParaRPr kumimoji="0" lang="zh-CN" altLang="en-US" sz="825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TextBox 21"/>
            <p:cNvSpPr txBox="1"/>
            <p:nvPr/>
          </p:nvSpPr>
          <p:spPr>
            <a:xfrm>
              <a:off x="2409378" y="3924771"/>
              <a:ext cx="1113091" cy="2191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对比数据三：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760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万</a:t>
              </a:r>
              <a:endParaRPr kumimoji="0" lang="zh-CN" altLang="en-US" sz="825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786936" y="4259915"/>
              <a:ext cx="1945130" cy="1890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TextBox 21"/>
            <p:cNvSpPr txBox="1"/>
            <p:nvPr/>
          </p:nvSpPr>
          <p:spPr>
            <a:xfrm>
              <a:off x="2409378" y="4264680"/>
              <a:ext cx="1113091" cy="2191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对比数据四：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550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万</a:t>
              </a:r>
              <a:endParaRPr kumimoji="0" lang="zh-CN" altLang="en-US" sz="825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292725" y="3273425"/>
            <a:ext cx="2219325" cy="1165225"/>
            <a:chOff x="5291943" y="3273646"/>
            <a:chExt cx="2219829" cy="1165404"/>
          </a:xfrm>
        </p:grpSpPr>
        <p:sp>
          <p:nvSpPr>
            <p:cNvPr id="32" name="矩形 31"/>
            <p:cNvSpPr/>
            <p:nvPr/>
          </p:nvSpPr>
          <p:spPr>
            <a:xfrm>
              <a:off x="5291943" y="3294287"/>
              <a:ext cx="1584685" cy="18894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301470" y="3594370"/>
              <a:ext cx="2210302" cy="1889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291943" y="3911919"/>
              <a:ext cx="1800634" cy="19052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301470" y="4221530"/>
              <a:ext cx="2053104" cy="18894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TextBox 19"/>
            <p:cNvSpPr txBox="1"/>
            <p:nvPr/>
          </p:nvSpPr>
          <p:spPr>
            <a:xfrm>
              <a:off x="5507892" y="3273646"/>
              <a:ext cx="1113091" cy="2191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对比数据一：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600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万</a:t>
              </a:r>
              <a:endParaRPr kumimoji="0" lang="zh-CN" altLang="en-US" sz="825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TextBox 20"/>
            <p:cNvSpPr txBox="1"/>
            <p:nvPr/>
          </p:nvSpPr>
          <p:spPr>
            <a:xfrm>
              <a:off x="5507892" y="3589608"/>
              <a:ext cx="1113091" cy="2191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对比数据二：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800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万</a:t>
              </a:r>
              <a:endParaRPr kumimoji="0" lang="zh-CN" altLang="en-US" sz="825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TextBox 21"/>
            <p:cNvSpPr txBox="1"/>
            <p:nvPr/>
          </p:nvSpPr>
          <p:spPr>
            <a:xfrm>
              <a:off x="5507892" y="3911919"/>
              <a:ext cx="1113091" cy="2206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对比数据三：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760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万</a:t>
              </a:r>
              <a:endParaRPr kumimoji="0" lang="zh-CN" altLang="en-US" sz="825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" name="TextBox 21"/>
            <p:cNvSpPr txBox="1"/>
            <p:nvPr/>
          </p:nvSpPr>
          <p:spPr>
            <a:xfrm>
              <a:off x="5507892" y="4219941"/>
              <a:ext cx="1113091" cy="2191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对比数据四：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550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万</a:t>
              </a:r>
              <a:endParaRPr kumimoji="0" lang="zh-CN" altLang="en-US" sz="825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-498530" y="1243"/>
            <a:ext cx="3659322" cy="859534"/>
            <a:chOff x="-498530" y="1243"/>
            <a:chExt cx="3659322" cy="859534"/>
          </a:xfrm>
        </p:grpSpPr>
        <p:sp>
          <p:nvSpPr>
            <p:cNvPr id="37" name="文本框 36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案例对比分析</a:t>
              </a:r>
              <a:endParaRPr lang="zh-CN" alt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13914" y="506933"/>
              <a:ext cx="264687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Comparison And Analysis Of Cases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9" name="椭圆 48"/>
          <p:cNvSpPr/>
          <p:nvPr/>
        </p:nvSpPr>
        <p:spPr>
          <a:xfrm>
            <a:off x="4989336" y="-1815517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7865885" y="3609041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decel="10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667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283237" y="1485670"/>
            <a:ext cx="6562860" cy="1778713"/>
            <a:chOff x="4318880" y="1766424"/>
            <a:chExt cx="6568041" cy="1779098"/>
          </a:xfrm>
        </p:grpSpPr>
        <p:sp>
          <p:nvSpPr>
            <p:cNvPr id="11" name="文本框 2"/>
            <p:cNvSpPr txBox="1"/>
            <p:nvPr/>
          </p:nvSpPr>
          <p:spPr>
            <a:xfrm>
              <a:off x="4331795" y="2621992"/>
              <a:ext cx="6555126" cy="9235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400" dirty="0">
                  <a:latin typeface="+mn-lt"/>
                  <a:ea typeface="+mn-ea"/>
                  <a:cs typeface="+mn-ea"/>
                  <a:sym typeface="+mn-lt"/>
                </a:rPr>
                <a:t>研究成果与应用</a:t>
              </a:r>
              <a:endParaRPr lang="zh-CN" altLang="en-US" sz="5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文本框 4"/>
            <p:cNvSpPr txBox="1"/>
            <p:nvPr/>
          </p:nvSpPr>
          <p:spPr>
            <a:xfrm>
              <a:off x="4318880" y="1766424"/>
              <a:ext cx="4026954" cy="7696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4400" dirty="0">
                  <a:latin typeface="+mn-lt"/>
                  <a:ea typeface="+mn-ea"/>
                  <a:cs typeface="+mn-ea"/>
                  <a:sym typeface="+mn-lt"/>
                </a:rPr>
                <a:t>PART FOUR</a:t>
              </a:r>
              <a:endParaRPr lang="zh-CN" altLang="en-US" sz="4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1221299" y="10373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29"/>
          <p:cNvSpPr txBox="1"/>
          <p:nvPr/>
        </p:nvSpPr>
        <p:spPr>
          <a:xfrm>
            <a:off x="682625" y="3187700"/>
            <a:ext cx="1893888" cy="548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</a:t>
            </a:r>
            <a:endParaRPr kumimoji="0" lang="zh-CN" altLang="en-US" sz="105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TextBox 30"/>
          <p:cNvSpPr txBox="1"/>
          <p:nvPr/>
        </p:nvSpPr>
        <p:spPr>
          <a:xfrm>
            <a:off x="2576513" y="3187700"/>
            <a:ext cx="1893888" cy="548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</a:t>
            </a:r>
            <a:endParaRPr kumimoji="0" lang="zh-CN" altLang="en-US" sz="105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3" name="TextBox 31"/>
          <p:cNvSpPr txBox="1"/>
          <p:nvPr/>
        </p:nvSpPr>
        <p:spPr>
          <a:xfrm>
            <a:off x="4538663" y="3187700"/>
            <a:ext cx="1893888" cy="548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</a:t>
            </a:r>
            <a:endParaRPr kumimoji="0" lang="zh-CN" altLang="en-US" sz="105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" name="TextBox 32"/>
          <p:cNvSpPr txBox="1"/>
          <p:nvPr/>
        </p:nvSpPr>
        <p:spPr>
          <a:xfrm>
            <a:off x="6567488" y="3187700"/>
            <a:ext cx="1893888" cy="548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</a:t>
            </a:r>
            <a:endParaRPr kumimoji="0" lang="zh-CN" altLang="en-US" sz="105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6" name="TextBox 34"/>
          <p:cNvSpPr txBox="1"/>
          <p:nvPr/>
        </p:nvSpPr>
        <p:spPr>
          <a:xfrm>
            <a:off x="750888" y="4105275"/>
            <a:ext cx="7710488" cy="547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</a:t>
            </a:r>
            <a:endParaRPr kumimoji="0" lang="zh-CN" altLang="en-US" sz="105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750888" y="966788"/>
            <a:ext cx="7642225" cy="2165350"/>
            <a:chOff x="751008" y="967406"/>
            <a:chExt cx="7641986" cy="2164103"/>
          </a:xfrm>
        </p:grpSpPr>
        <p:grpSp>
          <p:nvGrpSpPr>
            <p:cNvPr id="44044" name="组合 71"/>
            <p:cNvGrpSpPr/>
            <p:nvPr/>
          </p:nvGrpSpPr>
          <p:grpSpPr>
            <a:xfrm>
              <a:off x="1690501" y="967406"/>
              <a:ext cx="5665736" cy="1623077"/>
              <a:chOff x="1690501" y="967406"/>
              <a:chExt cx="5665736" cy="1623077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1690779" y="1981234"/>
                <a:ext cx="56656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/>
              <p:nvPr/>
            </p:nvCxnSpPr>
            <p:spPr>
              <a:xfrm>
                <a:off x="1690779" y="1981234"/>
                <a:ext cx="0" cy="6092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/>
              <p:nvPr/>
            </p:nvCxnSpPr>
            <p:spPr>
              <a:xfrm>
                <a:off x="3598894" y="1981234"/>
                <a:ext cx="0" cy="6092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>
                <a:off x="5583207" y="1981234"/>
                <a:ext cx="0" cy="6092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/>
              <p:nvPr/>
            </p:nvCxnSpPr>
            <p:spPr>
              <a:xfrm>
                <a:off x="7354802" y="1981234"/>
                <a:ext cx="0" cy="6092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>
                <a:off x="4583114" y="1508431"/>
                <a:ext cx="0" cy="472803"/>
              </a:xfrm>
              <a:prstGeom prst="line">
                <a:avLst/>
              </a:prstGeom>
              <a:ln>
                <a:solidFill>
                  <a:srgbClr val="00508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矩形 57"/>
              <p:cNvSpPr/>
              <p:nvPr/>
            </p:nvSpPr>
            <p:spPr>
              <a:xfrm>
                <a:off x="3483010" y="967406"/>
                <a:ext cx="2177982" cy="54102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9" name="TextBox 35"/>
              <p:cNvSpPr txBox="1"/>
              <p:nvPr/>
            </p:nvSpPr>
            <p:spPr>
              <a:xfrm>
                <a:off x="3768751" y="1087987"/>
                <a:ext cx="1589038" cy="33794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R="0"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1" kern="1200" cap="none" spc="225" normalizeH="0" baseline="0" noProof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点击添加标题</a:t>
                </a:r>
                <a:endParaRPr kumimoji="0" lang="zh-CN" altLang="en-US" sz="1600" b="1" kern="1200" cap="none" spc="225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61" name="矩形 60"/>
            <p:cNvSpPr/>
            <p:nvPr/>
          </p:nvSpPr>
          <p:spPr>
            <a:xfrm>
              <a:off x="751008" y="2590483"/>
              <a:ext cx="1789056" cy="5410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046" name="TextBox 36"/>
            <p:cNvSpPr txBox="1"/>
            <p:nvPr/>
          </p:nvSpPr>
          <p:spPr>
            <a:xfrm>
              <a:off x="1091211" y="2722497"/>
              <a:ext cx="11079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点击添加标题</a:t>
              </a:r>
              <a:endPara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682935" y="2590483"/>
              <a:ext cx="1787469" cy="5410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048" name="TextBox 37"/>
            <p:cNvSpPr txBox="1"/>
            <p:nvPr/>
          </p:nvSpPr>
          <p:spPr>
            <a:xfrm>
              <a:off x="3022361" y="2722497"/>
              <a:ext cx="11079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点击添加标题</a:t>
              </a:r>
              <a:endPara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643436" y="2590483"/>
              <a:ext cx="1789056" cy="5410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050" name="TextBox 38"/>
            <p:cNvSpPr txBox="1"/>
            <p:nvPr/>
          </p:nvSpPr>
          <p:spPr>
            <a:xfrm>
              <a:off x="4983578" y="2722497"/>
              <a:ext cx="11079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点击添加标题</a:t>
              </a:r>
              <a:endPara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603937" y="2590483"/>
              <a:ext cx="1789057" cy="5410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052" name="TextBox 39"/>
            <p:cNvSpPr txBox="1"/>
            <p:nvPr/>
          </p:nvSpPr>
          <p:spPr>
            <a:xfrm>
              <a:off x="6944796" y="2722497"/>
              <a:ext cx="11079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点击添加标题</a:t>
              </a:r>
              <a:endPara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42" name="文本框 41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研究目标</a:t>
              </a:r>
              <a:endParaRPr lang="zh-CN" alt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13914" y="506933"/>
              <a:ext cx="126348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Research Goals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5" name="椭圆 54"/>
          <p:cNvSpPr/>
          <p:nvPr/>
        </p:nvSpPr>
        <p:spPr>
          <a:xfrm>
            <a:off x="7134659" y="-1388437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19225" y="1270000"/>
            <a:ext cx="1214438" cy="2355850"/>
            <a:chOff x="1419709" y="1270654"/>
            <a:chExt cx="1213553" cy="2354901"/>
          </a:xfrm>
        </p:grpSpPr>
        <p:sp>
          <p:nvSpPr>
            <p:cNvPr id="3" name="圆角矩形 2"/>
            <p:cNvSpPr/>
            <p:nvPr/>
          </p:nvSpPr>
          <p:spPr bwMode="auto">
            <a:xfrm rot="5400000">
              <a:off x="849035" y="1841328"/>
              <a:ext cx="2354901" cy="121355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 bwMode="auto">
            <a:xfrm>
              <a:off x="1551376" y="1411885"/>
              <a:ext cx="950219" cy="9489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Text Box 39"/>
            <p:cNvSpPr txBox="1">
              <a:spLocks noChangeArrowheads="1"/>
            </p:cNvSpPr>
            <p:nvPr/>
          </p:nvSpPr>
          <p:spPr bwMode="auto">
            <a:xfrm>
              <a:off x="1505018" y="1355957"/>
              <a:ext cx="1042932" cy="6546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R="0" algn="ctr" defTabSz="6858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buNone/>
                <a:defRPr/>
              </a:pPr>
              <a:r>
                <a:rPr kumimoji="0" lang="en-US" altLang="zh-CN" sz="3200" b="1" kern="1200" cap="none" spc="50" normalizeH="0" baseline="0" noProof="0" dirty="0"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kumimoji="0" lang="en-US" altLang="zh-CN" sz="3200" b="1" kern="1200" cap="none" spc="50" normalizeH="0" baseline="0" noProof="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109" name="矩形 261"/>
            <p:cNvSpPr/>
            <p:nvPr/>
          </p:nvSpPr>
          <p:spPr>
            <a:xfrm>
              <a:off x="1626377" y="1951982"/>
              <a:ext cx="800219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  <a:endParaRPr lang="zh-CN" altLang="en-US" sz="12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Text Box 39"/>
            <p:cNvSpPr txBox="1">
              <a:spLocks noChangeArrowheads="1"/>
            </p:cNvSpPr>
            <p:nvPr/>
          </p:nvSpPr>
          <p:spPr bwMode="auto">
            <a:xfrm>
              <a:off x="1499026" y="2711523"/>
              <a:ext cx="1086646" cy="431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您的内容打在这里或者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TextBox 36"/>
          <p:cNvSpPr txBox="1"/>
          <p:nvPr/>
        </p:nvSpPr>
        <p:spPr>
          <a:xfrm>
            <a:off x="957263" y="3976688"/>
            <a:ext cx="7170738" cy="569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389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您的内容打在这里，或者通过复制您的文本后，在此框中选择粘贴，并选择只保留文字。您的内容打在这里，或者通过复制您的文本后，在此框中选择粘贴，并选择只保留文字，您的内容打在</a:t>
            </a: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这里，或者通过复制您的文本后</a:t>
            </a:r>
            <a:endParaRPr kumimoji="0" lang="zh-CN" altLang="en-US" sz="105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155950" y="1270000"/>
            <a:ext cx="1214438" cy="2355850"/>
            <a:chOff x="3156432" y="1270654"/>
            <a:chExt cx="1213553" cy="2354901"/>
          </a:xfrm>
        </p:grpSpPr>
        <p:sp>
          <p:nvSpPr>
            <p:cNvPr id="14" name="圆角矩形 13"/>
            <p:cNvSpPr/>
            <p:nvPr/>
          </p:nvSpPr>
          <p:spPr bwMode="auto">
            <a:xfrm rot="5400000">
              <a:off x="2585758" y="1841328"/>
              <a:ext cx="2354901" cy="121355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3288099" y="1411885"/>
              <a:ext cx="950219" cy="9489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3241741" y="1355957"/>
              <a:ext cx="1042932" cy="6546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R="0" algn="ctr" defTabSz="6858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buNone/>
                <a:defRPr/>
              </a:pPr>
              <a:r>
                <a:rPr kumimoji="0" lang="en-US" altLang="zh-CN" sz="3200" b="1" kern="1200" cap="none" spc="50" normalizeH="0" baseline="0" noProof="0" dirty="0"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kumimoji="0" lang="en-US" altLang="zh-CN" sz="3200" b="1" kern="1200" cap="none" spc="50" normalizeH="0" baseline="0" noProof="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104" name="矩形 261"/>
            <p:cNvSpPr/>
            <p:nvPr/>
          </p:nvSpPr>
          <p:spPr>
            <a:xfrm>
              <a:off x="3363099" y="1951982"/>
              <a:ext cx="800219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  <a:endParaRPr lang="zh-CN" altLang="en-US" sz="12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105" name="Text Box 39"/>
            <p:cNvSpPr txBox="1"/>
            <p:nvPr/>
          </p:nvSpPr>
          <p:spPr>
            <a:xfrm>
              <a:off x="3220112" y="2712116"/>
              <a:ext cx="1086190" cy="4308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1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您的内容打在这里或者</a:t>
              </a:r>
              <a:endParaRPr lang="en-US" altLang="zh-CN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897438" y="1270000"/>
            <a:ext cx="1212850" cy="2355850"/>
            <a:chOff x="4896956" y="1270654"/>
            <a:chExt cx="1213553" cy="2354901"/>
          </a:xfrm>
        </p:grpSpPr>
        <p:sp>
          <p:nvSpPr>
            <p:cNvPr id="20" name="圆角矩形 19"/>
            <p:cNvSpPr/>
            <p:nvPr/>
          </p:nvSpPr>
          <p:spPr bwMode="auto">
            <a:xfrm rot="5400000">
              <a:off x="4326282" y="1841328"/>
              <a:ext cx="2354901" cy="121355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5028794" y="1411885"/>
              <a:ext cx="949875" cy="9489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Text Box 39"/>
            <p:cNvSpPr txBox="1">
              <a:spLocks noChangeArrowheads="1"/>
            </p:cNvSpPr>
            <p:nvPr/>
          </p:nvSpPr>
          <p:spPr bwMode="auto">
            <a:xfrm>
              <a:off x="4982265" y="1355957"/>
              <a:ext cx="1042932" cy="6546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R="0" algn="ctr" defTabSz="6858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buNone/>
                <a:defRPr/>
              </a:pPr>
              <a:r>
                <a:rPr kumimoji="0" lang="en-US" altLang="zh-CN" sz="3200" b="1" kern="1200" cap="none" spc="50" normalizeH="0" baseline="0" noProof="0" dirty="0"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kumimoji="0" lang="en-US" altLang="zh-CN" sz="3200" b="1" kern="1200" cap="none" spc="50" normalizeH="0" baseline="0" noProof="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099" name="矩形 261"/>
            <p:cNvSpPr/>
            <p:nvPr/>
          </p:nvSpPr>
          <p:spPr>
            <a:xfrm>
              <a:off x="5103624" y="1951982"/>
              <a:ext cx="800219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  <a:endParaRPr lang="zh-CN" altLang="en-US" sz="12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100" name="Text Box 39"/>
            <p:cNvSpPr txBox="1"/>
            <p:nvPr/>
          </p:nvSpPr>
          <p:spPr>
            <a:xfrm>
              <a:off x="4965616" y="2712116"/>
              <a:ext cx="1086190" cy="4308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1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您的内容打在这里或者</a:t>
              </a:r>
              <a:endParaRPr lang="en-US" altLang="zh-CN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591300" y="1270000"/>
            <a:ext cx="1212850" cy="2355850"/>
            <a:chOff x="6590610" y="1270654"/>
            <a:chExt cx="1213553" cy="2354901"/>
          </a:xfrm>
        </p:grpSpPr>
        <p:sp>
          <p:nvSpPr>
            <p:cNvPr id="26" name="圆角矩形 25"/>
            <p:cNvSpPr/>
            <p:nvPr/>
          </p:nvSpPr>
          <p:spPr bwMode="auto">
            <a:xfrm rot="5400000">
              <a:off x="6019936" y="1841328"/>
              <a:ext cx="2354901" cy="121355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6722449" y="1411885"/>
              <a:ext cx="949875" cy="9489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Text Box 39"/>
            <p:cNvSpPr txBox="1">
              <a:spLocks noChangeArrowheads="1"/>
            </p:cNvSpPr>
            <p:nvPr/>
          </p:nvSpPr>
          <p:spPr bwMode="auto">
            <a:xfrm>
              <a:off x="6675919" y="1355957"/>
              <a:ext cx="1042932" cy="6546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R="0" algn="ctr" defTabSz="6858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buNone/>
                <a:defRPr/>
              </a:pPr>
              <a:r>
                <a:rPr kumimoji="0" lang="en-US" altLang="zh-CN" sz="3200" b="1" kern="1200" cap="none" spc="50" normalizeH="0" baseline="0" noProof="0" dirty="0"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kumimoji="0" lang="en-US" altLang="zh-CN" sz="3200" b="1" kern="1200" cap="none" spc="50" normalizeH="0" baseline="0" noProof="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094" name="矩形 261"/>
            <p:cNvSpPr/>
            <p:nvPr/>
          </p:nvSpPr>
          <p:spPr>
            <a:xfrm>
              <a:off x="6797278" y="1951982"/>
              <a:ext cx="800219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  <a:endParaRPr lang="zh-CN" altLang="en-US" sz="12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095" name="Text Box 39"/>
            <p:cNvSpPr txBox="1"/>
            <p:nvPr/>
          </p:nvSpPr>
          <p:spPr>
            <a:xfrm>
              <a:off x="6654290" y="2712116"/>
              <a:ext cx="1086190" cy="4308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1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您的内容打在这里或者</a:t>
              </a:r>
              <a:endParaRPr lang="en-US" altLang="zh-CN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47" name="文本框 46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成果形式</a:t>
              </a:r>
              <a:endParaRPr lang="zh-CN" alt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13914" y="506933"/>
              <a:ext cx="1689886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Form Of Achievement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0" name="椭圆 49"/>
          <p:cNvSpPr/>
          <p:nvPr/>
        </p:nvSpPr>
        <p:spPr>
          <a:xfrm>
            <a:off x="3533595" y="-2035581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667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667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667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37"/>
          <p:cNvSpPr/>
          <p:nvPr/>
        </p:nvSpPr>
        <p:spPr bwMode="auto">
          <a:xfrm flipV="1">
            <a:off x="3751263" y="3810000"/>
            <a:ext cx="2151063" cy="457200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accent6">
                <a:lumMod val="7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任意多边形 34"/>
          <p:cNvSpPr/>
          <p:nvPr/>
        </p:nvSpPr>
        <p:spPr bwMode="auto">
          <a:xfrm>
            <a:off x="2508250" y="1289050"/>
            <a:ext cx="1881188" cy="376238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accent6">
                <a:lumMod val="7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任意多边形 31"/>
          <p:cNvSpPr/>
          <p:nvPr/>
        </p:nvSpPr>
        <p:spPr bwMode="auto">
          <a:xfrm>
            <a:off x="4084638" y="2092325"/>
            <a:ext cx="2036763" cy="514350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accent6">
                <a:lumMod val="7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任意多边形 15"/>
          <p:cNvSpPr/>
          <p:nvPr/>
        </p:nvSpPr>
        <p:spPr bwMode="auto">
          <a:xfrm>
            <a:off x="2836863" y="1533525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dpi="0" rotWithShape="1">
            <a:blip r:embed="rId1"/>
            <a:srcRect/>
            <a:stretch>
              <a:fillRect/>
            </a:stretch>
          </a:blipFill>
          <a:ln w="38100" cap="flat" cmpd="sng">
            <a:noFill/>
            <a:bevel/>
          </a:ln>
        </p:spPr>
        <p:txBody>
          <a:bodyPr lIns="295680" tIns="326199" rIns="295681" bIns="32619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任意多边形 22"/>
          <p:cNvSpPr/>
          <p:nvPr/>
        </p:nvSpPr>
        <p:spPr bwMode="auto">
          <a:xfrm>
            <a:off x="2836863" y="3317875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 w="38100" cap="flat" cmpd="sng">
            <a:noFill/>
            <a:bevel/>
          </a:ln>
        </p:spPr>
        <p:txBody>
          <a:bodyPr lIns="295680" tIns="326199" rIns="295681" bIns="32619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24"/>
          <p:cNvSpPr/>
          <p:nvPr/>
        </p:nvSpPr>
        <p:spPr bwMode="auto">
          <a:xfrm>
            <a:off x="1849438" y="3317875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38100" cap="flat" cmpd="sng">
            <a:noFill/>
            <a:bevel/>
          </a:ln>
        </p:spPr>
        <p:txBody>
          <a:bodyPr lIns="204240" tIns="234759" rIns="204241" bIns="23475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任意多边形 25"/>
          <p:cNvSpPr/>
          <p:nvPr/>
        </p:nvSpPr>
        <p:spPr bwMode="auto">
          <a:xfrm>
            <a:off x="1319213" y="2425700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38100" cap="flat" cmpd="sng">
            <a:noFill/>
            <a:bevel/>
          </a:ln>
        </p:spPr>
        <p:txBody>
          <a:bodyPr lIns="295680" tIns="326199" rIns="295681" bIns="32619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72000" y="611188"/>
            <a:ext cx="2395538" cy="1155700"/>
            <a:chOff x="1034229" y="1279118"/>
            <a:chExt cx="2823455" cy="1155735"/>
          </a:xfrm>
        </p:grpSpPr>
        <p:sp>
          <p:nvSpPr>
            <p:cNvPr id="48157" name="矩形 13"/>
            <p:cNvSpPr/>
            <p:nvPr/>
          </p:nvSpPr>
          <p:spPr>
            <a:xfrm>
              <a:off x="1034229" y="1511523"/>
              <a:ext cx="2823455" cy="923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defTabSz="684530" eaLnBrk="1" hangingPunct="1">
                <a:lnSpc>
                  <a:spcPct val="150000"/>
                </a:lnSpc>
              </a:pPr>
              <a:r>
                <a:rPr lang="zh-CN" altLang="en-US" sz="900" dirty="0"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您的内容打在这里，或者通过复制您的文本后，在此框中选择粘贴，并选择只保留文字。您的内容打在这里，或者通过复制您的文本后，在此框中选择粘贴，并选择只保留</a:t>
              </a:r>
              <a:endParaRPr lang="zh-CN" altLang="en-US" sz="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158" name="文本框 83"/>
            <p:cNvSpPr txBox="1"/>
            <p:nvPr/>
          </p:nvSpPr>
          <p:spPr>
            <a:xfrm>
              <a:off x="1766658" y="1279118"/>
              <a:ext cx="1358595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defTabSz="513080" eaLnBrk="1" hangingPunct="1"/>
              <a:r>
                <a:rPr lang="zh-CN" altLang="en-US" sz="1100" b="1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  <a:endParaRPr lang="zh-CN" altLang="en-US" sz="1100" b="1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364163" y="1951038"/>
            <a:ext cx="2395537" cy="1155700"/>
            <a:chOff x="1034229" y="1279118"/>
            <a:chExt cx="2823455" cy="1155735"/>
          </a:xfrm>
        </p:grpSpPr>
        <p:sp>
          <p:nvSpPr>
            <p:cNvPr id="48155" name="矩形 13"/>
            <p:cNvSpPr/>
            <p:nvPr/>
          </p:nvSpPr>
          <p:spPr>
            <a:xfrm>
              <a:off x="1034229" y="1511523"/>
              <a:ext cx="2823455" cy="923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defTabSz="684530" eaLnBrk="1" hangingPunct="1">
                <a:lnSpc>
                  <a:spcPct val="150000"/>
                </a:lnSpc>
              </a:pPr>
              <a:r>
                <a:rPr lang="zh-CN" altLang="en-US" sz="900" dirty="0"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您的内容打在这里，或者通过复制您的文本后，在此框中选择粘贴，并选择只保留文字。您的内容打在这里，或者通过复制您的文本后，在此框中选择粘贴，并选择只保留</a:t>
              </a:r>
              <a:endParaRPr lang="zh-CN" altLang="en-US" sz="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156" name="文本框 83"/>
            <p:cNvSpPr txBox="1"/>
            <p:nvPr/>
          </p:nvSpPr>
          <p:spPr>
            <a:xfrm>
              <a:off x="1766658" y="1279118"/>
              <a:ext cx="1358595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defTabSz="513080" eaLnBrk="1" hangingPunct="1"/>
              <a:r>
                <a:rPr lang="zh-CN" altLang="en-US" sz="1100" b="1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  <a:endParaRPr lang="zh-CN" altLang="en-US" sz="1100" b="1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84875" y="3187700"/>
            <a:ext cx="2395538" cy="1155700"/>
            <a:chOff x="1034229" y="1279118"/>
            <a:chExt cx="2823455" cy="1155735"/>
          </a:xfrm>
        </p:grpSpPr>
        <p:sp>
          <p:nvSpPr>
            <p:cNvPr id="48153" name="矩形 13"/>
            <p:cNvSpPr/>
            <p:nvPr/>
          </p:nvSpPr>
          <p:spPr>
            <a:xfrm>
              <a:off x="1034229" y="1511523"/>
              <a:ext cx="2823455" cy="923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defTabSz="684530" eaLnBrk="1" hangingPunct="1">
                <a:lnSpc>
                  <a:spcPct val="150000"/>
                </a:lnSpc>
              </a:pPr>
              <a:r>
                <a:rPr lang="zh-CN" altLang="en-US" sz="900" dirty="0"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您的内容打在这里，或者通过复制您的文本后，在此框中选择粘贴，并选择只保留文字。您的内容打在这里，或者通过复制您的文本后，在此框中选择粘贴，并选择只保留</a:t>
              </a:r>
              <a:endParaRPr lang="zh-CN" altLang="en-US" sz="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154" name="文本框 83"/>
            <p:cNvSpPr txBox="1"/>
            <p:nvPr/>
          </p:nvSpPr>
          <p:spPr>
            <a:xfrm>
              <a:off x="1766658" y="1279118"/>
              <a:ext cx="1358595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defTabSz="513080" eaLnBrk="1" hangingPunct="1"/>
              <a:r>
                <a:rPr lang="zh-CN" altLang="en-US" sz="1100" b="1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  <a:endParaRPr lang="zh-CN" altLang="en-US" sz="1100" b="1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849438" y="1533525"/>
            <a:ext cx="914400" cy="1050925"/>
            <a:chOff x="1849438" y="1558925"/>
            <a:chExt cx="914400" cy="1050925"/>
          </a:xfrm>
        </p:grpSpPr>
        <p:sp>
          <p:nvSpPr>
            <p:cNvPr id="19" name="任意多边形 18"/>
            <p:cNvSpPr/>
            <p:nvPr/>
          </p:nvSpPr>
          <p:spPr bwMode="auto">
            <a:xfrm>
              <a:off x="1849438" y="1558925"/>
              <a:ext cx="914400" cy="1050925"/>
            </a:xfrm>
            <a:custGeom>
              <a:avLst/>
              <a:gdLst>
                <a:gd name="T0" fmla="*/ 753236 w 1506471"/>
                <a:gd name="T1" fmla="*/ 0 h 1310630"/>
                <a:gd name="T2" fmla="*/ 1506470 w 1506471"/>
                <a:gd name="T3" fmla="*/ 285063 h 1310630"/>
                <a:gd name="T4" fmla="*/ 1506470 w 1506471"/>
                <a:gd name="T5" fmla="*/ 1025568 h 1310630"/>
                <a:gd name="T6" fmla="*/ 753236 w 1506471"/>
                <a:gd name="T7" fmla="*/ 1310630 h 1310630"/>
                <a:gd name="T8" fmla="*/ 1 w 1506471"/>
                <a:gd name="T9" fmla="*/ 1025568 h 1310630"/>
                <a:gd name="T10" fmla="*/ 1 w 1506471"/>
                <a:gd name="T11" fmla="*/ 285063 h 1310630"/>
                <a:gd name="T12" fmla="*/ 753236 w 1506471"/>
                <a:gd name="T13" fmla="*/ 0 h 1310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8100" cap="flat" cmpd="sng">
              <a:noFill/>
              <a:bevel/>
            </a:ln>
          </p:spPr>
          <p:txBody>
            <a:bodyPr lIns="204240" tIns="234759" rIns="204241" bIns="234758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152" name="文本框 19"/>
            <p:cNvSpPr txBox="1"/>
            <p:nvPr/>
          </p:nvSpPr>
          <p:spPr>
            <a:xfrm>
              <a:off x="2008332" y="1795179"/>
              <a:ext cx="596611" cy="4924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</a:t>
              </a:r>
              <a:endParaRPr lang="zh-CN" altLang="en-US" sz="2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41563" y="2425700"/>
            <a:ext cx="914400" cy="1050925"/>
            <a:chOff x="2341563" y="2451100"/>
            <a:chExt cx="914400" cy="1050925"/>
          </a:xfrm>
        </p:grpSpPr>
        <p:sp>
          <p:nvSpPr>
            <p:cNvPr id="22" name="任意多边形 19"/>
            <p:cNvSpPr/>
            <p:nvPr/>
          </p:nvSpPr>
          <p:spPr bwMode="auto">
            <a:xfrm>
              <a:off x="2341563" y="2451100"/>
              <a:ext cx="914400" cy="1050925"/>
            </a:xfrm>
            <a:custGeom>
              <a:avLst/>
              <a:gdLst>
                <a:gd name="T0" fmla="*/ 753236 w 1506471"/>
                <a:gd name="T1" fmla="*/ 0 h 1310630"/>
                <a:gd name="T2" fmla="*/ 1506470 w 1506471"/>
                <a:gd name="T3" fmla="*/ 285063 h 1310630"/>
                <a:gd name="T4" fmla="*/ 1506470 w 1506471"/>
                <a:gd name="T5" fmla="*/ 1025568 h 1310630"/>
                <a:gd name="T6" fmla="*/ 753236 w 1506471"/>
                <a:gd name="T7" fmla="*/ 1310630 h 1310630"/>
                <a:gd name="T8" fmla="*/ 1 w 1506471"/>
                <a:gd name="T9" fmla="*/ 1025568 h 1310630"/>
                <a:gd name="T10" fmla="*/ 1 w 1506471"/>
                <a:gd name="T11" fmla="*/ 285063 h 1310630"/>
                <a:gd name="T12" fmla="*/ 753236 w 1506471"/>
                <a:gd name="T13" fmla="*/ 0 h 1310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8100" cap="flat" cmpd="sng">
              <a:noFill/>
              <a:bevel/>
            </a:ln>
          </p:spPr>
          <p:txBody>
            <a:bodyPr lIns="295680" tIns="326199" rIns="295681" bIns="326198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150" name="文本框 22"/>
            <p:cNvSpPr txBox="1"/>
            <p:nvPr/>
          </p:nvSpPr>
          <p:spPr>
            <a:xfrm>
              <a:off x="2508036" y="2724182"/>
              <a:ext cx="596611" cy="4924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</a:t>
              </a:r>
              <a:endParaRPr lang="zh-CN" altLang="en-US" sz="2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328988" y="2425700"/>
            <a:ext cx="914400" cy="1050925"/>
            <a:chOff x="3328988" y="2451100"/>
            <a:chExt cx="914400" cy="1050925"/>
          </a:xfrm>
        </p:grpSpPr>
        <p:sp>
          <p:nvSpPr>
            <p:cNvPr id="25" name="任意多边形 21"/>
            <p:cNvSpPr/>
            <p:nvPr/>
          </p:nvSpPr>
          <p:spPr bwMode="auto">
            <a:xfrm>
              <a:off x="3328988" y="2451100"/>
              <a:ext cx="914400" cy="1050925"/>
            </a:xfrm>
            <a:custGeom>
              <a:avLst/>
              <a:gdLst>
                <a:gd name="T0" fmla="*/ 753236 w 1506471"/>
                <a:gd name="T1" fmla="*/ 0 h 1310630"/>
                <a:gd name="T2" fmla="*/ 1506470 w 1506471"/>
                <a:gd name="T3" fmla="*/ 285063 h 1310630"/>
                <a:gd name="T4" fmla="*/ 1506470 w 1506471"/>
                <a:gd name="T5" fmla="*/ 1025568 h 1310630"/>
                <a:gd name="T6" fmla="*/ 753236 w 1506471"/>
                <a:gd name="T7" fmla="*/ 1310630 h 1310630"/>
                <a:gd name="T8" fmla="*/ 1 w 1506471"/>
                <a:gd name="T9" fmla="*/ 1025568 h 1310630"/>
                <a:gd name="T10" fmla="*/ 1 w 1506471"/>
                <a:gd name="T11" fmla="*/ 285063 h 1310630"/>
                <a:gd name="T12" fmla="*/ 753236 w 1506471"/>
                <a:gd name="T13" fmla="*/ 0 h 1310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8100" cap="flat" cmpd="sng">
              <a:noFill/>
              <a:bevel/>
            </a:ln>
          </p:spPr>
          <p:txBody>
            <a:bodyPr lIns="204240" tIns="234759" rIns="204241" bIns="234758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148" name="文本框 25"/>
            <p:cNvSpPr txBox="1"/>
            <p:nvPr/>
          </p:nvSpPr>
          <p:spPr>
            <a:xfrm>
              <a:off x="3487882" y="2714124"/>
              <a:ext cx="596611" cy="4924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</a:t>
              </a:r>
              <a:endParaRPr lang="zh-CN" altLang="en-US" sz="2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43" name="文本框 42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应用前景</a:t>
              </a:r>
              <a:endParaRPr lang="zh-CN" alt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13914" y="506933"/>
              <a:ext cx="162897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Application Prospect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6" name="椭圆 45"/>
          <p:cNvSpPr/>
          <p:nvPr/>
        </p:nvSpPr>
        <p:spPr>
          <a:xfrm>
            <a:off x="7687580" y="-1693237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-2015860" y="3735251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283237" y="1485670"/>
            <a:ext cx="6562860" cy="1778713"/>
            <a:chOff x="4318880" y="1766424"/>
            <a:chExt cx="6568041" cy="1779098"/>
          </a:xfrm>
        </p:grpSpPr>
        <p:sp>
          <p:nvSpPr>
            <p:cNvPr id="11" name="文本框 2"/>
            <p:cNvSpPr txBox="1"/>
            <p:nvPr/>
          </p:nvSpPr>
          <p:spPr>
            <a:xfrm>
              <a:off x="4331795" y="2621992"/>
              <a:ext cx="6555126" cy="9235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论文总结</a:t>
              </a:r>
              <a:endPara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文本框 4"/>
            <p:cNvSpPr txBox="1"/>
            <p:nvPr/>
          </p:nvSpPr>
          <p:spPr>
            <a:xfrm>
              <a:off x="4318880" y="1766424"/>
              <a:ext cx="4026954" cy="7696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4400" dirty="0">
                  <a:latin typeface="+mn-lt"/>
                  <a:ea typeface="+mn-ea"/>
                  <a:cs typeface="+mn-ea"/>
                  <a:sym typeface="+mn-lt"/>
                </a:rPr>
                <a:t>PART FIVE</a:t>
              </a:r>
              <a:endParaRPr lang="zh-CN" altLang="en-US" sz="4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1221299" y="10373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66725" y="1463675"/>
            <a:ext cx="1860550" cy="2216150"/>
            <a:chOff x="465977" y="1463280"/>
            <a:chExt cx="1862027" cy="2216942"/>
          </a:xfrm>
        </p:grpSpPr>
        <p:grpSp>
          <p:nvGrpSpPr>
            <p:cNvPr id="52249" name="组合 25"/>
            <p:cNvGrpSpPr/>
            <p:nvPr/>
          </p:nvGrpSpPr>
          <p:grpSpPr>
            <a:xfrm>
              <a:off x="465977" y="1463280"/>
              <a:ext cx="1862027" cy="2216942"/>
              <a:chOff x="1827008" y="2120901"/>
              <a:chExt cx="2298700" cy="2736849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827008" y="2120901"/>
                <a:ext cx="2298700" cy="44503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827008" y="2565934"/>
                <a:ext cx="2298700" cy="229181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2250" name="文本框 29"/>
            <p:cNvSpPr txBox="1"/>
            <p:nvPr/>
          </p:nvSpPr>
          <p:spPr>
            <a:xfrm>
              <a:off x="771062" y="1484039"/>
              <a:ext cx="1251857" cy="3231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5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标题一</a:t>
              </a:r>
              <a:endParaRPr lang="zh-CN" altLang="en-US" sz="15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251" name="文本框 33"/>
            <p:cNvSpPr txBox="1"/>
            <p:nvPr/>
          </p:nvSpPr>
          <p:spPr>
            <a:xfrm>
              <a:off x="627430" y="2064064"/>
              <a:ext cx="1568516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您的内容打在这里或者通过复制您的文本后，在此框中选择粘贴，并选择只保留文字。您的内容打在这</a:t>
              </a:r>
              <a:endPara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582863" y="1463675"/>
            <a:ext cx="1862137" cy="2216150"/>
            <a:chOff x="2582650" y="1463280"/>
            <a:chExt cx="1862027" cy="2216942"/>
          </a:xfrm>
        </p:grpSpPr>
        <p:grpSp>
          <p:nvGrpSpPr>
            <p:cNvPr id="52244" name="组合 17"/>
            <p:cNvGrpSpPr/>
            <p:nvPr/>
          </p:nvGrpSpPr>
          <p:grpSpPr>
            <a:xfrm>
              <a:off x="2582650" y="1463280"/>
              <a:ext cx="1862027" cy="2216942"/>
              <a:chOff x="1827008" y="2120901"/>
              <a:chExt cx="2298700" cy="2736849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827008" y="2120901"/>
                <a:ext cx="2298700" cy="44503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827008" y="2565934"/>
                <a:ext cx="2298700" cy="229181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2245" name="文本框 31"/>
            <p:cNvSpPr txBox="1"/>
            <p:nvPr/>
          </p:nvSpPr>
          <p:spPr>
            <a:xfrm>
              <a:off x="2887735" y="1484039"/>
              <a:ext cx="1251857" cy="3231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5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标题二</a:t>
              </a:r>
              <a:endParaRPr lang="zh-CN" altLang="en-US" sz="15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246" name="文本框 28"/>
            <p:cNvSpPr txBox="1"/>
            <p:nvPr/>
          </p:nvSpPr>
          <p:spPr>
            <a:xfrm>
              <a:off x="2729405" y="2064064"/>
              <a:ext cx="1568516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您的内容打在这里或者通过复制您的文本后，在此框中选择粘贴，并选择只保留文字。您的内容打在这</a:t>
              </a:r>
              <a:endPara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699000" y="1463675"/>
            <a:ext cx="1862138" cy="2216150"/>
            <a:chOff x="4699324" y="1463280"/>
            <a:chExt cx="1862027" cy="2216942"/>
          </a:xfrm>
        </p:grpSpPr>
        <p:grpSp>
          <p:nvGrpSpPr>
            <p:cNvPr id="52239" name="组合 18"/>
            <p:cNvGrpSpPr/>
            <p:nvPr/>
          </p:nvGrpSpPr>
          <p:grpSpPr>
            <a:xfrm>
              <a:off x="4699324" y="1463280"/>
              <a:ext cx="1862027" cy="2216942"/>
              <a:chOff x="1827008" y="2120901"/>
              <a:chExt cx="2298700" cy="2736849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827008" y="2120901"/>
                <a:ext cx="2298700" cy="44503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827008" y="2565934"/>
                <a:ext cx="2298700" cy="229181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2240" name="文本框 30"/>
            <p:cNvSpPr txBox="1"/>
            <p:nvPr/>
          </p:nvSpPr>
          <p:spPr>
            <a:xfrm>
              <a:off x="5004409" y="1484039"/>
              <a:ext cx="1251857" cy="3231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5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标题三</a:t>
              </a:r>
              <a:endParaRPr lang="zh-CN" altLang="en-US" sz="15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241" name="文本框 37"/>
            <p:cNvSpPr txBox="1"/>
            <p:nvPr/>
          </p:nvSpPr>
          <p:spPr>
            <a:xfrm>
              <a:off x="4846079" y="2064064"/>
              <a:ext cx="1568516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您的内容打在这里或者通过复制您的文本后，在此框中选择粘贴，并选择只保留文字。您的内容打在这</a:t>
              </a:r>
              <a:endPara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816725" y="1463675"/>
            <a:ext cx="1860550" cy="2216150"/>
            <a:chOff x="6815997" y="1463280"/>
            <a:chExt cx="1862027" cy="2216942"/>
          </a:xfrm>
        </p:grpSpPr>
        <p:grpSp>
          <p:nvGrpSpPr>
            <p:cNvPr id="52234" name="组合 21"/>
            <p:cNvGrpSpPr/>
            <p:nvPr/>
          </p:nvGrpSpPr>
          <p:grpSpPr>
            <a:xfrm>
              <a:off x="6815997" y="1463280"/>
              <a:ext cx="1862027" cy="2216942"/>
              <a:chOff x="1827008" y="2120901"/>
              <a:chExt cx="2298700" cy="2736849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827008" y="2120901"/>
                <a:ext cx="2298700" cy="44503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827008" y="2565934"/>
                <a:ext cx="2298700" cy="229181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2235" name="文本框 32"/>
            <p:cNvSpPr txBox="1"/>
            <p:nvPr/>
          </p:nvSpPr>
          <p:spPr>
            <a:xfrm>
              <a:off x="7121082" y="1484039"/>
              <a:ext cx="1251857" cy="3231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5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标题四</a:t>
              </a:r>
              <a:endParaRPr lang="zh-CN" altLang="en-US" sz="15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236" name="文本框 38"/>
            <p:cNvSpPr txBox="1"/>
            <p:nvPr/>
          </p:nvSpPr>
          <p:spPr>
            <a:xfrm>
              <a:off x="6962752" y="2064064"/>
              <a:ext cx="1568516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您的内容打在这里或者通过复制您的文本后，在此框中选择粘贴，并选择只保留文字。您的内容打在这</a:t>
              </a:r>
              <a:endPara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31" name="文本框 30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论文总结</a:t>
              </a:r>
              <a:endParaRPr lang="zh-CN" alt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13914" y="506933"/>
              <a:ext cx="148951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Summary Of Paper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4" name="椭圆 33"/>
          <p:cNvSpPr/>
          <p:nvPr/>
        </p:nvSpPr>
        <p:spPr>
          <a:xfrm>
            <a:off x="5266383" y="-17991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26560" y="4380020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154113" y="984250"/>
            <a:ext cx="7162800" cy="1546225"/>
            <a:chOff x="2954339" y="1292764"/>
            <a:chExt cx="7162269" cy="1545453"/>
          </a:xfrm>
        </p:grpSpPr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2954339" y="1638666"/>
              <a:ext cx="7162269" cy="119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just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您的内容打在这里，您的内容打在这里，或者通过复制您的文本后，在此框中选择粘贴，并选择只保留文字。您的内容打在这里，或者通过复制您的文本后您的内容打在这里</a:t>
              </a:r>
              <a:endPara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  <a:p>
              <a:pPr marL="0" marR="0" lvl="0" indent="0" algn="just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963863" y="1292764"/>
              <a:ext cx="877098" cy="2999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研究结论</a:t>
              </a: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62907" y="2393477"/>
            <a:ext cx="6907149" cy="2122489"/>
            <a:chOff x="1162907" y="2401888"/>
            <a:chExt cx="6907149" cy="2122489"/>
          </a:xfrm>
          <a:solidFill>
            <a:srgbClr val="0066FF"/>
          </a:solidFill>
        </p:grpSpPr>
        <p:grpSp>
          <p:nvGrpSpPr>
            <p:cNvPr id="11" name="组合 10"/>
            <p:cNvGrpSpPr/>
            <p:nvPr/>
          </p:nvGrpSpPr>
          <p:grpSpPr>
            <a:xfrm>
              <a:off x="1162907" y="2401888"/>
              <a:ext cx="6907149" cy="2122489"/>
              <a:chOff x="1162907" y="2300288"/>
              <a:chExt cx="6907149" cy="2122489"/>
            </a:xfrm>
            <a:grpFill/>
          </p:grpSpPr>
          <p:sp>
            <p:nvSpPr>
              <p:cNvPr id="13" name="任意多边形 12"/>
              <p:cNvSpPr/>
              <p:nvPr/>
            </p:nvSpPr>
            <p:spPr>
              <a:xfrm>
                <a:off x="7967663" y="3529013"/>
                <a:ext cx="102393" cy="130968"/>
              </a:xfrm>
              <a:custGeom>
                <a:avLst/>
                <a:gdLst>
                  <a:gd name="connsiteX0" fmla="*/ 102393 w 102393"/>
                  <a:gd name="connsiteY0" fmla="*/ 130968 h 130968"/>
                  <a:gd name="connsiteX1" fmla="*/ 0 w 102393"/>
                  <a:gd name="connsiteY1" fmla="*/ 130968 h 130968"/>
                  <a:gd name="connsiteX2" fmla="*/ 0 w 102393"/>
                  <a:gd name="connsiteY2" fmla="*/ 0 h 130968"/>
                  <a:gd name="connsiteX3" fmla="*/ 102393 w 102393"/>
                  <a:gd name="connsiteY3" fmla="*/ 130968 h 13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393" h="130968">
                    <a:moveTo>
                      <a:pt x="102393" y="130968"/>
                    </a:moveTo>
                    <a:lnTo>
                      <a:pt x="0" y="130968"/>
                    </a:lnTo>
                    <a:lnTo>
                      <a:pt x="0" y="0"/>
                    </a:lnTo>
                    <a:lnTo>
                      <a:pt x="102393" y="130968"/>
                    </a:lnTo>
                    <a:close/>
                  </a:path>
                </a:pathLst>
              </a:custGeom>
              <a:solidFill>
                <a:srgbClr val="686C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1162907" y="2300288"/>
                <a:ext cx="6840760" cy="2122489"/>
                <a:chOff x="1162907" y="2300288"/>
                <a:chExt cx="6840760" cy="2122489"/>
              </a:xfrm>
              <a:grpFill/>
            </p:grpSpPr>
            <p:sp>
              <p:nvSpPr>
                <p:cNvPr id="15" name="任意多边形 14"/>
                <p:cNvSpPr/>
                <p:nvPr/>
              </p:nvSpPr>
              <p:spPr>
                <a:xfrm>
                  <a:off x="6657975" y="2300288"/>
                  <a:ext cx="114300" cy="71437"/>
                </a:xfrm>
                <a:custGeom>
                  <a:avLst/>
                  <a:gdLst>
                    <a:gd name="connsiteX0" fmla="*/ 19050 w 114300"/>
                    <a:gd name="connsiteY0" fmla="*/ 0 h 71437"/>
                    <a:gd name="connsiteX1" fmla="*/ 0 w 114300"/>
                    <a:gd name="connsiteY1" fmla="*/ 71437 h 71437"/>
                    <a:gd name="connsiteX2" fmla="*/ 114300 w 114300"/>
                    <a:gd name="connsiteY2" fmla="*/ 71437 h 71437"/>
                    <a:gd name="connsiteX3" fmla="*/ 19050 w 114300"/>
                    <a:gd name="connsiteY3" fmla="*/ 0 h 71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300" h="71437">
                      <a:moveTo>
                        <a:pt x="19050" y="0"/>
                      </a:moveTo>
                      <a:lnTo>
                        <a:pt x="0" y="71437"/>
                      </a:lnTo>
                      <a:lnTo>
                        <a:pt x="114300" y="71437"/>
                      </a:lnTo>
                      <a:lnTo>
                        <a:pt x="19050" y="0"/>
                      </a:lnTo>
                      <a:close/>
                    </a:path>
                  </a:pathLst>
                </a:custGeom>
                <a:solidFill>
                  <a:srgbClr val="686C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1162907" y="2359707"/>
                  <a:ext cx="6840760" cy="20630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410341" y="2753434"/>
              <a:ext cx="4942928" cy="147732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just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您的内容打在这里，您的内容打在这里，或者通过复制您的文本后，在此框中选择粘贴，并选择只保留文字。您的内容打在这里，或者通过复制您的文本后您的内容打在这里</a:t>
              </a:r>
              <a:endPara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660231" y="2393477"/>
            <a:ext cx="1396956" cy="1358900"/>
            <a:chOff x="6919459" y="2300288"/>
            <a:chExt cx="1396955" cy="1358900"/>
          </a:xfrm>
          <a:solidFill>
            <a:schemeClr val="accent6"/>
          </a:solidFill>
        </p:grpSpPr>
        <p:sp>
          <p:nvSpPr>
            <p:cNvPr id="18" name="任意多边形 17"/>
            <p:cNvSpPr/>
            <p:nvPr/>
          </p:nvSpPr>
          <p:spPr>
            <a:xfrm>
              <a:off x="6919459" y="2300288"/>
              <a:ext cx="1396955" cy="1358900"/>
            </a:xfrm>
            <a:custGeom>
              <a:avLst/>
              <a:gdLst>
                <a:gd name="connsiteX0" fmla="*/ 0 w 1319348"/>
                <a:gd name="connsiteY0" fmla="*/ 0 h 1293223"/>
                <a:gd name="connsiteX1" fmla="*/ 1319348 w 1319348"/>
                <a:gd name="connsiteY1" fmla="*/ 1293223 h 1293223"/>
                <a:gd name="connsiteX2" fmla="*/ 1319348 w 1319348"/>
                <a:gd name="connsiteY2" fmla="*/ 391886 h 1293223"/>
                <a:gd name="connsiteX3" fmla="*/ 927463 w 1319348"/>
                <a:gd name="connsiteY3" fmla="*/ 13063 h 1293223"/>
                <a:gd name="connsiteX4" fmla="*/ 0 w 1319348"/>
                <a:gd name="connsiteY4" fmla="*/ 0 h 1293223"/>
                <a:gd name="connsiteX0-1" fmla="*/ 0 w 1319348"/>
                <a:gd name="connsiteY0-2" fmla="*/ 5987 h 1299210"/>
                <a:gd name="connsiteX1-3" fmla="*/ 1319348 w 1319348"/>
                <a:gd name="connsiteY1-4" fmla="*/ 1299210 h 1299210"/>
                <a:gd name="connsiteX2-5" fmla="*/ 1319348 w 1319348"/>
                <a:gd name="connsiteY2-6" fmla="*/ 397873 h 1299210"/>
                <a:gd name="connsiteX3-7" fmla="*/ 908413 w 1319348"/>
                <a:gd name="connsiteY3-8" fmla="*/ 0 h 1299210"/>
                <a:gd name="connsiteX4-9" fmla="*/ 0 w 1319348"/>
                <a:gd name="connsiteY4-10" fmla="*/ 5987 h 1299210"/>
                <a:gd name="connsiteX0-11" fmla="*/ 0 w 1333635"/>
                <a:gd name="connsiteY0-12" fmla="*/ 1225 h 1299210"/>
                <a:gd name="connsiteX1-13" fmla="*/ 1333635 w 1333635"/>
                <a:gd name="connsiteY1-14" fmla="*/ 1299210 h 1299210"/>
                <a:gd name="connsiteX2-15" fmla="*/ 1333635 w 1333635"/>
                <a:gd name="connsiteY2-16" fmla="*/ 397873 h 1299210"/>
                <a:gd name="connsiteX3-17" fmla="*/ 922700 w 1333635"/>
                <a:gd name="connsiteY3-18" fmla="*/ 0 h 1299210"/>
                <a:gd name="connsiteX4-19" fmla="*/ 0 w 1333635"/>
                <a:gd name="connsiteY4-20" fmla="*/ 1225 h 12992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33635" h="1299210">
                  <a:moveTo>
                    <a:pt x="0" y="1225"/>
                  </a:moveTo>
                  <a:lnTo>
                    <a:pt x="1333635" y="1299210"/>
                  </a:lnTo>
                  <a:lnTo>
                    <a:pt x="1333635" y="397873"/>
                  </a:lnTo>
                  <a:lnTo>
                    <a:pt x="922700" y="0"/>
                  </a:lnTo>
                  <a:lnTo>
                    <a:pt x="0" y="12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2637414">
              <a:off x="7160398" y="2597343"/>
              <a:ext cx="902811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22" name="文本框 21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论文总结</a:t>
              </a:r>
              <a:endParaRPr lang="zh-CN" alt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13914" y="506933"/>
              <a:ext cx="148951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Summary Of Paper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1476555" y="2975338"/>
            <a:ext cx="629630" cy="629630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1479856" y="2929132"/>
            <a:ext cx="629630" cy="629630"/>
            <a:chOff x="1218649" y="1840153"/>
            <a:chExt cx="629630" cy="629630"/>
          </a:xfrm>
        </p:grpSpPr>
        <p:sp>
          <p:nvSpPr>
            <p:cNvPr id="88" name="椭圆 87"/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文本框 16"/>
            <p:cNvSpPr txBox="1"/>
            <p:nvPr/>
          </p:nvSpPr>
          <p:spPr>
            <a:xfrm>
              <a:off x="1328921" y="1898649"/>
              <a:ext cx="409087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kumimoji="0" lang="zh-CN" altLang="en-US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656253" y="2915747"/>
            <a:ext cx="629630" cy="629630"/>
            <a:chOff x="1218649" y="1840153"/>
            <a:chExt cx="629630" cy="629630"/>
          </a:xfrm>
        </p:grpSpPr>
        <p:sp>
          <p:nvSpPr>
            <p:cNvPr id="85" name="椭圆 84"/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文本框 16"/>
            <p:cNvSpPr txBox="1"/>
            <p:nvPr/>
          </p:nvSpPr>
          <p:spPr>
            <a:xfrm>
              <a:off x="1328921" y="1898649"/>
              <a:ext cx="40908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5</a:t>
              </a:r>
              <a:endParaRPr kumimoji="0" lang="zh-CN" altLang="en-US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869159" y="1840153"/>
            <a:ext cx="629630" cy="629630"/>
            <a:chOff x="1218649" y="1840153"/>
            <a:chExt cx="629630" cy="629630"/>
          </a:xfrm>
        </p:grpSpPr>
        <p:sp>
          <p:nvSpPr>
            <p:cNvPr id="53" name="椭圆 52"/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文本框 16"/>
            <p:cNvSpPr txBox="1"/>
            <p:nvPr/>
          </p:nvSpPr>
          <p:spPr>
            <a:xfrm>
              <a:off x="1328921" y="1898649"/>
              <a:ext cx="40908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kumimoji="0" lang="zh-CN" altLang="en-US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656253" y="1854991"/>
            <a:ext cx="629630" cy="629630"/>
            <a:chOff x="1218649" y="1840153"/>
            <a:chExt cx="629630" cy="629630"/>
          </a:xfrm>
        </p:grpSpPr>
        <p:sp>
          <p:nvSpPr>
            <p:cNvPr id="50" name="椭圆 49"/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文本框 16"/>
            <p:cNvSpPr txBox="1"/>
            <p:nvPr/>
          </p:nvSpPr>
          <p:spPr>
            <a:xfrm>
              <a:off x="1328921" y="1898649"/>
              <a:ext cx="40908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kumimoji="0" lang="zh-CN" altLang="en-US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8" name="文本框 38"/>
          <p:cNvSpPr txBox="1"/>
          <p:nvPr/>
        </p:nvSpPr>
        <p:spPr>
          <a:xfrm>
            <a:off x="3101954" y="509849"/>
            <a:ext cx="2940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kumimoji="0" lang="en-US" altLang="zh-CN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  <a:endParaRPr kumimoji="0" lang="zh-CN" altLang="en-US" sz="28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6" name="文本框 18"/>
          <p:cNvSpPr txBox="1"/>
          <p:nvPr/>
        </p:nvSpPr>
        <p:spPr>
          <a:xfrm>
            <a:off x="2117602" y="1990725"/>
            <a:ext cx="110807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课题综述</a:t>
            </a:r>
            <a:endParaRPr kumimoji="0" lang="zh-CN" altLang="en-US" sz="18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76555" y="1840153"/>
            <a:ext cx="629630" cy="629630"/>
            <a:chOff x="1218649" y="1840153"/>
            <a:chExt cx="629630" cy="629630"/>
          </a:xfrm>
        </p:grpSpPr>
        <p:sp>
          <p:nvSpPr>
            <p:cNvPr id="3" name="椭圆 2"/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文本框 16"/>
            <p:cNvSpPr txBox="1"/>
            <p:nvPr/>
          </p:nvSpPr>
          <p:spPr>
            <a:xfrm>
              <a:off x="1390636" y="1898649"/>
              <a:ext cx="28565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kumimoji="0" lang="zh-CN" altLang="en-US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2176829" y="3106737"/>
            <a:ext cx="11080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研究过程</a:t>
            </a:r>
            <a:endParaRPr kumimoji="0" lang="zh-CN" altLang="en-US" sz="18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" name="文本框 24"/>
          <p:cNvSpPr txBox="1"/>
          <p:nvPr/>
        </p:nvSpPr>
        <p:spPr>
          <a:xfrm>
            <a:off x="4298094" y="1984862"/>
            <a:ext cx="11080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目前现状</a:t>
            </a:r>
            <a:endParaRPr kumimoji="0" lang="zh-CN" altLang="en-US" sz="18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2" name="文本框 30"/>
          <p:cNvSpPr txBox="1"/>
          <p:nvPr/>
        </p:nvSpPr>
        <p:spPr>
          <a:xfrm>
            <a:off x="6510206" y="1985106"/>
            <a:ext cx="11080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研究目标</a:t>
            </a:r>
            <a:endParaRPr kumimoji="0" lang="zh-CN" altLang="en-US" sz="18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rot="16200000">
            <a:off x="4569926" y="362349"/>
            <a:ext cx="0" cy="1546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直角三角形 30"/>
          <p:cNvSpPr/>
          <p:nvPr/>
        </p:nvSpPr>
        <p:spPr>
          <a:xfrm rot="4500000">
            <a:off x="8099928" y="3764230"/>
            <a:ext cx="3264253" cy="2814012"/>
          </a:xfrm>
          <a:prstGeom prst="rtTriangl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 rot="4500000">
            <a:off x="-758410" y="-1863366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文本框 27"/>
          <p:cNvSpPr txBox="1"/>
          <p:nvPr/>
        </p:nvSpPr>
        <p:spPr>
          <a:xfrm>
            <a:off x="4328256" y="3108106"/>
            <a:ext cx="11080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研究结论</a:t>
            </a:r>
            <a:endParaRPr kumimoji="0" lang="zh-CN" altLang="en-US" sz="18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文本框 33"/>
          <p:cNvSpPr txBox="1"/>
          <p:nvPr/>
        </p:nvSpPr>
        <p:spPr>
          <a:xfrm>
            <a:off x="6489208" y="3114338"/>
            <a:ext cx="110807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参考文献</a:t>
            </a:r>
            <a:endParaRPr kumimoji="0" lang="zh-CN" altLang="en-US" sz="18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5842046" y="2929132"/>
            <a:ext cx="629630" cy="629630"/>
            <a:chOff x="1218649" y="1840153"/>
            <a:chExt cx="629630" cy="629630"/>
          </a:xfrm>
        </p:grpSpPr>
        <p:sp>
          <p:nvSpPr>
            <p:cNvPr id="82" name="椭圆 81"/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文本框 16"/>
            <p:cNvSpPr txBox="1"/>
            <p:nvPr/>
          </p:nvSpPr>
          <p:spPr>
            <a:xfrm>
              <a:off x="1328921" y="1898649"/>
              <a:ext cx="40908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6</a:t>
              </a:r>
              <a:endParaRPr kumimoji="0" lang="zh-CN" altLang="en-US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0" grpId="0"/>
      <p:bldP spid="64" grpId="0"/>
      <p:bldP spid="72" grpId="0"/>
      <p:bldP spid="34" grpId="0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283237" y="1485670"/>
            <a:ext cx="6562860" cy="1778713"/>
            <a:chOff x="4318880" y="1766424"/>
            <a:chExt cx="6568041" cy="1779098"/>
          </a:xfrm>
        </p:grpSpPr>
        <p:sp>
          <p:nvSpPr>
            <p:cNvPr id="11" name="文本框 2"/>
            <p:cNvSpPr txBox="1"/>
            <p:nvPr/>
          </p:nvSpPr>
          <p:spPr>
            <a:xfrm>
              <a:off x="4331795" y="2621992"/>
              <a:ext cx="6555126" cy="9235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参考文献</a:t>
              </a:r>
              <a:endPara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文本框 4"/>
            <p:cNvSpPr txBox="1"/>
            <p:nvPr/>
          </p:nvSpPr>
          <p:spPr>
            <a:xfrm>
              <a:off x="4318880" y="1766424"/>
              <a:ext cx="4026954" cy="7696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4400" dirty="0">
                  <a:latin typeface="+mn-lt"/>
                  <a:ea typeface="+mn-ea"/>
                  <a:cs typeface="+mn-ea"/>
                  <a:sym typeface="+mn-lt"/>
                </a:rPr>
                <a:t>PART SIX</a:t>
              </a:r>
              <a:endParaRPr lang="zh-CN" altLang="en-US" sz="4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1221299" y="10373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>
            <a:off x="2255943" y="1913970"/>
            <a:ext cx="6529031" cy="18294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005383" y="1496765"/>
            <a:ext cx="2589394" cy="258939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cs typeface="+mn-ea"/>
              <a:sym typeface="+mn-lt"/>
            </a:endParaRPr>
          </a:p>
        </p:txBody>
      </p:sp>
      <p:grpSp>
        <p:nvGrpSpPr>
          <p:cNvPr id="49" name="Group 11"/>
          <p:cNvGrpSpPr/>
          <p:nvPr/>
        </p:nvGrpSpPr>
        <p:grpSpPr>
          <a:xfrm>
            <a:off x="3953802" y="2824761"/>
            <a:ext cx="3091767" cy="338554"/>
            <a:chOff x="1018941" y="1417042"/>
            <a:chExt cx="3091767" cy="338554"/>
          </a:xfrm>
        </p:grpSpPr>
        <p:sp>
          <p:nvSpPr>
            <p:cNvPr id="50" name="TextBox 12"/>
            <p:cNvSpPr txBox="1"/>
            <p:nvPr/>
          </p:nvSpPr>
          <p:spPr>
            <a:xfrm>
              <a:off x="1363186" y="1448484"/>
              <a:ext cx="2747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单击此处可编辑内容单击此处可</a:t>
              </a:r>
              <a:endParaRPr 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" name="TextBox 13"/>
            <p:cNvSpPr txBox="1"/>
            <p:nvPr/>
          </p:nvSpPr>
          <p:spPr>
            <a:xfrm>
              <a:off x="1018941" y="1417042"/>
              <a:ext cx="8834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5" name="Group 18"/>
          <p:cNvGrpSpPr/>
          <p:nvPr/>
        </p:nvGrpSpPr>
        <p:grpSpPr>
          <a:xfrm>
            <a:off x="3939020" y="2450762"/>
            <a:ext cx="3012462" cy="338599"/>
            <a:chOff x="1004160" y="1386884"/>
            <a:chExt cx="3012462" cy="338599"/>
          </a:xfrm>
        </p:grpSpPr>
        <p:sp>
          <p:nvSpPr>
            <p:cNvPr id="56" name="TextBox 19"/>
            <p:cNvSpPr txBox="1"/>
            <p:nvPr/>
          </p:nvSpPr>
          <p:spPr>
            <a:xfrm>
              <a:off x="1363185" y="1448484"/>
              <a:ext cx="26534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单击此处可编辑内容单击此处可</a:t>
              </a:r>
              <a:endParaRPr 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" name="TextBox 20"/>
            <p:cNvSpPr txBox="1"/>
            <p:nvPr/>
          </p:nvSpPr>
          <p:spPr>
            <a:xfrm>
              <a:off x="1004160" y="1386884"/>
              <a:ext cx="8834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1" name="Group 24"/>
          <p:cNvGrpSpPr/>
          <p:nvPr/>
        </p:nvGrpSpPr>
        <p:grpSpPr>
          <a:xfrm>
            <a:off x="3953803" y="2103894"/>
            <a:ext cx="2997683" cy="338554"/>
            <a:chOff x="1018941" y="1406809"/>
            <a:chExt cx="2997684" cy="338553"/>
          </a:xfrm>
        </p:grpSpPr>
        <p:sp>
          <p:nvSpPr>
            <p:cNvPr id="62" name="TextBox 25"/>
            <p:cNvSpPr txBox="1"/>
            <p:nvPr/>
          </p:nvSpPr>
          <p:spPr>
            <a:xfrm>
              <a:off x="1363186" y="1448484"/>
              <a:ext cx="2653439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单击此处可编辑内容单击此处可</a:t>
              </a:r>
              <a:endParaRPr 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" name="TextBox 26"/>
            <p:cNvSpPr txBox="1"/>
            <p:nvPr/>
          </p:nvSpPr>
          <p:spPr>
            <a:xfrm>
              <a:off x="1018941" y="1406809"/>
              <a:ext cx="883412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7" name="Group 11"/>
          <p:cNvGrpSpPr/>
          <p:nvPr/>
        </p:nvGrpSpPr>
        <p:grpSpPr>
          <a:xfrm>
            <a:off x="3953802" y="3207738"/>
            <a:ext cx="2952390" cy="338554"/>
            <a:chOff x="1000188" y="1422064"/>
            <a:chExt cx="2952390" cy="338554"/>
          </a:xfrm>
        </p:grpSpPr>
        <p:sp>
          <p:nvSpPr>
            <p:cNvPr id="38" name="TextBox 12"/>
            <p:cNvSpPr txBox="1"/>
            <p:nvPr/>
          </p:nvSpPr>
          <p:spPr>
            <a:xfrm>
              <a:off x="1363185" y="1448484"/>
              <a:ext cx="2589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单击此处可编辑内容单击此处可</a:t>
              </a:r>
              <a:endParaRPr 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TextBox 13"/>
            <p:cNvSpPr txBox="1"/>
            <p:nvPr/>
          </p:nvSpPr>
          <p:spPr>
            <a:xfrm>
              <a:off x="1000188" y="1422064"/>
              <a:ext cx="8834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04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5" name="图形 4" descr="合上的书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761289" y="2165318"/>
            <a:ext cx="1172101" cy="1172101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25" name="文本框 24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参考文献</a:t>
              </a:r>
              <a:endParaRPr lang="zh-CN" alt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3914" y="506933"/>
              <a:ext cx="88998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Reference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8" name="椭圆 27"/>
          <p:cNvSpPr/>
          <p:nvPr/>
        </p:nvSpPr>
        <p:spPr>
          <a:xfrm rot="4500000">
            <a:off x="2106843" y="487117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675409" y="-137115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225231" y="1573047"/>
            <a:ext cx="46987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>
                <a:latin typeface="+mn-lt"/>
                <a:ea typeface="+mn-ea"/>
                <a:cs typeface="+mn-ea"/>
                <a:sym typeface="+mn-lt"/>
              </a:rPr>
              <a:t>谢谢观看</a:t>
            </a:r>
            <a:endParaRPr lang="zh-CN" altLang="en-US" sz="8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 rot="4500000">
            <a:off x="3289951" y="3858827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12"/>
          <p:cNvPicPr>
            <a:picLocks noChangeAspect="1"/>
          </p:cNvPicPr>
          <p:nvPr/>
        </p:nvPicPr>
        <p:blipFill rotWithShape="1">
          <a:blip r:embed="rId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630" b="32695"/>
          <a:stretch>
            <a:fillRect/>
          </a:stretch>
        </p:blipFill>
        <p:spPr>
          <a:xfrm>
            <a:off x="5740400" y="306388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椭圆 10"/>
          <p:cNvSpPr/>
          <p:nvPr/>
        </p:nvSpPr>
        <p:spPr>
          <a:xfrm rot="1800000">
            <a:off x="6695036" y="2153963"/>
            <a:ext cx="5713384" cy="492533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 rot="4500000">
            <a:off x="-758410" y="-1863366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283238" y="1485670"/>
            <a:ext cx="6562859" cy="1778713"/>
            <a:chOff x="4318881" y="1766424"/>
            <a:chExt cx="6568040" cy="1779098"/>
          </a:xfrm>
        </p:grpSpPr>
        <p:sp>
          <p:nvSpPr>
            <p:cNvPr id="11" name="文本框 2"/>
            <p:cNvSpPr txBox="1"/>
            <p:nvPr/>
          </p:nvSpPr>
          <p:spPr>
            <a:xfrm>
              <a:off x="4331795" y="2621992"/>
              <a:ext cx="6555126" cy="9235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54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绪论</a:t>
              </a:r>
              <a:endParaRPr lang="zh-CN" altLang="en-US" sz="54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文本框 4"/>
            <p:cNvSpPr txBox="1"/>
            <p:nvPr/>
          </p:nvSpPr>
          <p:spPr>
            <a:xfrm>
              <a:off x="4318881" y="1766424"/>
              <a:ext cx="3152058" cy="7696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4400" dirty="0"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4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1221299" y="10373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395174" y="2644775"/>
            <a:ext cx="1958975" cy="1871663"/>
            <a:chOff x="3065829" y="2668267"/>
            <a:chExt cx="1872107" cy="1761728"/>
          </a:xfrm>
        </p:grpSpPr>
        <p:sp>
          <p:nvSpPr>
            <p:cNvPr id="11" name="椭圆 10"/>
            <p:cNvSpPr/>
            <p:nvPr/>
          </p:nvSpPr>
          <p:spPr>
            <a:xfrm>
              <a:off x="3114376" y="2668267"/>
              <a:ext cx="1762875" cy="1761728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441842" y="2760911"/>
              <a:ext cx="119852" cy="1195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439037" y="2760911"/>
              <a:ext cx="119851" cy="1195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065829" y="3493096"/>
              <a:ext cx="119851" cy="1195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818084" y="3493096"/>
              <a:ext cx="119852" cy="1195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441842" y="4223788"/>
              <a:ext cx="119852" cy="1195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439037" y="4201373"/>
              <a:ext cx="119851" cy="1195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9482" name="组合 17"/>
            <p:cNvGrpSpPr/>
            <p:nvPr/>
          </p:nvGrpSpPr>
          <p:grpSpPr>
            <a:xfrm>
              <a:off x="3269293" y="2943616"/>
              <a:ext cx="1465545" cy="1202499"/>
              <a:chOff x="3269293" y="2943616"/>
              <a:chExt cx="1465545" cy="1202499"/>
            </a:xfrm>
          </p:grpSpPr>
          <p:sp>
            <p:nvSpPr>
              <p:cNvPr id="19" name="任意多边形 18"/>
              <p:cNvSpPr/>
              <p:nvPr/>
            </p:nvSpPr>
            <p:spPr>
              <a:xfrm>
                <a:off x="4007950" y="2955164"/>
                <a:ext cx="426307" cy="590232"/>
              </a:xfrm>
              <a:custGeom>
                <a:avLst/>
                <a:gdLst>
                  <a:gd name="connsiteX0" fmla="*/ 0 w 425885"/>
                  <a:gd name="connsiteY0" fmla="*/ 588724 h 588724"/>
                  <a:gd name="connsiteX1" fmla="*/ 425885 w 425885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88724">
                    <a:moveTo>
                      <a:pt x="0" y="588724"/>
                    </a:moveTo>
                    <a:lnTo>
                      <a:pt x="425885" y="0"/>
                    </a:ln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3995814" y="3545396"/>
                <a:ext cx="738830" cy="0"/>
              </a:xfrm>
              <a:custGeom>
                <a:avLst/>
                <a:gdLst>
                  <a:gd name="connsiteX0" fmla="*/ 0 w 739035"/>
                  <a:gd name="connsiteY0" fmla="*/ 0 h 0"/>
                  <a:gd name="connsiteX1" fmla="*/ 739035 w 73903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9035">
                    <a:moveTo>
                      <a:pt x="0" y="0"/>
                    </a:moveTo>
                    <a:lnTo>
                      <a:pt x="739035" y="0"/>
                    </a:ln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3595298" y="2943210"/>
                <a:ext cx="412652" cy="588737"/>
              </a:xfrm>
              <a:custGeom>
                <a:avLst/>
                <a:gdLst>
                  <a:gd name="connsiteX0" fmla="*/ 413359 w 413359"/>
                  <a:gd name="connsiteY0" fmla="*/ 588724 h 588724"/>
                  <a:gd name="connsiteX1" fmla="*/ 0 w 413359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59" h="588724">
                    <a:moveTo>
                      <a:pt x="413359" y="588724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3269121" y="3557350"/>
                <a:ext cx="726693" cy="0"/>
              </a:xfrm>
              <a:custGeom>
                <a:avLst/>
                <a:gdLst>
                  <a:gd name="connsiteX0" fmla="*/ 726510 w 726510"/>
                  <a:gd name="connsiteY0" fmla="*/ 0 h 0"/>
                  <a:gd name="connsiteX1" fmla="*/ 0 w 72651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510">
                    <a:moveTo>
                      <a:pt x="72651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3581645" y="3569304"/>
                <a:ext cx="426306" cy="576783"/>
              </a:xfrm>
              <a:custGeom>
                <a:avLst/>
                <a:gdLst>
                  <a:gd name="connsiteX0" fmla="*/ 425885 w 425885"/>
                  <a:gd name="connsiteY0" fmla="*/ 0 h 576197"/>
                  <a:gd name="connsiteX1" fmla="*/ 0 w 425885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76197">
                    <a:moveTo>
                      <a:pt x="425885" y="0"/>
                    </a:moveTo>
                    <a:lnTo>
                      <a:pt x="0" y="576197"/>
                    </a:ln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>
                <a:off x="4020087" y="3569304"/>
                <a:ext cx="388379" cy="576783"/>
              </a:xfrm>
              <a:custGeom>
                <a:avLst/>
                <a:gdLst>
                  <a:gd name="connsiteX0" fmla="*/ 0 w 388307"/>
                  <a:gd name="connsiteY0" fmla="*/ 0 h 576197"/>
                  <a:gd name="connsiteX1" fmla="*/ 388307 w 388307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8307" h="576197">
                    <a:moveTo>
                      <a:pt x="0" y="0"/>
                    </a:moveTo>
                    <a:lnTo>
                      <a:pt x="388307" y="576197"/>
                    </a:ln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909149" y="1009650"/>
            <a:ext cx="7496175" cy="1673225"/>
            <a:chOff x="2954339" y="1349947"/>
            <a:chExt cx="7162269" cy="1576155"/>
          </a:xfrm>
        </p:grpSpPr>
        <p:sp>
          <p:nvSpPr>
            <p:cNvPr id="19473" name="矩形 25"/>
            <p:cNvSpPr/>
            <p:nvPr/>
          </p:nvSpPr>
          <p:spPr>
            <a:xfrm>
              <a:off x="2954339" y="1694800"/>
              <a:ext cx="7162269" cy="123130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lang="en-US" altLang="zh-CN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lnSpc>
                  <a:spcPct val="130000"/>
                </a:lnSpc>
              </a:pPr>
              <a:endParaRPr lang="en-US" altLang="zh-CN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474" name="矩形 26"/>
            <p:cNvSpPr/>
            <p:nvPr/>
          </p:nvSpPr>
          <p:spPr>
            <a:xfrm>
              <a:off x="2963100" y="1349947"/>
              <a:ext cx="960717" cy="3187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600" dirty="0">
                  <a:latin typeface="+mn-lt"/>
                  <a:ea typeface="+mn-ea"/>
                  <a:cs typeface="+mn-ea"/>
                  <a:sym typeface="+mn-lt"/>
                </a:rPr>
                <a:t>选题背景</a:t>
              </a:r>
              <a:endParaRPr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879361" y="3082925"/>
            <a:ext cx="979488" cy="993775"/>
            <a:chOff x="3254772" y="2872916"/>
            <a:chExt cx="936104" cy="936104"/>
          </a:xfrm>
        </p:grpSpPr>
        <p:sp>
          <p:nvSpPr>
            <p:cNvPr id="29" name="椭圆 28"/>
            <p:cNvSpPr/>
            <p:nvPr/>
          </p:nvSpPr>
          <p:spPr>
            <a:xfrm>
              <a:off x="3254772" y="2872916"/>
              <a:ext cx="936104" cy="9361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472" name="矩形 29"/>
            <p:cNvSpPr/>
            <p:nvPr/>
          </p:nvSpPr>
          <p:spPr>
            <a:xfrm>
              <a:off x="3469765" y="3187079"/>
              <a:ext cx="599223" cy="3042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5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</a:t>
              </a:r>
              <a:r>
                <a:rPr lang="en-US" altLang="zh-CN" sz="15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endParaRPr lang="zh-CN" altLang="en-US" sz="15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560524" y="3070225"/>
            <a:ext cx="2079625" cy="1214438"/>
            <a:chOff x="789157" y="3505487"/>
            <a:chExt cx="1985951" cy="1142552"/>
          </a:xfrm>
        </p:grpSpPr>
        <p:sp>
          <p:nvSpPr>
            <p:cNvPr id="32" name="TextBox 23"/>
            <p:cNvSpPr txBox="1"/>
            <p:nvPr/>
          </p:nvSpPr>
          <p:spPr>
            <a:xfrm>
              <a:off x="789157" y="3505487"/>
              <a:ext cx="837652" cy="2823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kern="1200" cap="none" spc="0" normalizeH="0" baseline="0" noProof="0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  <a:endParaRPr kumimoji="0" lang="zh-CN" altLang="en-US" sz="1350" kern="1200" cap="none" spc="0" normalizeH="0" baseline="0" noProof="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11896" y="3801206"/>
              <a:ext cx="1963212" cy="84683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r" defTabSz="685800" rtl="0" eaLnBrk="1" fontAlgn="auto" latinLnBrk="0" hangingPunct="1">
                <a:lnSpc>
                  <a:spcPts val="21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036149" y="3081337"/>
            <a:ext cx="2054225" cy="1172423"/>
            <a:chOff x="812496" y="3514973"/>
            <a:chExt cx="1962612" cy="1103946"/>
          </a:xfrm>
        </p:grpSpPr>
        <p:sp>
          <p:nvSpPr>
            <p:cNvPr id="35" name="TextBox 26"/>
            <p:cNvSpPr txBox="1"/>
            <p:nvPr/>
          </p:nvSpPr>
          <p:spPr>
            <a:xfrm>
              <a:off x="864064" y="3514973"/>
              <a:ext cx="838044" cy="2825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kern="1200" cap="none" spc="0" normalizeH="0" baseline="0" noProof="0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  <a:endParaRPr kumimoji="0" lang="zh-CN" altLang="en-US" sz="1350" kern="1200" cap="none" spc="0" normalizeH="0" baseline="0" noProof="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12496" y="3800475"/>
              <a:ext cx="1962612" cy="81844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r" defTabSz="685800" rtl="0" eaLnBrk="1" fontAlgn="auto" latinLnBrk="0" hangingPunct="1">
                <a:lnSpc>
                  <a:spcPts val="21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7" name="椭圆 36"/>
          <p:cNvSpPr/>
          <p:nvPr/>
        </p:nvSpPr>
        <p:spPr>
          <a:xfrm rot="4500000">
            <a:off x="335161" y="4821550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椭圆 40"/>
          <p:cNvSpPr/>
          <p:nvPr/>
        </p:nvSpPr>
        <p:spPr>
          <a:xfrm rot="4500000">
            <a:off x="7511874" y="3783279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498530" y="1243"/>
            <a:ext cx="3317883" cy="859534"/>
            <a:chOff x="-498530" y="1243"/>
            <a:chExt cx="3317883" cy="859534"/>
          </a:xfrm>
        </p:grpSpPr>
        <p:sp>
          <p:nvSpPr>
            <p:cNvPr id="40" name="文本框 39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kern="1200" cap="none" spc="0" normalizeH="0" baseline="0" noProof="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选题背景</a:t>
              </a:r>
              <a:endParaRPr kumimoji="0" lang="zh-CN" altLang="en-US" sz="2400" kern="1200" cap="none" spc="0" normalizeH="0" baseline="0" noProof="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513914" y="506933"/>
              <a:ext cx="2305439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Background Of Topic Selection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283238" y="1485670"/>
            <a:ext cx="6562859" cy="1717157"/>
            <a:chOff x="4318881" y="1766424"/>
            <a:chExt cx="6568040" cy="1717529"/>
          </a:xfrm>
        </p:grpSpPr>
        <p:sp>
          <p:nvSpPr>
            <p:cNvPr id="11" name="文本框 2"/>
            <p:cNvSpPr txBox="1"/>
            <p:nvPr/>
          </p:nvSpPr>
          <p:spPr>
            <a:xfrm>
              <a:off x="4331795" y="2621992"/>
              <a:ext cx="6555126" cy="8619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研究方法与思路</a:t>
              </a:r>
              <a:endParaRPr lang="zh-CN" altLang="en-US" sz="5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文本框 4"/>
            <p:cNvSpPr txBox="1"/>
            <p:nvPr/>
          </p:nvSpPr>
          <p:spPr>
            <a:xfrm>
              <a:off x="4318881" y="1766424"/>
              <a:ext cx="3152058" cy="7696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4400" dirty="0">
                  <a:latin typeface="+mn-lt"/>
                  <a:ea typeface="+mn-ea"/>
                  <a:cs typeface="+mn-ea"/>
                  <a:sym typeface="+mn-lt"/>
                </a:rPr>
                <a:t>PART TWO</a:t>
              </a:r>
              <a:endParaRPr lang="zh-CN" altLang="en-US" sz="4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1221299" y="10373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552450" y="845644"/>
            <a:ext cx="8039100" cy="1064113"/>
            <a:chOff x="552805" y="979898"/>
            <a:chExt cx="8038391" cy="1064895"/>
          </a:xfrm>
        </p:grpSpPr>
        <p:sp>
          <p:nvSpPr>
            <p:cNvPr id="18" name="TextBox 30"/>
            <p:cNvSpPr txBox="1"/>
            <p:nvPr/>
          </p:nvSpPr>
          <p:spPr>
            <a:xfrm>
              <a:off x="3973177" y="979898"/>
              <a:ext cx="1210482" cy="4004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  <a:endParaRPr kumimoji="0" lang="zh-CN" altLang="en-US" sz="20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TextBox 29"/>
            <p:cNvSpPr txBox="1"/>
            <p:nvPr/>
          </p:nvSpPr>
          <p:spPr>
            <a:xfrm>
              <a:off x="552805" y="1418860"/>
              <a:ext cx="8038391" cy="6259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kern="1200" cap="none" spc="0" normalizeH="0" baseline="0" noProof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kumimoji="0" lang="en-US" altLang="zh-CN" sz="140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75542" y="2166327"/>
          <a:ext cx="7805737" cy="2200278"/>
        </p:xfrm>
        <a:graphic>
          <a:graphicData uri="http://schemas.openxmlformats.org/drawingml/2006/table">
            <a:tbl>
              <a:tblPr/>
              <a:tblGrid>
                <a:gridCol w="641309"/>
                <a:gridCol w="1358815"/>
                <a:gridCol w="863546"/>
                <a:gridCol w="1371514"/>
                <a:gridCol w="2563598"/>
                <a:gridCol w="1006955"/>
              </a:tblGrid>
              <a:tr h="35586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点击添加标题</a:t>
                      </a:r>
                      <a:endParaRPr lang="zh-CN" alt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63488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 时间：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20XX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年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X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月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日 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- X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月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日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634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序号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工作任务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目的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网站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备注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34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34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34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34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34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12" name="文本框 11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研究思路</a:t>
              </a:r>
              <a:endParaRPr lang="zh-CN" alt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13914" y="506933"/>
              <a:ext cx="1289135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Research Ideas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 rot="4500000">
            <a:off x="7875289" y="454538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86534" y="4715503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形状 2"/>
          <p:cNvSpPr/>
          <p:nvPr/>
        </p:nvSpPr>
        <p:spPr>
          <a:xfrm>
            <a:off x="1900238" y="2071688"/>
            <a:ext cx="1525588" cy="1527175"/>
          </a:xfrm>
          <a:prstGeom prst="leftCircularArrow">
            <a:avLst>
              <a:gd name="adj1" fmla="val 2837"/>
              <a:gd name="adj2" fmla="val 346575"/>
              <a:gd name="adj3" fmla="val 2122086"/>
              <a:gd name="adj4" fmla="val 9024489"/>
              <a:gd name="adj5" fmla="val 3310"/>
            </a:avLst>
          </a:prstGeom>
          <a:solidFill>
            <a:srgbClr val="40404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087438" y="1757363"/>
            <a:ext cx="1587500" cy="1431925"/>
            <a:chOff x="1087372" y="1757964"/>
            <a:chExt cx="1587583" cy="1431012"/>
          </a:xfrm>
        </p:grpSpPr>
        <p:sp>
          <p:nvSpPr>
            <p:cNvPr id="2" name="任意多边形 1"/>
            <p:cNvSpPr/>
            <p:nvPr/>
          </p:nvSpPr>
          <p:spPr>
            <a:xfrm>
              <a:off x="1087372" y="1757964"/>
              <a:ext cx="1428825" cy="1178760"/>
            </a:xfrm>
            <a:custGeom>
              <a:avLst/>
              <a:gdLst>
                <a:gd name="connsiteX0" fmla="*/ 0 w 1905098"/>
                <a:gd name="connsiteY0" fmla="*/ 157131 h 1571307"/>
                <a:gd name="connsiteX1" fmla="*/ 157131 w 1905098"/>
                <a:gd name="connsiteY1" fmla="*/ 0 h 1571307"/>
                <a:gd name="connsiteX2" fmla="*/ 1747967 w 1905098"/>
                <a:gd name="connsiteY2" fmla="*/ 0 h 1571307"/>
                <a:gd name="connsiteX3" fmla="*/ 1905098 w 1905098"/>
                <a:gd name="connsiteY3" fmla="*/ 157131 h 1571307"/>
                <a:gd name="connsiteX4" fmla="*/ 1905098 w 1905098"/>
                <a:gd name="connsiteY4" fmla="*/ 1414176 h 1571307"/>
                <a:gd name="connsiteX5" fmla="*/ 1747967 w 1905098"/>
                <a:gd name="connsiteY5" fmla="*/ 1571307 h 1571307"/>
                <a:gd name="connsiteX6" fmla="*/ 157131 w 1905098"/>
                <a:gd name="connsiteY6" fmla="*/ 1571307 h 1571307"/>
                <a:gd name="connsiteX7" fmla="*/ 0 w 1905098"/>
                <a:gd name="connsiteY7" fmla="*/ 1414176 h 1571307"/>
                <a:gd name="connsiteX8" fmla="*/ 0 w 1905098"/>
                <a:gd name="connsiteY8" fmla="*/ 157131 h 157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98" h="1571307">
                  <a:moveTo>
                    <a:pt x="0" y="157131"/>
                  </a:moveTo>
                  <a:cubicBezTo>
                    <a:pt x="0" y="70350"/>
                    <a:pt x="70350" y="0"/>
                    <a:pt x="157131" y="0"/>
                  </a:cubicBezTo>
                  <a:lnTo>
                    <a:pt x="1747967" y="0"/>
                  </a:lnTo>
                  <a:cubicBezTo>
                    <a:pt x="1834748" y="0"/>
                    <a:pt x="1905098" y="70350"/>
                    <a:pt x="1905098" y="157131"/>
                  </a:cubicBezTo>
                  <a:lnTo>
                    <a:pt x="1905098" y="1414176"/>
                  </a:lnTo>
                  <a:cubicBezTo>
                    <a:pt x="1905098" y="1500957"/>
                    <a:pt x="1834748" y="1571307"/>
                    <a:pt x="1747967" y="1571307"/>
                  </a:cubicBezTo>
                  <a:lnTo>
                    <a:pt x="157131" y="1571307"/>
                  </a:lnTo>
                  <a:cubicBezTo>
                    <a:pt x="70350" y="1571307"/>
                    <a:pt x="0" y="1500957"/>
                    <a:pt x="0" y="1414176"/>
                  </a:cubicBezTo>
                  <a:lnTo>
                    <a:pt x="0" y="157131"/>
                  </a:lnTo>
                  <a:close/>
                </a:path>
              </a:pathLst>
            </a:cu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2840" tIns="72840" rIns="72840" bIns="325372" spcCol="1270"/>
            <a:lstStyle/>
            <a:p>
              <a:pPr marL="0" marR="0" lvl="1" indent="0" algn="l" defTabSz="10668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您的内容打在这里，或者通过复制您的文本后，在此框中选择粘贴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1404889" y="2684473"/>
              <a:ext cx="1270066" cy="504503"/>
            </a:xfrm>
            <a:custGeom>
              <a:avLst/>
              <a:gdLst>
                <a:gd name="connsiteX0" fmla="*/ 0 w 1693420"/>
                <a:gd name="connsiteY0" fmla="*/ 67342 h 673417"/>
                <a:gd name="connsiteX1" fmla="*/ 67342 w 1693420"/>
                <a:gd name="connsiteY1" fmla="*/ 0 h 673417"/>
                <a:gd name="connsiteX2" fmla="*/ 1626078 w 1693420"/>
                <a:gd name="connsiteY2" fmla="*/ 0 h 673417"/>
                <a:gd name="connsiteX3" fmla="*/ 1693420 w 1693420"/>
                <a:gd name="connsiteY3" fmla="*/ 67342 h 673417"/>
                <a:gd name="connsiteX4" fmla="*/ 1693420 w 1693420"/>
                <a:gd name="connsiteY4" fmla="*/ 606075 h 673417"/>
                <a:gd name="connsiteX5" fmla="*/ 1626078 w 1693420"/>
                <a:gd name="connsiteY5" fmla="*/ 673417 h 673417"/>
                <a:gd name="connsiteX6" fmla="*/ 67342 w 1693420"/>
                <a:gd name="connsiteY6" fmla="*/ 673417 h 673417"/>
                <a:gd name="connsiteX7" fmla="*/ 0 w 1693420"/>
                <a:gd name="connsiteY7" fmla="*/ 606075 h 673417"/>
                <a:gd name="connsiteX8" fmla="*/ 0 w 1693420"/>
                <a:gd name="connsiteY8" fmla="*/ 67342 h 67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420" h="673417">
                  <a:moveTo>
                    <a:pt x="0" y="67342"/>
                  </a:moveTo>
                  <a:cubicBezTo>
                    <a:pt x="0" y="30150"/>
                    <a:pt x="30150" y="0"/>
                    <a:pt x="67342" y="0"/>
                  </a:cubicBezTo>
                  <a:lnTo>
                    <a:pt x="1626078" y="0"/>
                  </a:lnTo>
                  <a:cubicBezTo>
                    <a:pt x="1663270" y="0"/>
                    <a:pt x="1693420" y="30150"/>
                    <a:pt x="1693420" y="67342"/>
                  </a:cubicBezTo>
                  <a:lnTo>
                    <a:pt x="1693420" y="606075"/>
                  </a:lnTo>
                  <a:cubicBezTo>
                    <a:pt x="1693420" y="643267"/>
                    <a:pt x="1663270" y="673417"/>
                    <a:pt x="1626078" y="673417"/>
                  </a:cubicBezTo>
                  <a:lnTo>
                    <a:pt x="67342" y="673417"/>
                  </a:lnTo>
                  <a:cubicBezTo>
                    <a:pt x="30150" y="673417"/>
                    <a:pt x="0" y="643267"/>
                    <a:pt x="0" y="606075"/>
                  </a:cubicBezTo>
                  <a:lnTo>
                    <a:pt x="0" y="6734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25400">
              <a:solidFill>
                <a:schemeClr val="bg1"/>
              </a:solidFill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6228" tIns="49083" rIns="66228" bIns="49083" spcCol="1270" anchor="ctr"/>
            <a:lstStyle/>
            <a:p>
              <a:pPr marL="0" marR="0" lvl="0" indent="0" algn="ctr" defTabSz="12001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rPr>
                <a:t>添加标题文字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6" name="环形箭头 5"/>
          <p:cNvSpPr/>
          <p:nvPr/>
        </p:nvSpPr>
        <p:spPr>
          <a:xfrm>
            <a:off x="3681413" y="1049338"/>
            <a:ext cx="1709738" cy="1709738"/>
          </a:xfrm>
          <a:prstGeom prst="circularArrow">
            <a:avLst>
              <a:gd name="adj1" fmla="val 2534"/>
              <a:gd name="adj2" fmla="val 307384"/>
              <a:gd name="adj3" fmla="val 19517105"/>
              <a:gd name="adj4" fmla="val 12575511"/>
              <a:gd name="adj5" fmla="val 2957"/>
            </a:avLst>
          </a:prstGeom>
          <a:solidFill>
            <a:srgbClr val="404040"/>
          </a:solidFill>
          <a:ln>
            <a:solidFill>
              <a:schemeClr val="accent6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形状 8"/>
          <p:cNvSpPr/>
          <p:nvPr/>
        </p:nvSpPr>
        <p:spPr>
          <a:xfrm>
            <a:off x="5487988" y="2071688"/>
            <a:ext cx="1525588" cy="1527175"/>
          </a:xfrm>
          <a:prstGeom prst="leftCircularArrow">
            <a:avLst>
              <a:gd name="adj1" fmla="val 2837"/>
              <a:gd name="adj2" fmla="val 346575"/>
              <a:gd name="adj3" fmla="val 2122086"/>
              <a:gd name="adj4" fmla="val 9024489"/>
              <a:gd name="adj5" fmla="val 3310"/>
            </a:avLst>
          </a:prstGeom>
          <a:solidFill>
            <a:srgbClr val="40404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675188" y="1757363"/>
            <a:ext cx="1587500" cy="1431925"/>
            <a:chOff x="4675155" y="1757964"/>
            <a:chExt cx="1587581" cy="1431012"/>
          </a:xfrm>
        </p:grpSpPr>
        <p:sp>
          <p:nvSpPr>
            <p:cNvPr id="8" name="任意多边形 7"/>
            <p:cNvSpPr/>
            <p:nvPr/>
          </p:nvSpPr>
          <p:spPr>
            <a:xfrm>
              <a:off x="4675155" y="1757964"/>
              <a:ext cx="1428823" cy="1178760"/>
            </a:xfrm>
            <a:custGeom>
              <a:avLst/>
              <a:gdLst>
                <a:gd name="connsiteX0" fmla="*/ 0 w 1905098"/>
                <a:gd name="connsiteY0" fmla="*/ 157131 h 1571307"/>
                <a:gd name="connsiteX1" fmla="*/ 157131 w 1905098"/>
                <a:gd name="connsiteY1" fmla="*/ 0 h 1571307"/>
                <a:gd name="connsiteX2" fmla="*/ 1747967 w 1905098"/>
                <a:gd name="connsiteY2" fmla="*/ 0 h 1571307"/>
                <a:gd name="connsiteX3" fmla="*/ 1905098 w 1905098"/>
                <a:gd name="connsiteY3" fmla="*/ 157131 h 1571307"/>
                <a:gd name="connsiteX4" fmla="*/ 1905098 w 1905098"/>
                <a:gd name="connsiteY4" fmla="*/ 1414176 h 1571307"/>
                <a:gd name="connsiteX5" fmla="*/ 1747967 w 1905098"/>
                <a:gd name="connsiteY5" fmla="*/ 1571307 h 1571307"/>
                <a:gd name="connsiteX6" fmla="*/ 157131 w 1905098"/>
                <a:gd name="connsiteY6" fmla="*/ 1571307 h 1571307"/>
                <a:gd name="connsiteX7" fmla="*/ 0 w 1905098"/>
                <a:gd name="connsiteY7" fmla="*/ 1414176 h 1571307"/>
                <a:gd name="connsiteX8" fmla="*/ 0 w 1905098"/>
                <a:gd name="connsiteY8" fmla="*/ 157131 h 157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98" h="1571307">
                  <a:moveTo>
                    <a:pt x="0" y="157131"/>
                  </a:moveTo>
                  <a:cubicBezTo>
                    <a:pt x="0" y="70350"/>
                    <a:pt x="70350" y="0"/>
                    <a:pt x="157131" y="0"/>
                  </a:cubicBezTo>
                  <a:lnTo>
                    <a:pt x="1747967" y="0"/>
                  </a:lnTo>
                  <a:cubicBezTo>
                    <a:pt x="1834748" y="0"/>
                    <a:pt x="1905098" y="70350"/>
                    <a:pt x="1905098" y="157131"/>
                  </a:cubicBezTo>
                  <a:lnTo>
                    <a:pt x="1905098" y="1414176"/>
                  </a:lnTo>
                  <a:cubicBezTo>
                    <a:pt x="1905098" y="1500957"/>
                    <a:pt x="1834748" y="1571307"/>
                    <a:pt x="1747967" y="1571307"/>
                  </a:cubicBezTo>
                  <a:lnTo>
                    <a:pt x="157131" y="1571307"/>
                  </a:lnTo>
                  <a:cubicBezTo>
                    <a:pt x="70350" y="1571307"/>
                    <a:pt x="0" y="1500957"/>
                    <a:pt x="0" y="1414176"/>
                  </a:cubicBezTo>
                  <a:lnTo>
                    <a:pt x="0" y="157131"/>
                  </a:lnTo>
                  <a:close/>
                </a:path>
              </a:pathLst>
            </a:cu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2840" tIns="72840" rIns="72840" bIns="325372" spcCol="1270"/>
            <a:lstStyle/>
            <a:p>
              <a:pPr marL="0" marR="0" lvl="1" indent="0" algn="l" defTabSz="10668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您的内容打在这里，或者通过复制您的文本后，在此框中选择粘贴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992671" y="2684473"/>
              <a:ext cx="1270065" cy="504503"/>
            </a:xfrm>
            <a:custGeom>
              <a:avLst/>
              <a:gdLst>
                <a:gd name="connsiteX0" fmla="*/ 0 w 1693420"/>
                <a:gd name="connsiteY0" fmla="*/ 67342 h 673417"/>
                <a:gd name="connsiteX1" fmla="*/ 67342 w 1693420"/>
                <a:gd name="connsiteY1" fmla="*/ 0 h 673417"/>
                <a:gd name="connsiteX2" fmla="*/ 1626078 w 1693420"/>
                <a:gd name="connsiteY2" fmla="*/ 0 h 673417"/>
                <a:gd name="connsiteX3" fmla="*/ 1693420 w 1693420"/>
                <a:gd name="connsiteY3" fmla="*/ 67342 h 673417"/>
                <a:gd name="connsiteX4" fmla="*/ 1693420 w 1693420"/>
                <a:gd name="connsiteY4" fmla="*/ 606075 h 673417"/>
                <a:gd name="connsiteX5" fmla="*/ 1626078 w 1693420"/>
                <a:gd name="connsiteY5" fmla="*/ 673417 h 673417"/>
                <a:gd name="connsiteX6" fmla="*/ 67342 w 1693420"/>
                <a:gd name="connsiteY6" fmla="*/ 673417 h 673417"/>
                <a:gd name="connsiteX7" fmla="*/ 0 w 1693420"/>
                <a:gd name="connsiteY7" fmla="*/ 606075 h 673417"/>
                <a:gd name="connsiteX8" fmla="*/ 0 w 1693420"/>
                <a:gd name="connsiteY8" fmla="*/ 67342 h 67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420" h="673417">
                  <a:moveTo>
                    <a:pt x="0" y="67342"/>
                  </a:moveTo>
                  <a:cubicBezTo>
                    <a:pt x="0" y="30150"/>
                    <a:pt x="30150" y="0"/>
                    <a:pt x="67342" y="0"/>
                  </a:cubicBezTo>
                  <a:lnTo>
                    <a:pt x="1626078" y="0"/>
                  </a:lnTo>
                  <a:cubicBezTo>
                    <a:pt x="1663270" y="0"/>
                    <a:pt x="1693420" y="30150"/>
                    <a:pt x="1693420" y="67342"/>
                  </a:cubicBezTo>
                  <a:lnTo>
                    <a:pt x="1693420" y="606075"/>
                  </a:lnTo>
                  <a:cubicBezTo>
                    <a:pt x="1693420" y="643267"/>
                    <a:pt x="1663270" y="673417"/>
                    <a:pt x="1626078" y="673417"/>
                  </a:cubicBezTo>
                  <a:lnTo>
                    <a:pt x="67342" y="673417"/>
                  </a:lnTo>
                  <a:cubicBezTo>
                    <a:pt x="30150" y="673417"/>
                    <a:pt x="0" y="643267"/>
                    <a:pt x="0" y="606075"/>
                  </a:cubicBezTo>
                  <a:lnTo>
                    <a:pt x="0" y="6734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25400">
              <a:solidFill>
                <a:schemeClr val="bg1"/>
              </a:solidFill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001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rPr>
                <a:t>添加标题文字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672013" y="4003675"/>
            <a:ext cx="2071687" cy="598488"/>
            <a:chOff x="4671292" y="4003427"/>
            <a:chExt cx="2072775" cy="598103"/>
          </a:xfrm>
        </p:grpSpPr>
        <p:sp>
          <p:nvSpPr>
            <p:cNvPr id="17" name="任意多边形 16"/>
            <p:cNvSpPr/>
            <p:nvPr/>
          </p:nvSpPr>
          <p:spPr>
            <a:xfrm>
              <a:off x="4671292" y="4003427"/>
              <a:ext cx="503501" cy="504500"/>
            </a:xfrm>
            <a:custGeom>
              <a:avLst/>
              <a:gdLst>
                <a:gd name="connsiteX0" fmla="*/ 0 w 1343223"/>
                <a:gd name="connsiteY0" fmla="*/ 671612 h 1343223"/>
                <a:gd name="connsiteX1" fmla="*/ 671612 w 1343223"/>
                <a:gd name="connsiteY1" fmla="*/ 0 h 1343223"/>
                <a:gd name="connsiteX2" fmla="*/ 1343224 w 1343223"/>
                <a:gd name="connsiteY2" fmla="*/ 671612 h 1343223"/>
                <a:gd name="connsiteX3" fmla="*/ 671612 w 1343223"/>
                <a:gd name="connsiteY3" fmla="*/ 1343224 h 1343223"/>
                <a:gd name="connsiteX4" fmla="*/ 0 w 1343223"/>
                <a:gd name="connsiteY4" fmla="*/ 671612 h 1343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223" h="1343223">
                  <a:moveTo>
                    <a:pt x="0" y="671612"/>
                  </a:moveTo>
                  <a:cubicBezTo>
                    <a:pt x="0" y="300691"/>
                    <a:pt x="300691" y="0"/>
                    <a:pt x="671612" y="0"/>
                  </a:cubicBezTo>
                  <a:cubicBezTo>
                    <a:pt x="1042533" y="0"/>
                    <a:pt x="1343224" y="300691"/>
                    <a:pt x="1343224" y="671612"/>
                  </a:cubicBezTo>
                  <a:cubicBezTo>
                    <a:pt x="1343224" y="1042533"/>
                    <a:pt x="1042533" y="1343224"/>
                    <a:pt x="671612" y="1343224"/>
                  </a:cubicBezTo>
                  <a:cubicBezTo>
                    <a:pt x="300691" y="1343224"/>
                    <a:pt x="0" y="1042533"/>
                    <a:pt x="0" y="67161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25400">
              <a:solidFill>
                <a:schemeClr val="bg1"/>
              </a:solidFill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230385" y="4093857"/>
              <a:ext cx="1513682" cy="50767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</a:t>
              </a:r>
              <a:endParaRPr kumimoji="0" lang="zh-CN" altLang="en-US" sz="8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538"/>
            <p:cNvSpPr>
              <a:spLocks noEditPoints="1"/>
            </p:cNvSpPr>
            <p:nvPr/>
          </p:nvSpPr>
          <p:spPr bwMode="auto">
            <a:xfrm>
              <a:off x="4765003" y="4125586"/>
              <a:ext cx="330373" cy="314123"/>
            </a:xfrm>
            <a:custGeom>
              <a:avLst/>
              <a:gdLst>
                <a:gd name="T0" fmla="*/ 131 w 200"/>
                <a:gd name="T1" fmla="*/ 0 h 191"/>
                <a:gd name="T2" fmla="*/ 69 w 200"/>
                <a:gd name="T3" fmla="*/ 0 h 191"/>
                <a:gd name="T4" fmla="*/ 0 w 200"/>
                <a:gd name="T5" fmla="*/ 75 h 191"/>
                <a:gd name="T6" fmla="*/ 59 w 200"/>
                <a:gd name="T7" fmla="*/ 148 h 191"/>
                <a:gd name="T8" fmla="*/ 59 w 200"/>
                <a:gd name="T9" fmla="*/ 183 h 191"/>
                <a:gd name="T10" fmla="*/ 64 w 200"/>
                <a:gd name="T11" fmla="*/ 190 h 191"/>
                <a:gd name="T12" fmla="*/ 67 w 200"/>
                <a:gd name="T13" fmla="*/ 191 h 191"/>
                <a:gd name="T14" fmla="*/ 73 w 200"/>
                <a:gd name="T15" fmla="*/ 188 h 191"/>
                <a:gd name="T16" fmla="*/ 111 w 200"/>
                <a:gd name="T17" fmla="*/ 149 h 191"/>
                <a:gd name="T18" fmla="*/ 131 w 200"/>
                <a:gd name="T19" fmla="*/ 149 h 191"/>
                <a:gd name="T20" fmla="*/ 200 w 200"/>
                <a:gd name="T21" fmla="*/ 75 h 191"/>
                <a:gd name="T22" fmla="*/ 131 w 200"/>
                <a:gd name="T23" fmla="*/ 0 h 191"/>
                <a:gd name="T24" fmla="*/ 93 w 200"/>
                <a:gd name="T25" fmla="*/ 73 h 191"/>
                <a:gd name="T26" fmla="*/ 85 w 200"/>
                <a:gd name="T27" fmla="*/ 103 h 191"/>
                <a:gd name="T28" fmla="*/ 63 w 200"/>
                <a:gd name="T29" fmla="*/ 111 h 191"/>
                <a:gd name="T30" fmla="*/ 61 w 200"/>
                <a:gd name="T31" fmla="*/ 110 h 191"/>
                <a:gd name="T32" fmla="*/ 61 w 200"/>
                <a:gd name="T33" fmla="*/ 98 h 191"/>
                <a:gd name="T34" fmla="*/ 63 w 200"/>
                <a:gd name="T35" fmla="*/ 97 h 191"/>
                <a:gd name="T36" fmla="*/ 74 w 200"/>
                <a:gd name="T37" fmla="*/ 82 h 191"/>
                <a:gd name="T38" fmla="*/ 74 w 200"/>
                <a:gd name="T39" fmla="*/ 77 h 191"/>
                <a:gd name="T40" fmla="*/ 56 w 200"/>
                <a:gd name="T41" fmla="*/ 77 h 191"/>
                <a:gd name="T42" fmla="*/ 55 w 200"/>
                <a:gd name="T43" fmla="*/ 76 h 191"/>
                <a:gd name="T44" fmla="*/ 55 w 200"/>
                <a:gd name="T45" fmla="*/ 43 h 191"/>
                <a:gd name="T46" fmla="*/ 56 w 200"/>
                <a:gd name="T47" fmla="*/ 42 h 191"/>
                <a:gd name="T48" fmla="*/ 91 w 200"/>
                <a:gd name="T49" fmla="*/ 42 h 191"/>
                <a:gd name="T50" fmla="*/ 93 w 200"/>
                <a:gd name="T51" fmla="*/ 43 h 191"/>
                <a:gd name="T52" fmla="*/ 93 w 200"/>
                <a:gd name="T53" fmla="*/ 73 h 191"/>
                <a:gd name="T54" fmla="*/ 146 w 200"/>
                <a:gd name="T55" fmla="*/ 73 h 191"/>
                <a:gd name="T56" fmla="*/ 138 w 200"/>
                <a:gd name="T57" fmla="*/ 103 h 191"/>
                <a:gd name="T58" fmla="*/ 116 w 200"/>
                <a:gd name="T59" fmla="*/ 111 h 191"/>
                <a:gd name="T60" fmla="*/ 114 w 200"/>
                <a:gd name="T61" fmla="*/ 110 h 191"/>
                <a:gd name="T62" fmla="*/ 114 w 200"/>
                <a:gd name="T63" fmla="*/ 98 h 191"/>
                <a:gd name="T64" fmla="*/ 116 w 200"/>
                <a:gd name="T65" fmla="*/ 97 h 191"/>
                <a:gd name="T66" fmla="*/ 127 w 200"/>
                <a:gd name="T67" fmla="*/ 82 h 191"/>
                <a:gd name="T68" fmla="*/ 127 w 200"/>
                <a:gd name="T69" fmla="*/ 77 h 191"/>
                <a:gd name="T70" fmla="*/ 109 w 200"/>
                <a:gd name="T71" fmla="*/ 77 h 191"/>
                <a:gd name="T72" fmla="*/ 108 w 200"/>
                <a:gd name="T73" fmla="*/ 76 h 191"/>
                <a:gd name="T74" fmla="*/ 108 w 200"/>
                <a:gd name="T75" fmla="*/ 43 h 191"/>
                <a:gd name="T76" fmla="*/ 109 w 200"/>
                <a:gd name="T77" fmla="*/ 42 h 191"/>
                <a:gd name="T78" fmla="*/ 144 w 200"/>
                <a:gd name="T79" fmla="*/ 42 h 191"/>
                <a:gd name="T80" fmla="*/ 146 w 200"/>
                <a:gd name="T81" fmla="*/ 43 h 191"/>
                <a:gd name="T82" fmla="*/ 146 w 200"/>
                <a:gd name="T83" fmla="*/ 73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0" h="191">
                  <a:moveTo>
                    <a:pt x="131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3"/>
                    <a:pt x="0" y="75"/>
                  </a:cubicBezTo>
                  <a:cubicBezTo>
                    <a:pt x="0" y="112"/>
                    <a:pt x="26" y="143"/>
                    <a:pt x="59" y="148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59" y="186"/>
                    <a:pt x="61" y="189"/>
                    <a:pt x="64" y="190"/>
                  </a:cubicBezTo>
                  <a:cubicBezTo>
                    <a:pt x="65" y="191"/>
                    <a:pt x="66" y="191"/>
                    <a:pt x="67" y="191"/>
                  </a:cubicBezTo>
                  <a:cubicBezTo>
                    <a:pt x="70" y="191"/>
                    <a:pt x="72" y="190"/>
                    <a:pt x="73" y="188"/>
                  </a:cubicBezTo>
                  <a:cubicBezTo>
                    <a:pt x="111" y="149"/>
                    <a:pt x="111" y="149"/>
                    <a:pt x="111" y="149"/>
                  </a:cubicBezTo>
                  <a:cubicBezTo>
                    <a:pt x="131" y="149"/>
                    <a:pt x="131" y="149"/>
                    <a:pt x="131" y="149"/>
                  </a:cubicBezTo>
                  <a:cubicBezTo>
                    <a:pt x="169" y="149"/>
                    <a:pt x="200" y="116"/>
                    <a:pt x="200" y="75"/>
                  </a:cubicBezTo>
                  <a:cubicBezTo>
                    <a:pt x="200" y="33"/>
                    <a:pt x="169" y="0"/>
                    <a:pt x="131" y="0"/>
                  </a:cubicBezTo>
                  <a:close/>
                  <a:moveTo>
                    <a:pt x="93" y="73"/>
                  </a:moveTo>
                  <a:cubicBezTo>
                    <a:pt x="93" y="87"/>
                    <a:pt x="90" y="97"/>
                    <a:pt x="85" y="103"/>
                  </a:cubicBezTo>
                  <a:cubicBezTo>
                    <a:pt x="79" y="108"/>
                    <a:pt x="72" y="111"/>
                    <a:pt x="63" y="111"/>
                  </a:cubicBezTo>
                  <a:cubicBezTo>
                    <a:pt x="62" y="111"/>
                    <a:pt x="61" y="111"/>
                    <a:pt x="61" y="110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2" y="97"/>
                    <a:pt x="63" y="97"/>
                  </a:cubicBezTo>
                  <a:cubicBezTo>
                    <a:pt x="70" y="97"/>
                    <a:pt x="74" y="92"/>
                    <a:pt x="74" y="82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55" y="77"/>
                    <a:pt x="55" y="76"/>
                    <a:pt x="55" y="76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5" y="43"/>
                    <a:pt x="55" y="42"/>
                    <a:pt x="56" y="42"/>
                  </a:cubicBezTo>
                  <a:cubicBezTo>
                    <a:pt x="91" y="42"/>
                    <a:pt x="91" y="42"/>
                    <a:pt x="91" y="42"/>
                  </a:cubicBezTo>
                  <a:cubicBezTo>
                    <a:pt x="92" y="42"/>
                    <a:pt x="93" y="43"/>
                    <a:pt x="93" y="43"/>
                  </a:cubicBezTo>
                  <a:lnTo>
                    <a:pt x="93" y="73"/>
                  </a:lnTo>
                  <a:close/>
                  <a:moveTo>
                    <a:pt x="146" y="73"/>
                  </a:moveTo>
                  <a:cubicBezTo>
                    <a:pt x="146" y="87"/>
                    <a:pt x="143" y="97"/>
                    <a:pt x="138" y="103"/>
                  </a:cubicBezTo>
                  <a:cubicBezTo>
                    <a:pt x="132" y="108"/>
                    <a:pt x="125" y="111"/>
                    <a:pt x="116" y="111"/>
                  </a:cubicBezTo>
                  <a:cubicBezTo>
                    <a:pt x="115" y="111"/>
                    <a:pt x="114" y="111"/>
                    <a:pt x="114" y="110"/>
                  </a:cubicBezTo>
                  <a:cubicBezTo>
                    <a:pt x="114" y="98"/>
                    <a:pt x="114" y="98"/>
                    <a:pt x="114" y="98"/>
                  </a:cubicBezTo>
                  <a:cubicBezTo>
                    <a:pt x="114" y="98"/>
                    <a:pt x="115" y="97"/>
                    <a:pt x="116" y="97"/>
                  </a:cubicBezTo>
                  <a:cubicBezTo>
                    <a:pt x="123" y="97"/>
                    <a:pt x="127" y="92"/>
                    <a:pt x="127" y="82"/>
                  </a:cubicBezTo>
                  <a:cubicBezTo>
                    <a:pt x="127" y="77"/>
                    <a:pt x="127" y="77"/>
                    <a:pt x="127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8" y="77"/>
                    <a:pt x="108" y="76"/>
                    <a:pt x="108" y="76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08" y="42"/>
                    <a:pt x="109" y="42"/>
                  </a:cubicBezTo>
                  <a:cubicBezTo>
                    <a:pt x="144" y="42"/>
                    <a:pt x="144" y="42"/>
                    <a:pt x="144" y="42"/>
                  </a:cubicBezTo>
                  <a:cubicBezTo>
                    <a:pt x="145" y="42"/>
                    <a:pt x="146" y="43"/>
                    <a:pt x="146" y="43"/>
                  </a:cubicBezTo>
                  <a:lnTo>
                    <a:pt x="146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14338" y="4003675"/>
            <a:ext cx="2073275" cy="598488"/>
            <a:chOff x="414847" y="4003427"/>
            <a:chExt cx="2072775" cy="598103"/>
          </a:xfrm>
        </p:grpSpPr>
        <p:grpSp>
          <p:nvGrpSpPr>
            <p:cNvPr id="29726" name="组合 28"/>
            <p:cNvGrpSpPr/>
            <p:nvPr/>
          </p:nvGrpSpPr>
          <p:grpSpPr>
            <a:xfrm>
              <a:off x="414847" y="4003427"/>
              <a:ext cx="2072775" cy="598103"/>
              <a:chOff x="414847" y="4003427"/>
              <a:chExt cx="2072775" cy="598103"/>
            </a:xfrm>
          </p:grpSpPr>
          <p:sp>
            <p:nvSpPr>
              <p:cNvPr id="13" name="任意多边形 12"/>
              <p:cNvSpPr/>
              <p:nvPr/>
            </p:nvSpPr>
            <p:spPr>
              <a:xfrm>
                <a:off x="414847" y="4003427"/>
                <a:ext cx="503116" cy="504500"/>
              </a:xfrm>
              <a:custGeom>
                <a:avLst/>
                <a:gdLst>
                  <a:gd name="connsiteX0" fmla="*/ 0 w 1343223"/>
                  <a:gd name="connsiteY0" fmla="*/ 671612 h 1343223"/>
                  <a:gd name="connsiteX1" fmla="*/ 671612 w 1343223"/>
                  <a:gd name="connsiteY1" fmla="*/ 0 h 1343223"/>
                  <a:gd name="connsiteX2" fmla="*/ 1343224 w 1343223"/>
                  <a:gd name="connsiteY2" fmla="*/ 671612 h 1343223"/>
                  <a:gd name="connsiteX3" fmla="*/ 671612 w 1343223"/>
                  <a:gd name="connsiteY3" fmla="*/ 1343224 h 1343223"/>
                  <a:gd name="connsiteX4" fmla="*/ 0 w 1343223"/>
                  <a:gd name="connsiteY4" fmla="*/ 671612 h 134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223" h="1343223">
                    <a:moveTo>
                      <a:pt x="0" y="671612"/>
                    </a:moveTo>
                    <a:cubicBezTo>
                      <a:pt x="0" y="300691"/>
                      <a:pt x="300691" y="0"/>
                      <a:pt x="671612" y="0"/>
                    </a:cubicBezTo>
                    <a:cubicBezTo>
                      <a:pt x="1042533" y="0"/>
                      <a:pt x="1343224" y="300691"/>
                      <a:pt x="1343224" y="671612"/>
                    </a:cubicBezTo>
                    <a:cubicBezTo>
                      <a:pt x="1343224" y="1042533"/>
                      <a:pt x="1042533" y="1343224"/>
                      <a:pt x="671612" y="1343224"/>
                    </a:cubicBezTo>
                    <a:cubicBezTo>
                      <a:pt x="300691" y="1343224"/>
                      <a:pt x="0" y="1042533"/>
                      <a:pt x="0" y="67161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>
                <a:outerShdw blurRad="63500" dist="508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6228" tIns="49083" rIns="66228" bIns="49083" spcCol="1270" anchor="ctr"/>
              <a:lstStyle/>
              <a:p>
                <a:pPr marL="0" marR="0" lvl="0" indent="0" algn="ctr" defTabSz="12001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973512" y="4093857"/>
                <a:ext cx="1514110" cy="5076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您的内容打在这里，或者通过复制您的文本后，在此框中选择粘贴</a:t>
                </a:r>
                <a:endParaRPr kumimoji="0" lang="zh-CN" altLang="en-US" sz="82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22" name="Freeform 947"/>
            <p:cNvSpPr>
              <a:spLocks noEditPoints="1"/>
            </p:cNvSpPr>
            <p:nvPr/>
          </p:nvSpPr>
          <p:spPr bwMode="auto">
            <a:xfrm>
              <a:off x="503726" y="4125586"/>
              <a:ext cx="325359" cy="310950"/>
            </a:xfrm>
            <a:custGeom>
              <a:avLst/>
              <a:gdLst>
                <a:gd name="T0" fmla="*/ 67 w 197"/>
                <a:gd name="T1" fmla="*/ 189 h 189"/>
                <a:gd name="T2" fmla="*/ 64 w 197"/>
                <a:gd name="T3" fmla="*/ 188 h 189"/>
                <a:gd name="T4" fmla="*/ 58 w 197"/>
                <a:gd name="T5" fmla="*/ 181 h 189"/>
                <a:gd name="T6" fmla="*/ 58 w 197"/>
                <a:gd name="T7" fmla="*/ 147 h 189"/>
                <a:gd name="T8" fmla="*/ 0 w 197"/>
                <a:gd name="T9" fmla="*/ 74 h 189"/>
                <a:gd name="T10" fmla="*/ 69 w 197"/>
                <a:gd name="T11" fmla="*/ 0 h 189"/>
                <a:gd name="T12" fmla="*/ 129 w 197"/>
                <a:gd name="T13" fmla="*/ 0 h 189"/>
                <a:gd name="T14" fmla="*/ 197 w 197"/>
                <a:gd name="T15" fmla="*/ 74 h 189"/>
                <a:gd name="T16" fmla="*/ 129 w 197"/>
                <a:gd name="T17" fmla="*/ 148 h 189"/>
                <a:gd name="T18" fmla="*/ 109 w 197"/>
                <a:gd name="T19" fmla="*/ 148 h 189"/>
                <a:gd name="T20" fmla="*/ 72 w 197"/>
                <a:gd name="T21" fmla="*/ 186 h 189"/>
                <a:gd name="T22" fmla="*/ 67 w 197"/>
                <a:gd name="T23" fmla="*/ 189 h 189"/>
                <a:gd name="T24" fmla="*/ 69 w 197"/>
                <a:gd name="T25" fmla="*/ 17 h 189"/>
                <a:gd name="T26" fmla="*/ 17 w 197"/>
                <a:gd name="T27" fmla="*/ 74 h 189"/>
                <a:gd name="T28" fmla="*/ 67 w 197"/>
                <a:gd name="T29" fmla="*/ 131 h 189"/>
                <a:gd name="T30" fmla="*/ 75 w 197"/>
                <a:gd name="T31" fmla="*/ 140 h 189"/>
                <a:gd name="T32" fmla="*/ 75 w 197"/>
                <a:gd name="T33" fmla="*/ 160 h 189"/>
                <a:gd name="T34" fmla="*/ 100 w 197"/>
                <a:gd name="T35" fmla="*/ 134 h 189"/>
                <a:gd name="T36" fmla="*/ 106 w 197"/>
                <a:gd name="T37" fmla="*/ 132 h 189"/>
                <a:gd name="T38" fmla="*/ 129 w 197"/>
                <a:gd name="T39" fmla="*/ 132 h 189"/>
                <a:gd name="T40" fmla="*/ 181 w 197"/>
                <a:gd name="T41" fmla="*/ 74 h 189"/>
                <a:gd name="T42" fmla="*/ 129 w 197"/>
                <a:gd name="T43" fmla="*/ 17 h 189"/>
                <a:gd name="T44" fmla="*/ 69 w 197"/>
                <a:gd name="T45" fmla="*/ 1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7" h="189">
                  <a:moveTo>
                    <a:pt x="67" y="189"/>
                  </a:moveTo>
                  <a:cubicBezTo>
                    <a:pt x="66" y="189"/>
                    <a:pt x="65" y="189"/>
                    <a:pt x="64" y="188"/>
                  </a:cubicBezTo>
                  <a:cubicBezTo>
                    <a:pt x="60" y="187"/>
                    <a:pt x="58" y="184"/>
                    <a:pt x="58" y="181"/>
                  </a:cubicBezTo>
                  <a:cubicBezTo>
                    <a:pt x="58" y="147"/>
                    <a:pt x="58" y="147"/>
                    <a:pt x="58" y="147"/>
                  </a:cubicBezTo>
                  <a:cubicBezTo>
                    <a:pt x="25" y="142"/>
                    <a:pt x="0" y="111"/>
                    <a:pt x="0" y="74"/>
                  </a:cubicBezTo>
                  <a:cubicBezTo>
                    <a:pt x="0" y="33"/>
                    <a:pt x="31" y="0"/>
                    <a:pt x="6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67" y="0"/>
                    <a:pt x="197" y="33"/>
                    <a:pt x="197" y="74"/>
                  </a:cubicBezTo>
                  <a:cubicBezTo>
                    <a:pt x="197" y="115"/>
                    <a:pt x="167" y="148"/>
                    <a:pt x="129" y="148"/>
                  </a:cubicBezTo>
                  <a:cubicBezTo>
                    <a:pt x="109" y="148"/>
                    <a:pt x="109" y="148"/>
                    <a:pt x="109" y="148"/>
                  </a:cubicBezTo>
                  <a:cubicBezTo>
                    <a:pt x="72" y="186"/>
                    <a:pt x="72" y="186"/>
                    <a:pt x="72" y="186"/>
                  </a:cubicBezTo>
                  <a:cubicBezTo>
                    <a:pt x="71" y="188"/>
                    <a:pt x="69" y="189"/>
                    <a:pt x="67" y="189"/>
                  </a:cubicBezTo>
                  <a:close/>
                  <a:moveTo>
                    <a:pt x="69" y="17"/>
                  </a:moveTo>
                  <a:cubicBezTo>
                    <a:pt x="40" y="17"/>
                    <a:pt x="17" y="42"/>
                    <a:pt x="17" y="74"/>
                  </a:cubicBezTo>
                  <a:cubicBezTo>
                    <a:pt x="17" y="105"/>
                    <a:pt x="39" y="130"/>
                    <a:pt x="67" y="131"/>
                  </a:cubicBezTo>
                  <a:cubicBezTo>
                    <a:pt x="71" y="132"/>
                    <a:pt x="75" y="135"/>
                    <a:pt x="75" y="140"/>
                  </a:cubicBezTo>
                  <a:cubicBezTo>
                    <a:pt x="75" y="160"/>
                    <a:pt x="75" y="160"/>
                    <a:pt x="75" y="160"/>
                  </a:cubicBezTo>
                  <a:cubicBezTo>
                    <a:pt x="100" y="134"/>
                    <a:pt x="100" y="134"/>
                    <a:pt x="100" y="134"/>
                  </a:cubicBezTo>
                  <a:cubicBezTo>
                    <a:pt x="102" y="132"/>
                    <a:pt x="104" y="132"/>
                    <a:pt x="106" y="132"/>
                  </a:cubicBezTo>
                  <a:cubicBezTo>
                    <a:pt x="129" y="132"/>
                    <a:pt x="129" y="132"/>
                    <a:pt x="129" y="132"/>
                  </a:cubicBezTo>
                  <a:cubicBezTo>
                    <a:pt x="158" y="132"/>
                    <a:pt x="181" y="106"/>
                    <a:pt x="181" y="74"/>
                  </a:cubicBezTo>
                  <a:cubicBezTo>
                    <a:pt x="181" y="42"/>
                    <a:pt x="158" y="17"/>
                    <a:pt x="129" y="17"/>
                  </a:cubicBezTo>
                  <a:lnTo>
                    <a:pt x="69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543175" y="4003675"/>
            <a:ext cx="2073275" cy="598488"/>
            <a:chOff x="2543069" y="4003427"/>
            <a:chExt cx="2072776" cy="598103"/>
          </a:xfrm>
        </p:grpSpPr>
        <p:grpSp>
          <p:nvGrpSpPr>
            <p:cNvPr id="29722" name="组合 29"/>
            <p:cNvGrpSpPr/>
            <p:nvPr/>
          </p:nvGrpSpPr>
          <p:grpSpPr>
            <a:xfrm>
              <a:off x="2543069" y="4003427"/>
              <a:ext cx="2072776" cy="598103"/>
              <a:chOff x="2543069" y="4003427"/>
              <a:chExt cx="2072776" cy="598103"/>
            </a:xfrm>
          </p:grpSpPr>
          <p:sp>
            <p:nvSpPr>
              <p:cNvPr id="15" name="任意多边形 14"/>
              <p:cNvSpPr/>
              <p:nvPr/>
            </p:nvSpPr>
            <p:spPr>
              <a:xfrm>
                <a:off x="2543069" y="4003427"/>
                <a:ext cx="503117" cy="504500"/>
              </a:xfrm>
              <a:custGeom>
                <a:avLst/>
                <a:gdLst>
                  <a:gd name="connsiteX0" fmla="*/ 0 w 1343223"/>
                  <a:gd name="connsiteY0" fmla="*/ 671612 h 1343223"/>
                  <a:gd name="connsiteX1" fmla="*/ 671612 w 1343223"/>
                  <a:gd name="connsiteY1" fmla="*/ 0 h 1343223"/>
                  <a:gd name="connsiteX2" fmla="*/ 1343224 w 1343223"/>
                  <a:gd name="connsiteY2" fmla="*/ 671612 h 1343223"/>
                  <a:gd name="connsiteX3" fmla="*/ 671612 w 1343223"/>
                  <a:gd name="connsiteY3" fmla="*/ 1343224 h 1343223"/>
                  <a:gd name="connsiteX4" fmla="*/ 0 w 1343223"/>
                  <a:gd name="connsiteY4" fmla="*/ 671612 h 134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223" h="1343223">
                    <a:moveTo>
                      <a:pt x="0" y="671612"/>
                    </a:moveTo>
                    <a:cubicBezTo>
                      <a:pt x="0" y="300691"/>
                      <a:pt x="300691" y="0"/>
                      <a:pt x="671612" y="0"/>
                    </a:cubicBezTo>
                    <a:cubicBezTo>
                      <a:pt x="1042533" y="0"/>
                      <a:pt x="1343224" y="300691"/>
                      <a:pt x="1343224" y="671612"/>
                    </a:cubicBezTo>
                    <a:cubicBezTo>
                      <a:pt x="1343224" y="1042533"/>
                      <a:pt x="1042533" y="1343224"/>
                      <a:pt x="671612" y="1343224"/>
                    </a:cubicBezTo>
                    <a:cubicBezTo>
                      <a:pt x="300691" y="1343224"/>
                      <a:pt x="0" y="1042533"/>
                      <a:pt x="0" y="6716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25400">
                <a:solidFill>
                  <a:schemeClr val="bg1"/>
                </a:solidFill>
              </a:ln>
              <a:effectLst>
                <a:outerShdw blurRad="63500" dist="508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101735" y="4093857"/>
                <a:ext cx="1514110" cy="5076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您的内容打在这里，或者通过复制您的文本后，在此框中选择粘贴</a:t>
                </a:r>
                <a:endParaRPr kumimoji="0" lang="zh-CN" altLang="en-US" sz="82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23" name="Freeform 948"/>
            <p:cNvSpPr>
              <a:spLocks noEditPoints="1"/>
            </p:cNvSpPr>
            <p:nvPr/>
          </p:nvSpPr>
          <p:spPr bwMode="auto">
            <a:xfrm>
              <a:off x="2641470" y="4127172"/>
              <a:ext cx="322185" cy="309364"/>
            </a:xfrm>
            <a:custGeom>
              <a:avLst/>
              <a:gdLst>
                <a:gd name="T0" fmla="*/ 128 w 196"/>
                <a:gd name="T1" fmla="*/ 0 h 188"/>
                <a:gd name="T2" fmla="*/ 68 w 196"/>
                <a:gd name="T3" fmla="*/ 0 h 188"/>
                <a:gd name="T4" fmla="*/ 0 w 196"/>
                <a:gd name="T5" fmla="*/ 73 h 188"/>
                <a:gd name="T6" fmla="*/ 58 w 196"/>
                <a:gd name="T7" fmla="*/ 146 h 188"/>
                <a:gd name="T8" fmla="*/ 58 w 196"/>
                <a:gd name="T9" fmla="*/ 180 h 188"/>
                <a:gd name="T10" fmla="*/ 63 w 196"/>
                <a:gd name="T11" fmla="*/ 187 h 188"/>
                <a:gd name="T12" fmla="*/ 66 w 196"/>
                <a:gd name="T13" fmla="*/ 188 h 188"/>
                <a:gd name="T14" fmla="*/ 72 w 196"/>
                <a:gd name="T15" fmla="*/ 185 h 188"/>
                <a:gd name="T16" fmla="*/ 109 w 196"/>
                <a:gd name="T17" fmla="*/ 147 h 188"/>
                <a:gd name="T18" fmla="*/ 128 w 196"/>
                <a:gd name="T19" fmla="*/ 147 h 188"/>
                <a:gd name="T20" fmla="*/ 196 w 196"/>
                <a:gd name="T21" fmla="*/ 73 h 188"/>
                <a:gd name="T22" fmla="*/ 128 w 196"/>
                <a:gd name="T23" fmla="*/ 0 h 188"/>
                <a:gd name="T24" fmla="*/ 95 w 196"/>
                <a:gd name="T25" fmla="*/ 106 h 188"/>
                <a:gd name="T26" fmla="*/ 57 w 196"/>
                <a:gd name="T27" fmla="*/ 106 h 188"/>
                <a:gd name="T28" fmla="*/ 53 w 196"/>
                <a:gd name="T29" fmla="*/ 101 h 188"/>
                <a:gd name="T30" fmla="*/ 57 w 196"/>
                <a:gd name="T31" fmla="*/ 97 h 188"/>
                <a:gd name="T32" fmla="*/ 95 w 196"/>
                <a:gd name="T33" fmla="*/ 97 h 188"/>
                <a:gd name="T34" fmla="*/ 99 w 196"/>
                <a:gd name="T35" fmla="*/ 101 h 188"/>
                <a:gd name="T36" fmla="*/ 95 w 196"/>
                <a:gd name="T37" fmla="*/ 106 h 188"/>
                <a:gd name="T38" fmla="*/ 139 w 196"/>
                <a:gd name="T39" fmla="*/ 79 h 188"/>
                <a:gd name="T40" fmla="*/ 57 w 196"/>
                <a:gd name="T41" fmla="*/ 79 h 188"/>
                <a:gd name="T42" fmla="*/ 53 w 196"/>
                <a:gd name="T43" fmla="*/ 75 h 188"/>
                <a:gd name="T44" fmla="*/ 57 w 196"/>
                <a:gd name="T45" fmla="*/ 71 h 188"/>
                <a:gd name="T46" fmla="*/ 139 w 196"/>
                <a:gd name="T47" fmla="*/ 71 h 188"/>
                <a:gd name="T48" fmla="*/ 143 w 196"/>
                <a:gd name="T49" fmla="*/ 75 h 188"/>
                <a:gd name="T50" fmla="*/ 139 w 196"/>
                <a:gd name="T51" fmla="*/ 79 h 188"/>
                <a:gd name="T52" fmla="*/ 139 w 196"/>
                <a:gd name="T53" fmla="*/ 49 h 188"/>
                <a:gd name="T54" fmla="*/ 57 w 196"/>
                <a:gd name="T55" fmla="*/ 49 h 188"/>
                <a:gd name="T56" fmla="*/ 53 w 196"/>
                <a:gd name="T57" fmla="*/ 45 h 188"/>
                <a:gd name="T58" fmla="*/ 57 w 196"/>
                <a:gd name="T59" fmla="*/ 41 h 188"/>
                <a:gd name="T60" fmla="*/ 139 w 196"/>
                <a:gd name="T61" fmla="*/ 41 h 188"/>
                <a:gd name="T62" fmla="*/ 143 w 196"/>
                <a:gd name="T63" fmla="*/ 45 h 188"/>
                <a:gd name="T64" fmla="*/ 139 w 196"/>
                <a:gd name="T65" fmla="*/ 4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6" h="188">
                  <a:moveTo>
                    <a:pt x="128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3"/>
                    <a:pt x="0" y="73"/>
                  </a:cubicBezTo>
                  <a:cubicBezTo>
                    <a:pt x="0" y="110"/>
                    <a:pt x="25" y="141"/>
                    <a:pt x="58" y="146"/>
                  </a:cubicBezTo>
                  <a:cubicBezTo>
                    <a:pt x="58" y="180"/>
                    <a:pt x="58" y="180"/>
                    <a:pt x="58" y="180"/>
                  </a:cubicBezTo>
                  <a:cubicBezTo>
                    <a:pt x="58" y="183"/>
                    <a:pt x="60" y="186"/>
                    <a:pt x="63" y="187"/>
                  </a:cubicBezTo>
                  <a:cubicBezTo>
                    <a:pt x="64" y="188"/>
                    <a:pt x="65" y="188"/>
                    <a:pt x="66" y="188"/>
                  </a:cubicBezTo>
                  <a:cubicBezTo>
                    <a:pt x="68" y="188"/>
                    <a:pt x="70" y="187"/>
                    <a:pt x="72" y="185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28" y="147"/>
                    <a:pt x="128" y="147"/>
                    <a:pt x="128" y="147"/>
                  </a:cubicBezTo>
                  <a:cubicBezTo>
                    <a:pt x="166" y="147"/>
                    <a:pt x="196" y="114"/>
                    <a:pt x="196" y="73"/>
                  </a:cubicBezTo>
                  <a:cubicBezTo>
                    <a:pt x="196" y="33"/>
                    <a:pt x="166" y="0"/>
                    <a:pt x="128" y="0"/>
                  </a:cubicBezTo>
                  <a:close/>
                  <a:moveTo>
                    <a:pt x="95" y="106"/>
                  </a:moveTo>
                  <a:cubicBezTo>
                    <a:pt x="57" y="106"/>
                    <a:pt x="57" y="106"/>
                    <a:pt x="57" y="106"/>
                  </a:cubicBezTo>
                  <a:cubicBezTo>
                    <a:pt x="55" y="106"/>
                    <a:pt x="53" y="104"/>
                    <a:pt x="53" y="101"/>
                  </a:cubicBezTo>
                  <a:cubicBezTo>
                    <a:pt x="53" y="99"/>
                    <a:pt x="55" y="97"/>
                    <a:pt x="57" y="97"/>
                  </a:cubicBezTo>
                  <a:cubicBezTo>
                    <a:pt x="95" y="97"/>
                    <a:pt x="95" y="97"/>
                    <a:pt x="95" y="97"/>
                  </a:cubicBezTo>
                  <a:cubicBezTo>
                    <a:pt x="97" y="97"/>
                    <a:pt x="99" y="99"/>
                    <a:pt x="99" y="101"/>
                  </a:cubicBezTo>
                  <a:cubicBezTo>
                    <a:pt x="99" y="104"/>
                    <a:pt x="97" y="106"/>
                    <a:pt x="95" y="106"/>
                  </a:cubicBezTo>
                  <a:close/>
                  <a:moveTo>
                    <a:pt x="139" y="79"/>
                  </a:moveTo>
                  <a:cubicBezTo>
                    <a:pt x="57" y="79"/>
                    <a:pt x="57" y="79"/>
                    <a:pt x="57" y="79"/>
                  </a:cubicBezTo>
                  <a:cubicBezTo>
                    <a:pt x="55" y="79"/>
                    <a:pt x="53" y="77"/>
                    <a:pt x="53" y="75"/>
                  </a:cubicBezTo>
                  <a:cubicBezTo>
                    <a:pt x="53" y="72"/>
                    <a:pt x="55" y="71"/>
                    <a:pt x="57" y="71"/>
                  </a:cubicBezTo>
                  <a:cubicBezTo>
                    <a:pt x="139" y="71"/>
                    <a:pt x="139" y="71"/>
                    <a:pt x="139" y="71"/>
                  </a:cubicBezTo>
                  <a:cubicBezTo>
                    <a:pt x="141" y="71"/>
                    <a:pt x="143" y="72"/>
                    <a:pt x="143" y="75"/>
                  </a:cubicBezTo>
                  <a:cubicBezTo>
                    <a:pt x="143" y="77"/>
                    <a:pt x="141" y="79"/>
                    <a:pt x="139" y="79"/>
                  </a:cubicBezTo>
                  <a:close/>
                  <a:moveTo>
                    <a:pt x="139" y="49"/>
                  </a:moveTo>
                  <a:cubicBezTo>
                    <a:pt x="57" y="49"/>
                    <a:pt x="57" y="49"/>
                    <a:pt x="57" y="49"/>
                  </a:cubicBezTo>
                  <a:cubicBezTo>
                    <a:pt x="55" y="49"/>
                    <a:pt x="53" y="47"/>
                    <a:pt x="53" y="45"/>
                  </a:cubicBezTo>
                  <a:cubicBezTo>
                    <a:pt x="53" y="43"/>
                    <a:pt x="55" y="41"/>
                    <a:pt x="57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1" y="41"/>
                    <a:pt x="143" y="43"/>
                    <a:pt x="143" y="45"/>
                  </a:cubicBezTo>
                  <a:cubicBezTo>
                    <a:pt x="143" y="47"/>
                    <a:pt x="141" y="49"/>
                    <a:pt x="139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799263" y="4003675"/>
            <a:ext cx="2073275" cy="598488"/>
            <a:chOff x="6799514" y="4003427"/>
            <a:chExt cx="2072776" cy="598103"/>
          </a:xfrm>
        </p:grpSpPr>
        <p:sp>
          <p:nvSpPr>
            <p:cNvPr id="19" name="任意多边形 18"/>
            <p:cNvSpPr/>
            <p:nvPr/>
          </p:nvSpPr>
          <p:spPr>
            <a:xfrm>
              <a:off x="6799514" y="4003427"/>
              <a:ext cx="503116" cy="504500"/>
            </a:xfrm>
            <a:custGeom>
              <a:avLst/>
              <a:gdLst>
                <a:gd name="connsiteX0" fmla="*/ 0 w 1343223"/>
                <a:gd name="connsiteY0" fmla="*/ 671612 h 1343223"/>
                <a:gd name="connsiteX1" fmla="*/ 671612 w 1343223"/>
                <a:gd name="connsiteY1" fmla="*/ 0 h 1343223"/>
                <a:gd name="connsiteX2" fmla="*/ 1343224 w 1343223"/>
                <a:gd name="connsiteY2" fmla="*/ 671612 h 1343223"/>
                <a:gd name="connsiteX3" fmla="*/ 671612 w 1343223"/>
                <a:gd name="connsiteY3" fmla="*/ 1343224 h 1343223"/>
                <a:gd name="connsiteX4" fmla="*/ 0 w 1343223"/>
                <a:gd name="connsiteY4" fmla="*/ 671612 h 1343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223" h="1343223">
                  <a:moveTo>
                    <a:pt x="0" y="671612"/>
                  </a:moveTo>
                  <a:cubicBezTo>
                    <a:pt x="0" y="300691"/>
                    <a:pt x="300691" y="0"/>
                    <a:pt x="671612" y="0"/>
                  </a:cubicBezTo>
                  <a:cubicBezTo>
                    <a:pt x="1042533" y="0"/>
                    <a:pt x="1343224" y="300691"/>
                    <a:pt x="1343224" y="671612"/>
                  </a:cubicBezTo>
                  <a:cubicBezTo>
                    <a:pt x="1343224" y="1042533"/>
                    <a:pt x="1042533" y="1343224"/>
                    <a:pt x="671612" y="1343224"/>
                  </a:cubicBezTo>
                  <a:cubicBezTo>
                    <a:pt x="300691" y="1343224"/>
                    <a:pt x="0" y="1042533"/>
                    <a:pt x="0" y="671612"/>
                  </a:cubicBezTo>
                  <a:close/>
                </a:path>
              </a:pathLst>
            </a:custGeom>
            <a:solidFill>
              <a:schemeClr val="accent6"/>
            </a:solidFill>
            <a:ln w="25400">
              <a:solidFill>
                <a:schemeClr val="bg1"/>
              </a:solidFill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358180" y="4093857"/>
              <a:ext cx="1514110" cy="50767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</a:t>
              </a:r>
              <a:endParaRPr kumimoji="0" lang="zh-CN" altLang="en-US" sz="8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6894834" y="4135651"/>
              <a:ext cx="326649" cy="285469"/>
              <a:chOff x="6438901" y="2987676"/>
              <a:chExt cx="742950" cy="649287"/>
            </a:xfrm>
            <a:solidFill>
              <a:schemeClr val="bg1"/>
            </a:solidFill>
          </p:grpSpPr>
          <p:sp>
            <p:nvSpPr>
              <p:cNvPr id="25" name="Freeform 949"/>
              <p:cNvSpPr/>
              <p:nvPr/>
            </p:nvSpPr>
            <p:spPr bwMode="auto">
              <a:xfrm>
                <a:off x="6769101" y="3224213"/>
                <a:ext cx="412750" cy="412750"/>
              </a:xfrm>
              <a:custGeom>
                <a:avLst/>
                <a:gdLst>
                  <a:gd name="T0" fmla="*/ 75 w 110"/>
                  <a:gd name="T1" fmla="*/ 0 h 110"/>
                  <a:gd name="T2" fmla="*/ 75 w 110"/>
                  <a:gd name="T3" fmla="*/ 6 h 110"/>
                  <a:gd name="T4" fmla="*/ 12 w 110"/>
                  <a:gd name="T5" fmla="*/ 63 h 110"/>
                  <a:gd name="T6" fmla="*/ 2 w 110"/>
                  <a:gd name="T7" fmla="*/ 63 h 110"/>
                  <a:gd name="T8" fmla="*/ 0 w 110"/>
                  <a:gd name="T9" fmla="*/ 65 h 110"/>
                  <a:gd name="T10" fmla="*/ 35 w 110"/>
                  <a:gd name="T11" fmla="*/ 87 h 110"/>
                  <a:gd name="T12" fmla="*/ 45 w 110"/>
                  <a:gd name="T13" fmla="*/ 87 h 110"/>
                  <a:gd name="T14" fmla="*/ 65 w 110"/>
                  <a:gd name="T15" fmla="*/ 108 h 110"/>
                  <a:gd name="T16" fmla="*/ 70 w 110"/>
                  <a:gd name="T17" fmla="*/ 110 h 110"/>
                  <a:gd name="T18" fmla="*/ 73 w 110"/>
                  <a:gd name="T19" fmla="*/ 109 h 110"/>
                  <a:gd name="T20" fmla="*/ 77 w 110"/>
                  <a:gd name="T21" fmla="*/ 103 h 110"/>
                  <a:gd name="T22" fmla="*/ 77 w 110"/>
                  <a:gd name="T23" fmla="*/ 86 h 110"/>
                  <a:gd name="T24" fmla="*/ 110 w 110"/>
                  <a:gd name="T25" fmla="*/ 43 h 110"/>
                  <a:gd name="T26" fmla="*/ 75 w 110"/>
                  <a:gd name="T2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0" h="110">
                    <a:moveTo>
                      <a:pt x="75" y="0"/>
                    </a:moveTo>
                    <a:cubicBezTo>
                      <a:pt x="75" y="2"/>
                      <a:pt x="75" y="4"/>
                      <a:pt x="75" y="6"/>
                    </a:cubicBezTo>
                    <a:cubicBezTo>
                      <a:pt x="70" y="39"/>
                      <a:pt x="44" y="63"/>
                      <a:pt x="12" y="63"/>
                    </a:cubicBezTo>
                    <a:cubicBezTo>
                      <a:pt x="2" y="63"/>
                      <a:pt x="2" y="63"/>
                      <a:pt x="2" y="63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7" y="78"/>
                      <a:pt x="20" y="87"/>
                      <a:pt x="35" y="87"/>
                    </a:cubicBezTo>
                    <a:cubicBezTo>
                      <a:pt x="45" y="87"/>
                      <a:pt x="45" y="87"/>
                      <a:pt x="45" y="87"/>
                    </a:cubicBezTo>
                    <a:cubicBezTo>
                      <a:pt x="65" y="108"/>
                      <a:pt x="65" y="108"/>
                      <a:pt x="65" y="108"/>
                    </a:cubicBezTo>
                    <a:cubicBezTo>
                      <a:pt x="67" y="109"/>
                      <a:pt x="68" y="110"/>
                      <a:pt x="70" y="110"/>
                    </a:cubicBezTo>
                    <a:cubicBezTo>
                      <a:pt x="71" y="110"/>
                      <a:pt x="72" y="109"/>
                      <a:pt x="73" y="109"/>
                    </a:cubicBezTo>
                    <a:cubicBezTo>
                      <a:pt x="75" y="108"/>
                      <a:pt x="77" y="106"/>
                      <a:pt x="77" y="103"/>
                    </a:cubicBezTo>
                    <a:cubicBezTo>
                      <a:pt x="77" y="86"/>
                      <a:pt x="77" y="86"/>
                      <a:pt x="77" y="86"/>
                    </a:cubicBezTo>
                    <a:cubicBezTo>
                      <a:pt x="96" y="82"/>
                      <a:pt x="110" y="64"/>
                      <a:pt x="110" y="43"/>
                    </a:cubicBezTo>
                    <a:cubicBezTo>
                      <a:pt x="110" y="21"/>
                      <a:pt x="95" y="3"/>
                      <a:pt x="7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6" name="Freeform 950"/>
              <p:cNvSpPr>
                <a:spLocks noEditPoints="1"/>
              </p:cNvSpPr>
              <p:nvPr/>
            </p:nvSpPr>
            <p:spPr bwMode="auto">
              <a:xfrm>
                <a:off x="6438901" y="2987676"/>
                <a:ext cx="577850" cy="555625"/>
              </a:xfrm>
              <a:custGeom>
                <a:avLst/>
                <a:gdLst>
                  <a:gd name="T0" fmla="*/ 153 w 154"/>
                  <a:gd name="T1" fmla="*/ 67 h 148"/>
                  <a:gd name="T2" fmla="*/ 154 w 154"/>
                  <a:gd name="T3" fmla="*/ 58 h 148"/>
                  <a:gd name="T4" fmla="*/ 100 w 154"/>
                  <a:gd name="T5" fmla="*/ 0 h 148"/>
                  <a:gd name="T6" fmla="*/ 54 w 154"/>
                  <a:gd name="T7" fmla="*/ 0 h 148"/>
                  <a:gd name="T8" fmla="*/ 0 w 154"/>
                  <a:gd name="T9" fmla="*/ 58 h 148"/>
                  <a:gd name="T10" fmla="*/ 44 w 154"/>
                  <a:gd name="T11" fmla="*/ 115 h 148"/>
                  <a:gd name="T12" fmla="*/ 44 w 154"/>
                  <a:gd name="T13" fmla="*/ 140 h 148"/>
                  <a:gd name="T14" fmla="*/ 49 w 154"/>
                  <a:gd name="T15" fmla="*/ 147 h 148"/>
                  <a:gd name="T16" fmla="*/ 52 w 154"/>
                  <a:gd name="T17" fmla="*/ 148 h 148"/>
                  <a:gd name="T18" fmla="*/ 58 w 154"/>
                  <a:gd name="T19" fmla="*/ 145 h 148"/>
                  <a:gd name="T20" fmla="*/ 86 w 154"/>
                  <a:gd name="T21" fmla="*/ 116 h 148"/>
                  <a:gd name="T22" fmla="*/ 100 w 154"/>
                  <a:gd name="T23" fmla="*/ 116 h 148"/>
                  <a:gd name="T24" fmla="*/ 153 w 154"/>
                  <a:gd name="T25" fmla="*/ 67 h 148"/>
                  <a:gd name="T26" fmla="*/ 39 w 154"/>
                  <a:gd name="T27" fmla="*/ 40 h 148"/>
                  <a:gd name="T28" fmla="*/ 114 w 154"/>
                  <a:gd name="T29" fmla="*/ 40 h 148"/>
                  <a:gd name="T30" fmla="*/ 118 w 154"/>
                  <a:gd name="T31" fmla="*/ 44 h 148"/>
                  <a:gd name="T32" fmla="*/ 114 w 154"/>
                  <a:gd name="T33" fmla="*/ 48 h 148"/>
                  <a:gd name="T34" fmla="*/ 39 w 154"/>
                  <a:gd name="T35" fmla="*/ 48 h 148"/>
                  <a:gd name="T36" fmla="*/ 35 w 154"/>
                  <a:gd name="T37" fmla="*/ 44 h 148"/>
                  <a:gd name="T38" fmla="*/ 39 w 154"/>
                  <a:gd name="T39" fmla="*/ 40 h 148"/>
                  <a:gd name="T40" fmla="*/ 84 w 154"/>
                  <a:gd name="T41" fmla="*/ 78 h 148"/>
                  <a:gd name="T42" fmla="*/ 39 w 154"/>
                  <a:gd name="T43" fmla="*/ 78 h 148"/>
                  <a:gd name="T44" fmla="*/ 35 w 154"/>
                  <a:gd name="T45" fmla="*/ 74 h 148"/>
                  <a:gd name="T46" fmla="*/ 39 w 154"/>
                  <a:gd name="T47" fmla="*/ 70 h 148"/>
                  <a:gd name="T48" fmla="*/ 84 w 154"/>
                  <a:gd name="T49" fmla="*/ 70 h 148"/>
                  <a:gd name="T50" fmla="*/ 88 w 154"/>
                  <a:gd name="T51" fmla="*/ 74 h 148"/>
                  <a:gd name="T52" fmla="*/ 84 w 154"/>
                  <a:gd name="T53" fmla="*/ 7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4" h="148">
                    <a:moveTo>
                      <a:pt x="153" y="67"/>
                    </a:moveTo>
                    <a:cubicBezTo>
                      <a:pt x="154" y="64"/>
                      <a:pt x="154" y="61"/>
                      <a:pt x="154" y="58"/>
                    </a:cubicBezTo>
                    <a:cubicBezTo>
                      <a:pt x="154" y="26"/>
                      <a:pt x="130" y="0"/>
                      <a:pt x="100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24" y="0"/>
                      <a:pt x="0" y="26"/>
                      <a:pt x="0" y="58"/>
                    </a:cubicBezTo>
                    <a:cubicBezTo>
                      <a:pt x="0" y="87"/>
                      <a:pt x="19" y="111"/>
                      <a:pt x="44" y="115"/>
                    </a:cubicBezTo>
                    <a:cubicBezTo>
                      <a:pt x="44" y="140"/>
                      <a:pt x="44" y="140"/>
                      <a:pt x="44" y="140"/>
                    </a:cubicBezTo>
                    <a:cubicBezTo>
                      <a:pt x="44" y="143"/>
                      <a:pt x="46" y="146"/>
                      <a:pt x="49" y="147"/>
                    </a:cubicBezTo>
                    <a:cubicBezTo>
                      <a:pt x="50" y="147"/>
                      <a:pt x="51" y="148"/>
                      <a:pt x="52" y="148"/>
                    </a:cubicBezTo>
                    <a:cubicBezTo>
                      <a:pt x="54" y="148"/>
                      <a:pt x="56" y="147"/>
                      <a:pt x="58" y="145"/>
                    </a:cubicBezTo>
                    <a:cubicBezTo>
                      <a:pt x="86" y="116"/>
                      <a:pt x="86" y="116"/>
                      <a:pt x="86" y="116"/>
                    </a:cubicBezTo>
                    <a:cubicBezTo>
                      <a:pt x="100" y="116"/>
                      <a:pt x="100" y="116"/>
                      <a:pt x="100" y="116"/>
                    </a:cubicBezTo>
                    <a:cubicBezTo>
                      <a:pt x="127" y="116"/>
                      <a:pt x="149" y="96"/>
                      <a:pt x="153" y="67"/>
                    </a:cubicBezTo>
                    <a:close/>
                    <a:moveTo>
                      <a:pt x="39" y="40"/>
                    </a:moveTo>
                    <a:cubicBezTo>
                      <a:pt x="114" y="40"/>
                      <a:pt x="114" y="40"/>
                      <a:pt x="114" y="40"/>
                    </a:cubicBezTo>
                    <a:cubicBezTo>
                      <a:pt x="116" y="40"/>
                      <a:pt x="118" y="42"/>
                      <a:pt x="118" y="44"/>
                    </a:cubicBezTo>
                    <a:cubicBezTo>
                      <a:pt x="118" y="47"/>
                      <a:pt x="116" y="48"/>
                      <a:pt x="114" y="48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7" y="48"/>
                      <a:pt x="35" y="47"/>
                      <a:pt x="35" y="44"/>
                    </a:cubicBezTo>
                    <a:cubicBezTo>
                      <a:pt x="35" y="42"/>
                      <a:pt x="37" y="40"/>
                      <a:pt x="39" y="40"/>
                    </a:cubicBezTo>
                    <a:close/>
                    <a:moveTo>
                      <a:pt x="84" y="78"/>
                    </a:moveTo>
                    <a:cubicBezTo>
                      <a:pt x="39" y="78"/>
                      <a:pt x="39" y="78"/>
                      <a:pt x="39" y="78"/>
                    </a:cubicBezTo>
                    <a:cubicBezTo>
                      <a:pt x="37" y="78"/>
                      <a:pt x="35" y="76"/>
                      <a:pt x="35" y="74"/>
                    </a:cubicBezTo>
                    <a:cubicBezTo>
                      <a:pt x="35" y="72"/>
                      <a:pt x="37" y="70"/>
                      <a:pt x="39" y="70"/>
                    </a:cubicBezTo>
                    <a:cubicBezTo>
                      <a:pt x="84" y="70"/>
                      <a:pt x="84" y="70"/>
                      <a:pt x="84" y="70"/>
                    </a:cubicBezTo>
                    <a:cubicBezTo>
                      <a:pt x="86" y="70"/>
                      <a:pt x="88" y="72"/>
                      <a:pt x="88" y="74"/>
                    </a:cubicBezTo>
                    <a:cubicBezTo>
                      <a:pt x="88" y="76"/>
                      <a:pt x="86" y="78"/>
                      <a:pt x="84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2833688" y="1504950"/>
            <a:ext cx="1635125" cy="1431925"/>
            <a:chOff x="2833233" y="1505432"/>
            <a:chExt cx="1635612" cy="1431012"/>
          </a:xfrm>
        </p:grpSpPr>
        <p:sp>
          <p:nvSpPr>
            <p:cNvPr id="5" name="任意多边形 4"/>
            <p:cNvSpPr/>
            <p:nvPr/>
          </p:nvSpPr>
          <p:spPr>
            <a:xfrm>
              <a:off x="2880872" y="1757684"/>
              <a:ext cx="1429176" cy="1178760"/>
            </a:xfrm>
            <a:custGeom>
              <a:avLst/>
              <a:gdLst>
                <a:gd name="connsiteX0" fmla="*/ 0 w 1905098"/>
                <a:gd name="connsiteY0" fmla="*/ 157131 h 1571307"/>
                <a:gd name="connsiteX1" fmla="*/ 157131 w 1905098"/>
                <a:gd name="connsiteY1" fmla="*/ 0 h 1571307"/>
                <a:gd name="connsiteX2" fmla="*/ 1747967 w 1905098"/>
                <a:gd name="connsiteY2" fmla="*/ 0 h 1571307"/>
                <a:gd name="connsiteX3" fmla="*/ 1905098 w 1905098"/>
                <a:gd name="connsiteY3" fmla="*/ 157131 h 1571307"/>
                <a:gd name="connsiteX4" fmla="*/ 1905098 w 1905098"/>
                <a:gd name="connsiteY4" fmla="*/ 1414176 h 1571307"/>
                <a:gd name="connsiteX5" fmla="*/ 1747967 w 1905098"/>
                <a:gd name="connsiteY5" fmla="*/ 1571307 h 1571307"/>
                <a:gd name="connsiteX6" fmla="*/ 157131 w 1905098"/>
                <a:gd name="connsiteY6" fmla="*/ 1571307 h 1571307"/>
                <a:gd name="connsiteX7" fmla="*/ 0 w 1905098"/>
                <a:gd name="connsiteY7" fmla="*/ 1414176 h 1571307"/>
                <a:gd name="connsiteX8" fmla="*/ 0 w 1905098"/>
                <a:gd name="connsiteY8" fmla="*/ 157131 h 157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98" h="1571307">
                  <a:moveTo>
                    <a:pt x="0" y="157131"/>
                  </a:moveTo>
                  <a:cubicBezTo>
                    <a:pt x="0" y="70350"/>
                    <a:pt x="70350" y="0"/>
                    <a:pt x="157131" y="0"/>
                  </a:cubicBezTo>
                  <a:lnTo>
                    <a:pt x="1747967" y="0"/>
                  </a:lnTo>
                  <a:cubicBezTo>
                    <a:pt x="1834748" y="0"/>
                    <a:pt x="1905098" y="70350"/>
                    <a:pt x="1905098" y="157131"/>
                  </a:cubicBezTo>
                  <a:lnTo>
                    <a:pt x="1905098" y="1414176"/>
                  </a:lnTo>
                  <a:cubicBezTo>
                    <a:pt x="1905098" y="1500957"/>
                    <a:pt x="1834748" y="1571307"/>
                    <a:pt x="1747967" y="1571307"/>
                  </a:cubicBezTo>
                  <a:lnTo>
                    <a:pt x="157131" y="1571307"/>
                  </a:lnTo>
                  <a:cubicBezTo>
                    <a:pt x="70350" y="1571307"/>
                    <a:pt x="0" y="1500957"/>
                    <a:pt x="0" y="1414176"/>
                  </a:cubicBezTo>
                  <a:lnTo>
                    <a:pt x="0" y="157131"/>
                  </a:lnTo>
                  <a:close/>
                </a:path>
              </a:pathLst>
            </a:cu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2840" tIns="72840" rIns="72840" bIns="325372" spcCol="1270" anchor="b"/>
            <a:lstStyle/>
            <a:p>
              <a:pPr marL="214630" marR="0" lvl="1" indent="-214630" algn="l" defTabSz="10668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defRPr/>
              </a:pPr>
              <a:endParaRPr kumimoji="0" lang="en-US" altLang="zh-CN" sz="750" b="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198467" y="1505432"/>
              <a:ext cx="1270378" cy="504503"/>
            </a:xfrm>
            <a:custGeom>
              <a:avLst/>
              <a:gdLst>
                <a:gd name="connsiteX0" fmla="*/ 0 w 1693420"/>
                <a:gd name="connsiteY0" fmla="*/ 67342 h 673417"/>
                <a:gd name="connsiteX1" fmla="*/ 67342 w 1693420"/>
                <a:gd name="connsiteY1" fmla="*/ 0 h 673417"/>
                <a:gd name="connsiteX2" fmla="*/ 1626078 w 1693420"/>
                <a:gd name="connsiteY2" fmla="*/ 0 h 673417"/>
                <a:gd name="connsiteX3" fmla="*/ 1693420 w 1693420"/>
                <a:gd name="connsiteY3" fmla="*/ 67342 h 673417"/>
                <a:gd name="connsiteX4" fmla="*/ 1693420 w 1693420"/>
                <a:gd name="connsiteY4" fmla="*/ 606075 h 673417"/>
                <a:gd name="connsiteX5" fmla="*/ 1626078 w 1693420"/>
                <a:gd name="connsiteY5" fmla="*/ 673417 h 673417"/>
                <a:gd name="connsiteX6" fmla="*/ 67342 w 1693420"/>
                <a:gd name="connsiteY6" fmla="*/ 673417 h 673417"/>
                <a:gd name="connsiteX7" fmla="*/ 0 w 1693420"/>
                <a:gd name="connsiteY7" fmla="*/ 606075 h 673417"/>
                <a:gd name="connsiteX8" fmla="*/ 0 w 1693420"/>
                <a:gd name="connsiteY8" fmla="*/ 67342 h 67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420" h="673417">
                  <a:moveTo>
                    <a:pt x="0" y="67342"/>
                  </a:moveTo>
                  <a:cubicBezTo>
                    <a:pt x="0" y="30150"/>
                    <a:pt x="30150" y="0"/>
                    <a:pt x="67342" y="0"/>
                  </a:cubicBezTo>
                  <a:lnTo>
                    <a:pt x="1626078" y="0"/>
                  </a:lnTo>
                  <a:cubicBezTo>
                    <a:pt x="1663270" y="0"/>
                    <a:pt x="1693420" y="30150"/>
                    <a:pt x="1693420" y="67342"/>
                  </a:cubicBezTo>
                  <a:lnTo>
                    <a:pt x="1693420" y="606075"/>
                  </a:lnTo>
                  <a:cubicBezTo>
                    <a:pt x="1693420" y="643267"/>
                    <a:pt x="1663270" y="673417"/>
                    <a:pt x="1626078" y="673417"/>
                  </a:cubicBezTo>
                  <a:lnTo>
                    <a:pt x="67342" y="673417"/>
                  </a:lnTo>
                  <a:cubicBezTo>
                    <a:pt x="30150" y="673417"/>
                    <a:pt x="0" y="643267"/>
                    <a:pt x="0" y="606075"/>
                  </a:cubicBezTo>
                  <a:lnTo>
                    <a:pt x="0" y="67342"/>
                  </a:lnTo>
                  <a:close/>
                </a:path>
              </a:pathLst>
            </a:custGeom>
            <a:solidFill>
              <a:schemeClr val="accent6"/>
            </a:solidFill>
            <a:ln w="25400">
              <a:solidFill>
                <a:schemeClr val="bg1"/>
              </a:solidFill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001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rPr>
                <a:t>添加标题文字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718" name="矩形 26"/>
            <p:cNvSpPr/>
            <p:nvPr/>
          </p:nvSpPr>
          <p:spPr>
            <a:xfrm>
              <a:off x="2833233" y="2086666"/>
              <a:ext cx="1492189" cy="7848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0" lvl="1" indent="0" defTabSz="1066800" eaLnBrk="1" hangingPunct="1">
                <a:lnSpc>
                  <a:spcPct val="150000"/>
                </a:lnSpc>
                <a:spcAft>
                  <a:spcPct val="15000"/>
                </a:spcAft>
              </a:pPr>
              <a:r>
                <a:rPr lang="zh-CN" altLang="en-US" sz="1000" dirty="0"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</a:t>
              </a:r>
              <a:endParaRPr lang="en-US" altLang="zh-CN" sz="9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469063" y="1504950"/>
            <a:ext cx="1587500" cy="1431925"/>
            <a:chOff x="6469046" y="1505432"/>
            <a:chExt cx="1587582" cy="1431012"/>
          </a:xfrm>
        </p:grpSpPr>
        <p:sp>
          <p:nvSpPr>
            <p:cNvPr id="11" name="任意多边形 10"/>
            <p:cNvSpPr/>
            <p:nvPr/>
          </p:nvSpPr>
          <p:spPr>
            <a:xfrm>
              <a:off x="6469046" y="1757684"/>
              <a:ext cx="1428824" cy="1178760"/>
            </a:xfrm>
            <a:custGeom>
              <a:avLst/>
              <a:gdLst>
                <a:gd name="connsiteX0" fmla="*/ 0 w 1905098"/>
                <a:gd name="connsiteY0" fmla="*/ 157131 h 1571307"/>
                <a:gd name="connsiteX1" fmla="*/ 157131 w 1905098"/>
                <a:gd name="connsiteY1" fmla="*/ 0 h 1571307"/>
                <a:gd name="connsiteX2" fmla="*/ 1747967 w 1905098"/>
                <a:gd name="connsiteY2" fmla="*/ 0 h 1571307"/>
                <a:gd name="connsiteX3" fmla="*/ 1905098 w 1905098"/>
                <a:gd name="connsiteY3" fmla="*/ 157131 h 1571307"/>
                <a:gd name="connsiteX4" fmla="*/ 1905098 w 1905098"/>
                <a:gd name="connsiteY4" fmla="*/ 1414176 h 1571307"/>
                <a:gd name="connsiteX5" fmla="*/ 1747967 w 1905098"/>
                <a:gd name="connsiteY5" fmla="*/ 1571307 h 1571307"/>
                <a:gd name="connsiteX6" fmla="*/ 157131 w 1905098"/>
                <a:gd name="connsiteY6" fmla="*/ 1571307 h 1571307"/>
                <a:gd name="connsiteX7" fmla="*/ 0 w 1905098"/>
                <a:gd name="connsiteY7" fmla="*/ 1414176 h 1571307"/>
                <a:gd name="connsiteX8" fmla="*/ 0 w 1905098"/>
                <a:gd name="connsiteY8" fmla="*/ 157131 h 157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98" h="1571307">
                  <a:moveTo>
                    <a:pt x="0" y="157131"/>
                  </a:moveTo>
                  <a:cubicBezTo>
                    <a:pt x="0" y="70350"/>
                    <a:pt x="70350" y="0"/>
                    <a:pt x="157131" y="0"/>
                  </a:cubicBezTo>
                  <a:lnTo>
                    <a:pt x="1747967" y="0"/>
                  </a:lnTo>
                  <a:cubicBezTo>
                    <a:pt x="1834748" y="0"/>
                    <a:pt x="1905098" y="70350"/>
                    <a:pt x="1905098" y="157131"/>
                  </a:cubicBezTo>
                  <a:lnTo>
                    <a:pt x="1905098" y="1414176"/>
                  </a:lnTo>
                  <a:cubicBezTo>
                    <a:pt x="1905098" y="1500957"/>
                    <a:pt x="1834748" y="1571307"/>
                    <a:pt x="1747967" y="1571307"/>
                  </a:cubicBezTo>
                  <a:lnTo>
                    <a:pt x="157131" y="1571307"/>
                  </a:lnTo>
                  <a:cubicBezTo>
                    <a:pt x="70350" y="1571307"/>
                    <a:pt x="0" y="1500957"/>
                    <a:pt x="0" y="1414176"/>
                  </a:cubicBezTo>
                  <a:lnTo>
                    <a:pt x="0" y="157131"/>
                  </a:lnTo>
                  <a:close/>
                </a:path>
              </a:pathLst>
            </a:cu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2840" tIns="325372" rIns="72840" bIns="72840" spcCol="1270"/>
            <a:lstStyle/>
            <a:p>
              <a:pPr marL="214630" marR="0" lvl="1" indent="-214630" algn="l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214630" marR="0" lvl="1" indent="-214630" algn="l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6786562" y="1505432"/>
              <a:ext cx="1270066" cy="504503"/>
            </a:xfrm>
            <a:custGeom>
              <a:avLst/>
              <a:gdLst>
                <a:gd name="connsiteX0" fmla="*/ 0 w 1693420"/>
                <a:gd name="connsiteY0" fmla="*/ 67342 h 673417"/>
                <a:gd name="connsiteX1" fmla="*/ 67342 w 1693420"/>
                <a:gd name="connsiteY1" fmla="*/ 0 h 673417"/>
                <a:gd name="connsiteX2" fmla="*/ 1626078 w 1693420"/>
                <a:gd name="connsiteY2" fmla="*/ 0 h 673417"/>
                <a:gd name="connsiteX3" fmla="*/ 1693420 w 1693420"/>
                <a:gd name="connsiteY3" fmla="*/ 67342 h 673417"/>
                <a:gd name="connsiteX4" fmla="*/ 1693420 w 1693420"/>
                <a:gd name="connsiteY4" fmla="*/ 606075 h 673417"/>
                <a:gd name="connsiteX5" fmla="*/ 1626078 w 1693420"/>
                <a:gd name="connsiteY5" fmla="*/ 673417 h 673417"/>
                <a:gd name="connsiteX6" fmla="*/ 67342 w 1693420"/>
                <a:gd name="connsiteY6" fmla="*/ 673417 h 673417"/>
                <a:gd name="connsiteX7" fmla="*/ 0 w 1693420"/>
                <a:gd name="connsiteY7" fmla="*/ 606075 h 673417"/>
                <a:gd name="connsiteX8" fmla="*/ 0 w 1693420"/>
                <a:gd name="connsiteY8" fmla="*/ 67342 h 67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420" h="673417">
                  <a:moveTo>
                    <a:pt x="0" y="67342"/>
                  </a:moveTo>
                  <a:cubicBezTo>
                    <a:pt x="0" y="30150"/>
                    <a:pt x="30150" y="0"/>
                    <a:pt x="67342" y="0"/>
                  </a:cubicBezTo>
                  <a:lnTo>
                    <a:pt x="1626078" y="0"/>
                  </a:lnTo>
                  <a:cubicBezTo>
                    <a:pt x="1663270" y="0"/>
                    <a:pt x="1693420" y="30150"/>
                    <a:pt x="1693420" y="67342"/>
                  </a:cubicBezTo>
                  <a:lnTo>
                    <a:pt x="1693420" y="606075"/>
                  </a:lnTo>
                  <a:cubicBezTo>
                    <a:pt x="1693420" y="643267"/>
                    <a:pt x="1663270" y="673417"/>
                    <a:pt x="1626078" y="673417"/>
                  </a:cubicBezTo>
                  <a:lnTo>
                    <a:pt x="67342" y="673417"/>
                  </a:lnTo>
                  <a:cubicBezTo>
                    <a:pt x="30150" y="673417"/>
                    <a:pt x="0" y="643267"/>
                    <a:pt x="0" y="606075"/>
                  </a:cubicBezTo>
                  <a:lnTo>
                    <a:pt x="0" y="67342"/>
                  </a:lnTo>
                  <a:close/>
                </a:path>
              </a:pathLst>
            </a:custGeom>
            <a:solidFill>
              <a:schemeClr val="accent6"/>
            </a:solidFill>
            <a:ln w="25400">
              <a:solidFill>
                <a:schemeClr val="bg1"/>
              </a:solidFill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001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rPr>
                <a:t>添加标题文字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715" name="矩形 27"/>
            <p:cNvSpPr/>
            <p:nvPr/>
          </p:nvSpPr>
          <p:spPr>
            <a:xfrm>
              <a:off x="6472623" y="2081157"/>
              <a:ext cx="1533218" cy="7848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0" lvl="1" indent="0" defTabSz="1066800" eaLnBrk="1" hangingPunct="1">
                <a:lnSpc>
                  <a:spcPct val="150000"/>
                </a:lnSpc>
                <a:spcAft>
                  <a:spcPct val="15000"/>
                </a:spcAft>
              </a:pPr>
              <a:r>
                <a:rPr lang="zh-CN" altLang="en-US" sz="1000" dirty="0"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</a:t>
              </a:r>
              <a:endParaRPr lang="en-US" altLang="zh-CN" sz="9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45" name="文本框 44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研究方法</a:t>
              </a:r>
              <a:endParaRPr lang="zh-CN" alt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13914" y="506933"/>
              <a:ext cx="13917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Research Method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8" name="椭圆 47"/>
          <p:cNvSpPr/>
          <p:nvPr/>
        </p:nvSpPr>
        <p:spPr>
          <a:xfrm rot="4500000">
            <a:off x="7875289" y="454538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4992688" y="-2068901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667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667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667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819150" y="1673225"/>
            <a:ext cx="2363788" cy="2363788"/>
          </a:xfrm>
          <a:prstGeom prst="ellipse">
            <a:avLst/>
          </a:prstGeom>
          <a:solidFill>
            <a:srgbClr val="414455"/>
          </a:solidFill>
          <a:ln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04850" y="1558925"/>
            <a:ext cx="2592388" cy="2592388"/>
          </a:xfrm>
          <a:prstGeom prst="ellipse">
            <a:avLst/>
          </a:prstGeom>
          <a:noFill/>
          <a:ln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0675" y="2208213"/>
            <a:ext cx="914400" cy="12858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4" name="直接连接符 13"/>
          <p:cNvCxnSpPr>
            <a:stCxn id="12" idx="0"/>
            <a:endCxn id="18" idx="2"/>
          </p:cNvCxnSpPr>
          <p:nvPr/>
        </p:nvCxnSpPr>
        <p:spPr>
          <a:xfrm>
            <a:off x="2000250" y="1558925"/>
            <a:ext cx="2074863" cy="0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2" idx="6"/>
            <a:endCxn id="21" idx="2"/>
          </p:cNvCxnSpPr>
          <p:nvPr/>
        </p:nvCxnSpPr>
        <p:spPr>
          <a:xfrm flipV="1">
            <a:off x="3297238" y="2851150"/>
            <a:ext cx="777875" cy="4763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4"/>
            <a:endCxn id="24" idx="2"/>
          </p:cNvCxnSpPr>
          <p:nvPr/>
        </p:nvCxnSpPr>
        <p:spPr>
          <a:xfrm flipV="1">
            <a:off x="2000250" y="4151313"/>
            <a:ext cx="2074863" cy="0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4075113" y="1198563"/>
            <a:ext cx="719137" cy="720725"/>
            <a:chOff x="3995936" y="1495374"/>
            <a:chExt cx="720080" cy="720080"/>
          </a:xfrm>
        </p:grpSpPr>
        <p:sp>
          <p:nvSpPr>
            <p:cNvPr id="18" name="椭圆 17"/>
            <p:cNvSpPr/>
            <p:nvPr/>
          </p:nvSpPr>
          <p:spPr>
            <a:xfrm>
              <a:off x="3995936" y="1495374"/>
              <a:ext cx="720080" cy="7200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770" name="TextBox 9"/>
            <p:cNvSpPr txBox="1"/>
            <p:nvPr/>
          </p:nvSpPr>
          <p:spPr>
            <a:xfrm>
              <a:off x="4061545" y="1624511"/>
              <a:ext cx="523586" cy="5227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075113" y="2490788"/>
            <a:ext cx="719137" cy="719137"/>
            <a:chOff x="3995936" y="2786571"/>
            <a:chExt cx="720080" cy="720080"/>
          </a:xfrm>
        </p:grpSpPr>
        <p:sp>
          <p:nvSpPr>
            <p:cNvPr id="21" name="椭圆 20"/>
            <p:cNvSpPr/>
            <p:nvPr/>
          </p:nvSpPr>
          <p:spPr>
            <a:xfrm>
              <a:off x="3995936" y="2786571"/>
              <a:ext cx="720080" cy="7200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768" name="TextBox 12"/>
            <p:cNvSpPr txBox="1"/>
            <p:nvPr/>
          </p:nvSpPr>
          <p:spPr>
            <a:xfrm>
              <a:off x="4061543" y="2920654"/>
              <a:ext cx="634338" cy="5239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075113" y="3790950"/>
            <a:ext cx="719137" cy="720725"/>
            <a:chOff x="3995936" y="4087662"/>
            <a:chExt cx="720080" cy="720080"/>
          </a:xfrm>
        </p:grpSpPr>
        <p:sp>
          <p:nvSpPr>
            <p:cNvPr id="24" name="椭圆 23"/>
            <p:cNvSpPr/>
            <p:nvPr/>
          </p:nvSpPr>
          <p:spPr>
            <a:xfrm>
              <a:off x="3995936" y="4087662"/>
              <a:ext cx="720080" cy="7200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766" name="TextBox 15"/>
            <p:cNvSpPr txBox="1"/>
            <p:nvPr/>
          </p:nvSpPr>
          <p:spPr>
            <a:xfrm>
              <a:off x="4061545" y="4216800"/>
              <a:ext cx="634338" cy="5227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6" name="TextBox 16"/>
          <p:cNvSpPr txBox="1"/>
          <p:nvPr/>
        </p:nvSpPr>
        <p:spPr bwMode="auto">
          <a:xfrm>
            <a:off x="4979988" y="1487488"/>
            <a:ext cx="3546475" cy="612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994275" y="1120775"/>
            <a:ext cx="2020888" cy="3397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成果形式一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extBox 18"/>
          <p:cNvSpPr txBox="1"/>
          <p:nvPr/>
        </p:nvSpPr>
        <p:spPr bwMode="auto">
          <a:xfrm>
            <a:off x="5006975" y="2717800"/>
            <a:ext cx="3546475" cy="612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021263" y="2351088"/>
            <a:ext cx="2020888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成果形式二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TextBox 20"/>
          <p:cNvSpPr txBox="1"/>
          <p:nvPr/>
        </p:nvSpPr>
        <p:spPr bwMode="auto">
          <a:xfrm>
            <a:off x="5026025" y="4013200"/>
            <a:ext cx="3546475" cy="6143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040313" y="3648075"/>
            <a:ext cx="2020888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成果形式三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710239" y="-2078136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36" name="文本框 35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成果形式</a:t>
              </a:r>
              <a:endParaRPr lang="zh-CN" alt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13914" y="506933"/>
              <a:ext cx="1689886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Form Of Achievement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283237" y="1485670"/>
            <a:ext cx="6562860" cy="1778713"/>
            <a:chOff x="4318880" y="1766424"/>
            <a:chExt cx="6568041" cy="1779098"/>
          </a:xfrm>
        </p:grpSpPr>
        <p:sp>
          <p:nvSpPr>
            <p:cNvPr id="11" name="文本框 2"/>
            <p:cNvSpPr txBox="1"/>
            <p:nvPr/>
          </p:nvSpPr>
          <p:spPr>
            <a:xfrm>
              <a:off x="4331795" y="2621992"/>
              <a:ext cx="6555126" cy="9235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400" dirty="0">
                  <a:latin typeface="+mn-lt"/>
                  <a:ea typeface="+mn-ea"/>
                  <a:cs typeface="+mn-ea"/>
                  <a:sym typeface="+mn-lt"/>
                </a:rPr>
                <a:t>关键技术与难点</a:t>
              </a:r>
              <a:endParaRPr lang="zh-CN" altLang="en-US" sz="5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文本框 4"/>
            <p:cNvSpPr txBox="1"/>
            <p:nvPr/>
          </p:nvSpPr>
          <p:spPr>
            <a:xfrm>
              <a:off x="4318880" y="1766424"/>
              <a:ext cx="4026954" cy="7696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4400" dirty="0">
                  <a:latin typeface="+mn-lt"/>
                  <a:ea typeface="+mn-ea"/>
                  <a:cs typeface="+mn-ea"/>
                  <a:sym typeface="+mn-lt"/>
                </a:rPr>
                <a:t>PART THREE</a:t>
              </a:r>
              <a:endParaRPr lang="zh-CN" altLang="en-US" sz="4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1221299" y="10373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lopwn3xm">
      <a:majorFont>
        <a:latin typeface="字魂5号-无外润黑体"/>
        <a:ea typeface="字魂59号-创粗黑"/>
        <a:cs typeface=""/>
      </a:majorFont>
      <a:minorFont>
        <a:latin typeface="字魂5号-无外润黑体"/>
        <a:ea typeface="字魂59号-创粗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3188</Words>
  <Application>WWO_openplatform_20200924161515-8e733aaadf</Application>
  <PresentationFormat>全屏显示(16:9)</PresentationFormat>
  <Paragraphs>370</Paragraphs>
  <Slides>22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汉仪旗黑KW 55S</vt:lpstr>
      <vt:lpstr>Kingsoft Confetti</vt:lpstr>
      <vt:lpstr>Calibri</vt:lpstr>
      <vt:lpstr>汉仪书宋二KW</vt:lpstr>
      <vt:lpstr>字魂36号-正文宋楷</vt:lpstr>
      <vt:lpstr>Calibri</vt:lpstr>
      <vt:lpstr>字魂5号-无外润黑体</vt:lpstr>
      <vt:lpstr>汉仪中黑KW</vt:lpstr>
      <vt:lpstr>字魂59号-创粗黑</vt:lpstr>
      <vt:lpstr>webwppDefTheme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iTianKong.com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极简几何毕业论文答辩PPT模板</dc:title>
  <dc:creator>dreamsummit</dc:creator>
  <cp:lastModifiedBy>上海维湾8号机</cp:lastModifiedBy>
  <dcterms:created xsi:type="dcterms:W3CDTF">2021-12-08T10:38:41Z</dcterms:created>
  <dcterms:modified xsi:type="dcterms:W3CDTF">2021-12-08T10:38:41Z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