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  <p:sldMasterId id="2147483666" r:id="rId4"/>
  </p:sldMasterIdLst>
  <p:sldIdLst>
    <p:sldId id="256" r:id="rId5"/>
    <p:sldId id="257" r:id="rId6"/>
    <p:sldId id="259" r:id="rId7"/>
    <p:sldId id="267" r:id="rId8"/>
    <p:sldId id="260" r:id="rId9"/>
    <p:sldId id="266" r:id="rId10"/>
    <p:sldId id="269" r:id="rId11"/>
    <p:sldId id="261" r:id="rId12"/>
    <p:sldId id="268" r:id="rId13"/>
    <p:sldId id="26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2"/>
    <p:restoredTop sz="93699"/>
  </p:normalViewPr>
  <p:slideViewPr>
    <p:cSldViewPr snapToGrid="0" snapToObjects="1">
      <p:cViewPr varScale="1">
        <p:scale>
          <a:sx n="97" d="100"/>
          <a:sy n="97" d="100"/>
        </p:scale>
        <p:origin x="7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51514" y="424544"/>
            <a:ext cx="8240486" cy="600891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192" y="2599755"/>
            <a:ext cx="1701480" cy="791628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192192" y="3391383"/>
            <a:ext cx="1701480" cy="439838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17939" y="1747779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17939" y="3178641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5117939" y="4609502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639291" y="1747779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7639291" y="3178641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8"/>
          </p:nvPr>
        </p:nvSpPr>
        <p:spPr>
          <a:xfrm>
            <a:off x="7639291" y="4609502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51514" y="424544"/>
            <a:ext cx="8240486" cy="600891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192" y="2599755"/>
            <a:ext cx="1701480" cy="791628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192192" y="3391383"/>
            <a:ext cx="1701480" cy="439838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17939" y="1680799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17939" y="2660399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639291" y="1680799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7639291" y="2660399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5117939" y="3639999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5117939" y="4619599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7639291" y="3639999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7639291" y="4619599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51514" y="424544"/>
            <a:ext cx="8240486" cy="600891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192" y="2599755"/>
            <a:ext cx="1701480" cy="791628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192192" y="3391383"/>
            <a:ext cx="1701480" cy="439838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17939" y="1460880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17939" y="2317414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639291" y="1460880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7639291" y="2317414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5117939" y="3171464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5117939" y="4027998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7639291" y="3171464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7639291" y="4027998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5117939" y="4884532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7639291" y="4884532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51514" y="424544"/>
            <a:ext cx="8240486" cy="600891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192" y="2599755"/>
            <a:ext cx="1701480" cy="791628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192192" y="3391383"/>
            <a:ext cx="1701480" cy="439838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17939" y="958292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17939" y="1814826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639291" y="958292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7639291" y="1814826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5117939" y="2668876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5117939" y="3525410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7639291" y="2668876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7639291" y="3525410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5117939" y="4381944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7639291" y="4381944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24" hasCustomPrompt="1"/>
          </p:nvPr>
        </p:nvSpPr>
        <p:spPr>
          <a:xfrm>
            <a:off x="5117939" y="5238478"/>
            <a:ext cx="2521352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85750" indent="-285750" algn="l">
              <a:buFont typeface="Wingdings" panose="05000000000000000000" pitchFamily="2" charset="2"/>
              <a:buChar char="n"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23" name="文本占位符 11"/>
          <p:cNvSpPr>
            <a:spLocks noGrp="1"/>
          </p:cNvSpPr>
          <p:nvPr>
            <p:ph type="body" sz="quarter" idx="25"/>
          </p:nvPr>
        </p:nvSpPr>
        <p:spPr>
          <a:xfrm>
            <a:off x="7639291" y="5238478"/>
            <a:ext cx="3386284" cy="55505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grpSp>
        <p:nvGrpSpPr>
          <p:cNvPr id="3" name="组 2"/>
          <p:cNvGrpSpPr/>
          <p:nvPr userDrawn="1"/>
        </p:nvGrpSpPr>
        <p:grpSpPr>
          <a:xfrm rot="5400000">
            <a:off x="342900" y="718196"/>
            <a:ext cx="3599130" cy="2162739"/>
            <a:chOff x="0" y="2350797"/>
            <a:chExt cx="3599130" cy="2162739"/>
          </a:xfrm>
        </p:grpSpPr>
        <p:sp>
          <p:nvSpPr>
            <p:cNvPr id="4" name="任意形状 3"/>
            <p:cNvSpPr/>
            <p:nvPr userDrawn="1"/>
          </p:nvSpPr>
          <p:spPr>
            <a:xfrm flipH="1">
              <a:off x="2" y="2508280"/>
              <a:ext cx="3599128" cy="1832107"/>
            </a:xfrm>
            <a:custGeom>
              <a:avLst/>
              <a:gdLst>
                <a:gd name="connsiteX0" fmla="*/ 0 w 3697212"/>
                <a:gd name="connsiteY0" fmla="*/ 0 h 1882036"/>
                <a:gd name="connsiteX1" fmla="*/ 941018 w 3697212"/>
                <a:gd name="connsiteY1" fmla="*/ 0 h 1882036"/>
                <a:gd name="connsiteX2" fmla="*/ 3697212 w 3697212"/>
                <a:gd name="connsiteY2" fmla="*/ 0 h 1882036"/>
                <a:gd name="connsiteX3" fmla="*/ 3697212 w 3697212"/>
                <a:gd name="connsiteY3" fmla="*/ 1882035 h 1882036"/>
                <a:gd name="connsiteX4" fmla="*/ 941019 w 3697212"/>
                <a:gd name="connsiteY4" fmla="*/ 1882035 h 1882036"/>
                <a:gd name="connsiteX5" fmla="*/ 941018 w 3697212"/>
                <a:gd name="connsiteY5" fmla="*/ 1882036 h 1882036"/>
                <a:gd name="connsiteX6" fmla="*/ 0 w 3697212"/>
                <a:gd name="connsiteY6" fmla="*/ 1882036 h 1882036"/>
                <a:gd name="connsiteX7" fmla="*/ 941018 w 3697212"/>
                <a:gd name="connsiteY7" fmla="*/ 941018 h 18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7212" h="1882036">
                  <a:moveTo>
                    <a:pt x="0" y="0"/>
                  </a:moveTo>
                  <a:lnTo>
                    <a:pt x="941018" y="0"/>
                  </a:lnTo>
                  <a:lnTo>
                    <a:pt x="3697212" y="0"/>
                  </a:lnTo>
                  <a:lnTo>
                    <a:pt x="3697212" y="1882035"/>
                  </a:lnTo>
                  <a:lnTo>
                    <a:pt x="941019" y="1882035"/>
                  </a:lnTo>
                  <a:lnTo>
                    <a:pt x="941018" y="1882036"/>
                  </a:lnTo>
                  <a:lnTo>
                    <a:pt x="0" y="1882036"/>
                  </a:lnTo>
                  <a:lnTo>
                    <a:pt x="941018" y="941018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0" y="2350797"/>
              <a:ext cx="3599130" cy="65314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0" y="4448222"/>
              <a:ext cx="3599130" cy="65314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91725" y="1380604"/>
            <a:ext cx="1701480" cy="116582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3323835" y="1380604"/>
            <a:ext cx="7729987" cy="116582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6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203200"/>
            <a:ext cx="12192000" cy="623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6404" y="372533"/>
            <a:ext cx="55512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框架 2"/>
          <p:cNvSpPr/>
          <p:nvPr userDrawn="1"/>
        </p:nvSpPr>
        <p:spPr>
          <a:xfrm rot="18900000">
            <a:off x="3780452" y="1113453"/>
            <a:ext cx="4631098" cy="4631096"/>
          </a:xfrm>
          <a:prstGeom prst="frame">
            <a:avLst>
              <a:gd name="adj1" fmla="val 3354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菱形 3"/>
          <p:cNvSpPr/>
          <p:nvPr userDrawn="1"/>
        </p:nvSpPr>
        <p:spPr>
          <a:xfrm>
            <a:off x="3245498" y="578498"/>
            <a:ext cx="5701006" cy="5701004"/>
          </a:xfrm>
          <a:prstGeom prst="diamond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8592872" y="2512946"/>
            <a:ext cx="3599128" cy="1832107"/>
          </a:xfrm>
          <a:custGeom>
            <a:avLst/>
            <a:gdLst>
              <a:gd name="connsiteX0" fmla="*/ 0 w 3697212"/>
              <a:gd name="connsiteY0" fmla="*/ 0 h 1882036"/>
              <a:gd name="connsiteX1" fmla="*/ 941018 w 3697212"/>
              <a:gd name="connsiteY1" fmla="*/ 0 h 1882036"/>
              <a:gd name="connsiteX2" fmla="*/ 3697212 w 3697212"/>
              <a:gd name="connsiteY2" fmla="*/ 0 h 1882036"/>
              <a:gd name="connsiteX3" fmla="*/ 3697212 w 3697212"/>
              <a:gd name="connsiteY3" fmla="*/ 1882035 h 1882036"/>
              <a:gd name="connsiteX4" fmla="*/ 941019 w 3697212"/>
              <a:gd name="connsiteY4" fmla="*/ 1882035 h 1882036"/>
              <a:gd name="connsiteX5" fmla="*/ 941018 w 3697212"/>
              <a:gd name="connsiteY5" fmla="*/ 1882036 h 1882036"/>
              <a:gd name="connsiteX6" fmla="*/ 0 w 3697212"/>
              <a:gd name="connsiteY6" fmla="*/ 1882036 h 1882036"/>
              <a:gd name="connsiteX7" fmla="*/ 941018 w 3697212"/>
              <a:gd name="connsiteY7" fmla="*/ 941018 h 18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212" h="1882036">
                <a:moveTo>
                  <a:pt x="0" y="0"/>
                </a:moveTo>
                <a:lnTo>
                  <a:pt x="941018" y="0"/>
                </a:lnTo>
                <a:lnTo>
                  <a:pt x="3697212" y="0"/>
                </a:lnTo>
                <a:lnTo>
                  <a:pt x="3697212" y="1882035"/>
                </a:lnTo>
                <a:lnTo>
                  <a:pt x="941019" y="1882035"/>
                </a:lnTo>
                <a:lnTo>
                  <a:pt x="941018" y="1882036"/>
                </a:lnTo>
                <a:lnTo>
                  <a:pt x="0" y="1882036"/>
                </a:lnTo>
                <a:lnTo>
                  <a:pt x="941018" y="941018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flipH="1">
            <a:off x="2" y="2508280"/>
            <a:ext cx="3599128" cy="1832107"/>
          </a:xfrm>
          <a:custGeom>
            <a:avLst/>
            <a:gdLst>
              <a:gd name="connsiteX0" fmla="*/ 0 w 3697212"/>
              <a:gd name="connsiteY0" fmla="*/ 0 h 1882036"/>
              <a:gd name="connsiteX1" fmla="*/ 941018 w 3697212"/>
              <a:gd name="connsiteY1" fmla="*/ 0 h 1882036"/>
              <a:gd name="connsiteX2" fmla="*/ 3697212 w 3697212"/>
              <a:gd name="connsiteY2" fmla="*/ 0 h 1882036"/>
              <a:gd name="connsiteX3" fmla="*/ 3697212 w 3697212"/>
              <a:gd name="connsiteY3" fmla="*/ 1882035 h 1882036"/>
              <a:gd name="connsiteX4" fmla="*/ 941019 w 3697212"/>
              <a:gd name="connsiteY4" fmla="*/ 1882035 h 1882036"/>
              <a:gd name="connsiteX5" fmla="*/ 941018 w 3697212"/>
              <a:gd name="connsiteY5" fmla="*/ 1882036 h 1882036"/>
              <a:gd name="connsiteX6" fmla="*/ 0 w 3697212"/>
              <a:gd name="connsiteY6" fmla="*/ 1882036 h 1882036"/>
              <a:gd name="connsiteX7" fmla="*/ 941018 w 3697212"/>
              <a:gd name="connsiteY7" fmla="*/ 941018 h 18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212" h="1882036">
                <a:moveTo>
                  <a:pt x="0" y="0"/>
                </a:moveTo>
                <a:lnTo>
                  <a:pt x="941018" y="0"/>
                </a:lnTo>
                <a:lnTo>
                  <a:pt x="3697212" y="0"/>
                </a:lnTo>
                <a:lnTo>
                  <a:pt x="3697212" y="1882035"/>
                </a:lnTo>
                <a:lnTo>
                  <a:pt x="941019" y="1882035"/>
                </a:lnTo>
                <a:lnTo>
                  <a:pt x="941018" y="1882036"/>
                </a:lnTo>
                <a:lnTo>
                  <a:pt x="0" y="1882036"/>
                </a:lnTo>
                <a:lnTo>
                  <a:pt x="941018" y="941018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350797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92868" y="2350797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448222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592868" y="4448222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3970116" y="3069592"/>
            <a:ext cx="4251768" cy="7094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3970116" y="2545744"/>
            <a:ext cx="4251768" cy="446688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3970116" y="3785450"/>
            <a:ext cx="4251768" cy="446688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285750" indent="-285750" algn="ctr">
              <a:buFont typeface="Wingdings" panose="05000000000000000000" pitchFamily="2" charset="2"/>
              <a:buChar char="n"/>
              <a:defRPr sz="14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09954" y="3069592"/>
            <a:ext cx="3372092" cy="709482"/>
          </a:xfrm>
        </p:spPr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论文答辩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模板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60830" y="2622904"/>
            <a:ext cx="5270340" cy="446688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970116" y="3785449"/>
            <a:ext cx="4251768" cy="15852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charset="0"/>
                <a:ea typeface="微软雅黑" charset="0"/>
              </a:rPr>
              <a:t>学校名称：</a:t>
            </a:r>
            <a:r>
              <a:rPr lang="en-US" altLang="zh-CN" dirty="0">
                <a:latin typeface="微软雅黑" charset="0"/>
                <a:ea typeface="微软雅黑" charset="0"/>
              </a:rPr>
              <a:t>XXX</a:t>
            </a:r>
            <a:r>
              <a:rPr lang="zh-CN" altLang="en-US" dirty="0">
                <a:latin typeface="微软雅黑" charset="0"/>
                <a:ea typeface="微软雅黑" charset="0"/>
              </a:rPr>
              <a:t>大学</a:t>
            </a:r>
            <a:endParaRPr lang="zh-CN" altLang="en-US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charset="0"/>
                <a:ea typeface="微软雅黑" charset="0"/>
              </a:rPr>
              <a:t>指导老师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：青课</a:t>
            </a:r>
            <a:endParaRPr lang="en-US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charset="0"/>
                <a:ea typeface="微软雅黑" charset="0"/>
              </a:rPr>
              <a:t>报告人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：青课</a:t>
            </a:r>
            <a:endParaRPr lang="en-US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5400000">
            <a:off x="5677969" y="-1710290"/>
            <a:ext cx="836059" cy="12192001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 rot="5400000">
            <a:off x="5677970" y="-2608280"/>
            <a:ext cx="836059" cy="12192001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5322371" y="-3864538"/>
            <a:ext cx="1547257" cy="12192001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 rot="5400000">
            <a:off x="1169472" y="1319734"/>
            <a:ext cx="1547257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 rot="5400000">
            <a:off x="1525071" y="2573321"/>
            <a:ext cx="836059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1525071" y="3471311"/>
            <a:ext cx="836059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梯形 33"/>
          <p:cNvSpPr/>
          <p:nvPr/>
        </p:nvSpPr>
        <p:spPr>
          <a:xfrm flipV="1">
            <a:off x="1028700" y="4865671"/>
            <a:ext cx="1828800" cy="647700"/>
          </a:xfrm>
          <a:prstGeom prst="trapezoid">
            <a:avLst>
              <a:gd name="adj" fmla="val 91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三角形 34"/>
          <p:cNvSpPr/>
          <p:nvPr/>
        </p:nvSpPr>
        <p:spPr>
          <a:xfrm rot="10800000">
            <a:off x="1676400" y="5575301"/>
            <a:ext cx="533400" cy="27063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841699" y="381205"/>
            <a:ext cx="20280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722526" y="190829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600" dirty="0">
                <a:solidFill>
                  <a:srgbClr val="FFFFFF"/>
                </a:solidFill>
              </a:rPr>
              <a:t>1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18879" y="315605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600" dirty="0" smtClean="0">
                <a:solidFill>
                  <a:srgbClr val="FFFFFF"/>
                </a:solidFill>
              </a:rPr>
              <a:t>2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18879" y="405911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600" smtClean="0">
                <a:solidFill>
                  <a:srgbClr val="FFFFFF"/>
                </a:solidFill>
              </a:rPr>
              <a:t>3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6329169" y="1785187"/>
            <a:ext cx="49111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51327" y="198524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6325522" y="3142716"/>
            <a:ext cx="49111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更改。更多模板：亮亮图文旗舰店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47680" y="32132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6325522" y="4049313"/>
            <a:ext cx="49111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47680" y="411985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09954" y="3069592"/>
            <a:ext cx="3372092" cy="709482"/>
          </a:xfrm>
        </p:spPr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60830" y="2622904"/>
            <a:ext cx="5270340" cy="446688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970116" y="3785449"/>
            <a:ext cx="4251768" cy="15852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charset="0"/>
                <a:ea typeface="微软雅黑" charset="0"/>
              </a:rPr>
              <a:t>学校名称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：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xxx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大</a:t>
            </a:r>
            <a:r>
              <a:rPr lang="zh-CN" altLang="en-US" dirty="0">
                <a:latin typeface="微软雅黑" charset="0"/>
                <a:ea typeface="微软雅黑" charset="0"/>
              </a:rPr>
              <a:t>学</a:t>
            </a:r>
            <a:endParaRPr lang="zh-CN" altLang="en-US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charset="0"/>
                <a:ea typeface="微软雅黑" charset="0"/>
              </a:rPr>
              <a:t>指导老师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：亮亮图文</a:t>
            </a:r>
            <a:endParaRPr lang="zh-CN" altLang="en-US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charset="0"/>
                <a:ea typeface="微软雅黑" charset="0"/>
              </a:rPr>
              <a:t>报告人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：旗舰店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88020" y="3391383"/>
            <a:ext cx="1909824" cy="439838"/>
          </a:xfrm>
        </p:spPr>
        <p:txBody>
          <a:bodyPr/>
          <a:lstStyle/>
          <a:p>
            <a:r>
              <a:rPr kumimoji="1" lang="en-US" altLang="zh-CN" smtClean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 smtClean="0"/>
              <a:t>研究过程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2300" y="2180882"/>
            <a:ext cx="10947402" cy="3240417"/>
          </a:xfrm>
          <a:prstGeom prst="rect">
            <a:avLst/>
          </a:prstGeom>
          <a:solidFill>
            <a:schemeClr val="accent3">
              <a:lumMod val="50000"/>
              <a:alpha val="3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4" name="矩形 3"/>
          <p:cNvSpPr/>
          <p:nvPr/>
        </p:nvSpPr>
        <p:spPr>
          <a:xfrm>
            <a:off x="622299" y="1358900"/>
            <a:ext cx="10947402" cy="828289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关键词：文本框；文本框；文本框；文本框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4600" y="2614759"/>
            <a:ext cx="9743110" cy="2613021"/>
          </a:xfrm>
          <a:prstGeom prst="rect">
            <a:avLst/>
          </a:prstGeom>
        </p:spPr>
        <p:txBody>
          <a:bodyPr wrap="square" lIns="91436" tIns="45719" rIns="91436" bIns="45719" numCol="2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标题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。标题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。更多模板：亮亮图文旗舰店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https://liangliangtuwen.tmall.com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2300" y="2180882"/>
            <a:ext cx="10947402" cy="3240417"/>
          </a:xfrm>
          <a:prstGeom prst="rect">
            <a:avLst/>
          </a:prstGeom>
          <a:solidFill>
            <a:schemeClr val="accent3">
              <a:lumMod val="50000"/>
              <a:alpha val="3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4" name="矩形 3"/>
          <p:cNvSpPr/>
          <p:nvPr/>
        </p:nvSpPr>
        <p:spPr>
          <a:xfrm>
            <a:off x="622299" y="1358900"/>
            <a:ext cx="10947402" cy="828289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关键词：文本框；文本框；文本框；文本框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4600" y="2614759"/>
            <a:ext cx="9743110" cy="2613021"/>
          </a:xfrm>
          <a:prstGeom prst="rect">
            <a:avLst/>
          </a:prstGeom>
        </p:spPr>
        <p:txBody>
          <a:bodyPr wrap="square" lIns="91436" tIns="45719" rIns="91436" bIns="45719" numCol="2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标题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。标题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。更多模板：亮亮图文旗舰店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https://liangliangtuwen.tmall.com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5803900" y="1562100"/>
            <a:ext cx="1892300" cy="1892300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2</a:t>
            </a:r>
            <a:endParaRPr kumimoji="1" lang="zh-CN" altLang="en-US" sz="8000" dirty="0"/>
          </a:p>
        </p:txBody>
      </p:sp>
      <p:sp>
        <p:nvSpPr>
          <p:cNvPr id="8" name="剪去单角的矩形 7"/>
          <p:cNvSpPr/>
          <p:nvPr/>
        </p:nvSpPr>
        <p:spPr>
          <a:xfrm flipH="1">
            <a:off x="3771900" y="1562100"/>
            <a:ext cx="1892300" cy="18923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smtClean="0"/>
              <a:t>1</a:t>
            </a:r>
            <a:endParaRPr kumimoji="1" lang="zh-CN" altLang="en-US" sz="8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95084" y="2265636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95084" y="185321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8253084" y="2265636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53084" y="185321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13" name="剪去单角的矩形 12"/>
          <p:cNvSpPr/>
          <p:nvPr/>
        </p:nvSpPr>
        <p:spPr>
          <a:xfrm>
            <a:off x="5803900" y="3590085"/>
            <a:ext cx="1892300" cy="1892300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4</a:t>
            </a:r>
            <a:endParaRPr kumimoji="1" lang="zh-CN" altLang="en-US" sz="8000" dirty="0"/>
          </a:p>
        </p:txBody>
      </p:sp>
      <p:sp>
        <p:nvSpPr>
          <p:cNvPr id="14" name="剪去单角的矩形 13"/>
          <p:cNvSpPr/>
          <p:nvPr/>
        </p:nvSpPr>
        <p:spPr>
          <a:xfrm flipH="1">
            <a:off x="3771900" y="3590085"/>
            <a:ext cx="1892300" cy="1892300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3</a:t>
            </a:r>
            <a:endParaRPr kumimoji="1" lang="zh-CN" altLang="en-US" sz="8000" dirty="0"/>
          </a:p>
        </p:txBody>
      </p:sp>
      <p:sp>
        <p:nvSpPr>
          <p:cNvPr id="15" name="文本框 8"/>
          <p:cNvSpPr txBox="1"/>
          <p:nvPr/>
        </p:nvSpPr>
        <p:spPr>
          <a:xfrm>
            <a:off x="1395084" y="4293621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95084" y="388120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8253084" y="4293621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53084" y="388120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4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580801" y="1723782"/>
            <a:ext cx="1372298" cy="137229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3255983" y="2206960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5983" y="1723782"/>
            <a:ext cx="1826141" cy="41242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80801" y="3727258"/>
            <a:ext cx="1372298" cy="13722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smtClean="0">
                <a:solidFill>
                  <a:schemeClr val="bg1"/>
                </a:solidFill>
              </a:rPr>
              <a:t>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3255983" y="4210436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5983" y="3727258"/>
            <a:ext cx="1826141" cy="412421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470301" y="1723782"/>
            <a:ext cx="1372298" cy="13722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45483" y="2206960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45483" y="1723782"/>
            <a:ext cx="1826141" cy="41242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470301" y="3727258"/>
            <a:ext cx="1372298" cy="13722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4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8145483" y="4210436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45483" y="3727258"/>
            <a:ext cx="1826141" cy="412421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2300" y="2180882"/>
            <a:ext cx="10947402" cy="3240417"/>
          </a:xfrm>
          <a:prstGeom prst="rect">
            <a:avLst/>
          </a:prstGeom>
          <a:solidFill>
            <a:schemeClr val="accent3">
              <a:lumMod val="50000"/>
              <a:alpha val="3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4" name="矩形 3"/>
          <p:cNvSpPr/>
          <p:nvPr/>
        </p:nvSpPr>
        <p:spPr>
          <a:xfrm>
            <a:off x="622299" y="1358900"/>
            <a:ext cx="10947402" cy="828289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关键词：文本框；文本框；文本框；文本框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4600" y="2614759"/>
            <a:ext cx="9743110" cy="2613021"/>
          </a:xfrm>
          <a:prstGeom prst="rect">
            <a:avLst/>
          </a:prstGeom>
        </p:spPr>
        <p:txBody>
          <a:bodyPr wrap="square" lIns="91436" tIns="45719" rIns="91436" bIns="45719" numCol="2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标题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。标题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8-14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1.3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倍字间距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。更多模板：亮亮图文旗舰店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https://liangliangtuwen.tmall.com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580801" y="1723782"/>
            <a:ext cx="1372298" cy="137229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3255983" y="2206960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5983" y="1723782"/>
            <a:ext cx="1826141" cy="41242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80801" y="3727258"/>
            <a:ext cx="1372298" cy="13722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smtClean="0">
                <a:solidFill>
                  <a:schemeClr val="bg1"/>
                </a:solidFill>
              </a:rPr>
              <a:t>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3255983" y="4210436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5983" y="3727258"/>
            <a:ext cx="1826141" cy="412421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470301" y="1723782"/>
            <a:ext cx="1372298" cy="13722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45483" y="2206960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45483" y="1723782"/>
            <a:ext cx="1826141" cy="41242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470301" y="3727258"/>
            <a:ext cx="1372298" cy="13722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4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8145483" y="4210436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45483" y="3727258"/>
            <a:ext cx="1826141" cy="412421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5803900" y="1562100"/>
            <a:ext cx="1892300" cy="1892300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2</a:t>
            </a:r>
            <a:endParaRPr kumimoji="1" lang="zh-CN" altLang="en-US" sz="8000" dirty="0"/>
          </a:p>
        </p:txBody>
      </p:sp>
      <p:sp>
        <p:nvSpPr>
          <p:cNvPr id="8" name="剪去单角的矩形 7"/>
          <p:cNvSpPr/>
          <p:nvPr/>
        </p:nvSpPr>
        <p:spPr>
          <a:xfrm flipH="1">
            <a:off x="3771900" y="1562100"/>
            <a:ext cx="1892300" cy="18923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smtClean="0"/>
              <a:t>1</a:t>
            </a:r>
            <a:endParaRPr kumimoji="1" lang="zh-CN" altLang="en-US" sz="8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95084" y="2265636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95084" y="185321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8253084" y="2265636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53084" y="185321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13" name="剪去单角的矩形 12"/>
          <p:cNvSpPr/>
          <p:nvPr/>
        </p:nvSpPr>
        <p:spPr>
          <a:xfrm>
            <a:off x="5803900" y="3590085"/>
            <a:ext cx="1892300" cy="1892300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4</a:t>
            </a:r>
            <a:endParaRPr kumimoji="1" lang="zh-CN" altLang="en-US" sz="8000" dirty="0"/>
          </a:p>
        </p:txBody>
      </p:sp>
      <p:sp>
        <p:nvSpPr>
          <p:cNvPr id="14" name="剪去单角的矩形 13"/>
          <p:cNvSpPr/>
          <p:nvPr/>
        </p:nvSpPr>
        <p:spPr>
          <a:xfrm flipH="1">
            <a:off x="3771900" y="3590085"/>
            <a:ext cx="1892300" cy="1892300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3</a:t>
            </a:r>
            <a:endParaRPr kumimoji="1" lang="zh-CN" altLang="en-US" sz="8000" dirty="0"/>
          </a:p>
        </p:txBody>
      </p:sp>
      <p:sp>
        <p:nvSpPr>
          <p:cNvPr id="15" name="文本框 8"/>
          <p:cNvSpPr txBox="1"/>
          <p:nvPr/>
        </p:nvSpPr>
        <p:spPr>
          <a:xfrm>
            <a:off x="1395084" y="4293621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95084" y="388120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8253084" y="4293621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53084" y="388120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4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3256</Words>
  <Application>WWO_openplatform_20200924161515-8e733aaadf</Application>
  <PresentationFormat>宽屏</PresentationFormat>
  <Paragraphs>162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Kingsoft Confetti</vt:lpstr>
      <vt:lpstr>Microsoft YaHei</vt:lpstr>
      <vt:lpstr>汉仪旗黑KW 55S</vt:lpstr>
      <vt:lpstr>Segoe UI Light</vt:lpstr>
      <vt:lpstr>微软雅黑</vt:lpstr>
      <vt:lpstr>Century Gothic</vt:lpstr>
      <vt:lpstr>微软雅黑</vt:lpstr>
      <vt:lpstr>Segoe UI Light</vt:lpstr>
      <vt:lpstr>微软雅黑</vt:lpstr>
      <vt:lpstr>Times New Roman</vt:lpstr>
      <vt:lpstr>webwppDefTheme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上海维湾8号机</cp:lastModifiedBy>
  <dcterms:created xsi:type="dcterms:W3CDTF">2021-12-08T09:42:18Z</dcterms:created>
  <dcterms:modified xsi:type="dcterms:W3CDTF">2021-12-08T09:42:18Z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