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26"/>
  </p:handoutMasterIdLst>
  <p:sldIdLst>
    <p:sldId id="257" r:id="rId4"/>
    <p:sldId id="256" r:id="rId6"/>
    <p:sldId id="258" r:id="rId7"/>
    <p:sldId id="262" r:id="rId8"/>
    <p:sldId id="263" r:id="rId9"/>
    <p:sldId id="264" r:id="rId10"/>
    <p:sldId id="259" r:id="rId11"/>
    <p:sldId id="265" r:id="rId12"/>
    <p:sldId id="266" r:id="rId13"/>
    <p:sldId id="267" r:id="rId14"/>
    <p:sldId id="268" r:id="rId15"/>
    <p:sldId id="260" r:id="rId16"/>
    <p:sldId id="269" r:id="rId17"/>
    <p:sldId id="270" r:id="rId18"/>
    <p:sldId id="271" r:id="rId19"/>
    <p:sldId id="261" r:id="rId20"/>
    <p:sldId id="272" r:id="rId21"/>
    <p:sldId id="273" r:id="rId22"/>
    <p:sldId id="274" r:id="rId23"/>
    <p:sldId id="275"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72"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transition advTm="1000">
    <p:dissolve/>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advTm="1000">
    <p:dissolv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5.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9.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4.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tags" Target="../tags/tag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6074657" y="-2718320"/>
            <a:ext cx="9378001" cy="9378001"/>
          </a:xfrm>
          <a:prstGeom prst="rect">
            <a:avLst/>
          </a:prstGeom>
        </p:spPr>
      </p:pic>
      <p:sp>
        <p:nvSpPr>
          <p:cNvPr id="6" name="文本框 5"/>
          <p:cNvSpPr txBox="1"/>
          <p:nvPr/>
        </p:nvSpPr>
        <p:spPr>
          <a:xfrm>
            <a:off x="948734" y="1956914"/>
            <a:ext cx="2060294" cy="923330"/>
          </a:xfrm>
          <a:prstGeom prst="rect">
            <a:avLst/>
          </a:prstGeom>
          <a:noFill/>
        </p:spPr>
        <p:txBody>
          <a:bodyPr wrap="square" rtlCol="0">
            <a:spAutoFit/>
          </a:bodyPr>
          <a:lstStyle/>
          <a:p>
            <a:r>
              <a:rPr lang="en-US" altLang="zh-CN" sz="5400" dirty="0" smtClean="0">
                <a:solidFill>
                  <a:srgbClr val="35669B"/>
                </a:solidFill>
              </a:rPr>
              <a:t>201X</a:t>
            </a:r>
            <a:endParaRPr lang="zh-CN" altLang="en-US" sz="5400" dirty="0">
              <a:solidFill>
                <a:srgbClr val="35669B"/>
              </a:solidFill>
            </a:endParaRPr>
          </a:p>
        </p:txBody>
      </p:sp>
      <p:sp>
        <p:nvSpPr>
          <p:cNvPr id="7" name="文本框 6"/>
          <p:cNvSpPr txBox="1"/>
          <p:nvPr/>
        </p:nvSpPr>
        <p:spPr>
          <a:xfrm>
            <a:off x="948734" y="2866818"/>
            <a:ext cx="4490977" cy="646331"/>
          </a:xfrm>
          <a:prstGeom prst="rect">
            <a:avLst/>
          </a:prstGeom>
          <a:noFill/>
        </p:spPr>
        <p:txBody>
          <a:bodyPr wrap="square" rtlCol="0">
            <a:spAutoFit/>
          </a:bodyPr>
          <a:lstStyle/>
          <a:p>
            <a:pPr algn="dist"/>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简约立体</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答辩</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模板</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041332" y="3773346"/>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996793" y="4799756"/>
            <a:ext cx="2906992" cy="844905"/>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22285" y="4736493"/>
            <a:ext cx="2456008" cy="923330"/>
          </a:xfrm>
          <a:prstGeom prst="rect">
            <a:avLst/>
          </a:prstGeom>
          <a:noFill/>
        </p:spPr>
        <p:txBody>
          <a:bodyPr wrap="square" rtlCol="0">
            <a:spAutoFit/>
          </a:bodyPr>
          <a:lstStyle/>
          <a:p>
            <a:pPr algn="ctr">
              <a:lnSpc>
                <a:spcPct val="150000"/>
              </a:lnSpc>
            </a:pPr>
            <a:r>
              <a:rPr lang="zh-CN" altLang="en-US" b="1" dirty="0">
                <a:solidFill>
                  <a:schemeClr val="bg1"/>
                </a:solidFill>
                <a:latin typeface="方正黑体简体" panose="03000509000000000000" pitchFamily="65" charset="-122"/>
                <a:ea typeface="方正黑体简体" panose="03000509000000000000" pitchFamily="65" charset="-122"/>
              </a:rPr>
              <a:t>汇报人</a:t>
            </a:r>
            <a:r>
              <a:rPr lang="zh-CN" altLang="en-US" b="1" dirty="0" smtClean="0">
                <a:solidFill>
                  <a:schemeClr val="bg1"/>
                </a:solidFill>
                <a:latin typeface="方正黑体简体" panose="03000509000000000000" pitchFamily="65" charset="-122"/>
                <a:ea typeface="方正黑体简体" panose="03000509000000000000" pitchFamily="65" charset="-122"/>
              </a:rPr>
              <a:t>：青课      </a:t>
            </a:r>
            <a:endParaRPr lang="en-US" altLang="zh-CN" b="1" dirty="0" smtClean="0">
              <a:solidFill>
                <a:schemeClr val="bg1"/>
              </a:solidFill>
              <a:latin typeface="方正黑体简体" panose="03000509000000000000" pitchFamily="65" charset="-122"/>
              <a:ea typeface="方正黑体简体" panose="03000509000000000000" pitchFamily="65" charset="-122"/>
            </a:endParaRPr>
          </a:p>
          <a:p>
            <a:pPr algn="ctr">
              <a:lnSpc>
                <a:spcPct val="150000"/>
              </a:lnSpc>
            </a:pPr>
            <a:r>
              <a:rPr lang="zh-CN" altLang="en-US" b="1" dirty="0" smtClean="0">
                <a:solidFill>
                  <a:schemeClr val="bg1"/>
                </a:solidFill>
                <a:latin typeface="方正黑体简体" panose="03000509000000000000" pitchFamily="65" charset="-122"/>
                <a:ea typeface="方正黑体简体" panose="03000509000000000000" pitchFamily="65" charset="-122"/>
              </a:rPr>
              <a:t>汇报</a:t>
            </a:r>
            <a:r>
              <a:rPr lang="zh-CN" altLang="en-US" b="1" dirty="0">
                <a:solidFill>
                  <a:schemeClr val="bg1"/>
                </a:solidFill>
                <a:latin typeface="方正黑体简体" panose="03000509000000000000" pitchFamily="65" charset="-122"/>
                <a:ea typeface="方正黑体简体" panose="03000509000000000000" pitchFamily="65" charset="-122"/>
              </a:rPr>
              <a:t>时间：</a:t>
            </a:r>
            <a:r>
              <a:rPr lang="en-US" altLang="zh-CN" b="1" dirty="0">
                <a:solidFill>
                  <a:schemeClr val="bg1"/>
                </a:solidFill>
                <a:latin typeface="方正黑体简体" panose="03000509000000000000" pitchFamily="65" charset="-122"/>
                <a:ea typeface="方正黑体简体" panose="03000509000000000000" pitchFamily="65" charset="-122"/>
              </a:rPr>
              <a:t>XX</a:t>
            </a:r>
            <a:r>
              <a:rPr lang="zh-CN" altLang="en-US" b="1" dirty="0">
                <a:solidFill>
                  <a:schemeClr val="bg1"/>
                </a:solidFill>
                <a:latin typeface="方正黑体简体" panose="03000509000000000000" pitchFamily="65" charset="-122"/>
                <a:ea typeface="方正黑体简体" panose="03000509000000000000" pitchFamily="65" charset="-122"/>
              </a:rPr>
              <a:t>年</a:t>
            </a:r>
            <a:r>
              <a:rPr lang="en-US" altLang="zh-CN" b="1" dirty="0">
                <a:solidFill>
                  <a:schemeClr val="bg1"/>
                </a:solidFill>
                <a:latin typeface="方正黑体简体" panose="03000509000000000000" pitchFamily="65" charset="-122"/>
                <a:ea typeface="方正黑体简体" panose="03000509000000000000" pitchFamily="65" charset="-122"/>
              </a:rPr>
              <a:t>XX</a:t>
            </a:r>
            <a:r>
              <a:rPr lang="zh-CN" altLang="en-US" b="1" dirty="0">
                <a:solidFill>
                  <a:schemeClr val="bg1"/>
                </a:solidFill>
                <a:latin typeface="方正黑体简体" panose="03000509000000000000" pitchFamily="65" charset="-122"/>
                <a:ea typeface="方正黑体简体" panose="03000509000000000000" pitchFamily="65" charset="-122"/>
              </a:rPr>
              <a:t>月</a:t>
            </a:r>
            <a:endParaRPr lang="zh-CN" altLang="en-US"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ransition advTm="100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选题目标概括</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五边形 7"/>
          <p:cNvSpPr/>
          <p:nvPr/>
        </p:nvSpPr>
        <p:spPr>
          <a:xfrm rot="16200000">
            <a:off x="4916877" y="2037753"/>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五边形 10"/>
          <p:cNvSpPr/>
          <p:nvPr/>
        </p:nvSpPr>
        <p:spPr>
          <a:xfrm rot="5400000">
            <a:off x="6403805" y="4834500"/>
            <a:ext cx="978408" cy="803189"/>
          </a:xfrm>
          <a:prstGeom prst="homePlate">
            <a:avLst>
              <a:gd name="adj" fmla="val 31538"/>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五边形 12"/>
          <p:cNvSpPr/>
          <p:nvPr/>
        </p:nvSpPr>
        <p:spPr>
          <a:xfrm rot="16200000" flipV="1">
            <a:off x="6403804" y="2037753"/>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五边形 14"/>
          <p:cNvSpPr/>
          <p:nvPr/>
        </p:nvSpPr>
        <p:spPr>
          <a:xfrm rot="5400000" flipV="1">
            <a:off x="4916876" y="4834501"/>
            <a:ext cx="978408" cy="803189"/>
          </a:xfrm>
          <a:prstGeom prst="homePlate">
            <a:avLst>
              <a:gd name="adj" fmla="val 31538"/>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smtClean="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rot="2700000">
            <a:off x="5581933" y="3280260"/>
            <a:ext cx="1141928" cy="1141928"/>
          </a:xfrm>
          <a:prstGeom prst="rect">
            <a:avLst/>
          </a:pr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7541555" y="1569376"/>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范文艺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339501" y="1569376"/>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范文艺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541555" y="4914474"/>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范文艺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39501" y="4914474"/>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范文艺</a:t>
            </a:r>
            <a:endParaRPr lang="zh-CN" altLang="en-US" sz="160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4" grpId="0" animBg="1"/>
      <p:bldP spid="15" grpId="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选题方案设计</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1264375" y="2614672"/>
            <a:ext cx="3306471" cy="3273825"/>
            <a:chOff x="1300233" y="1995959"/>
            <a:chExt cx="3306471" cy="3273825"/>
          </a:xfrm>
        </p:grpSpPr>
        <p:sp>
          <p:nvSpPr>
            <p:cNvPr id="8" name="圆角矩形 20"/>
            <p:cNvSpPr/>
            <p:nvPr/>
          </p:nvSpPr>
          <p:spPr>
            <a:xfrm>
              <a:off x="1432848" y="2127265"/>
              <a:ext cx="3041242" cy="3011214"/>
            </a:xfrm>
            <a:prstGeom prst="ellipse">
              <a:avLst/>
            </a:prstGeom>
            <a:solidFill>
              <a:srgbClr val="3566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10" name="圆角矩形 20"/>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latin typeface="Calibri" panose="020F0502020204030204" charset="0"/>
              </a:endParaRPr>
            </a:p>
          </p:txBody>
        </p:sp>
      </p:grpSp>
      <p:grpSp>
        <p:nvGrpSpPr>
          <p:cNvPr id="12" name="组合 11"/>
          <p:cNvGrpSpPr/>
          <p:nvPr/>
        </p:nvGrpSpPr>
        <p:grpSpPr>
          <a:xfrm>
            <a:off x="7465427" y="2801100"/>
            <a:ext cx="1435935" cy="1421759"/>
            <a:chOff x="1335867" y="2521914"/>
            <a:chExt cx="1416962" cy="1402972"/>
          </a:xfrm>
          <a:solidFill>
            <a:srgbClr val="157E9F"/>
          </a:solidFill>
        </p:grpSpPr>
        <p:sp>
          <p:nvSpPr>
            <p:cNvPr id="13"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14" name="圆角矩形 20"/>
            <p:cNvSpPr/>
            <p:nvPr/>
          </p:nvSpPr>
          <p:spPr>
            <a:xfrm>
              <a:off x="1335867" y="2521914"/>
              <a:ext cx="1416962" cy="1402972"/>
            </a:xfrm>
            <a:prstGeom prst="ellipse">
              <a:avLst/>
            </a:prstGeom>
            <a:solidFill>
              <a:srgbClr val="35669B"/>
            </a:solid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15" name="圆角矩形 20"/>
          <p:cNvSpPr/>
          <p:nvPr/>
        </p:nvSpPr>
        <p:spPr>
          <a:xfrm>
            <a:off x="7168911" y="4523760"/>
            <a:ext cx="1320751" cy="1307712"/>
          </a:xfrm>
          <a:prstGeom prst="ellipse">
            <a:avLst/>
          </a:prstGeom>
          <a:solidFill>
            <a:srgbClr val="3566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16" name="圆角矩形 20"/>
          <p:cNvSpPr/>
          <p:nvPr/>
        </p:nvSpPr>
        <p:spPr>
          <a:xfrm>
            <a:off x="7111319" y="4466738"/>
            <a:ext cx="1435935" cy="1421759"/>
          </a:xfrm>
          <a:prstGeom prst="ellipse">
            <a:avLst/>
          </a:prstGeom>
          <a:noFill/>
          <a:ln w="15875">
            <a:solidFill>
              <a:srgbClr val="3566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 name="圆角矩形 20"/>
          <p:cNvSpPr/>
          <p:nvPr/>
        </p:nvSpPr>
        <p:spPr>
          <a:xfrm>
            <a:off x="8703683" y="3861135"/>
            <a:ext cx="1848564" cy="1830312"/>
          </a:xfrm>
          <a:prstGeom prst="ellips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8" name="圆角矩形 20"/>
          <p:cNvSpPr/>
          <p:nvPr/>
        </p:nvSpPr>
        <p:spPr>
          <a:xfrm>
            <a:off x="8621365" y="3767253"/>
            <a:ext cx="2009779" cy="1989936"/>
          </a:xfrm>
          <a:prstGeom prst="ellipse">
            <a:avLst/>
          </a:prstGeom>
          <a:noFill/>
          <a:ln w="15875">
            <a:solidFill>
              <a:srgbClr val="3566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9" name="矩形 18"/>
          <p:cNvSpPr/>
          <p:nvPr/>
        </p:nvSpPr>
        <p:spPr>
          <a:xfrm>
            <a:off x="1924173" y="3885812"/>
            <a:ext cx="1986872" cy="1161852"/>
          </a:xfrm>
          <a:prstGeom prst="rect">
            <a:avLst/>
          </a:prstGeom>
        </p:spPr>
        <p:txBody>
          <a:bodyPr wrap="square" lIns="91436" tIns="45718" rIns="91436" bIns="45718">
            <a:spAutoFit/>
          </a:bodyPr>
          <a:lstStyle/>
          <a:p>
            <a:pPr algn="ct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7755056" y="3301400"/>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smtClean="0">
                <a:solidFill>
                  <a:srgbClr val="FFFFFF"/>
                </a:solidFill>
                <a:latin typeface="微软雅黑" panose="020B0503020204020204" pitchFamily="34" charset="-122"/>
                <a:ea typeface="微软雅黑" panose="020B0503020204020204" pitchFamily="34" charset="-122"/>
              </a:rPr>
              <a:t>1</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1" name="矩形 20"/>
          <p:cNvSpPr/>
          <p:nvPr/>
        </p:nvSpPr>
        <p:spPr>
          <a:xfrm>
            <a:off x="2107131" y="3317653"/>
            <a:ext cx="1620957" cy="738664"/>
          </a:xfrm>
          <a:prstGeom prst="rect">
            <a:avLst/>
          </a:prstGeom>
        </p:spPr>
        <p:txBody>
          <a:bodyPr wrap="none">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方案设计</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7438477" y="4977560"/>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2</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3" name="矩形 22"/>
          <p:cNvSpPr/>
          <p:nvPr/>
        </p:nvSpPr>
        <p:spPr>
          <a:xfrm>
            <a:off x="9242015" y="4602493"/>
            <a:ext cx="1013651" cy="400111"/>
          </a:xfrm>
          <a:prstGeom prst="rect">
            <a:avLst/>
          </a:prstGeom>
        </p:spPr>
        <p:txBody>
          <a:bodyPr wrap="square" lIns="91436" tIns="45718" rIns="91436" bIns="45718">
            <a:spAutoFit/>
          </a:bodyPr>
          <a:lstStyle/>
          <a:p>
            <a:r>
              <a:rPr lang="zh-CN" altLang="en-US" sz="2000" dirty="0" smtClean="0">
                <a:solidFill>
                  <a:srgbClr val="FFFFFF"/>
                </a:solidFill>
                <a:latin typeface="微软雅黑" panose="020B0503020204020204" pitchFamily="34" charset="-122"/>
                <a:ea typeface="微软雅黑" panose="020B0503020204020204" pitchFamily="34" charset="-122"/>
              </a:rPr>
              <a:t>方案</a:t>
            </a:r>
            <a:r>
              <a:rPr lang="en-US" altLang="zh-CN" sz="2000" dirty="0" smtClean="0">
                <a:solidFill>
                  <a:srgbClr val="FFFFFF"/>
                </a:solidFill>
                <a:latin typeface="微软雅黑" panose="020B0503020204020204" pitchFamily="34" charset="-122"/>
                <a:ea typeface="微软雅黑" panose="020B0503020204020204" pitchFamily="34" charset="-122"/>
              </a:rPr>
              <a:t>3</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1006219" y="1671489"/>
            <a:ext cx="1299872" cy="491115"/>
          </a:xfrm>
          <a:prstGeom prst="roundRect">
            <a:avLst>
              <a:gd name="adj" fmla="val 5039"/>
            </a:avLst>
          </a:prstGeom>
          <a:solidFill>
            <a:srgbClr val="3566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关键词</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2540359" y="1590583"/>
            <a:ext cx="8239260" cy="732508"/>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smtClean="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887"/>
          </a:xfrm>
          <a:prstGeom prst="rect">
            <a:avLst/>
          </a:prstGeom>
        </p:spPr>
        <p:txBody>
          <a:bodyPr wrap="square" lIns="0" tIns="0" rIns="0" bIns="0">
            <a:spAutoFit/>
          </a:bodyPr>
          <a:lstStyle/>
          <a:p>
            <a:pPr algn="dist"/>
            <a:r>
              <a:rPr lang="zh-CN" altLang="en-US"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实验方案及结论</a:t>
            </a:r>
            <a:endParaRPr lang="en-US" altLang="zh-CN"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1000">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选题研究方法</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等腰三角形 5"/>
          <p:cNvSpPr/>
          <p:nvPr/>
        </p:nvSpPr>
        <p:spPr>
          <a:xfrm rot="5400000">
            <a:off x="1987783" y="2205395"/>
            <a:ext cx="1540698" cy="1787869"/>
          </a:xfrm>
          <a:prstGeom prs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442515" y="2661168"/>
            <a:ext cx="843365" cy="843364"/>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4761" y="2888275"/>
            <a:ext cx="347974" cy="389149"/>
            <a:chOff x="5999255" y="3275006"/>
            <a:chExt cx="402656" cy="450303"/>
          </a:xfrm>
          <a:solidFill>
            <a:srgbClr val="35669B"/>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等腰三角形 15"/>
          <p:cNvSpPr/>
          <p:nvPr/>
        </p:nvSpPr>
        <p:spPr>
          <a:xfrm rot="5400000">
            <a:off x="9052514" y="2205396"/>
            <a:ext cx="1540698" cy="1787869"/>
          </a:xfrm>
          <a:prstGeom prst="triangle">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a:spLocks noChangeAspect="1"/>
          </p:cNvSpPr>
          <p:nvPr/>
        </p:nvSpPr>
        <p:spPr>
          <a:xfrm>
            <a:off x="8507246" y="2661169"/>
            <a:ext cx="843365" cy="843364"/>
          </a:xfrm>
          <a:prstGeom prst="ellipse">
            <a:avLst/>
          </a:prstGeom>
          <a:solidFill>
            <a:srgbClr val="FFFFFF"/>
          </a:solidFill>
          <a:ln w="38100">
            <a:solidFill>
              <a:srgbClr val="528EA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8759095" y="2905658"/>
            <a:ext cx="339665" cy="336162"/>
            <a:chOff x="6967126" y="4092464"/>
            <a:chExt cx="453105" cy="448433"/>
          </a:xfrm>
          <a:solidFill>
            <a:srgbClr val="528EA9"/>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1" name="等腰三角形 20"/>
          <p:cNvSpPr/>
          <p:nvPr/>
        </p:nvSpPr>
        <p:spPr>
          <a:xfrm rot="5400000">
            <a:off x="6686797" y="2205395"/>
            <a:ext cx="1540698" cy="1787869"/>
          </a:xfrm>
          <a:prstGeom prs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141529" y="2661168"/>
            <a:ext cx="843365" cy="843364"/>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6397469" y="2854971"/>
            <a:ext cx="317228" cy="405698"/>
            <a:chOff x="1605186" y="572440"/>
            <a:chExt cx="563562" cy="720725"/>
          </a:xfrm>
          <a:solidFill>
            <a:srgbClr val="35669B"/>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7" name="等腰三角形 26"/>
          <p:cNvSpPr/>
          <p:nvPr/>
        </p:nvSpPr>
        <p:spPr>
          <a:xfrm rot="5400000">
            <a:off x="4353252" y="2205395"/>
            <a:ext cx="1540698" cy="1787869"/>
          </a:xfrm>
          <a:prstGeom prst="triangle">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a:spLocks noChangeAspect="1"/>
          </p:cNvSpPr>
          <p:nvPr/>
        </p:nvSpPr>
        <p:spPr>
          <a:xfrm>
            <a:off x="3807984" y="2661168"/>
            <a:ext cx="843365" cy="843364"/>
          </a:xfrm>
          <a:prstGeom prst="ellipse">
            <a:avLst/>
          </a:prstGeom>
          <a:solidFill>
            <a:srgbClr val="FFFFFF"/>
          </a:solidFill>
          <a:ln w="38100">
            <a:solidFill>
              <a:srgbClr val="528EA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9" name="组合 28"/>
          <p:cNvGrpSpPr/>
          <p:nvPr/>
        </p:nvGrpSpPr>
        <p:grpSpPr>
          <a:xfrm>
            <a:off x="4059433" y="2934700"/>
            <a:ext cx="334312" cy="332704"/>
            <a:chOff x="-136302" y="1682102"/>
            <a:chExt cx="660401" cy="657225"/>
          </a:xfrm>
          <a:solidFill>
            <a:srgbClr val="528EA9"/>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2" name="文本框 31"/>
          <p:cNvSpPr txBox="1"/>
          <p:nvPr/>
        </p:nvSpPr>
        <p:spPr>
          <a:xfrm>
            <a:off x="1524222"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68279" y="4699283"/>
            <a:ext cx="2115166" cy="830997"/>
          </a:xfrm>
          <a:prstGeom prst="rect">
            <a:avLst/>
          </a:prstGeom>
          <a:noFill/>
        </p:spPr>
        <p:txBody>
          <a:bodyPr wrap="square" rtlCol="0">
            <a:spAutoFit/>
          </a:bodyPr>
          <a:lstStyle/>
          <a:p>
            <a:pPr algn="ct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45888"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4677"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97557"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652067" y="4699283"/>
            <a:ext cx="2115166" cy="830997"/>
          </a:xfrm>
          <a:prstGeom prst="rect">
            <a:avLst/>
          </a:prstGeom>
          <a:noFill/>
        </p:spPr>
        <p:txBody>
          <a:bodyPr wrap="square" rtlCol="0">
            <a:spAutoFit/>
          </a:bodyPr>
          <a:lstStyle/>
          <a:p>
            <a:pPr algn="ct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150565" y="4699283"/>
            <a:ext cx="2115166" cy="830997"/>
          </a:xfrm>
          <a:prstGeom prst="rect">
            <a:avLst/>
          </a:prstGeom>
          <a:noFill/>
        </p:spPr>
        <p:txBody>
          <a:bodyPr wrap="square" rtlCol="0">
            <a:spAutoFit/>
          </a:bodyPr>
          <a:lstStyle/>
          <a:p>
            <a:pPr algn="ct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601632" y="4699283"/>
            <a:ext cx="2115166" cy="830997"/>
          </a:xfrm>
          <a:prstGeom prst="rect">
            <a:avLst/>
          </a:prstGeom>
          <a:noFill/>
        </p:spPr>
        <p:txBody>
          <a:bodyPr wrap="square" rtlCol="0">
            <a:spAutoFit/>
          </a:bodyPr>
          <a:lstStyle/>
          <a:p>
            <a:pPr algn="ct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endParaRPr lang="zh-CN" altLang="en-US" sz="160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选题运行过程</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p>
        </p:txBody>
      </p:sp>
      <p:sp useBgFill="1">
        <p:nvSpPr>
          <p:cNvPr id="8" name="任意多边形 7"/>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0" name="任意多边形 9"/>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1" name="任意多边形 10"/>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2" name="任意多边形 11"/>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3" name="任意多边形 12"/>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4" name="任意多边形 13"/>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rgbClr val="3566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35669B"/>
          </a:solidFill>
          <a:ln>
            <a:noFill/>
          </a:ln>
        </p:spPr>
        <p:txBody>
          <a:bodyPr/>
          <a:lstStyle/>
          <a:p>
            <a:endParaRPr lang="zh-CN" altLang="en-US"/>
          </a:p>
        </p:txBody>
      </p:sp>
      <p:sp>
        <p:nvSpPr>
          <p:cNvPr id="16"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35669B"/>
          </a:solidFill>
          <a:ln>
            <a:noFill/>
          </a:ln>
        </p:spPr>
        <p:txBody>
          <a:bodyPr/>
          <a:lstStyle/>
          <a:p>
            <a:endParaRPr lang="zh-CN" altLang="en-US"/>
          </a:p>
        </p:txBody>
      </p:sp>
      <p:grpSp>
        <p:nvGrpSpPr>
          <p:cNvPr id="17" name="组合 16"/>
          <p:cNvGrpSpPr/>
          <p:nvPr/>
        </p:nvGrpSpPr>
        <p:grpSpPr>
          <a:xfrm>
            <a:off x="6939259" y="4425758"/>
            <a:ext cx="403263" cy="538078"/>
            <a:chOff x="7889875" y="5105400"/>
            <a:chExt cx="541338" cy="722313"/>
          </a:xfrm>
          <a:solidFill>
            <a:srgbClr val="35669B"/>
          </a:solidFill>
        </p:grpSpPr>
        <p:sp>
          <p:nvSpPr>
            <p:cNvPr id="18"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p>
          </p:txBody>
        </p:sp>
        <p:sp>
          <p:nvSpPr>
            <p:cNvPr id="19"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p>
          </p:txBody>
        </p:sp>
        <p:sp>
          <p:nvSpPr>
            <p:cNvPr id="20"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1"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2"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3"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p>
          </p:txBody>
        </p:sp>
        <p:sp>
          <p:nvSpPr>
            <p:cNvPr id="24"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5"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6"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7"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p>
          </p:txBody>
        </p:sp>
      </p:grpSp>
      <p:grpSp>
        <p:nvGrpSpPr>
          <p:cNvPr id="28" name="组合 27"/>
          <p:cNvGrpSpPr/>
          <p:nvPr/>
        </p:nvGrpSpPr>
        <p:grpSpPr>
          <a:xfrm>
            <a:off x="4587241" y="3776564"/>
            <a:ext cx="707179" cy="448212"/>
            <a:chOff x="2311400" y="5180013"/>
            <a:chExt cx="901700" cy="571500"/>
          </a:xfrm>
          <a:solidFill>
            <a:srgbClr val="35669B"/>
          </a:solidFill>
        </p:grpSpPr>
        <p:sp>
          <p:nvSpPr>
            <p:cNvPr id="29"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p>
          </p:txBody>
        </p:sp>
        <p:sp>
          <p:nvSpPr>
            <p:cNvPr id="30"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p>
          </p:txBody>
        </p:sp>
      </p:grpSp>
      <p:sp>
        <p:nvSpPr>
          <p:cNvPr id="31"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35669B"/>
          </a:solidFill>
          <a:ln>
            <a:noFill/>
          </a:ln>
        </p:spPr>
        <p:txBody>
          <a:bodyPr/>
          <a:lstStyle/>
          <a:p>
            <a:endParaRPr lang="zh-CN" altLang="en-US"/>
          </a:p>
        </p:txBody>
      </p:sp>
      <p:sp>
        <p:nvSpPr>
          <p:cNvPr id="32"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35669B"/>
          </a:solidFill>
          <a:ln>
            <a:noFill/>
          </a:ln>
        </p:spPr>
        <p:txBody>
          <a:bodyPr/>
          <a:lstStyle/>
          <a:p>
            <a:endParaRPr lang="zh-CN" altLang="en-US"/>
          </a:p>
        </p:txBody>
      </p:sp>
      <p:sp>
        <p:nvSpPr>
          <p:cNvPr id="33"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查找资料</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5"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gn="r">
              <a:lnSpc>
                <a:spcPct val="120000"/>
              </a:lnSpc>
              <a:spcBef>
                <a:spcPct val="0"/>
              </a:spcBef>
              <a:buFontTx/>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请在这里添加你的文字请在这里添加你的文字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0000"/>
              </a:lnSpc>
              <a:spcBef>
                <a:spcPct val="0"/>
              </a:spcBef>
              <a:buFontTx/>
              <a:buNone/>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导师指导</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1"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数据计算</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2"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理论分析</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3"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反复验证</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44"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itchFamily="2" charset="-122"/>
                <a:sym typeface="Calibri" panose="020F0502020204030204" charset="0"/>
              </a:defRPr>
            </a:lvl9pPr>
          </a:lstStyle>
          <a:p>
            <a:pPr>
              <a:lnSpc>
                <a:spcPct val="120000"/>
              </a:lnSpc>
              <a:spcBef>
                <a:spcPct val="0"/>
              </a:spcBef>
              <a:buFontTx/>
              <a:buNone/>
            </a:pPr>
            <a:r>
              <a:rPr lang="zh-CN" altLang="en-US" sz="2000" dirty="0" smtClean="0">
                <a:solidFill>
                  <a:srgbClr val="44546A"/>
                </a:solidFill>
                <a:latin typeface="微软雅黑" panose="020B0503020204020204" pitchFamily="34" charset="-122"/>
                <a:ea typeface="微软雅黑" panose="020B0503020204020204" pitchFamily="34" charset="-122"/>
              </a:rPr>
              <a:t>撰写论文</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选题研究结果</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2" cstate="print">
              <a:extLst>
                <a:ext uri="{28A0092B-C50C-407E-A947-70E740481C1C}">
                  <a14:useLocalDpi xmlns:a14="http://schemas.microsoft.com/office/drawing/2010/main" val="0"/>
                </a:ext>
              </a:extLst>
            </a:blip>
            <a:srcRect l="29385" t="2649" r="9956" b="4039"/>
            <a:stretch>
              <a:fillRect/>
            </a:stretch>
          </p:blipFill>
          <p:spPr bwMode="auto">
            <a:xfrm>
              <a:off x="4169570" y="1414463"/>
              <a:ext cx="1902618" cy="14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3" cstate="print">
              <a:extLst>
                <a:ext uri="{28A0092B-C50C-407E-A947-70E740481C1C}">
                  <a14:useLocalDpi xmlns:a14="http://schemas.microsoft.com/office/drawing/2010/main" val="0"/>
                </a:ext>
              </a:extLst>
            </a:blip>
            <a:srcRect l="14879" t="1617" r="25256"/>
            <a:stretch>
              <a:fillRect/>
            </a:stretch>
          </p:blipFill>
          <p:spPr bwMode="auto">
            <a:xfrm>
              <a:off x="-14288" y="1414463"/>
              <a:ext cx="1991916" cy="14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4" cstate="print">
              <a:extLst>
                <a:ext uri="{28A0092B-C50C-407E-A947-70E740481C1C}">
                  <a14:useLocalDpi xmlns:a14="http://schemas.microsoft.com/office/drawing/2010/main" val="0"/>
                </a:ext>
              </a:extLst>
            </a:blip>
            <a:srcRect r="3175" b="6429"/>
            <a:stretch>
              <a:fillRect/>
            </a:stretch>
          </p:blipFill>
          <p:spPr bwMode="auto">
            <a:xfrm>
              <a:off x="1987154" y="2856310"/>
              <a:ext cx="2182415"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rgbClr val="35669B"/>
            </a:solidFill>
            <a:ln>
              <a:noFill/>
            </a:ln>
          </p:spPr>
          <p:txBody>
            <a:bodyPr lIns="91237" tIns="45619" rIns="91237" bIns="45619"/>
            <a:lstStyle/>
            <a:p>
              <a:pPr algn="ctr" defTabSz="912495"/>
              <a:endParaRPr lang="en-US" sz="3600">
                <a:solidFill>
                  <a:schemeClr val="accent2"/>
                </a:solidFill>
                <a:latin typeface="+mn-ea"/>
              </a:endParaRPr>
            </a:p>
          </p:txBody>
        </p:sp>
        <p:sp>
          <p:nvSpPr>
            <p:cNvPr id="13" name="Rectangle 9"/>
            <p:cNvSpPr>
              <a:spLocks noChangeArrowheads="1"/>
            </p:cNvSpPr>
            <p:nvPr/>
          </p:nvSpPr>
          <p:spPr bwMode="auto">
            <a:xfrm>
              <a:off x="1977629" y="1414462"/>
              <a:ext cx="2191940" cy="1435895"/>
            </a:xfrm>
            <a:prstGeom prst="rect">
              <a:avLst/>
            </a:prstGeom>
            <a:solidFill>
              <a:srgbClr val="35669B"/>
            </a:solidFill>
            <a:ln>
              <a:noFill/>
            </a:ln>
          </p:spPr>
          <p:txBody>
            <a:bodyPr lIns="91237" tIns="45619" rIns="91237" bIns="45619"/>
            <a:lstStyle/>
            <a:p>
              <a:pPr algn="ctr" defTabSz="912495"/>
              <a:endParaRPr lang="en-US" sz="3600">
                <a:solidFill>
                  <a:schemeClr val="accent2"/>
                </a:solidFill>
                <a:latin typeface="+mn-ea"/>
              </a:endParaRPr>
            </a:p>
          </p:txBody>
        </p:sp>
        <p:sp>
          <p:nvSpPr>
            <p:cNvPr id="14" name="Freeform 101"/>
            <p:cNvSpPr>
              <a:spLocks noEditPoints="1"/>
            </p:cNvSpPr>
            <p:nvPr/>
          </p:nvSpPr>
          <p:spPr bwMode="auto">
            <a:xfrm>
              <a:off x="2195736" y="1894285"/>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latin typeface="+mn-ea"/>
                <a:ea typeface="+mn-ea"/>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6" name="Freeform 157"/>
            <p:cNvSpPr>
              <a:spLocks noEditPoints="1"/>
            </p:cNvSpPr>
            <p:nvPr/>
          </p:nvSpPr>
          <p:spPr bwMode="auto">
            <a:xfrm>
              <a:off x="787004" y="3080148"/>
              <a:ext cx="402432" cy="491728"/>
            </a:xfrm>
            <a:custGeom>
              <a:avLst/>
              <a:gdLst>
                <a:gd name="T0" fmla="*/ 41 w 41"/>
                <a:gd name="T1" fmla="*/ 44 h 50"/>
                <a:gd name="T2" fmla="*/ 35 w 41"/>
                <a:gd name="T3" fmla="*/ 50 h 50"/>
                <a:gd name="T4" fmla="*/ 5 w 41"/>
                <a:gd name="T5" fmla="*/ 50 h 50"/>
                <a:gd name="T6" fmla="*/ 0 w 41"/>
                <a:gd name="T7" fmla="*/ 44 h 50"/>
                <a:gd name="T8" fmla="*/ 0 w 41"/>
                <a:gd name="T9" fmla="*/ 5 h 50"/>
                <a:gd name="T10" fmla="*/ 5 w 41"/>
                <a:gd name="T11" fmla="*/ 0 h 50"/>
                <a:gd name="T12" fmla="*/ 35 w 41"/>
                <a:gd name="T13" fmla="*/ 0 h 50"/>
                <a:gd name="T14" fmla="*/ 41 w 41"/>
                <a:gd name="T15" fmla="*/ 5 h 50"/>
                <a:gd name="T16" fmla="*/ 41 w 41"/>
                <a:gd name="T17" fmla="*/ 44 h 50"/>
                <a:gd name="T18" fmla="*/ 36 w 41"/>
                <a:gd name="T19" fmla="*/ 5 h 50"/>
                <a:gd name="T20" fmla="*/ 35 w 41"/>
                <a:gd name="T21" fmla="*/ 4 h 50"/>
                <a:gd name="T22" fmla="*/ 5 w 41"/>
                <a:gd name="T23" fmla="*/ 4 h 50"/>
                <a:gd name="T24" fmla="*/ 4 w 41"/>
                <a:gd name="T25" fmla="*/ 5 h 50"/>
                <a:gd name="T26" fmla="*/ 4 w 41"/>
                <a:gd name="T27" fmla="*/ 40 h 50"/>
                <a:gd name="T28" fmla="*/ 5 w 41"/>
                <a:gd name="T29" fmla="*/ 41 h 50"/>
                <a:gd name="T30" fmla="*/ 35 w 41"/>
                <a:gd name="T31" fmla="*/ 41 h 50"/>
                <a:gd name="T32" fmla="*/ 36 w 41"/>
                <a:gd name="T33" fmla="*/ 40 h 50"/>
                <a:gd name="T34" fmla="*/ 36 w 41"/>
                <a:gd name="T35" fmla="*/ 5 h 50"/>
                <a:gd name="T36" fmla="*/ 20 w 41"/>
                <a:gd name="T37" fmla="*/ 43 h 50"/>
                <a:gd name="T38" fmla="*/ 18 w 41"/>
                <a:gd name="T39" fmla="*/ 45 h 50"/>
                <a:gd name="T40" fmla="*/ 20 w 41"/>
                <a:gd name="T41" fmla="*/ 48 h 50"/>
                <a:gd name="T42" fmla="*/ 23 w 41"/>
                <a:gd name="T43" fmla="*/ 45 h 50"/>
                <a:gd name="T44" fmla="*/ 20 w 4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0FABE3"/>
            </a:solidFill>
            <a:ln>
              <a:noFill/>
            </a:ln>
          </p:spPr>
          <p:txBody>
            <a:bodyPr lIns="91237" tIns="45619" rIns="91237" bIns="45619"/>
            <a:lstStyle/>
            <a:p>
              <a:endParaRPr lang="zh-CN" altLang="en-US" sz="3200">
                <a:solidFill>
                  <a:srgbClr val="005696"/>
                </a:solidFill>
                <a:latin typeface="+mn-ea"/>
                <a:ea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8" name="Freeform 52"/>
            <p:cNvSpPr>
              <a:spLocks noEditPoints="1"/>
            </p:cNvSpPr>
            <p:nvPr/>
          </p:nvSpPr>
          <p:spPr bwMode="auto">
            <a:xfrm>
              <a:off x="4302075" y="3219822"/>
              <a:ext cx="439340" cy="472678"/>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0FABE3"/>
            </a:solidFill>
            <a:ln>
              <a:noFill/>
            </a:ln>
          </p:spPr>
          <p:txBody>
            <a:bodyPr lIns="91237" tIns="45619" rIns="91237" bIns="45619"/>
            <a:lstStyle/>
            <a:p>
              <a:endParaRPr lang="zh-CN" altLang="en-US" sz="3200">
                <a:solidFill>
                  <a:srgbClr val="005696"/>
                </a:solidFill>
                <a:latin typeface="+mn-ea"/>
                <a:ea typeface="+mn-ea"/>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smtClean="0">
                  <a:solidFill>
                    <a:schemeClr val="bg1"/>
                  </a:solidFill>
                  <a:latin typeface="微软雅黑" panose="020B0503020204020204" pitchFamily="34" charset="-122"/>
                  <a:ea typeface="微软雅黑" panose="020B0503020204020204" pitchFamily="34" charset="-122"/>
                </a:rPr>
                <a:t>添加标题</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just"/>
              <a:endParaRPr lang="en-US" altLang="zh-CN" sz="1400" dirty="0">
                <a:solidFill>
                  <a:schemeClr val="bg1"/>
                </a:solidFill>
                <a:latin typeface="微软雅黑" panose="020B0503020204020204" pitchFamily="34" charset="-122"/>
                <a:ea typeface="微软雅黑" panose="020B0503020204020204" pitchFamily="34" charset="-122"/>
              </a:endParaRPr>
            </a:p>
            <a:p>
              <a:pPr algn="just"/>
              <a:r>
                <a:rPr lang="zh-CN" altLang="en-US" sz="1400" dirty="0" smtClean="0">
                  <a:solidFill>
                    <a:schemeClr val="bg1"/>
                  </a:solidFill>
                  <a:latin typeface="微软雅黑" panose="020B0503020204020204" pitchFamily="34" charset="-122"/>
                  <a:ea typeface="微软雅黑" panose="020B0503020204020204" pitchFamily="34" charset="-122"/>
                </a:rPr>
                <a:t>请</a:t>
              </a:r>
              <a:r>
                <a:rPr lang="zh-CN" altLang="en-US" sz="1400" dirty="0">
                  <a:solidFill>
                    <a:schemeClr val="bg1"/>
                  </a:solidFill>
                  <a:latin typeface="微软雅黑" panose="020B0503020204020204" pitchFamily="34" charset="-122"/>
                  <a:ea typeface="微软雅黑" panose="020B0503020204020204" pitchFamily="34" charset="-122"/>
                </a:rPr>
                <a:t>输入您的文字对目标进行说明请输入您的文字对目标进行说明请输入您的文字对目标进行</a:t>
              </a:r>
              <a:r>
                <a:rPr lang="zh-CN" altLang="en-US" sz="1400" dirty="0" smtClean="0">
                  <a:solidFill>
                    <a:schemeClr val="bg1"/>
                  </a:solidFill>
                  <a:latin typeface="微软雅黑" panose="020B0503020204020204" pitchFamily="34" charset="-122"/>
                  <a:ea typeface="微软雅黑" panose="020B0503020204020204" pitchFamily="34" charset="-122"/>
                </a:rPr>
                <a:t>说明</a:t>
              </a:r>
              <a:r>
                <a:rPr lang="zh-CN" altLang="en-US" sz="1400" dirty="0">
                  <a:solidFill>
                    <a:schemeClr val="bg1"/>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a:t>
              </a:r>
              <a:r>
                <a:rPr lang="zh-CN" altLang="en-US" sz="1400" dirty="0" smtClean="0">
                  <a:solidFill>
                    <a:schemeClr val="bg1"/>
                  </a:solidFill>
                  <a:latin typeface="微软雅黑" panose="020B0503020204020204" pitchFamily="34" charset="-122"/>
                  <a:ea typeface="微软雅黑" panose="020B0503020204020204" pitchFamily="34" charset="-122"/>
                </a:rPr>
                <a:t>说明</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TextBox 13"/>
            <p:cNvSpPr txBox="1">
              <a:spLocks noChangeArrowheads="1"/>
            </p:cNvSpPr>
            <p:nvPr/>
          </p:nvSpPr>
          <p:spPr bwMode="auto">
            <a:xfrm>
              <a:off x="472678" y="3757614"/>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zh-CN" altLang="en-US" sz="2000" b="1">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结果</a:t>
              </a:r>
              <a:r>
                <a:rPr lang="zh-CN" altLang="en-US" sz="2000" b="1" smtClean="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一</a:t>
              </a:r>
              <a:endParaRPr lang="en-US" sz="2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475060" y="3971925"/>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add your words here</a:t>
              </a:r>
              <a:endParaRPr lang="en-US" sz="120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TextBox 13"/>
            <p:cNvSpPr txBox="1">
              <a:spLocks noChangeArrowheads="1"/>
            </p:cNvSpPr>
            <p:nvPr/>
          </p:nvSpPr>
          <p:spPr bwMode="auto">
            <a:xfrm>
              <a:off x="2883917" y="196929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结果</a:t>
              </a:r>
              <a:r>
                <a:rPr lang="zh-CN" altLang="en-US" sz="2000" b="1"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二</a:t>
              </a:r>
              <a:endParaRPr 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2887490" y="2183606"/>
              <a:ext cx="1177527"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eaLnBrk="1" hangingPunct="1">
                <a:spcBef>
                  <a:spcPct val="20000"/>
                </a:spcBef>
              </a:pPr>
              <a:r>
                <a:rPr lang="en-US" sz="1200">
                  <a:solidFill>
                    <a:schemeClr val="bg1"/>
                  </a:solidFill>
                  <a:latin typeface="微软雅黑" panose="020B0503020204020204" pitchFamily="34" charset="-122"/>
                  <a:ea typeface="微软雅黑" panose="020B0503020204020204" pitchFamily="34" charset="-122"/>
                  <a:sym typeface="Arial" panose="020B0604020202020204" pitchFamily="34" charset="0"/>
                </a:rPr>
                <a:t>add your words here</a:t>
              </a:r>
              <a:endParaRPr lang="en-US" sz="12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4893343" y="3318869"/>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a:spcBef>
                  <a:spcPct val="20000"/>
                </a:spcBef>
              </a:pPr>
              <a:r>
                <a:rPr lang="zh-CN" altLang="en-US" sz="2000" b="1">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结果</a:t>
              </a:r>
              <a:r>
                <a:rPr lang="zh-CN" altLang="en-US" sz="2000" b="1" smtClean="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三</a:t>
              </a:r>
              <a:endParaRPr lang="en-US" sz="2000" b="1"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4895724" y="3533180"/>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itchFamily="2" charset="-122"/>
                </a:defRPr>
              </a:lvl1pPr>
              <a:lvl2pPr marL="742950" indent="-285750" defTabSz="1216025">
                <a:defRPr>
                  <a:solidFill>
                    <a:schemeClr val="tx1"/>
                  </a:solidFill>
                  <a:latin typeface="Calibri" panose="020F0502020204030204" charset="0"/>
                  <a:ea typeface="宋体" pitchFamily="2" charset="-122"/>
                </a:defRPr>
              </a:lvl2pPr>
              <a:lvl3pPr marL="1143000" indent="-228600" defTabSz="1216025">
                <a:defRPr>
                  <a:solidFill>
                    <a:schemeClr val="tx1"/>
                  </a:solidFill>
                  <a:latin typeface="Calibri" panose="020F0502020204030204" charset="0"/>
                  <a:ea typeface="宋体" pitchFamily="2" charset="-122"/>
                </a:defRPr>
              </a:lvl3pPr>
              <a:lvl4pPr marL="1600200" indent="-228600" defTabSz="1216025">
                <a:defRPr>
                  <a:solidFill>
                    <a:schemeClr val="tx1"/>
                  </a:solidFill>
                  <a:latin typeface="Calibri" panose="020F0502020204030204" charset="0"/>
                  <a:ea typeface="宋体" pitchFamily="2" charset="-122"/>
                </a:defRPr>
              </a:lvl4pPr>
              <a:lvl5pPr marL="2057400" indent="-228600" defTabSz="1216025">
                <a:defRPr>
                  <a:solidFill>
                    <a:schemeClr val="tx1"/>
                  </a:solidFill>
                  <a:latin typeface="Calibri" panose="020F0502020204030204" charset="0"/>
                  <a:ea typeface="宋体"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itchFamily="2" charset="-122"/>
                </a:defRPr>
              </a:lvl9pPr>
            </a:lstStyle>
            <a:p>
              <a:pPr algn="ctr" eaLnBrk="1" hangingPunct="1">
                <a:spcBef>
                  <a:spcPct val="20000"/>
                </a:spcBef>
              </a:pPr>
              <a:r>
                <a:rPr lang="en-US" sz="12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rPr>
                <a:t>add your words here</a:t>
              </a:r>
              <a:endParaRPr lang="en-US" sz="1200" dirty="0">
                <a:solidFill>
                  <a:schemeClr val="bg1">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smtClean="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887"/>
          </a:xfrm>
          <a:prstGeom prst="rect">
            <a:avLst/>
          </a:prstGeom>
        </p:spPr>
        <p:txBody>
          <a:bodyPr wrap="square" lIns="0" tIns="0" rIns="0" bIns="0">
            <a:spAutoFit/>
          </a:bodyPr>
          <a:lstStyle/>
          <a:p>
            <a:pPr algn="dist"/>
            <a:r>
              <a:rPr lang="zh-CN" altLang="en-US"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未来发展及应用</a:t>
            </a:r>
            <a:endParaRPr lang="en-US" altLang="zh-CN"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1000">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未来发展方向</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直角三角形 5"/>
          <p:cNvSpPr/>
          <p:nvPr/>
        </p:nvSpPr>
        <p:spPr>
          <a:xfrm rot="16200000">
            <a:off x="3368957" y="3908833"/>
            <a:ext cx="2244994"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直角三角形 7"/>
          <p:cNvSpPr/>
          <p:nvPr/>
        </p:nvSpPr>
        <p:spPr>
          <a:xfrm rot="8990440">
            <a:off x="5343007" y="504855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2771741"/>
            <a:ext cx="2244995" cy="133592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1" name="矩形 7"/>
          <p:cNvSpPr>
            <a:spLocks noChangeArrowheads="1"/>
          </p:cNvSpPr>
          <p:nvPr/>
        </p:nvSpPr>
        <p:spPr bwMode="auto">
          <a:xfrm rot="1800000">
            <a:off x="5372712" y="319168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smtClean="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rot="19800000" flipH="1">
            <a:off x="6371003" y="48522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270311" y="503654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6805460" y="2704993"/>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15" name="TextBox 18"/>
          <p:cNvSpPr txBox="1"/>
          <p:nvPr/>
        </p:nvSpPr>
        <p:spPr>
          <a:xfrm>
            <a:off x="7888755" y="51618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16" name="TextBox 18"/>
          <p:cNvSpPr txBox="1"/>
          <p:nvPr/>
        </p:nvSpPr>
        <p:spPr>
          <a:xfrm>
            <a:off x="1540950" y="4208767"/>
            <a:ext cx="2794610" cy="701346"/>
          </a:xfrm>
          <a:prstGeom prst="rect">
            <a:avLst/>
          </a:prstGeom>
          <a:noFill/>
        </p:spPr>
        <p:txBody>
          <a:bodyPr wrap="square" rtlCol="0">
            <a:spAutoFit/>
          </a:bodyPr>
          <a:lstStyle/>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标题数字等都可以通过点击和重新输入进行</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更改</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17" name="矩形 16"/>
          <p:cNvSpPr/>
          <p:nvPr/>
        </p:nvSpPr>
        <p:spPr>
          <a:xfrm>
            <a:off x="6802089" y="205554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1</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
        <p:nvSpPr>
          <p:cNvPr id="18" name="矩形 17"/>
          <p:cNvSpPr/>
          <p:nvPr/>
        </p:nvSpPr>
        <p:spPr>
          <a:xfrm>
            <a:off x="7799324" y="4552888"/>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a:solidFill>
                  <a:srgbClr val="44546A"/>
                </a:solidFill>
                <a:latin typeface="微软雅黑" panose="020B0503020204020204" pitchFamily="34" charset="-122"/>
                <a:ea typeface="微软雅黑" panose="020B0503020204020204" pitchFamily="34" charset="-122"/>
              </a:rPr>
              <a:t>2</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
        <p:nvSpPr>
          <p:cNvPr id="19" name="矩形 18"/>
          <p:cNvSpPr/>
          <p:nvPr/>
        </p:nvSpPr>
        <p:spPr>
          <a:xfrm>
            <a:off x="1522109" y="3498225"/>
            <a:ext cx="1218603" cy="738664"/>
          </a:xfrm>
          <a:prstGeom prst="rect">
            <a:avLst/>
          </a:prstGeom>
        </p:spPr>
        <p:txBody>
          <a:bodyPr wrap="none">
            <a:spAutoFit/>
          </a:bodyPr>
          <a:lstStyle/>
          <a:p>
            <a:pPr>
              <a:lnSpc>
                <a:spcPct val="150000"/>
              </a:lnSpc>
            </a:pPr>
            <a:r>
              <a:rPr lang="en-US" altLang="zh-CN" sz="2800" dirty="0" smtClean="0">
                <a:solidFill>
                  <a:srgbClr val="44546A"/>
                </a:solidFill>
                <a:latin typeface="微软雅黑" panose="020B0503020204020204" pitchFamily="34" charset="-122"/>
                <a:ea typeface="微软雅黑" panose="020B0503020204020204" pitchFamily="34" charset="-122"/>
              </a:rPr>
              <a:t> </a:t>
            </a:r>
            <a:r>
              <a:rPr lang="zh-CN" altLang="en-US" sz="2800" dirty="0" smtClean="0">
                <a:solidFill>
                  <a:srgbClr val="44546A"/>
                </a:solidFill>
                <a:latin typeface="微软雅黑" panose="020B0503020204020204" pitchFamily="34" charset="-122"/>
                <a:ea typeface="微软雅黑" panose="020B0503020204020204" pitchFamily="34" charset="-122"/>
              </a:rPr>
              <a:t>观点</a:t>
            </a:r>
            <a:r>
              <a:rPr lang="en-US" altLang="zh-CN" sz="2800" dirty="0" smtClean="0">
                <a:solidFill>
                  <a:srgbClr val="44546A"/>
                </a:solidFill>
                <a:latin typeface="微软雅黑" panose="020B0503020204020204" pitchFamily="34" charset="-122"/>
                <a:ea typeface="微软雅黑" panose="020B0503020204020204" pitchFamily="34" charset="-122"/>
              </a:rPr>
              <a:t>3</a:t>
            </a:r>
            <a:endParaRPr lang="en-US" altLang="zh-CN" sz="28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6423827" y="289038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6451965" y="391845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6494478" y="332914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5937416" y="335846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5680874" y="396976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3"/>
          <p:cNvSpPr>
            <a:spLocks noEditPoints="1"/>
          </p:cNvSpPr>
          <p:nvPr/>
        </p:nvSpPr>
        <p:spPr bwMode="auto">
          <a:xfrm>
            <a:off x="6303995" y="423269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rgbClr val="4A66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rgbClr val="4A66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文本框 167"/>
          <p:cNvSpPr txBox="1"/>
          <p:nvPr/>
        </p:nvSpPr>
        <p:spPr>
          <a:xfrm>
            <a:off x="1863528" y="2680845"/>
            <a:ext cx="3560462" cy="646331"/>
          </a:xfrm>
          <a:prstGeom prst="rect">
            <a:avLst/>
          </a:prstGeom>
          <a:noFill/>
        </p:spPr>
        <p:txBody>
          <a:bodyPr wrap="square" rtlCol="0">
            <a:spAutoFit/>
          </a:bodyPr>
          <a:lstStyle/>
          <a:p>
            <a:pPr>
              <a:lnSpc>
                <a:spcPct val="150000"/>
              </a:lnSpc>
            </a:pPr>
            <a:r>
              <a:rPr lang="zh-CN" altLang="en-US" sz="1200" smtClean="0">
                <a:solidFill>
                  <a:srgbClr val="44546A"/>
                </a:solidFill>
                <a:latin typeface="微软雅黑" panose="020B0503020204020204" pitchFamily="34" charset="-122"/>
                <a:ea typeface="微软雅黑" panose="020B0503020204020204" pitchFamily="34" charset="-122"/>
              </a:rPr>
              <a:t>文艺让生活更有范，文艺</a:t>
            </a:r>
            <a:r>
              <a:rPr lang="zh-CN" altLang="en-US" sz="1200">
                <a:solidFill>
                  <a:srgbClr val="44546A"/>
                </a:solidFill>
                <a:latin typeface="微软雅黑" panose="020B0503020204020204" pitchFamily="34" charset="-122"/>
                <a:ea typeface="微软雅黑" panose="020B0503020204020204" pitchFamily="34" charset="-122"/>
              </a:rPr>
              <a:t>让生活更有</a:t>
            </a:r>
            <a:r>
              <a:rPr lang="zh-CN" altLang="en-US" sz="1200" smtClean="0">
                <a:solidFill>
                  <a:srgbClr val="44546A"/>
                </a:solidFill>
                <a:latin typeface="微软雅黑" panose="020B0503020204020204" pitchFamily="34" charset="-122"/>
                <a:ea typeface="微软雅黑" panose="020B0503020204020204" pitchFamily="34" charset="-122"/>
              </a:rPr>
              <a:t>范，文艺文艺让生活更有范文艺让生活更有范。</a:t>
            </a:r>
            <a:endParaRPr lang="zh-CN" altLang="en-US" sz="1200">
              <a:solidFill>
                <a:srgbClr val="44546A"/>
              </a:solidFill>
              <a:latin typeface="微软雅黑" panose="020B0503020204020204" pitchFamily="34" charset="-122"/>
              <a:ea typeface="微软雅黑" panose="020B0503020204020204" pitchFamily="34" charset="-122"/>
            </a:endParaRPr>
          </a:p>
        </p:txBody>
      </p:sp>
      <p:sp>
        <p:nvSpPr>
          <p:cNvPr id="169" name="Isosceles Triangle 336"/>
          <p:cNvSpPr/>
          <p:nvPr/>
        </p:nvSpPr>
        <p:spPr>
          <a:xfrm rot="5400000">
            <a:off x="1605874" y="2478370"/>
            <a:ext cx="244042" cy="210382"/>
          </a:xfrm>
          <a:prstGeom prst="triangle">
            <a:avLst/>
          </a:prstGeom>
          <a:solidFill>
            <a:srgbClr val="35669B"/>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TextBox 13"/>
          <p:cNvSpPr txBox="1"/>
          <p:nvPr/>
        </p:nvSpPr>
        <p:spPr>
          <a:xfrm>
            <a:off x="1984079" y="2467473"/>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71" name="文本框 170"/>
          <p:cNvSpPr txBox="1"/>
          <p:nvPr/>
        </p:nvSpPr>
        <p:spPr>
          <a:xfrm>
            <a:off x="1863528" y="3884413"/>
            <a:ext cx="3560462" cy="646331"/>
          </a:xfrm>
          <a:prstGeom prst="rect">
            <a:avLst/>
          </a:prstGeom>
          <a:noFill/>
        </p:spPr>
        <p:txBody>
          <a:bodyPr wrap="square" rtlCol="0">
            <a:spAutoFit/>
          </a:bodyPr>
          <a:lstStyle/>
          <a:p>
            <a:pPr>
              <a:lnSpc>
                <a:spcPct val="150000"/>
              </a:lnSpc>
            </a:pPr>
            <a:r>
              <a:rPr lang="zh-CN" altLang="en-US" sz="1200" smtClean="0">
                <a:solidFill>
                  <a:srgbClr val="44546A"/>
                </a:solidFill>
                <a:latin typeface="微软雅黑" panose="020B0503020204020204" pitchFamily="34" charset="-122"/>
                <a:ea typeface="微软雅黑" panose="020B0503020204020204" pitchFamily="34" charset="-122"/>
              </a:rPr>
              <a:t>文艺让生活更有范，文艺</a:t>
            </a:r>
            <a:r>
              <a:rPr lang="zh-CN" altLang="en-US" sz="1200">
                <a:solidFill>
                  <a:srgbClr val="44546A"/>
                </a:solidFill>
                <a:latin typeface="微软雅黑" panose="020B0503020204020204" pitchFamily="34" charset="-122"/>
                <a:ea typeface="微软雅黑" panose="020B0503020204020204" pitchFamily="34" charset="-122"/>
              </a:rPr>
              <a:t>让生活更有</a:t>
            </a:r>
            <a:r>
              <a:rPr lang="zh-CN" altLang="en-US" sz="1200" smtClean="0">
                <a:solidFill>
                  <a:srgbClr val="44546A"/>
                </a:solidFill>
                <a:latin typeface="微软雅黑" panose="020B0503020204020204" pitchFamily="34" charset="-122"/>
                <a:ea typeface="微软雅黑" panose="020B0503020204020204" pitchFamily="34" charset="-122"/>
              </a:rPr>
              <a:t>范，文艺文艺让生活更有范文艺让生活更有范。</a:t>
            </a:r>
            <a:endParaRPr lang="zh-CN" altLang="en-US" sz="1200">
              <a:solidFill>
                <a:srgbClr val="44546A"/>
              </a:solidFill>
              <a:latin typeface="微软雅黑" panose="020B0503020204020204" pitchFamily="34" charset="-122"/>
              <a:ea typeface="微软雅黑" panose="020B0503020204020204" pitchFamily="34" charset="-122"/>
            </a:endParaRPr>
          </a:p>
        </p:txBody>
      </p:sp>
      <p:sp>
        <p:nvSpPr>
          <p:cNvPr id="172" name="Isosceles Triangle 336"/>
          <p:cNvSpPr/>
          <p:nvPr/>
        </p:nvSpPr>
        <p:spPr>
          <a:xfrm rot="5400000">
            <a:off x="1605874" y="3681938"/>
            <a:ext cx="244042" cy="210382"/>
          </a:xfrm>
          <a:prstGeom prst="triangle">
            <a:avLst/>
          </a:prstGeom>
          <a:solidFill>
            <a:srgbClr val="35669B"/>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TextBox 13"/>
          <p:cNvSpPr txBox="1"/>
          <p:nvPr/>
        </p:nvSpPr>
        <p:spPr>
          <a:xfrm>
            <a:off x="1984079" y="3671041"/>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文本框 173"/>
          <p:cNvSpPr txBox="1"/>
          <p:nvPr/>
        </p:nvSpPr>
        <p:spPr>
          <a:xfrm>
            <a:off x="1876529" y="5092968"/>
            <a:ext cx="3560462" cy="646331"/>
          </a:xfrm>
          <a:prstGeom prst="rect">
            <a:avLst/>
          </a:prstGeom>
          <a:noFill/>
        </p:spPr>
        <p:txBody>
          <a:bodyPr wrap="square" rtlCol="0">
            <a:spAutoFit/>
          </a:bodyPr>
          <a:lstStyle/>
          <a:p>
            <a:pPr>
              <a:lnSpc>
                <a:spcPct val="150000"/>
              </a:lnSpc>
            </a:pPr>
            <a:r>
              <a:rPr lang="zh-CN" altLang="en-US" sz="1200" smtClean="0">
                <a:solidFill>
                  <a:srgbClr val="44546A"/>
                </a:solidFill>
                <a:latin typeface="微软雅黑" panose="020B0503020204020204" pitchFamily="34" charset="-122"/>
                <a:ea typeface="微软雅黑" panose="020B0503020204020204" pitchFamily="34" charset="-122"/>
              </a:rPr>
              <a:t>文艺让生活更有范，文艺</a:t>
            </a:r>
            <a:r>
              <a:rPr lang="zh-CN" altLang="en-US" sz="1200">
                <a:solidFill>
                  <a:srgbClr val="44546A"/>
                </a:solidFill>
                <a:latin typeface="微软雅黑" panose="020B0503020204020204" pitchFamily="34" charset="-122"/>
                <a:ea typeface="微软雅黑" panose="020B0503020204020204" pitchFamily="34" charset="-122"/>
              </a:rPr>
              <a:t>让生活更有</a:t>
            </a:r>
            <a:r>
              <a:rPr lang="zh-CN" altLang="en-US" sz="1200" smtClean="0">
                <a:solidFill>
                  <a:srgbClr val="44546A"/>
                </a:solidFill>
                <a:latin typeface="微软雅黑" panose="020B0503020204020204" pitchFamily="34" charset="-122"/>
                <a:ea typeface="微软雅黑" panose="020B0503020204020204" pitchFamily="34" charset="-122"/>
              </a:rPr>
              <a:t>范，文艺文艺让生活更有范文艺让生活更有范。</a:t>
            </a:r>
            <a:endParaRPr lang="zh-CN" altLang="en-US" sz="1200">
              <a:solidFill>
                <a:srgbClr val="44546A"/>
              </a:solidFill>
              <a:latin typeface="微软雅黑" panose="020B0503020204020204" pitchFamily="34" charset="-122"/>
              <a:ea typeface="微软雅黑" panose="020B0503020204020204" pitchFamily="34" charset="-122"/>
            </a:endParaRPr>
          </a:p>
        </p:txBody>
      </p:sp>
      <p:sp>
        <p:nvSpPr>
          <p:cNvPr id="175" name="Isosceles Triangle 336"/>
          <p:cNvSpPr/>
          <p:nvPr/>
        </p:nvSpPr>
        <p:spPr>
          <a:xfrm rot="5400000">
            <a:off x="1618875" y="4890493"/>
            <a:ext cx="244042" cy="210382"/>
          </a:xfrm>
          <a:prstGeom prst="triangle">
            <a:avLst/>
          </a:prstGeom>
          <a:solidFill>
            <a:srgbClr val="35669B"/>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TextBox 13"/>
          <p:cNvSpPr txBox="1"/>
          <p:nvPr/>
        </p:nvSpPr>
        <p:spPr>
          <a:xfrm>
            <a:off x="1997080" y="4879596"/>
            <a:ext cx="1464746" cy="246221"/>
          </a:xfrm>
          <a:prstGeom prst="rect">
            <a:avLst/>
          </a:prstGeom>
          <a:noFill/>
        </p:spPr>
        <p:txBody>
          <a:bodyPr wrap="square" lIns="0" tIns="0" rIns="0" bIns="0" rtlCol="0" anchor="t" anchorCtr="0">
            <a:spAutoFit/>
          </a:bodyPr>
          <a:lstStyle/>
          <a:p>
            <a:pPr defTabSz="912495">
              <a:spcBef>
                <a:spcPct val="20000"/>
              </a:spcBef>
              <a:defRPr/>
            </a:pPr>
            <a:r>
              <a:rPr lang="zh-CN" alt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44546A"/>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advTm="1000">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smtClean="0">
                <a:solidFill>
                  <a:schemeClr val="bg1">
                    <a:lumMod val="50000"/>
                  </a:schemeClr>
                </a:solidFill>
                <a:latin typeface="微软雅黑" panose="020B0503020204020204" pitchFamily="34" charset="-122"/>
                <a:ea typeface="微软雅黑" panose="020B0503020204020204" pitchFamily="34" charset="-122"/>
              </a:rPr>
              <a:t>意义</a:t>
            </a:r>
            <a:r>
              <a:rPr lang="en-US" altLang="zh-CN" sz="1600" b="1" smtClean="0">
                <a:solidFill>
                  <a:schemeClr val="bg1">
                    <a:lumMod val="50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smtClean="0">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smtClean="0">
                <a:solidFill>
                  <a:schemeClr val="bg1">
                    <a:lumMod val="50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smtClean="0">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smtClean="0">
                <a:solidFill>
                  <a:schemeClr val="bg1">
                    <a:lumMod val="50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smtClean="0">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smtClean="0">
                <a:solidFill>
                  <a:schemeClr val="bg1">
                    <a:lumMod val="50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94289" y="1737210"/>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81794" y="2134831"/>
            <a:ext cx="2298621" cy="787523"/>
          </a:xfrm>
          <a:prstGeom prst="rect">
            <a:avLst/>
          </a:prstGeom>
          <a:noFill/>
        </p:spPr>
        <p:txBody>
          <a:bodyPr wrap="square" rtlCol="0">
            <a:spAutoFit/>
          </a:bodyPr>
          <a:lstStyle/>
          <a:p>
            <a:pPr algn="ct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a:t>
            </a:r>
            <a:r>
              <a:rPr lang="zh-CN" altLang="en-US" sz="1600" smtClean="0">
                <a:solidFill>
                  <a:srgbClr val="44546A"/>
                </a:solidFill>
                <a:latin typeface="微软雅黑" panose="020B0503020204020204" pitchFamily="34" charset="-122"/>
                <a:ea typeface="微软雅黑" panose="020B0503020204020204" pitchFamily="34" charset="-122"/>
              </a:rPr>
              <a:t>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327689" y="2516224"/>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15194" y="2913845"/>
            <a:ext cx="2298621" cy="787523"/>
          </a:xfrm>
          <a:prstGeom prst="rect">
            <a:avLst/>
          </a:prstGeom>
          <a:noFill/>
        </p:spPr>
        <p:txBody>
          <a:bodyPr wrap="square" rtlCol="0">
            <a:spAutoFit/>
          </a:bodyPr>
          <a:lstStyle/>
          <a:p>
            <a:pPr algn="ct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a:t>
            </a:r>
            <a:r>
              <a:rPr lang="zh-CN" altLang="en-US" sz="1600" smtClean="0">
                <a:solidFill>
                  <a:srgbClr val="44546A"/>
                </a:solidFill>
                <a:latin typeface="微软雅黑" panose="020B0503020204020204" pitchFamily="34" charset="-122"/>
                <a:ea typeface="微软雅黑" panose="020B0503020204020204" pitchFamily="34" charset="-122"/>
              </a:rPr>
              <a:t>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973971" y="4068929"/>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561476" y="4466550"/>
            <a:ext cx="2298621" cy="787523"/>
          </a:xfrm>
          <a:prstGeom prst="rect">
            <a:avLst/>
          </a:prstGeom>
          <a:noFill/>
        </p:spPr>
        <p:txBody>
          <a:bodyPr wrap="square" rtlCol="0">
            <a:spAutoFit/>
          </a:bodyPr>
          <a:lstStyle/>
          <a:p>
            <a:pPr algn="ct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a:t>
            </a:r>
            <a:r>
              <a:rPr lang="zh-CN" altLang="en-US" sz="1600" smtClean="0">
                <a:solidFill>
                  <a:srgbClr val="44546A"/>
                </a:solidFill>
                <a:latin typeface="微软雅黑" panose="020B0503020204020204" pitchFamily="34" charset="-122"/>
                <a:ea typeface="微软雅黑" panose="020B0503020204020204" pitchFamily="34" charset="-122"/>
              </a:rPr>
              <a:t>艺</a:t>
            </a:r>
            <a:endParaRPr lang="zh-CN" altLang="en-US" sz="1600">
              <a:solidFill>
                <a:srgbClr val="44546A"/>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9790549" y="4630965"/>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a:t>
            </a:r>
            <a:r>
              <a:rPr lang="zh-CN" altLang="en-US" sz="2000" smtClean="0">
                <a:solidFill>
                  <a:srgbClr val="44546A"/>
                </a:solidFill>
                <a:latin typeface="微软雅黑" panose="020B0503020204020204" pitchFamily="34" charset="-122"/>
                <a:ea typeface="微软雅黑" panose="020B0503020204020204" pitchFamily="34" charset="-122"/>
              </a:rPr>
              <a:t>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378054" y="5028586"/>
            <a:ext cx="2298621" cy="787523"/>
          </a:xfrm>
          <a:prstGeom prst="rect">
            <a:avLst/>
          </a:prstGeom>
          <a:noFill/>
        </p:spPr>
        <p:txBody>
          <a:bodyPr wrap="square" rtlCol="0">
            <a:spAutoFit/>
          </a:bodyPr>
          <a:lstStyle/>
          <a:p>
            <a:pPr algn="ctr">
              <a:lnSpc>
                <a:spcPct val="150000"/>
              </a:lnSpc>
            </a:pPr>
            <a:r>
              <a:rPr lang="zh-CN" altLang="en-US" sz="1600" smtClean="0">
                <a:solidFill>
                  <a:srgbClr val="44546A"/>
                </a:solidFill>
                <a:latin typeface="微软雅黑" panose="020B0503020204020204" pitchFamily="34" charset="-122"/>
                <a:ea typeface="微软雅黑" panose="020B0503020204020204" pitchFamily="34" charset="-122"/>
              </a:rPr>
              <a:t>文艺让生活更有范</a:t>
            </a:r>
            <a:r>
              <a:rPr lang="zh-CN" altLang="en-US" sz="1600">
                <a:solidFill>
                  <a:srgbClr val="44546A"/>
                </a:solidFill>
                <a:latin typeface="微软雅黑" panose="020B0503020204020204" pitchFamily="34" charset="-122"/>
                <a:ea typeface="微软雅黑" panose="020B0503020204020204" pitchFamily="34" charset="-122"/>
              </a:rPr>
              <a:t>文艺让生活更有</a:t>
            </a:r>
            <a:r>
              <a:rPr lang="zh-CN" altLang="en-US" sz="1600" smtClean="0">
                <a:solidFill>
                  <a:srgbClr val="44546A"/>
                </a:solidFill>
                <a:latin typeface="微软雅黑" panose="020B0503020204020204" pitchFamily="34" charset="-122"/>
                <a:ea typeface="微软雅黑" panose="020B0503020204020204" pitchFamily="34" charset="-122"/>
              </a:rPr>
              <a:t>范</a:t>
            </a:r>
            <a:r>
              <a:rPr lang="zh-CN" altLang="en-US" sz="1600">
                <a:solidFill>
                  <a:srgbClr val="44546A"/>
                </a:solidFill>
                <a:latin typeface="微软雅黑" panose="020B0503020204020204" pitchFamily="34" charset="-122"/>
                <a:ea typeface="微软雅黑" panose="020B0503020204020204" pitchFamily="34" charset="-122"/>
              </a:rPr>
              <a:t>文</a:t>
            </a:r>
            <a:r>
              <a:rPr lang="zh-CN" altLang="en-US" sz="1600" smtClean="0">
                <a:solidFill>
                  <a:srgbClr val="44546A"/>
                </a:solidFill>
                <a:latin typeface="微软雅黑" panose="020B0503020204020204" pitchFamily="34" charset="-122"/>
                <a:ea typeface="微软雅黑" panose="020B0503020204020204" pitchFamily="34" charset="-122"/>
              </a:rPr>
              <a:t>艺</a:t>
            </a:r>
            <a:endParaRPr lang="zh-CN" altLang="en-US" sz="160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4312468" y="-4393124"/>
            <a:ext cx="9378001" cy="9378001"/>
          </a:xfrm>
          <a:prstGeom prst="rect">
            <a:avLst/>
          </a:prstGeom>
        </p:spPr>
      </p:pic>
      <p:sp>
        <p:nvSpPr>
          <p:cNvPr id="15" name="Rectangle 47"/>
          <p:cNvSpPr/>
          <p:nvPr/>
        </p:nvSpPr>
        <p:spPr>
          <a:xfrm>
            <a:off x="7167448" y="1926545"/>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7145673" y="2833010"/>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研究现状及成果</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7145673" y="3739475"/>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实验方案及结论</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7145673" y="4662956"/>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未来发展及应用</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6588913" y="1926545"/>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01.</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6588913" y="2833010"/>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02.</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6588913" y="3739475"/>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03.</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6588913" y="4645940"/>
            <a:ext cx="516608" cy="430887"/>
          </a:xfrm>
          <a:prstGeom prst="rect">
            <a:avLst/>
          </a:prstGeom>
        </p:spPr>
        <p:txBody>
          <a:bodyPr wrap="square" lIns="0" tIns="0" rIns="0" bIns="0">
            <a:spAutoFit/>
          </a:bodyPr>
          <a:lstStyle/>
          <a:p>
            <a:pPr algn="dist"/>
            <a:r>
              <a:rPr lang="en-US" altLang="zh-CN" sz="2800" smtClean="0">
                <a:solidFill>
                  <a:srgbClr val="35669B"/>
                </a:solidFill>
                <a:latin typeface="微软雅黑" panose="020B0503020204020204" pitchFamily="34" charset="-122"/>
                <a:ea typeface="微软雅黑" panose="020B0503020204020204" pitchFamily="34" charset="-122"/>
                <a:cs typeface="Arial" panose="020B0604020202020204" pitchFamily="34" charset="0"/>
              </a:rPr>
              <a:t>04.</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2125613" y="2907580"/>
            <a:ext cx="3222080" cy="646331"/>
          </a:xfrm>
          <a:prstGeom prst="rect">
            <a:avLst/>
          </a:prstGeom>
          <a:noFill/>
        </p:spPr>
        <p:txBody>
          <a:bodyPr wrap="square" rtlCol="0">
            <a:spAutoFit/>
          </a:bodyPr>
          <a:lstStyle/>
          <a:p>
            <a:pPr algn="r"/>
            <a:r>
              <a:rPr lang="en-US" altLang="zh-CN" sz="3600" b="1" dirty="0" smtClean="0">
                <a:solidFill>
                  <a:srgbClr val="35669B"/>
                </a:solidFill>
                <a:latin typeface="微软雅黑" panose="020B0503020204020204" pitchFamily="34" charset="-122"/>
                <a:ea typeface="微软雅黑" panose="020B0503020204020204" pitchFamily="34" charset="-122"/>
              </a:rPr>
              <a:t> </a:t>
            </a:r>
            <a:r>
              <a:rPr lang="zh-CN" altLang="en-US" sz="3600" b="1" dirty="0" smtClean="0">
                <a:solidFill>
                  <a:srgbClr val="35669B"/>
                </a:solidFill>
                <a:latin typeface="微软雅黑" panose="020B0503020204020204" pitchFamily="34" charset="-122"/>
                <a:ea typeface="微软雅黑" panose="020B0503020204020204" pitchFamily="34" charset="-122"/>
              </a:rPr>
              <a:t>目录</a:t>
            </a:r>
            <a:endParaRPr lang="zh-CN" altLang="en-US" sz="3600" b="1" dirty="0">
              <a:solidFill>
                <a:srgbClr val="35669B"/>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8576626" y="2168999"/>
            <a:ext cx="9378001" cy="9378001"/>
          </a:xfrm>
          <a:prstGeom prst="rect">
            <a:avLst/>
          </a:prstGeom>
        </p:spPr>
      </p:pic>
    </p:spTree>
  </p:cSld>
  <p:clrMapOvr>
    <a:masterClrMapping/>
  </p:clrMapOvr>
  <p:transition advTm="1000">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1670932" y="2285604"/>
            <a:ext cx="6996681" cy="2953955"/>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711" y="1209594"/>
            <a:ext cx="4375803" cy="5132918"/>
          </a:xfrm>
          <a:prstGeom prst="rect">
            <a:avLst/>
          </a:prstGeom>
        </p:spPr>
      </p:pic>
      <p:sp>
        <p:nvSpPr>
          <p:cNvPr id="32" name="矩形 31"/>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bg1"/>
                </a:solidFill>
                <a:latin typeface="微软雅黑" panose="020B0503020204020204" pitchFamily="34" charset="-122"/>
                <a:ea typeface="微软雅黑" panose="020B0503020204020204" pitchFamily="34" charset="-122"/>
              </a:rPr>
              <a:t>添加小标题</a:t>
            </a:r>
            <a:endParaRPr lang="en-US" altLang="zh-CN" sz="2400" b="1"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6074657" y="-2718320"/>
            <a:ext cx="9378001" cy="9378001"/>
          </a:xfrm>
          <a:prstGeom prst="rect">
            <a:avLst/>
          </a:prstGeom>
        </p:spPr>
      </p:pic>
      <p:sp>
        <p:nvSpPr>
          <p:cNvPr id="6" name="文本框 5"/>
          <p:cNvSpPr txBox="1"/>
          <p:nvPr/>
        </p:nvSpPr>
        <p:spPr>
          <a:xfrm>
            <a:off x="948734" y="1956914"/>
            <a:ext cx="2060294" cy="923330"/>
          </a:xfrm>
          <a:prstGeom prst="rect">
            <a:avLst/>
          </a:prstGeom>
          <a:noFill/>
        </p:spPr>
        <p:txBody>
          <a:bodyPr wrap="square" rtlCol="0">
            <a:spAutoFit/>
          </a:bodyPr>
          <a:lstStyle/>
          <a:p>
            <a:r>
              <a:rPr lang="en-US" altLang="zh-CN" sz="5400" dirty="0" smtClean="0">
                <a:solidFill>
                  <a:srgbClr val="35669B"/>
                </a:solidFill>
              </a:rPr>
              <a:t>201X</a:t>
            </a:r>
            <a:endParaRPr lang="zh-CN" altLang="en-US" sz="5400" dirty="0">
              <a:solidFill>
                <a:srgbClr val="35669B"/>
              </a:solidFill>
            </a:endParaRPr>
          </a:p>
        </p:txBody>
      </p:sp>
      <p:sp>
        <p:nvSpPr>
          <p:cNvPr id="7" name="文本框 6"/>
          <p:cNvSpPr txBox="1"/>
          <p:nvPr/>
        </p:nvSpPr>
        <p:spPr>
          <a:xfrm>
            <a:off x="948734" y="2866818"/>
            <a:ext cx="4490977" cy="646331"/>
          </a:xfrm>
          <a:prstGeom prst="rect">
            <a:avLst/>
          </a:prstGeom>
          <a:noFill/>
        </p:spPr>
        <p:txBody>
          <a:bodyPr wrap="square" rtlCol="0">
            <a:spAutoFit/>
          </a:bodyPr>
          <a:lstStyle/>
          <a:p>
            <a:pPr algn="dist"/>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感谢导师们的倾听</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041332" y="3773346"/>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996793" y="4799757"/>
            <a:ext cx="4357722" cy="405114"/>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219175" y="4831699"/>
            <a:ext cx="4038623" cy="338554"/>
          </a:xfrm>
          <a:prstGeom prst="rect">
            <a:avLst/>
          </a:prstGeom>
          <a:noFill/>
        </p:spPr>
        <p:txBody>
          <a:bodyPr wrap="square" rtlCol="0">
            <a:spAutoFit/>
          </a:bodyPr>
          <a:lstStyle/>
          <a:p>
            <a:r>
              <a:rPr lang="zh-CN" altLang="en-US" sz="1600" b="1" dirty="0">
                <a:solidFill>
                  <a:schemeClr val="bg1"/>
                </a:solidFill>
                <a:latin typeface="方正黑体简体" panose="03000509000000000000" pitchFamily="65" charset="-122"/>
                <a:ea typeface="方正黑体简体" panose="03000509000000000000" pitchFamily="65" charset="-122"/>
              </a:rPr>
              <a:t>汇报人</a:t>
            </a:r>
            <a:r>
              <a:rPr lang="zh-CN" altLang="en-US" sz="1600" b="1" dirty="0" smtClean="0">
                <a:solidFill>
                  <a:schemeClr val="bg1"/>
                </a:solidFill>
                <a:latin typeface="方正黑体简体" panose="03000509000000000000" pitchFamily="65" charset="-122"/>
                <a:ea typeface="方正黑体简体" panose="03000509000000000000" pitchFamily="65" charset="-122"/>
              </a:rPr>
              <a:t>：青课      </a:t>
            </a:r>
            <a:r>
              <a:rPr lang="zh-CN" altLang="en-US" sz="1600" b="1" dirty="0">
                <a:solidFill>
                  <a:schemeClr val="bg1"/>
                </a:solidFill>
                <a:latin typeface="方正黑体简体" panose="03000509000000000000" pitchFamily="65" charset="-122"/>
                <a:ea typeface="方正黑体简体" panose="03000509000000000000" pitchFamily="65" charset="-122"/>
              </a:rPr>
              <a:t>汇报时间：</a:t>
            </a:r>
            <a:r>
              <a:rPr lang="en-US" altLang="zh-CN" sz="1600" b="1" dirty="0">
                <a:solidFill>
                  <a:schemeClr val="bg1"/>
                </a:solidFill>
                <a:latin typeface="方正黑体简体" panose="03000509000000000000" pitchFamily="65" charset="-122"/>
                <a:ea typeface="方正黑体简体" panose="03000509000000000000" pitchFamily="65" charset="-122"/>
              </a:rPr>
              <a:t>XX</a:t>
            </a:r>
            <a:r>
              <a:rPr lang="zh-CN" altLang="en-US" sz="1600" b="1" dirty="0">
                <a:solidFill>
                  <a:schemeClr val="bg1"/>
                </a:solidFill>
                <a:latin typeface="方正黑体简体" panose="03000509000000000000" pitchFamily="65" charset="-122"/>
                <a:ea typeface="方正黑体简体" panose="03000509000000000000" pitchFamily="65" charset="-122"/>
              </a:rPr>
              <a:t>年</a:t>
            </a:r>
            <a:r>
              <a:rPr lang="en-US" altLang="zh-CN" sz="1600" b="1" dirty="0">
                <a:solidFill>
                  <a:schemeClr val="bg1"/>
                </a:solidFill>
                <a:latin typeface="方正黑体简体" panose="03000509000000000000" pitchFamily="65" charset="-122"/>
                <a:ea typeface="方正黑体简体" panose="03000509000000000000" pitchFamily="65" charset="-122"/>
              </a:rPr>
              <a:t>XX</a:t>
            </a:r>
            <a:r>
              <a:rPr lang="zh-CN" altLang="en-US" sz="1600" b="1" dirty="0">
                <a:solidFill>
                  <a:schemeClr val="bg1"/>
                </a:solidFill>
                <a:latin typeface="方正黑体简体" panose="03000509000000000000" pitchFamily="65" charset="-122"/>
                <a:ea typeface="方正黑体简体" panose="03000509000000000000" pitchFamily="65" charset="-122"/>
              </a:rPr>
              <a:t>月</a:t>
            </a:r>
            <a:endParaRPr lang="zh-CN" altLang="en-US" sz="1600" dirty="0">
              <a:solidFill>
                <a:schemeClr val="bg1"/>
              </a:solidFill>
              <a:latin typeface="方正黑体简体" panose="03000509000000000000" pitchFamily="65" charset="-122"/>
              <a:ea typeface="方正黑体简体" panose="03000509000000000000" pitchFamily="65" charset="-122"/>
            </a:endParaRPr>
          </a:p>
        </p:txBody>
      </p:sp>
    </p:spTree>
  </p:cSld>
  <p:clrMapOvr>
    <a:masterClrMapping/>
  </p:clrMapOvr>
  <p:transition advTm="1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smtClean="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887"/>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100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6"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选题背景概述</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292416" y="94063"/>
            <a:ext cx="413640"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691923" y="2316860"/>
            <a:ext cx="8101498" cy="3079006"/>
          </a:xfrm>
          <a:prstGeom prst="rect">
            <a:avLst/>
          </a:prstGeom>
          <a:solidFill>
            <a:srgbClr val="35669B"/>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endParaRPr>
          </a:p>
        </p:txBody>
      </p:sp>
      <p:sp>
        <p:nvSpPr>
          <p:cNvPr id="9" name="Rectangle 47"/>
          <p:cNvSpPr/>
          <p:nvPr/>
        </p:nvSpPr>
        <p:spPr>
          <a:xfrm>
            <a:off x="691923" y="1628777"/>
            <a:ext cx="3317818" cy="430887"/>
          </a:xfrm>
          <a:prstGeom prst="rect">
            <a:avLst/>
          </a:prstGeom>
        </p:spPr>
        <p:txBody>
          <a:bodyPr wrap="square" lIns="0" tIns="0" rIns="0" bIns="0">
            <a:spAutoFit/>
          </a:bodyPr>
          <a:lstStyle/>
          <a:p>
            <a:r>
              <a:rPr lang="zh-CN" altLang="en-US" sz="2800" b="1">
                <a:solidFill>
                  <a:srgbClr val="44546A"/>
                </a:solidFill>
                <a:latin typeface="微软雅黑" panose="020B0503020204020204" pitchFamily="34" charset="-122"/>
                <a:ea typeface="微软雅黑" panose="020B0503020204020204" pitchFamily="34" charset="-122"/>
                <a:cs typeface="Arial" panose="020B0604020202020204" pitchFamily="34" charset="0"/>
              </a:rPr>
              <a:t>背景</a:t>
            </a:r>
            <a:r>
              <a:rPr lang="zh-CN" altLang="en-US" sz="2800" b="1"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概述</a:t>
            </a:r>
            <a:r>
              <a:rPr lang="en-US" altLang="zh-CN" b="1" smtClean="0">
                <a:solidFill>
                  <a:schemeClr val="bg1">
                    <a:lumMod val="50000"/>
                  </a:schemeClr>
                </a:solidFill>
                <a:latin typeface="微软雅黑" panose="020B0503020204020204" pitchFamily="34" charset="-122"/>
                <a:ea typeface="微软雅黑" panose="020B0503020204020204" pitchFamily="34" charset="-122"/>
              </a:rPr>
              <a:t>PREFACE</a:t>
            </a:r>
            <a:endParaRPr lang="zh-CN" altLang="en-US" b="1">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39493" y="2688924"/>
            <a:ext cx="7135373" cy="1569660"/>
          </a:xfrm>
          <a:prstGeom prst="rect">
            <a:avLst/>
          </a:prstGeom>
          <a:noFill/>
        </p:spPr>
        <p:txBody>
          <a:bodyPr wrap="square" rtlCol="0">
            <a:spAutoFit/>
          </a:bodyPr>
          <a:lstStyle/>
          <a:p>
            <a:pPr>
              <a:lnSpc>
                <a:spcPct val="150000"/>
              </a:lnSpc>
            </a:pPr>
            <a:r>
              <a:rPr lang="zh-CN" altLang="en-US" sz="1600" smtClean="0">
                <a:solidFill>
                  <a:schemeClr val="bg1"/>
                </a:solidFill>
                <a:latin typeface="微软雅黑" panose="020B0503020204020204" pitchFamily="34" charset="-122"/>
                <a:ea typeface="微软雅黑" panose="020B0503020204020204" pitchFamily="34" charset="-122"/>
              </a:rPr>
              <a:t>文艺让生活更有范，文艺</a:t>
            </a:r>
            <a:r>
              <a:rPr lang="zh-CN" altLang="en-US" sz="1600">
                <a:solidFill>
                  <a:schemeClr val="bg1"/>
                </a:solidFill>
                <a:latin typeface="微软雅黑" panose="020B0503020204020204" pitchFamily="34" charset="-122"/>
                <a:ea typeface="微软雅黑" panose="020B0503020204020204" pitchFamily="34" charset="-122"/>
              </a:rPr>
              <a:t>让生活更有</a:t>
            </a:r>
            <a:r>
              <a:rPr lang="zh-CN" altLang="en-US" sz="1600" smtClean="0">
                <a:solidFill>
                  <a:schemeClr val="bg1"/>
                </a:solidFill>
                <a:latin typeface="微软雅黑" panose="020B0503020204020204" pitchFamily="34" charset="-122"/>
                <a:ea typeface="微软雅黑" panose="020B0503020204020204" pitchFamily="34" charset="-122"/>
              </a:rPr>
              <a:t>范，文艺文艺让生活更有范文艺让生活更有范。文艺让生活更有范，文艺</a:t>
            </a:r>
            <a:r>
              <a:rPr lang="zh-CN" altLang="en-US" sz="1600">
                <a:solidFill>
                  <a:schemeClr val="bg1"/>
                </a:solidFill>
                <a:latin typeface="微软雅黑" panose="020B0503020204020204" pitchFamily="34" charset="-122"/>
                <a:ea typeface="微软雅黑" panose="020B0503020204020204" pitchFamily="34" charset="-122"/>
              </a:rPr>
              <a:t>让生活更有</a:t>
            </a:r>
            <a:r>
              <a:rPr lang="zh-CN" altLang="en-US" sz="1600" smtClean="0">
                <a:solidFill>
                  <a:schemeClr val="bg1"/>
                </a:solidFill>
                <a:latin typeface="微软雅黑" panose="020B0503020204020204" pitchFamily="34" charset="-122"/>
                <a:ea typeface="微软雅黑" panose="020B0503020204020204" pitchFamily="34" charset="-122"/>
              </a:rPr>
              <a:t>范。文艺让更</a:t>
            </a:r>
            <a:r>
              <a:rPr lang="zh-CN" altLang="en-US" sz="1600">
                <a:solidFill>
                  <a:schemeClr val="bg1"/>
                </a:solidFill>
                <a:latin typeface="微软雅黑" panose="020B0503020204020204" pitchFamily="34" charset="-122"/>
                <a:ea typeface="微软雅黑" panose="020B0503020204020204" pitchFamily="34" charset="-122"/>
              </a:rPr>
              <a:t>有范文艺文艺让生活更有范文</a:t>
            </a:r>
            <a:r>
              <a:rPr lang="zh-CN" altLang="en-US" sz="1600" smtClean="0">
                <a:solidFill>
                  <a:schemeClr val="bg1"/>
                </a:solidFill>
                <a:latin typeface="微软雅黑" panose="020B0503020204020204" pitchFamily="34" charset="-122"/>
                <a:ea typeface="微软雅黑" panose="020B0503020204020204" pitchFamily="34" charset="-122"/>
              </a:rPr>
              <a:t>艺。让</a:t>
            </a:r>
            <a:r>
              <a:rPr lang="zh-CN" altLang="en-US" sz="1600">
                <a:solidFill>
                  <a:schemeClr val="bg1"/>
                </a:solidFill>
                <a:latin typeface="微软雅黑" panose="020B0503020204020204" pitchFamily="34" charset="-122"/>
                <a:ea typeface="微软雅黑" panose="020B0503020204020204" pitchFamily="34" charset="-122"/>
              </a:rPr>
              <a:t>生活更有范文艺</a:t>
            </a:r>
            <a:r>
              <a:rPr lang="zh-CN" altLang="en-US" sz="1600" smtClean="0">
                <a:solidFill>
                  <a:schemeClr val="bg1"/>
                </a:solidFill>
                <a:latin typeface="微软雅黑" panose="020B0503020204020204" pitchFamily="34" charset="-122"/>
                <a:ea typeface="微软雅黑" panose="020B0503020204020204" pitchFamily="34" charset="-122"/>
              </a:rPr>
              <a:t>文艺，</a:t>
            </a:r>
            <a:r>
              <a:rPr lang="zh-CN" altLang="en-US" sz="1600">
                <a:solidFill>
                  <a:schemeClr val="bg1"/>
                </a:solidFill>
                <a:latin typeface="微软雅黑" panose="020B0503020204020204" pitchFamily="34" charset="-122"/>
                <a:ea typeface="微软雅黑" panose="020B0503020204020204" pitchFamily="34" charset="-122"/>
              </a:rPr>
              <a:t>文艺让更有范文艺文艺让生活更有范文艺。让生活更有范文艺</a:t>
            </a:r>
            <a:r>
              <a:rPr lang="zh-CN" altLang="en-US" sz="1600" smtClean="0">
                <a:solidFill>
                  <a:schemeClr val="bg1"/>
                </a:solidFill>
                <a:latin typeface="微软雅黑" panose="020B0503020204020204" pitchFamily="34" charset="-122"/>
                <a:ea typeface="微软雅黑" panose="020B0503020204020204" pitchFamily="34" charset="-122"/>
              </a:rPr>
              <a:t>文艺。</a:t>
            </a:r>
            <a:endParaRPr lang="zh-CN" altLang="en-US" sz="1600">
              <a:solidFill>
                <a:schemeClr val="bg1"/>
              </a:solidFill>
              <a:latin typeface="微软雅黑" panose="020B0503020204020204" pitchFamily="34" charset="-122"/>
              <a:ea typeface="微软雅黑" panose="020B0503020204020204" pitchFamily="34" charset="-122"/>
            </a:endParaRPr>
          </a:p>
        </p:txBody>
      </p:sp>
      <p:pic>
        <p:nvPicPr>
          <p:cNvPr id="11" name="Picture 3" descr="C:\Users\Administrator\Desktop\2.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773325" y="346842"/>
            <a:ext cx="5613450" cy="616908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133457" y="4258584"/>
            <a:ext cx="7135373" cy="830997"/>
          </a:xfrm>
          <a:prstGeom prst="rect">
            <a:avLst/>
          </a:prstGeom>
          <a:noFill/>
        </p:spPr>
        <p:txBody>
          <a:bodyPr wrap="square" rtlCol="0">
            <a:spAutoFit/>
          </a:bodyPr>
          <a:lstStyle/>
          <a:p>
            <a:pPr>
              <a:lnSpc>
                <a:spcPct val="150000"/>
              </a:lnSpc>
            </a:pPr>
            <a:r>
              <a:rPr lang="zh-CN" altLang="en-US" sz="1600" smtClean="0">
                <a:solidFill>
                  <a:schemeClr val="bg1"/>
                </a:solidFill>
                <a:latin typeface="微软雅黑" panose="020B0503020204020204" pitchFamily="34" charset="-122"/>
                <a:ea typeface="微软雅黑" panose="020B0503020204020204" pitchFamily="34" charset="-122"/>
              </a:rPr>
              <a:t>文艺让生活更有范，文艺</a:t>
            </a:r>
            <a:r>
              <a:rPr lang="zh-CN" altLang="en-US" sz="1600">
                <a:solidFill>
                  <a:schemeClr val="bg1"/>
                </a:solidFill>
                <a:latin typeface="微软雅黑" panose="020B0503020204020204" pitchFamily="34" charset="-122"/>
                <a:ea typeface="微软雅黑" panose="020B0503020204020204" pitchFamily="34" charset="-122"/>
              </a:rPr>
              <a:t>让生活更有</a:t>
            </a:r>
            <a:r>
              <a:rPr lang="zh-CN" altLang="en-US" sz="1600" smtClean="0">
                <a:solidFill>
                  <a:schemeClr val="bg1"/>
                </a:solidFill>
                <a:latin typeface="微软雅黑" panose="020B0503020204020204" pitchFamily="34" charset="-122"/>
                <a:ea typeface="微软雅黑" panose="020B0503020204020204" pitchFamily="34" charset="-122"/>
              </a:rPr>
              <a:t>范，文艺文艺让生活更有范文艺让生活更有范。文艺让生活更有范，文艺</a:t>
            </a:r>
            <a:r>
              <a:rPr lang="zh-CN" altLang="en-US" sz="1600">
                <a:solidFill>
                  <a:schemeClr val="bg1"/>
                </a:solidFill>
                <a:latin typeface="微软雅黑" panose="020B0503020204020204" pitchFamily="34" charset="-122"/>
                <a:ea typeface="微软雅黑" panose="020B0503020204020204" pitchFamily="34" charset="-122"/>
              </a:rPr>
              <a:t>让生活更有</a:t>
            </a:r>
            <a:r>
              <a:rPr lang="zh-CN" altLang="en-US" sz="1600" smtClean="0">
                <a:solidFill>
                  <a:schemeClr val="bg1"/>
                </a:solidFill>
                <a:latin typeface="微软雅黑" panose="020B0503020204020204" pitchFamily="34" charset="-122"/>
                <a:ea typeface="微软雅黑" panose="020B0503020204020204" pitchFamily="34" charset="-122"/>
              </a:rPr>
              <a:t>范。</a:t>
            </a:r>
            <a:endParaRPr lang="zh-CN" altLang="en-US" sz="16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13640"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a:t>
            </a:r>
            <a:r>
              <a:rPr lang="zh-CN" altLang="en-US" sz="2800">
                <a:solidFill>
                  <a:srgbClr val="44546A"/>
                </a:solidFill>
                <a:latin typeface="微软雅黑" panose="020B0503020204020204" pitchFamily="34" charset="-122"/>
                <a:ea typeface="微软雅黑" panose="020B0503020204020204" pitchFamily="34" charset="-122"/>
                <a:cs typeface="Arial" panose="020B0604020202020204" pitchFamily="34" charset="0"/>
              </a:rPr>
              <a:t>意义</a:t>
            </a:r>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概述</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a:xfrm>
            <a:off x="1964575" y="1761203"/>
            <a:ext cx="8174327" cy="2047168"/>
          </a:xfrm>
          <a:prstGeom prst="rect">
            <a:avLst/>
          </a:prstGeom>
          <a:blipFill rotWithShape="1">
            <a:blip r:embed="rId2" cstate="print"/>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964575" y="1761203"/>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64575"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3924661"/>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14037" y="1943551"/>
            <a:ext cx="1653163" cy="707886"/>
          </a:xfrm>
          <a:prstGeom prst="rect">
            <a:avLst/>
          </a:prstGeom>
          <a:noFill/>
        </p:spPr>
        <p:txBody>
          <a:bodyPr wrap="square" rtlCol="0">
            <a:spAutoFit/>
          </a:bodyPr>
          <a:lstStyle/>
          <a:p>
            <a:r>
              <a:rPr lang="en-US" altLang="zh-CN" sz="4000" dirty="0" smtClean="0">
                <a:solidFill>
                  <a:schemeClr val="bg1"/>
                </a:solidFill>
              </a:rPr>
              <a:t>6,000</a:t>
            </a:r>
            <a:endParaRPr lang="zh-CN" altLang="en-US" sz="4000" dirty="0">
              <a:solidFill>
                <a:schemeClr val="bg1"/>
              </a:solidFill>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endParaRPr>
          </a:p>
        </p:txBody>
      </p:sp>
      <p:sp>
        <p:nvSpPr>
          <p:cNvPr id="18" name="文本框 17"/>
          <p:cNvSpPr txBox="1"/>
          <p:nvPr/>
        </p:nvSpPr>
        <p:spPr>
          <a:xfrm>
            <a:off x="2614037" y="4029248"/>
            <a:ext cx="1653163" cy="707886"/>
          </a:xfrm>
          <a:prstGeom prst="rect">
            <a:avLst/>
          </a:prstGeom>
          <a:noFill/>
        </p:spPr>
        <p:txBody>
          <a:bodyPr wrap="square" rtlCol="0">
            <a:spAutoFit/>
          </a:bodyPr>
          <a:lstStyle/>
          <a:p>
            <a:r>
              <a:rPr lang="en-US" altLang="zh-CN" sz="4000" dirty="0" smtClean="0">
                <a:solidFill>
                  <a:schemeClr val="bg1"/>
                </a:solidFill>
              </a:rPr>
              <a:t>4,800</a:t>
            </a:r>
            <a:endParaRPr lang="zh-CN" altLang="en-US" sz="4000" dirty="0">
              <a:solidFill>
                <a:schemeClr val="bg1"/>
              </a:solidFill>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endParaRPr>
          </a:p>
        </p:txBody>
      </p:sp>
      <p:sp>
        <p:nvSpPr>
          <p:cNvPr id="21" name="文本框 20"/>
          <p:cNvSpPr txBox="1"/>
          <p:nvPr/>
        </p:nvSpPr>
        <p:spPr>
          <a:xfrm>
            <a:off x="5373287" y="4029248"/>
            <a:ext cx="1653163" cy="707886"/>
          </a:xfrm>
          <a:prstGeom prst="rect">
            <a:avLst/>
          </a:prstGeom>
          <a:noFill/>
        </p:spPr>
        <p:txBody>
          <a:bodyPr wrap="square" rtlCol="0">
            <a:spAutoFit/>
          </a:bodyPr>
          <a:lstStyle/>
          <a:p>
            <a:r>
              <a:rPr lang="en-US" altLang="zh-CN" sz="4000" dirty="0" smtClean="0">
                <a:solidFill>
                  <a:schemeClr val="bg1"/>
                </a:solidFill>
              </a:rPr>
              <a:t>8,200</a:t>
            </a:r>
            <a:endParaRPr lang="zh-CN" altLang="en-US" sz="4000" dirty="0">
              <a:solidFill>
                <a:schemeClr val="bg1"/>
              </a:solidFill>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、行距</a:t>
            </a: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等进行修改</a:t>
            </a:r>
            <a:r>
              <a:rPr lang="zh-CN" altLang="en-US" sz="10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endParaRPr>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8017335" y="5353499"/>
            <a:ext cx="1621965"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13640"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国内外研究现状</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27"/>
          <p:cNvGrpSpPr/>
          <p:nvPr>
            <p:custDataLst>
              <p:tags r:id="rId2"/>
            </p:custDataLst>
          </p:nvPr>
        </p:nvGrpSpPr>
        <p:grpSpPr bwMode="gray">
          <a:xfrm>
            <a:off x="5662023" y="2342218"/>
            <a:ext cx="6154608" cy="3799349"/>
            <a:chOff x="1832768" y="1268759"/>
            <a:chExt cx="6240462" cy="3571875"/>
          </a:xfrm>
          <a:solidFill>
            <a:schemeClr val="tx2">
              <a:alpha val="71000"/>
            </a:schemeClr>
          </a:solidFill>
        </p:grpSpPr>
        <p:sp>
          <p:nvSpPr>
            <p:cNvPr id="8"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5" name="Group 69"/>
            <p:cNvGrpSpPr>
              <a:grpSpLocks noChangeAspect="1"/>
            </p:cNvGrpSpPr>
            <p:nvPr/>
          </p:nvGrpSpPr>
          <p:grpSpPr bwMode="gray">
            <a:xfrm>
              <a:off x="6801642" y="3364259"/>
              <a:ext cx="161925" cy="231775"/>
              <a:chOff x="3802" y="2280"/>
              <a:chExt cx="102" cy="146"/>
            </a:xfrm>
            <a:grpFill/>
          </p:grpSpPr>
          <p:sp>
            <p:nvSpPr>
              <p:cNvPr id="351"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3"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7"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6"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42" name="Group 97"/>
            <p:cNvGrpSpPr>
              <a:grpSpLocks noChangeAspect="1"/>
            </p:cNvGrpSpPr>
            <p:nvPr/>
          </p:nvGrpSpPr>
          <p:grpSpPr bwMode="gray">
            <a:xfrm>
              <a:off x="5818980" y="3002309"/>
              <a:ext cx="636588" cy="587375"/>
              <a:chOff x="3183" y="2052"/>
              <a:chExt cx="401" cy="370"/>
            </a:xfrm>
            <a:grpFill/>
          </p:grpSpPr>
          <p:sp>
            <p:nvSpPr>
              <p:cNvPr id="344"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43"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44" name="Group 106"/>
            <p:cNvGrpSpPr>
              <a:grpSpLocks noChangeAspect="1"/>
            </p:cNvGrpSpPr>
            <p:nvPr/>
          </p:nvGrpSpPr>
          <p:grpSpPr bwMode="gray">
            <a:xfrm>
              <a:off x="7017542" y="2807047"/>
              <a:ext cx="282575" cy="320675"/>
              <a:chOff x="3938" y="1929"/>
              <a:chExt cx="178" cy="202"/>
            </a:xfrm>
            <a:grpFill/>
          </p:grpSpPr>
          <p:sp>
            <p:nvSpPr>
              <p:cNvPr id="340"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45"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35669B">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0" name="Group 116"/>
            <p:cNvGrpSpPr>
              <a:grpSpLocks noChangeAspect="1"/>
            </p:cNvGrpSpPr>
            <p:nvPr/>
          </p:nvGrpSpPr>
          <p:grpSpPr bwMode="gray">
            <a:xfrm>
              <a:off x="5099842" y="1268760"/>
              <a:ext cx="2973388" cy="1638300"/>
              <a:chOff x="2730" y="960"/>
              <a:chExt cx="1873" cy="1032"/>
            </a:xfrm>
            <a:grpFill/>
          </p:grpSpPr>
          <p:grpSp>
            <p:nvGrpSpPr>
              <p:cNvPr id="323" name="Group 117"/>
              <p:cNvGrpSpPr>
                <a:grpSpLocks noChangeAspect="1"/>
              </p:cNvGrpSpPr>
              <p:nvPr/>
            </p:nvGrpSpPr>
            <p:grpSpPr bwMode="gray">
              <a:xfrm>
                <a:off x="3044" y="960"/>
                <a:ext cx="1473" cy="481"/>
                <a:chOff x="3044" y="960"/>
                <a:chExt cx="1473" cy="481"/>
              </a:xfrm>
              <a:grpFill/>
            </p:grpSpPr>
            <p:sp>
              <p:nvSpPr>
                <p:cNvPr id="327"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9"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3"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6"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7"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4"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5"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51" name="Group 135"/>
            <p:cNvGrpSpPr>
              <a:grpSpLocks noChangeAspect="1"/>
            </p:cNvGrpSpPr>
            <p:nvPr/>
          </p:nvGrpSpPr>
          <p:grpSpPr bwMode="gray">
            <a:xfrm>
              <a:off x="5214142" y="2886422"/>
              <a:ext cx="647700" cy="585788"/>
              <a:chOff x="2802" y="1979"/>
              <a:chExt cx="408" cy="369"/>
            </a:xfrm>
            <a:grpFill/>
          </p:grpSpPr>
          <p:sp>
            <p:nvSpPr>
              <p:cNvPr id="296"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97" name="Group 137"/>
              <p:cNvGrpSpPr>
                <a:grpSpLocks noChangeAspect="1"/>
              </p:cNvGrpSpPr>
              <p:nvPr/>
            </p:nvGrpSpPr>
            <p:grpSpPr bwMode="gray">
              <a:xfrm>
                <a:off x="2889" y="2101"/>
                <a:ext cx="17" cy="51"/>
                <a:chOff x="2889" y="2101"/>
                <a:chExt cx="17" cy="51"/>
              </a:xfrm>
              <a:grpFill/>
            </p:grpSpPr>
            <p:sp>
              <p:nvSpPr>
                <p:cNvPr id="320"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98"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0" name="Group 145"/>
              <p:cNvGrpSpPr>
                <a:grpSpLocks noChangeAspect="1"/>
              </p:cNvGrpSpPr>
              <p:nvPr/>
            </p:nvGrpSpPr>
            <p:grpSpPr bwMode="gray">
              <a:xfrm>
                <a:off x="2984" y="2276"/>
                <a:ext cx="114" cy="72"/>
                <a:chOff x="2984" y="2276"/>
                <a:chExt cx="114" cy="72"/>
              </a:xfrm>
              <a:grpFill/>
            </p:grpSpPr>
            <p:sp>
              <p:nvSpPr>
                <p:cNvPr id="318"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9"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1"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2" name="Group 149"/>
              <p:cNvGrpSpPr>
                <a:grpSpLocks noChangeAspect="1"/>
              </p:cNvGrpSpPr>
              <p:nvPr/>
            </p:nvGrpSpPr>
            <p:grpSpPr bwMode="gray">
              <a:xfrm>
                <a:off x="3086" y="2189"/>
                <a:ext cx="85" cy="114"/>
                <a:chOff x="3086" y="2189"/>
                <a:chExt cx="85" cy="114"/>
              </a:xfrm>
              <a:grpFill/>
            </p:grpSpPr>
            <p:sp>
              <p:nvSpPr>
                <p:cNvPr id="316"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3"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4" name="Group 153"/>
              <p:cNvGrpSpPr>
                <a:grpSpLocks noChangeAspect="1"/>
              </p:cNvGrpSpPr>
              <p:nvPr/>
            </p:nvGrpSpPr>
            <p:grpSpPr bwMode="gray">
              <a:xfrm>
                <a:off x="3000" y="2012"/>
                <a:ext cx="210" cy="192"/>
                <a:chOff x="3000" y="2012"/>
                <a:chExt cx="210" cy="192"/>
              </a:xfrm>
              <a:grpFill/>
            </p:grpSpPr>
            <p:sp>
              <p:nvSpPr>
                <p:cNvPr id="314"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5"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59"/>
              <p:cNvGrpSpPr>
                <a:grpSpLocks noChangeAspect="1"/>
              </p:cNvGrpSpPr>
              <p:nvPr/>
            </p:nvGrpSpPr>
            <p:grpSpPr bwMode="gray">
              <a:xfrm>
                <a:off x="2802" y="1979"/>
                <a:ext cx="205" cy="88"/>
                <a:chOff x="2802" y="1979"/>
                <a:chExt cx="205" cy="88"/>
              </a:xfrm>
              <a:grpFill/>
            </p:grpSpPr>
            <p:sp>
              <p:nvSpPr>
                <p:cNvPr id="312"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3"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2"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3"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7" name="Group 170"/>
            <p:cNvGrpSpPr>
              <a:grpSpLocks noChangeAspect="1"/>
            </p:cNvGrpSpPr>
            <p:nvPr/>
          </p:nvGrpSpPr>
          <p:grpSpPr bwMode="gray">
            <a:xfrm>
              <a:off x="5539580" y="2891184"/>
              <a:ext cx="96838" cy="77788"/>
              <a:chOff x="3007" y="1982"/>
              <a:chExt cx="61" cy="49"/>
            </a:xfrm>
            <a:grpFill/>
          </p:grpSpPr>
          <p:sp>
            <p:nvSpPr>
              <p:cNvPr id="294"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8"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9" name="Group 222"/>
            <p:cNvGrpSpPr>
              <a:grpSpLocks noChangeAspect="1"/>
            </p:cNvGrpSpPr>
            <p:nvPr/>
          </p:nvGrpSpPr>
          <p:grpSpPr bwMode="gray">
            <a:xfrm>
              <a:off x="4945856" y="1268759"/>
              <a:ext cx="287338" cy="296863"/>
              <a:chOff x="3202" y="1036"/>
              <a:chExt cx="181" cy="187"/>
            </a:xfrm>
            <a:grpFill/>
          </p:grpSpPr>
          <p:sp>
            <p:nvSpPr>
              <p:cNvPr id="288"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0"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7" name="Group 236"/>
            <p:cNvGrpSpPr>
              <a:grpSpLocks noChangeAspect="1"/>
            </p:cNvGrpSpPr>
            <p:nvPr/>
          </p:nvGrpSpPr>
          <p:grpSpPr bwMode="gray">
            <a:xfrm>
              <a:off x="3344068" y="3475384"/>
              <a:ext cx="808038" cy="1365250"/>
              <a:chOff x="1624" y="2350"/>
              <a:chExt cx="509" cy="860"/>
            </a:xfrm>
            <a:grpFill/>
          </p:grpSpPr>
          <p:sp>
            <p:nvSpPr>
              <p:cNvPr id="263"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8"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9"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0"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1"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6" name="Group 270"/>
            <p:cNvGrpSpPr>
              <a:grpSpLocks noChangeAspect="1"/>
            </p:cNvGrpSpPr>
            <p:nvPr/>
          </p:nvGrpSpPr>
          <p:grpSpPr bwMode="gray">
            <a:xfrm>
              <a:off x="1832768" y="1897409"/>
              <a:ext cx="1765300" cy="1346200"/>
              <a:chOff x="672" y="1356"/>
              <a:chExt cx="1112" cy="848"/>
            </a:xfrm>
            <a:grpFill/>
          </p:grpSpPr>
          <p:grpSp>
            <p:nvGrpSpPr>
              <p:cNvPr id="251" name="Group 271"/>
              <p:cNvGrpSpPr>
                <a:grpSpLocks noChangeAspect="1"/>
              </p:cNvGrpSpPr>
              <p:nvPr/>
            </p:nvGrpSpPr>
            <p:grpSpPr bwMode="gray">
              <a:xfrm>
                <a:off x="672" y="1356"/>
                <a:ext cx="418" cy="413"/>
                <a:chOff x="672" y="1356"/>
                <a:chExt cx="418" cy="413"/>
              </a:xfrm>
              <a:grpFill/>
            </p:grpSpPr>
            <p:sp>
              <p:nvSpPr>
                <p:cNvPr id="258"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52" name="Group 277"/>
              <p:cNvGrpSpPr>
                <a:grpSpLocks noChangeAspect="1"/>
              </p:cNvGrpSpPr>
              <p:nvPr/>
            </p:nvGrpSpPr>
            <p:grpSpPr bwMode="gray">
              <a:xfrm>
                <a:off x="1149" y="1865"/>
                <a:ext cx="635" cy="339"/>
                <a:chOff x="1149" y="1865"/>
                <a:chExt cx="635" cy="339"/>
              </a:xfrm>
              <a:grpFill/>
            </p:grpSpPr>
            <p:sp>
              <p:nvSpPr>
                <p:cNvPr id="253"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77" name="Group 283"/>
            <p:cNvGrpSpPr>
              <a:grpSpLocks noChangeAspect="1"/>
            </p:cNvGrpSpPr>
            <p:nvPr/>
          </p:nvGrpSpPr>
          <p:grpSpPr bwMode="gray">
            <a:xfrm>
              <a:off x="2304256" y="1268759"/>
              <a:ext cx="1538288" cy="1622425"/>
              <a:chOff x="969" y="960"/>
              <a:chExt cx="969" cy="1022"/>
            </a:xfrm>
            <a:grpFill/>
          </p:grpSpPr>
          <p:sp>
            <p:nvSpPr>
              <p:cNvPr id="222"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6"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3"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8"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9"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7"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8"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9"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2" name="Group 337"/>
            <p:cNvGrpSpPr>
              <a:grpSpLocks noChangeAspect="1"/>
            </p:cNvGrpSpPr>
            <p:nvPr/>
          </p:nvGrpSpPr>
          <p:grpSpPr bwMode="gray">
            <a:xfrm>
              <a:off x="3455193" y="3327747"/>
              <a:ext cx="28575" cy="44450"/>
              <a:chOff x="1694" y="2257"/>
              <a:chExt cx="18" cy="28"/>
            </a:xfrm>
            <a:grpFill/>
          </p:grpSpPr>
          <p:sp>
            <p:nvSpPr>
              <p:cNvPr id="220"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3"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3"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4"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5" name="Group 362"/>
            <p:cNvGrpSpPr/>
            <p:nvPr/>
          </p:nvGrpSpPr>
          <p:grpSpPr bwMode="gray">
            <a:xfrm>
              <a:off x="4580731" y="1911697"/>
              <a:ext cx="879476" cy="1109663"/>
              <a:chOff x="4580731" y="1911697"/>
              <a:chExt cx="879476" cy="1109663"/>
            </a:xfrm>
            <a:grpFill/>
          </p:grpSpPr>
          <p:sp>
            <p:nvSpPr>
              <p:cNvPr id="171"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4" name="Group 178"/>
              <p:cNvGrpSpPr>
                <a:grpSpLocks noChangeAspect="1"/>
              </p:cNvGrpSpPr>
              <p:nvPr/>
            </p:nvGrpSpPr>
            <p:grpSpPr bwMode="gray">
              <a:xfrm>
                <a:off x="4876006" y="2765772"/>
                <a:ext cx="204788" cy="242888"/>
                <a:chOff x="2589" y="1903"/>
                <a:chExt cx="129" cy="153"/>
              </a:xfrm>
              <a:grpFill/>
            </p:grpSpPr>
            <p:sp>
              <p:nvSpPr>
                <p:cNvPr id="217"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9"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75"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7"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2" name="Group 189"/>
              <p:cNvGrpSpPr>
                <a:grpSpLocks noChangeAspect="1"/>
              </p:cNvGrpSpPr>
              <p:nvPr/>
            </p:nvGrpSpPr>
            <p:grpSpPr bwMode="gray">
              <a:xfrm>
                <a:off x="4679156" y="2659410"/>
                <a:ext cx="247650" cy="244475"/>
                <a:chOff x="2465" y="1836"/>
                <a:chExt cx="156" cy="154"/>
              </a:xfrm>
              <a:grpFill/>
            </p:grpSpPr>
            <p:sp>
              <p:nvSpPr>
                <p:cNvPr id="215"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83" name="Group 192"/>
              <p:cNvGrpSpPr>
                <a:grpSpLocks noChangeAspect="1"/>
              </p:cNvGrpSpPr>
              <p:nvPr/>
            </p:nvGrpSpPr>
            <p:grpSpPr bwMode="gray">
              <a:xfrm>
                <a:off x="4620419" y="2430810"/>
                <a:ext cx="171450" cy="258763"/>
                <a:chOff x="2428" y="1692"/>
                <a:chExt cx="108" cy="163"/>
              </a:xfrm>
              <a:grpFill/>
            </p:grpSpPr>
            <p:sp>
              <p:nvSpPr>
                <p:cNvPr id="213"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4"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8" name="Group 199"/>
              <p:cNvGrpSpPr>
                <a:grpSpLocks noChangeAspect="1"/>
              </p:cNvGrpSpPr>
              <p:nvPr/>
            </p:nvGrpSpPr>
            <p:grpSpPr bwMode="gray">
              <a:xfrm>
                <a:off x="5033169" y="2808635"/>
                <a:ext cx="68263" cy="68263"/>
                <a:chOff x="2688" y="1930"/>
                <a:chExt cx="43" cy="43"/>
              </a:xfrm>
              <a:grpFill/>
            </p:grpSpPr>
            <p:sp>
              <p:nvSpPr>
                <p:cNvPr id="211"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9"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3"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4"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9"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0"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8" name="Group 359"/>
              <p:cNvGrpSpPr/>
              <p:nvPr/>
            </p:nvGrpSpPr>
            <p:grpSpPr bwMode="gray">
              <a:xfrm>
                <a:off x="5080794" y="2788583"/>
                <a:ext cx="75600" cy="108000"/>
                <a:chOff x="4160739" y="2986112"/>
                <a:chExt cx="187325" cy="233362"/>
              </a:xfrm>
              <a:grpFill/>
            </p:grpSpPr>
            <p:sp>
              <p:nvSpPr>
                <p:cNvPr id="209"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16" name="Group 368"/>
            <p:cNvGrpSpPr/>
            <p:nvPr/>
          </p:nvGrpSpPr>
          <p:grpSpPr bwMode="gray">
            <a:xfrm>
              <a:off x="4455318" y="2994372"/>
              <a:ext cx="1196974" cy="1339850"/>
              <a:chOff x="4455318" y="2994372"/>
              <a:chExt cx="1196974" cy="1339850"/>
            </a:xfrm>
            <a:grpFill/>
          </p:grpSpPr>
          <p:sp>
            <p:nvSpPr>
              <p:cNvPr id="117"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9" name="Group 367"/>
              <p:cNvGrpSpPr/>
              <p:nvPr/>
            </p:nvGrpSpPr>
            <p:grpSpPr bwMode="gray">
              <a:xfrm>
                <a:off x="4455318" y="2994372"/>
                <a:ext cx="1196974" cy="1339850"/>
                <a:chOff x="4455318" y="2994372"/>
                <a:chExt cx="1196974" cy="1339850"/>
              </a:xfrm>
              <a:grpFill/>
            </p:grpSpPr>
            <p:sp>
              <p:nvSpPr>
                <p:cNvPr id="120"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7"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8"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9" name="Group 25"/>
                <p:cNvGrpSpPr>
                  <a:grpSpLocks noChangeAspect="1"/>
                </p:cNvGrpSpPr>
                <p:nvPr/>
              </p:nvGrpSpPr>
              <p:grpSpPr bwMode="gray">
                <a:xfrm>
                  <a:off x="4961730" y="3769072"/>
                  <a:ext cx="219075" cy="239713"/>
                  <a:chOff x="2643" y="2535"/>
                  <a:chExt cx="138" cy="151"/>
                </a:xfrm>
                <a:grpFill/>
              </p:grpSpPr>
              <p:sp>
                <p:nvSpPr>
                  <p:cNvPr id="169"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40"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66" name="Group 364"/>
                <p:cNvGrpSpPr>
                  <a:grpSpLocks noChangeAspect="1"/>
                </p:cNvGrpSpPr>
                <p:nvPr/>
              </p:nvGrpSpPr>
              <p:grpSpPr bwMode="gray">
                <a:xfrm>
                  <a:off x="5141117" y="3280172"/>
                  <a:ext cx="289379" cy="349200"/>
                  <a:chOff x="3548063" y="12700"/>
                  <a:chExt cx="5667375" cy="6838950"/>
                </a:xfrm>
                <a:grpFill/>
              </p:grpSpPr>
              <p:sp>
                <p:nvSpPr>
                  <p:cNvPr id="167"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68"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62" name="文本框 361"/>
          <p:cNvSpPr txBox="1"/>
          <p:nvPr/>
        </p:nvSpPr>
        <p:spPr>
          <a:xfrm>
            <a:off x="540291" y="160609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44546A"/>
                </a:solidFill>
                <a:latin typeface="微软雅黑" panose="020B0503020204020204" pitchFamily="34" charset="-122"/>
                <a:ea typeface="微软雅黑" panose="020B0503020204020204" pitchFamily="34" charset="-122"/>
              </a:rPr>
              <a:t>国内现状</a:t>
            </a:r>
            <a:endParaRPr lang="zh-CN" altLang="en-US" sz="2400" dirty="0">
              <a:solidFill>
                <a:srgbClr val="44546A"/>
              </a:solidFill>
              <a:latin typeface="微软雅黑" panose="020B0503020204020204" pitchFamily="34" charset="-122"/>
              <a:ea typeface="微软雅黑" panose="020B0503020204020204" pitchFamily="34" charset="-122"/>
            </a:endParaRPr>
          </a:p>
        </p:txBody>
      </p:sp>
      <p:cxnSp>
        <p:nvCxnSpPr>
          <p:cNvPr id="363" name="直接连接符 362"/>
          <p:cNvCxnSpPr/>
          <p:nvPr/>
        </p:nvCxnSpPr>
        <p:spPr>
          <a:xfrm>
            <a:off x="620874" y="211136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rgbClr val="44546A"/>
                </a:solidFill>
                <a:latin typeface="微软雅黑" panose="020B0503020204020204" pitchFamily="34" charset="-122"/>
                <a:ea typeface="微软雅黑" panose="020B0503020204020204" pitchFamily="34" charset="-122"/>
              </a:rPr>
              <a:t>国外现状</a:t>
            </a:r>
            <a:endParaRPr lang="zh-CN" altLang="en-US" sz="2400" dirty="0">
              <a:solidFill>
                <a:srgbClr val="44546A"/>
              </a:solidFill>
              <a:latin typeface="微软雅黑" panose="020B0503020204020204" pitchFamily="34" charset="-122"/>
              <a:ea typeface="微软雅黑" panose="020B0503020204020204" pitchFamily="34" charset="-122"/>
            </a:endParaRPr>
          </a:p>
        </p:txBody>
      </p:sp>
      <p:cxnSp>
        <p:nvCxnSpPr>
          <p:cNvPr id="365" name="直接连接符 364"/>
          <p:cNvCxnSpPr/>
          <p:nvPr/>
        </p:nvCxnSpPr>
        <p:spPr>
          <a:xfrm>
            <a:off x="620874" y="445469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532500" y="212598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7" name="矩形 366"/>
          <p:cNvSpPr/>
          <p:nvPr/>
        </p:nvSpPr>
        <p:spPr>
          <a:xfrm>
            <a:off x="463728" y="445492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smtClean="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887"/>
          </a:xfrm>
          <a:prstGeom prst="rect">
            <a:avLst/>
          </a:prstGeom>
        </p:spPr>
        <p:txBody>
          <a:bodyPr wrap="square" lIns="0" tIns="0" rIns="0" bIns="0">
            <a:spAutoFit/>
          </a:bodyPr>
          <a:lstStyle/>
          <a:p>
            <a:pPr algn="dist"/>
            <a:r>
              <a:rPr lang="zh-CN" altLang="en-US"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研究现状及成果</a:t>
            </a:r>
            <a:endParaRPr lang="en-US" altLang="zh-CN"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100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选题整体分析</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rgbClr val="35669B"/>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22" name="Oval 38"/>
          <p:cNvSpPr>
            <a:spLocks noChangeAspect="1"/>
          </p:cNvSpPr>
          <p:nvPr/>
        </p:nvSpPr>
        <p:spPr>
          <a:xfrm>
            <a:off x="7192650" y="1872615"/>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4</a:t>
            </a:r>
            <a:endParaRPr lang="en-US" sz="3200" b="1" dirty="0">
              <a:solidFill>
                <a:schemeClr val="bg1"/>
              </a:solidFill>
            </a:endParaRPr>
          </a:p>
        </p:txBody>
      </p:sp>
      <p:sp>
        <p:nvSpPr>
          <p:cNvPr id="24" name="Rectangle 3"/>
          <p:cNvSpPr txBox="1">
            <a:spLocks noChangeArrowheads="1"/>
          </p:cNvSpPr>
          <p:nvPr/>
        </p:nvSpPr>
        <p:spPr bwMode="auto">
          <a:xfrm flipH="1">
            <a:off x="8016941"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
        <p:nvSpPr>
          <p:cNvPr id="26" name="Oval 41"/>
          <p:cNvSpPr>
            <a:spLocks noChangeAspect="1"/>
          </p:cNvSpPr>
          <p:nvPr/>
        </p:nvSpPr>
        <p:spPr>
          <a:xfrm>
            <a:off x="7771695"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5</a:t>
            </a:r>
            <a:endParaRPr lang="en-US" sz="3200" b="1" dirty="0">
              <a:solidFill>
                <a:schemeClr val="bg1"/>
              </a:solidFill>
            </a:endParaRPr>
          </a:p>
        </p:txBody>
      </p:sp>
      <p:sp>
        <p:nvSpPr>
          <p:cNvPr id="28" name="Rectangle 3"/>
          <p:cNvSpPr txBox="1">
            <a:spLocks noChangeArrowheads="1"/>
          </p:cNvSpPr>
          <p:nvPr/>
        </p:nvSpPr>
        <p:spPr bwMode="auto">
          <a:xfrm flipH="1">
            <a:off x="8589056"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
        <p:nvSpPr>
          <p:cNvPr id="30" name="Oval 44"/>
          <p:cNvSpPr>
            <a:spLocks noChangeAspect="1"/>
          </p:cNvSpPr>
          <p:nvPr/>
        </p:nvSpPr>
        <p:spPr>
          <a:xfrm>
            <a:off x="7186880"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6</a:t>
            </a:r>
            <a:endParaRPr lang="en-US" sz="3200" b="1" dirty="0">
              <a:solidFill>
                <a:schemeClr val="bg1"/>
              </a:solidFill>
            </a:endParaRPr>
          </a:p>
        </p:txBody>
      </p:sp>
      <p:sp>
        <p:nvSpPr>
          <p:cNvPr id="32" name="Rectangle 3"/>
          <p:cNvSpPr txBox="1">
            <a:spLocks noChangeArrowheads="1"/>
          </p:cNvSpPr>
          <p:nvPr/>
        </p:nvSpPr>
        <p:spPr bwMode="auto">
          <a:xfrm flipH="1">
            <a:off x="8016941"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
        <p:nvSpPr>
          <p:cNvPr id="34" name="Oval 47"/>
          <p:cNvSpPr>
            <a:spLocks noChangeAspect="1"/>
          </p:cNvSpPr>
          <p:nvPr/>
        </p:nvSpPr>
        <p:spPr>
          <a:xfrm>
            <a:off x="4220414" y="1886798"/>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1</a:t>
            </a:r>
            <a:endParaRPr lang="en-US" sz="3200" b="1" dirty="0">
              <a:solidFill>
                <a:schemeClr val="bg1"/>
              </a:solidFill>
            </a:endParaRPr>
          </a:p>
        </p:txBody>
      </p:sp>
      <p:sp>
        <p:nvSpPr>
          <p:cNvPr id="36" name="Rectangle 3"/>
          <p:cNvSpPr txBox="1">
            <a:spLocks noChangeArrowheads="1"/>
          </p:cNvSpPr>
          <p:nvPr/>
        </p:nvSpPr>
        <p:spPr bwMode="auto">
          <a:xfrm flipH="1">
            <a:off x="1793519"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
        <p:nvSpPr>
          <p:cNvPr id="38" name="Oval 32"/>
          <p:cNvSpPr>
            <a:spLocks noChangeAspect="1"/>
          </p:cNvSpPr>
          <p:nvPr/>
        </p:nvSpPr>
        <p:spPr>
          <a:xfrm>
            <a:off x="3590168" y="3249224"/>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2</a:t>
            </a:r>
            <a:endParaRPr lang="en-US" sz="3200" b="1" dirty="0">
              <a:solidFill>
                <a:schemeClr val="bg1"/>
              </a:solidFill>
            </a:endParaRPr>
          </a:p>
        </p:txBody>
      </p:sp>
      <p:sp>
        <p:nvSpPr>
          <p:cNvPr id="40" name="Rectangle 3"/>
          <p:cNvSpPr txBox="1">
            <a:spLocks noChangeArrowheads="1"/>
          </p:cNvSpPr>
          <p:nvPr/>
        </p:nvSpPr>
        <p:spPr bwMode="auto">
          <a:xfrm flipH="1">
            <a:off x="1155700"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
        <p:nvSpPr>
          <p:cNvPr id="42" name="Oval 35"/>
          <p:cNvSpPr>
            <a:spLocks noChangeAspect="1"/>
          </p:cNvSpPr>
          <p:nvPr/>
        </p:nvSpPr>
        <p:spPr>
          <a:xfrm>
            <a:off x="4220414" y="4616916"/>
            <a:ext cx="804661" cy="805334"/>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rPr>
              <a:t>3</a:t>
            </a:r>
            <a:endParaRPr lang="en-US" sz="3200" b="1" dirty="0">
              <a:solidFill>
                <a:schemeClr val="bg1"/>
              </a:solidFill>
            </a:endParaRPr>
          </a:p>
        </p:txBody>
      </p:sp>
      <p:sp>
        <p:nvSpPr>
          <p:cNvPr id="44" name="Rectangle 3"/>
          <p:cNvSpPr txBox="1">
            <a:spLocks noChangeArrowheads="1"/>
          </p:cNvSpPr>
          <p:nvPr/>
        </p:nvSpPr>
        <p:spPr bwMode="auto">
          <a:xfrm flipH="1">
            <a:off x="1793519"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rgbClr val="44546A"/>
                </a:solidFill>
              </a:rPr>
              <a:t>您的内容打在这里，或者通过复制您的</a:t>
            </a:r>
            <a:r>
              <a:rPr lang="zh-CN" altLang="en-US" sz="1400">
                <a:solidFill>
                  <a:srgbClr val="44546A"/>
                </a:solidFill>
              </a:rPr>
              <a:t>文本</a:t>
            </a:r>
            <a:r>
              <a:rPr lang="zh-CN" altLang="en-US" sz="1400" smtClean="0">
                <a:solidFill>
                  <a:srgbClr val="44546A"/>
                </a:solidFill>
              </a:rPr>
              <a:t>后</a:t>
            </a:r>
            <a:endParaRPr lang="zh-CN" altLang="en-US" sz="1400" dirty="0">
              <a:solidFill>
                <a:srgbClr val="44546A"/>
              </a:solidFill>
            </a:endParaRP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smtClean="0">
                <a:solidFill>
                  <a:srgbClr val="44546A"/>
                </a:solidFill>
                <a:latin typeface="微软雅黑" panose="020B0503020204020204" pitchFamily="34" charset="-122"/>
                <a:ea typeface="微软雅黑" panose="020B0503020204020204" pitchFamily="34" charset="-122"/>
              </a:rPr>
              <a:t>点击添加标题</a:t>
            </a:r>
            <a:endParaRPr lang="zh-CN" altLang="en-US" sz="1600" dirty="0" smtClean="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443"/>
          </a:xfrm>
          <a:prstGeom prst="rect">
            <a:avLst/>
          </a:prstGeom>
        </p:spPr>
        <p:txBody>
          <a:bodyPr wrap="square" lIns="0" tIns="0" rIns="0" bIns="0">
            <a:spAutoFit/>
          </a:bodyPr>
          <a:lstStyle/>
          <a:p>
            <a:pPr algn="dist"/>
            <a:r>
              <a:rPr lang="en-US" altLang="zh-CN" sz="3200" smtClean="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887"/>
          </a:xfrm>
          <a:prstGeom prst="rect">
            <a:avLst/>
          </a:prstGeom>
        </p:spPr>
        <p:txBody>
          <a:bodyPr wrap="square" lIns="0" tIns="0" rIns="0" bIns="0">
            <a:spAutoFit/>
          </a:bodyPr>
          <a:lstStyle/>
          <a:p>
            <a:pPr algn="dist"/>
            <a:r>
              <a:rPr lang="zh-CN" altLang="en-US" sz="2800" smtClean="0">
                <a:solidFill>
                  <a:srgbClr val="44546A"/>
                </a:solidFill>
                <a:latin typeface="微软雅黑" panose="020B0503020204020204" pitchFamily="34" charset="-122"/>
                <a:ea typeface="微软雅黑" panose="020B0503020204020204" pitchFamily="34" charset="-122"/>
                <a:cs typeface="Arial" panose="020B0604020202020204" pitchFamily="34" charset="0"/>
              </a:rPr>
              <a:t>选题现状描述</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圆角矩形 19"/>
          <p:cNvSpPr/>
          <p:nvPr/>
        </p:nvSpPr>
        <p:spPr>
          <a:xfrm>
            <a:off x="4862681" y="2884521"/>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042785" y="2594954"/>
            <a:ext cx="2418483" cy="2515367"/>
            <a:chOff x="4721608" y="1835707"/>
            <a:chExt cx="1879634" cy="1954931"/>
          </a:xfrm>
          <a:solidFill>
            <a:srgbClr val="35669B">
              <a:alpha val="39000"/>
            </a:srgb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12" name="矩形 11"/>
          <p:cNvSpPr/>
          <p:nvPr/>
        </p:nvSpPr>
        <p:spPr>
          <a:xfrm>
            <a:off x="5398016" y="3023611"/>
            <a:ext cx="1527435" cy="1692769"/>
          </a:xfrm>
          <a:prstGeom prst="rect">
            <a:avLst/>
          </a:prstGeom>
        </p:spPr>
        <p:txBody>
          <a:bodyPr wrap="square" lIns="91438" tIns="45719" rIns="91438" bIns="45719">
            <a:spAutoFit/>
          </a:bodyPr>
          <a:lstStyle/>
          <a:p>
            <a:pPr algn="ctr">
              <a:lnSpc>
                <a:spcPct val="130000"/>
              </a:lnSpc>
            </a:pPr>
            <a:r>
              <a:rPr lang="zh-CN" altLang="en-US" sz="4000" smtClean="0">
                <a:solidFill>
                  <a:schemeClr val="bg1"/>
                </a:solidFill>
                <a:latin typeface="微软雅黑" panose="020B0503020204020204" pitchFamily="34" charset="-122"/>
                <a:ea typeface="微软雅黑" panose="020B0503020204020204" pitchFamily="34" charset="-122"/>
              </a:rPr>
              <a:t>现状描述</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rot="10800000" flipV="1">
            <a:off x="784904" y="1905739"/>
            <a:ext cx="272237" cy="276076"/>
          </a:xfrm>
          <a:prstGeom prst="roundRect">
            <a:avLst>
              <a:gd name="adj" fmla="val 5039"/>
            </a:avLst>
          </a:prstGeom>
          <a:solidFill>
            <a:srgbClr val="35669B"/>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09269" y="1874037"/>
            <a:ext cx="1176921" cy="417356"/>
          </a:xfrm>
          <a:prstGeom prst="rect">
            <a:avLst/>
          </a:prstGeom>
          <a:noFill/>
        </p:spPr>
        <p:txBody>
          <a:bodyPr wrap="none" lIns="91438" tIns="45719" rIns="91438" bIns="45719" rtlCol="0">
            <a:spAutoFit/>
          </a:bodyPr>
          <a:lstStyle/>
          <a:p>
            <a:pPr>
              <a:lnSpc>
                <a:spcPct val="130000"/>
              </a:lnSpc>
            </a:pPr>
            <a:r>
              <a:rPr lang="zh-CN" altLang="en-US" dirty="0" smtClean="0">
                <a:solidFill>
                  <a:srgbClr val="44546A"/>
                </a:solidFill>
                <a:latin typeface="微软雅黑" panose="020B0503020204020204" pitchFamily="34" charset="-122"/>
                <a:ea typeface="微软雅黑" panose="020B0503020204020204" pitchFamily="34" charset="-122"/>
              </a:rPr>
              <a:t>关键词 </a:t>
            </a:r>
            <a:r>
              <a:rPr lang="en-US" altLang="zh-CN" dirty="0" smtClean="0">
                <a:solidFill>
                  <a:srgbClr val="44546A"/>
                </a:solidFill>
                <a:latin typeface="微软雅黑" panose="020B0503020204020204" pitchFamily="34" charset="-122"/>
                <a:ea typeface="微软雅黑" panose="020B0503020204020204" pitchFamily="34" charset="-122"/>
              </a:rPr>
              <a:t>A </a:t>
            </a:r>
            <a:endParaRPr lang="zh-CN" altLang="en-US" dirty="0">
              <a:solidFill>
                <a:srgbClr val="44546A"/>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rot="10800000" flipV="1">
            <a:off x="784902" y="4044607"/>
            <a:ext cx="272237" cy="276076"/>
          </a:xfrm>
          <a:prstGeom prst="roundRect">
            <a:avLst>
              <a:gd name="adj" fmla="val 5039"/>
            </a:avLst>
          </a:prstGeom>
          <a:solidFill>
            <a:srgbClr val="35669B"/>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209266" y="4012905"/>
            <a:ext cx="1159288" cy="417356"/>
          </a:xfrm>
          <a:prstGeom prst="rect">
            <a:avLst/>
          </a:prstGeom>
          <a:noFill/>
        </p:spPr>
        <p:txBody>
          <a:bodyPr wrap="none" lIns="91438" tIns="45719" rIns="91438" bIns="45719" rtlCol="0">
            <a:spAutoFit/>
          </a:bodyPr>
          <a:lstStyle/>
          <a:p>
            <a:pPr>
              <a:lnSpc>
                <a:spcPct val="130000"/>
              </a:lnSpc>
            </a:pPr>
            <a:r>
              <a:rPr lang="zh-CN" altLang="en-US" dirty="0" smtClean="0">
                <a:solidFill>
                  <a:srgbClr val="44546A"/>
                </a:solidFill>
                <a:latin typeface="微软雅黑" panose="020B0503020204020204" pitchFamily="34" charset="-122"/>
                <a:ea typeface="微软雅黑" panose="020B0503020204020204" pitchFamily="34" charset="-122"/>
              </a:rPr>
              <a:t>关键词 </a:t>
            </a:r>
            <a:r>
              <a:rPr lang="en-US" altLang="zh-CN" dirty="0" smtClean="0">
                <a:solidFill>
                  <a:srgbClr val="44546A"/>
                </a:solidFill>
                <a:latin typeface="微软雅黑" panose="020B0503020204020204" pitchFamily="34" charset="-122"/>
                <a:ea typeface="微软雅黑" panose="020B0503020204020204" pitchFamily="34" charset="-122"/>
              </a:rPr>
              <a:t>B </a:t>
            </a:r>
            <a:endParaRPr lang="zh-CN" altLang="en-US" dirty="0">
              <a:solidFill>
                <a:srgbClr val="44546A"/>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rot="10800000" flipV="1">
            <a:off x="11083920" y="1920667"/>
            <a:ext cx="272237" cy="276076"/>
          </a:xfrm>
          <a:prstGeom prst="roundRect">
            <a:avLst>
              <a:gd name="adj" fmla="val 5039"/>
            </a:avLst>
          </a:prstGeom>
          <a:solidFill>
            <a:srgbClr val="3566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679933" y="1874037"/>
            <a:ext cx="1168906" cy="417356"/>
          </a:xfrm>
          <a:prstGeom prst="rect">
            <a:avLst/>
          </a:prstGeom>
          <a:noFill/>
        </p:spPr>
        <p:txBody>
          <a:bodyPr wrap="none" lIns="91438" tIns="45719" rIns="91438" bIns="45719" rtlCol="0">
            <a:spAutoFit/>
          </a:bodyPr>
          <a:lstStyle/>
          <a:p>
            <a:pPr>
              <a:lnSpc>
                <a:spcPct val="130000"/>
              </a:lnSpc>
            </a:pPr>
            <a:r>
              <a:rPr lang="zh-CN" altLang="en-US" dirty="0" smtClean="0">
                <a:solidFill>
                  <a:srgbClr val="44546A"/>
                </a:solidFill>
                <a:latin typeface="微软雅黑" panose="020B0503020204020204" pitchFamily="34" charset="-122"/>
                <a:ea typeface="微软雅黑" panose="020B0503020204020204" pitchFamily="34" charset="-122"/>
              </a:rPr>
              <a:t>关键词 </a:t>
            </a:r>
            <a:r>
              <a:rPr lang="en-US" altLang="zh-CN" dirty="0" smtClean="0">
                <a:solidFill>
                  <a:srgbClr val="44546A"/>
                </a:solidFill>
                <a:latin typeface="微软雅黑" panose="020B0503020204020204" pitchFamily="34" charset="-122"/>
                <a:ea typeface="微软雅黑" panose="020B0503020204020204" pitchFamily="34" charset="-122"/>
              </a:rPr>
              <a:t>C </a:t>
            </a:r>
            <a:endParaRPr lang="zh-CN" altLang="en-US" dirty="0">
              <a:solidFill>
                <a:srgbClr val="44546A"/>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rot="10800000" flipV="1">
            <a:off x="11083919" y="4059534"/>
            <a:ext cx="272237" cy="276076"/>
          </a:xfrm>
          <a:prstGeom prst="roundRect">
            <a:avLst>
              <a:gd name="adj" fmla="val 5039"/>
            </a:avLst>
          </a:prstGeom>
          <a:solidFill>
            <a:srgbClr val="3566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676303" y="4012905"/>
            <a:ext cx="1165700" cy="417356"/>
          </a:xfrm>
          <a:prstGeom prst="rect">
            <a:avLst/>
          </a:prstGeom>
          <a:noFill/>
        </p:spPr>
        <p:txBody>
          <a:bodyPr wrap="none" lIns="91438" tIns="45719" rIns="91438" bIns="45719" rtlCol="0">
            <a:spAutoFit/>
          </a:bodyPr>
          <a:lstStyle/>
          <a:p>
            <a:pPr>
              <a:lnSpc>
                <a:spcPct val="130000"/>
              </a:lnSpc>
            </a:pPr>
            <a:r>
              <a:rPr lang="zh-CN" altLang="en-US" dirty="0" smtClean="0">
                <a:solidFill>
                  <a:srgbClr val="44546A"/>
                </a:solidFill>
                <a:latin typeface="微软雅黑" panose="020B0503020204020204" pitchFamily="34" charset="-122"/>
                <a:ea typeface="微软雅黑" panose="020B0503020204020204" pitchFamily="34" charset="-122"/>
              </a:rPr>
              <a:t>关键词 </a:t>
            </a:r>
            <a:r>
              <a:rPr lang="en-US" altLang="zh-CN" dirty="0" smtClean="0">
                <a:solidFill>
                  <a:srgbClr val="44546A"/>
                </a:solidFill>
                <a:latin typeface="微软雅黑" panose="020B0503020204020204" pitchFamily="34" charset="-122"/>
                <a:ea typeface="微软雅黑" panose="020B0503020204020204" pitchFamily="34" charset="-122"/>
              </a:rPr>
              <a:t>R </a:t>
            </a:r>
            <a:endParaRPr lang="zh-CN" altLang="en-US" dirty="0">
              <a:solidFill>
                <a:srgbClr val="44546A"/>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Tm="1000">
    <p:dissolve/>
  </p:transition>
  <p:timing>
    <p:tnLst>
      <p:par>
        <p:cTn id="1" dur="indefinite" restart="never" nodeType="tmRoot"/>
      </p:par>
    </p:tnLst>
  </p:timing>
</p:sld>
</file>

<file path=ppt/tags/tag1.xml><?xml version="1.0" encoding="utf-8"?>
<p:tagLst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WWO_openplatform_20200924161515-8e733aaadf</Application>
  <PresentationFormat>宽屏</PresentationFormat>
  <Paragraphs>345</Paragraphs>
  <Slides>21</Slides>
  <Notes>21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21</vt:i4>
      </vt:variant>
    </vt:vector>
  </HeadingPairs>
  <TitlesOfParts>
    <vt:vector size="39" baseType="lpstr">
      <vt:lpstr>Arial</vt:lpstr>
      <vt:lpstr>宋体</vt:lpstr>
      <vt:lpstr>Wingdings</vt:lpstr>
      <vt:lpstr>微软雅黑</vt:lpstr>
      <vt:lpstr>汉仪旗黑KW 55S</vt:lpstr>
      <vt:lpstr>方正黑体简体</vt:lpstr>
      <vt:lpstr>Impact</vt:lpstr>
      <vt:lpstr>Kingsoft Stress</vt:lpstr>
      <vt:lpstr>Levenim MT</vt:lpstr>
      <vt:lpstr>Lato Light</vt:lpstr>
      <vt:lpstr>Haettenschweiler</vt:lpstr>
      <vt:lpstr>Calibri</vt:lpstr>
      <vt:lpstr>Century Gothic</vt:lpstr>
      <vt:lpstr>汉仪中黑KW</vt:lpstr>
      <vt:lpstr>汉仪书宋二KW</vt:lpstr>
      <vt:lpstr>DejaVu Sans Condensed</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上海维湾8号机</cp:lastModifiedBy>
  <dcterms:created xsi:type="dcterms:W3CDTF">2021-12-08T10:41:12Z</dcterms:created>
  <dcterms:modified xsi:type="dcterms:W3CDTF">2021-12-08T10:41:12Z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