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  <p:sldMasterId id="2147483669" r:id="rId4"/>
  </p:sldMasterIdLst>
  <p:notesMasterIdLst>
    <p:notesMasterId r:id="rId8"/>
  </p:notesMasterIdLst>
  <p:sldIdLst>
    <p:sldId id="264" r:id="rId5"/>
    <p:sldId id="257" r:id="rId6"/>
    <p:sldId id="258" r:id="rId7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60" r:id="rId16"/>
    <p:sldId id="272" r:id="rId17"/>
    <p:sldId id="273" r:id="rId18"/>
    <p:sldId id="274" r:id="rId19"/>
    <p:sldId id="261" r:id="rId20"/>
    <p:sldId id="275" r:id="rId21"/>
    <p:sldId id="276" r:id="rId22"/>
    <p:sldId id="277" r:id="rId23"/>
    <p:sldId id="262" r:id="rId24"/>
    <p:sldId id="279" r:id="rId25"/>
    <p:sldId id="280" r:id="rId26"/>
    <p:sldId id="263" r:id="rId27"/>
    <p:sldId id="281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0.23</c:v>
                </c:pt>
                <c:pt idx="1">
                  <c:v>0.77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574208"/>
        <c:axId val="142578016"/>
      </c:barChart>
      <c:catAx>
        <c:axId val="14257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578016"/>
        <c:crosses val="autoZero"/>
        <c:auto val="1"/>
        <c:lblAlgn val="ctr"/>
        <c:lblOffset val="100"/>
        <c:noMultiLvlLbl val="0"/>
      </c:catAx>
      <c:valAx>
        <c:axId val="142578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5742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>
            <a:fillRect/>
          </a:stretch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  <a:endParaRPr lang="zh-CN" altLang="en-US" dirty="0"/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6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zh-CN" altLang="en-US" b="1" dirty="0"/>
              <a:t>添加论文名称</a:t>
            </a:r>
            <a:endParaRPr lang="zh-CN" altLang="en-US" b="1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PRESENTED BY</a:t>
            </a:r>
            <a:endParaRPr lang="en-US" altLang="zh-CN" b="1" dirty="0">
              <a:cs typeface="+mn-ea"/>
              <a:sym typeface="+mn-lt"/>
            </a:endParaRPr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学校</a:t>
            </a:r>
            <a:r>
              <a:rPr lang="en-US" altLang="zh-CN" dirty="0"/>
              <a:t>XXX</a:t>
            </a:r>
            <a:r>
              <a:rPr lang="zh-CN" altLang="en-US" dirty="0"/>
              <a:t>学部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点击此处添加文本内容，如关键词、部分简单介绍等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18211" y="1225962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pic>
        <p:nvPicPr>
          <p:cNvPr id="4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9" t="63" r="23507" b="119"/>
          <a:stretch>
            <a:fillRect/>
          </a:stretch>
        </p:blipFill>
        <p:spPr bwMode="auto">
          <a:xfrm>
            <a:off x="6015789" y="1018932"/>
            <a:ext cx="5938787" cy="5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484219" y="4055808"/>
            <a:ext cx="3218046" cy="1706154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9114" y="1037603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89199" y="1037603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114" y="2368970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89199" y="2368970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4713" y="38962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4713" y="4241702"/>
            <a:ext cx="4699786" cy="201285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cs typeface="+mn-ea"/>
                <a:sym typeface="+mn-lt"/>
              </a:rPr>
              <a:t>8-14</a:t>
            </a:r>
            <a:r>
              <a:rPr lang="zh-CN" altLang="en-US" sz="1200" dirty="0">
                <a:cs typeface="+mn-ea"/>
                <a:sym typeface="+mn-lt"/>
              </a:rPr>
              <a:t>号字，</a:t>
            </a:r>
            <a:r>
              <a:rPr lang="en-US" altLang="zh-CN" sz="1200" dirty="0">
                <a:cs typeface="+mn-ea"/>
                <a:sym typeface="+mn-lt"/>
              </a:rPr>
              <a:t>1.3</a:t>
            </a:r>
            <a:r>
              <a:rPr lang="zh-CN" altLang="en-US" sz="1200" dirty="0">
                <a:cs typeface="+mn-ea"/>
                <a:sym typeface="+mn-lt"/>
              </a:rPr>
              <a:t>倍字间距。</a:t>
            </a:r>
            <a:endParaRPr lang="en-US" altLang="zh-CN" sz="1200" dirty="0">
              <a:cs typeface="+mn-ea"/>
              <a:sym typeface="+mn-lt"/>
            </a:endParaRPr>
          </a:p>
          <a:p>
            <a:pPr algn="just" defTabSz="608965">
              <a:lnSpc>
                <a:spcPct val="13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cs typeface="+mn-ea"/>
                <a:sym typeface="+mn-lt"/>
              </a:rPr>
              <a:t>8-14</a:t>
            </a:r>
            <a:r>
              <a:rPr lang="zh-CN" altLang="en-US" sz="1200" dirty="0">
                <a:cs typeface="+mn-ea"/>
                <a:sym typeface="+mn-lt"/>
              </a:rPr>
              <a:t>号字，</a:t>
            </a:r>
            <a:r>
              <a:rPr lang="en-US" altLang="zh-CN" sz="1200" dirty="0">
                <a:cs typeface="+mn-ea"/>
                <a:sym typeface="+mn-lt"/>
              </a:rPr>
              <a:t>1.3</a:t>
            </a:r>
            <a:r>
              <a:rPr lang="zh-CN" altLang="en-US" sz="1200" dirty="0">
                <a:cs typeface="+mn-ea"/>
                <a:sym typeface="+mn-lt"/>
              </a:rPr>
              <a:t>倍字间</a:t>
            </a:r>
            <a:r>
              <a:rPr lang="zh-CN" altLang="en-US" sz="1200" dirty="0" smtClean="0">
                <a:cs typeface="+mn-ea"/>
                <a:sym typeface="+mn-lt"/>
              </a:rPr>
              <a:t>距更多模板：亮亮图文旗舰店</a:t>
            </a:r>
            <a:r>
              <a:rPr lang="en-US" altLang="zh-CN" sz="1200" dirty="0" smtClean="0">
                <a:cs typeface="+mn-ea"/>
                <a:sym typeface="+mn-lt"/>
              </a:rPr>
              <a:t>https://liangliangtuwen.tmall.com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2654" y="1225962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211" y="2539599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72654" y="2539599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9638" y="1241231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4578" y="1241231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9638" y="2535553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4578" y="2535553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4429" y="42316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4429" y="4567373"/>
            <a:ext cx="3022333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15789" y="1018354"/>
            <a:ext cx="5938787" cy="203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34687" y="451443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4687" y="4801814"/>
            <a:ext cx="4465386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490006"/>
            <a:ext cx="5210128" cy="819829"/>
            <a:chOff x="6389945" y="1490006"/>
            <a:chExt cx="5210128" cy="819829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34687" y="1490006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777382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498150"/>
            <a:ext cx="5198494" cy="819829"/>
            <a:chOff x="6401579" y="2498150"/>
            <a:chExt cx="5198494" cy="819829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34687" y="2498150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34687" y="2785526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06294"/>
            <a:ext cx="5206248" cy="819829"/>
            <a:chOff x="6393825" y="3506294"/>
            <a:chExt cx="5206248" cy="81982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34687" y="35062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793670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5527418" y="1103652"/>
            <a:ext cx="1805528" cy="4275100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850358" y="2236953"/>
            <a:ext cx="2048650" cy="2048650"/>
            <a:chOff x="-3473751" y="-660400"/>
            <a:chExt cx="1397000" cy="1397000"/>
          </a:xfrm>
        </p:grpSpPr>
        <p:sp useBgFill="1">
          <p:nvSpPr>
            <p:cNvPr id="15" name="矩形 14"/>
            <p:cNvSpPr/>
            <p:nvPr/>
          </p:nvSpPr>
          <p:spPr>
            <a:xfrm>
              <a:off x="-3473751" y="-660400"/>
              <a:ext cx="1397000" cy="1397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22"/>
            <p:cNvSpPr/>
            <p:nvPr/>
          </p:nvSpPr>
          <p:spPr bwMode="auto">
            <a:xfrm>
              <a:off x="-3005438" y="284162"/>
              <a:ext cx="449263" cy="165100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23"/>
            <p:cNvSpPr>
              <a:spLocks noEditPoints="1"/>
            </p:cNvSpPr>
            <p:nvPr/>
          </p:nvSpPr>
          <p:spPr bwMode="auto">
            <a:xfrm>
              <a:off x="-3308651" y="-449263"/>
              <a:ext cx="1055688" cy="712788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24"/>
            <p:cNvSpPr/>
            <p:nvPr/>
          </p:nvSpPr>
          <p:spPr bwMode="auto">
            <a:xfrm>
              <a:off x="-3100688" y="139700"/>
              <a:ext cx="88900" cy="14288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25"/>
            <p:cNvSpPr/>
            <p:nvPr/>
          </p:nvSpPr>
          <p:spPr bwMode="auto">
            <a:xfrm>
              <a:off x="-2991151" y="38100"/>
              <a:ext cx="87313" cy="115888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6"/>
            <p:cNvSpPr/>
            <p:nvPr/>
          </p:nvSpPr>
          <p:spPr bwMode="auto">
            <a:xfrm>
              <a:off x="-2883201" y="-4763"/>
              <a:ext cx="87313" cy="15875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7"/>
            <p:cNvSpPr/>
            <p:nvPr/>
          </p:nvSpPr>
          <p:spPr bwMode="auto">
            <a:xfrm>
              <a:off x="-2775251" y="12700"/>
              <a:ext cx="88900" cy="141288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8"/>
            <p:cNvSpPr/>
            <p:nvPr/>
          </p:nvSpPr>
          <p:spPr bwMode="auto">
            <a:xfrm>
              <a:off x="-2667301" y="-53976"/>
              <a:ext cx="88900" cy="207963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9"/>
            <p:cNvSpPr/>
            <p:nvPr/>
          </p:nvSpPr>
          <p:spPr bwMode="auto">
            <a:xfrm>
              <a:off x="-2559351" y="-138113"/>
              <a:ext cx="88900" cy="292100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0"/>
            <p:cNvSpPr/>
            <p:nvPr/>
          </p:nvSpPr>
          <p:spPr bwMode="auto">
            <a:xfrm>
              <a:off x="-3157838" y="-306388"/>
              <a:ext cx="754063" cy="458788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4713" y="17127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713" y="2058202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713" y="341389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4713" y="3759305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15978" y="17127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15978" y="2058202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15978" y="341389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15978" y="3759305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/>
          <p:cNvSpPr/>
          <p:nvPr/>
        </p:nvSpPr>
        <p:spPr>
          <a:xfrm>
            <a:off x="1224521" y="3911971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3%</a:t>
            </a:r>
            <a:endParaRPr lang="en-US" sz="2000" dirty="0"/>
          </a:p>
        </p:txBody>
      </p:sp>
      <p:sp>
        <p:nvSpPr>
          <p:cNvPr id="51" name="Rectangle 19"/>
          <p:cNvSpPr/>
          <p:nvPr/>
        </p:nvSpPr>
        <p:spPr>
          <a:xfrm>
            <a:off x="3573688" y="2934500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35%</a:t>
            </a:r>
            <a:endParaRPr lang="en-US" sz="2000" dirty="0"/>
          </a:p>
        </p:txBody>
      </p:sp>
      <p:sp>
        <p:nvSpPr>
          <p:cNvPr id="52" name="Rectangle 20"/>
          <p:cNvSpPr/>
          <p:nvPr/>
        </p:nvSpPr>
        <p:spPr>
          <a:xfrm>
            <a:off x="5981403" y="3916762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10%</a:t>
            </a:r>
            <a:endParaRPr lang="en-US" sz="2000" dirty="0"/>
          </a:p>
        </p:txBody>
      </p:sp>
      <p:sp>
        <p:nvSpPr>
          <p:cNvPr id="53" name="Rectangle 21"/>
          <p:cNvSpPr/>
          <p:nvPr/>
        </p:nvSpPr>
        <p:spPr>
          <a:xfrm>
            <a:off x="8440385" y="2920426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50%</a:t>
            </a:r>
            <a:endParaRPr lang="en-US" sz="2000" dirty="0"/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704007" y="439531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50%</a:t>
            </a:r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607374" y="1671007"/>
            <a:ext cx="2303385" cy="819829"/>
            <a:chOff x="846215" y="4344494"/>
            <a:chExt cx="2303385" cy="819829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0178" y="1671007"/>
            <a:ext cx="2303385" cy="819829"/>
            <a:chOff x="846215" y="4344494"/>
            <a:chExt cx="2303385" cy="819829"/>
          </a:xfrm>
        </p:grpSpPr>
        <p:sp>
          <p:nvSpPr>
            <p:cNvPr id="99" name="矩形 98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784521" y="1671007"/>
            <a:ext cx="2303385" cy="819829"/>
            <a:chOff x="846215" y="4344494"/>
            <a:chExt cx="2303385" cy="819829"/>
          </a:xfrm>
        </p:grpSpPr>
        <p:sp>
          <p:nvSpPr>
            <p:cNvPr id="132" name="矩形 131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62412" y="5114171"/>
            <a:ext cx="2303385" cy="819829"/>
            <a:chOff x="846215" y="4344494"/>
            <a:chExt cx="2303385" cy="819829"/>
          </a:xfrm>
        </p:grpSpPr>
        <p:sp>
          <p:nvSpPr>
            <p:cNvPr id="135" name="矩形 134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255216" y="5114171"/>
            <a:ext cx="2303385" cy="819829"/>
            <a:chOff x="846215" y="4344494"/>
            <a:chExt cx="2303385" cy="819829"/>
          </a:xfrm>
        </p:grpSpPr>
        <p:sp>
          <p:nvSpPr>
            <p:cNvPr id="138" name="矩形 137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分析讨论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222453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003777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7785100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1220027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9062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8971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8006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70295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09330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8325" y="2290401"/>
            <a:ext cx="15151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76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9647" y="2290401"/>
            <a:ext cx="1515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52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30971" y="2290401"/>
            <a:ext cx="1515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23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115" y="3054858"/>
          <a:ext cx="10843705" cy="23481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8741"/>
                <a:gridCol w="2168741"/>
                <a:gridCol w="2168741"/>
                <a:gridCol w="2168741"/>
                <a:gridCol w="2168741"/>
              </a:tblGrid>
              <a:tr h="469635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ea"/>
                          <a:sym typeface="+mn-lt"/>
                        </a:rPr>
                        <a:t>TITLE HERE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ea"/>
                          <a:sym typeface="+mn-lt"/>
                        </a:rPr>
                        <a:t>TITLE HERE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6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  <a:endParaRPr lang="en-US" altLang="zh-CN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74713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713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2955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2955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51198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51198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9148635" y="279343"/>
            <a:ext cx="2660426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5024387" y="1658366"/>
          <a:ext cx="6352674" cy="354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8"/>
          <p:cNvSpPr/>
          <p:nvPr/>
        </p:nvSpPr>
        <p:spPr>
          <a:xfrm>
            <a:off x="812538" y="295135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538" y="3449837"/>
            <a:ext cx="377984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倍字间距。标题数字等都可以通过点击和重新输入进行更改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，更多模板：亮亮图文旗舰店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主要结论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论文结构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研究方法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分析讨论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主要结论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参考文献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Five </a:t>
            </a:r>
            <a:r>
              <a:rPr lang="zh-CN" altLang="en-US"/>
              <a:t>主要结论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713" y="127304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711" y="1618455"/>
            <a:ext cx="4784943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</a:t>
            </a:r>
            <a:r>
              <a:rPr lang="zh-CN" altLang="en-US" sz="1200" dirty="0" smtClean="0">
                <a:solidFill>
                  <a:schemeClr val="tx2"/>
                </a:solidFill>
                <a:cs typeface="+mn-ea"/>
                <a:sym typeface="+mn-lt"/>
              </a:rPr>
              <a:t>距更多模板：亮亮图文旗舰店</a:t>
            </a:r>
            <a:r>
              <a:rPr lang="en-US" altLang="zh-CN" sz="1200" dirty="0" smtClean="0">
                <a:solidFill>
                  <a:schemeClr val="tx2"/>
                </a:solidFill>
                <a:cs typeface="+mn-ea"/>
                <a:sym typeface="+mn-lt"/>
              </a:rPr>
              <a:t>https://liangliangtuwen.tmall.com</a:t>
            </a:r>
            <a:endParaRPr lang="zh-CN" alt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127304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5999" y="1618455"/>
            <a:ext cx="4809423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</a:t>
            </a:r>
            <a:endParaRPr lang="zh-CN" altLang="en-US" sz="1200" dirty="0">
              <a:solidFill>
                <a:schemeClr val="tx2"/>
              </a:solidFill>
              <a:cs typeface="+mn-ea"/>
              <a:sym typeface="+mn-lt"/>
            </a:endParaRPr>
          </a:p>
          <a:p>
            <a:pPr algn="just" defTabSz="608965">
              <a:lnSpc>
                <a:spcPct val="130000"/>
              </a:lnSpc>
            </a:pPr>
            <a:endParaRPr lang="zh-CN" alt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097698" y="716693"/>
            <a:ext cx="2660426" cy="5424614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-1" fmla="*/ 0 w 2520000"/>
              <a:gd name="connsiteY0-2" fmla="*/ 780586 h 3299705"/>
              <a:gd name="connsiteX1-3" fmla="*/ 2482829 w 2520000"/>
              <a:gd name="connsiteY1-4" fmla="*/ 0 h 3299705"/>
              <a:gd name="connsiteX2-5" fmla="*/ 2520000 w 2520000"/>
              <a:gd name="connsiteY2-6" fmla="*/ 3299705 h 3299705"/>
              <a:gd name="connsiteX3-7" fmla="*/ 0 w 2520000"/>
              <a:gd name="connsiteY3-8" fmla="*/ 3299705 h 3299705"/>
              <a:gd name="connsiteX4-9" fmla="*/ 0 w 2520000"/>
              <a:gd name="connsiteY4-10" fmla="*/ 780586 h 3299705"/>
              <a:gd name="connsiteX0-11" fmla="*/ 0 w 2527434"/>
              <a:gd name="connsiteY0-12" fmla="*/ 780586 h 4080290"/>
              <a:gd name="connsiteX1-13" fmla="*/ 2482829 w 2527434"/>
              <a:gd name="connsiteY1-14" fmla="*/ 0 h 4080290"/>
              <a:gd name="connsiteX2-15" fmla="*/ 2527434 w 2527434"/>
              <a:gd name="connsiteY2-16" fmla="*/ 4080290 h 4080290"/>
              <a:gd name="connsiteX3-17" fmla="*/ 0 w 2527434"/>
              <a:gd name="connsiteY3-18" fmla="*/ 3299705 h 4080290"/>
              <a:gd name="connsiteX4-19" fmla="*/ 0 w 2527434"/>
              <a:gd name="connsiteY4-20" fmla="*/ 780586 h 4080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矩形 6"/>
          <p:cNvSpPr/>
          <p:nvPr/>
        </p:nvSpPr>
        <p:spPr>
          <a:xfrm>
            <a:off x="7703239" y="2063214"/>
            <a:ext cx="2182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7200" b="1" dirty="0">
                <a:solidFill>
                  <a:schemeClr val="accent1"/>
                </a:solidFill>
                <a:cs typeface="+mn-ea"/>
                <a:sym typeface="+mn-lt"/>
              </a:rPr>
              <a:t>72%</a:t>
            </a:r>
            <a:endParaRPr lang="en-US" altLang="zh-CN" sz="7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Five </a:t>
            </a:r>
            <a:r>
              <a:rPr lang="zh-CN" altLang="en-US"/>
              <a:t>主要结论</a:t>
            </a:r>
            <a:endParaRPr lang="en-US" altLang="zh-CN" dirty="0"/>
          </a:p>
        </p:txBody>
      </p:sp>
      <p:sp useBgFill="1">
        <p:nvSpPr>
          <p:cNvPr id="5" name="矩形 4"/>
          <p:cNvSpPr/>
          <p:nvPr/>
        </p:nvSpPr>
        <p:spPr>
          <a:xfrm>
            <a:off x="6828000" y="311393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cs typeface="+mn-ea"/>
                <a:sym typeface="+mn-lt"/>
              </a:rPr>
              <a:t>点击此处添加标题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6071759" y="3626267"/>
            <a:ext cx="3813490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r" defTabSz="60896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9198" y="1463049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559198" y="1701894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896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9198" y="2448570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559198" y="2687415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896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9198" y="3434091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559198" y="3672936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896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9198" y="4419612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559198" y="4658457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896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43" y="1431659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0043" y="2417180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0043" y="333944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0043" y="435488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896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en-US" altLang="zh-CN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参考文献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Six </a:t>
            </a:r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5978" y="959479"/>
            <a:ext cx="10563754" cy="316866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期刊类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[J].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刊名，出版年份，卷号（期号）：起止页码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专著类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书名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出版地：出版社，出版年份：起止页码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报纸类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[N].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报纸名，出版日期（版次）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[C].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学位论文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[D].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出版地：保存者，出版年份：起始页码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研究报告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[R].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颁布单位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条例名称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发布日期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译著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原著作者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书名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译者，译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出版地：出版社，出版年份：起止页码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PRESENTED BY </a:t>
            </a:r>
            <a:endParaRPr lang="en-US" altLang="zh-CN" b="1" dirty="0">
              <a:cs typeface="+mn-ea"/>
              <a:sym typeface="+mn-lt"/>
            </a:endParaRPr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学校</a:t>
            </a:r>
            <a:r>
              <a:rPr lang="en-US" altLang="zh-CN" dirty="0"/>
              <a:t>XXX</a:t>
            </a:r>
            <a:r>
              <a:rPr lang="zh-CN" altLang="en-US" dirty="0"/>
              <a:t>学部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点击此处添加文本内容，如关键词、部分简单介绍等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pic>
        <p:nvPicPr>
          <p:cNvPr id="4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>
            <a:fillRect/>
          </a:stretch>
        </p:blipFill>
        <p:spPr bwMode="auto">
          <a:xfrm>
            <a:off x="551848" y="1250630"/>
            <a:ext cx="5544152" cy="31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096000" y="1250630"/>
            <a:ext cx="5544152" cy="3112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973" y="4445122"/>
            <a:ext cx="5453179" cy="1532727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6973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Add Text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08965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848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en-US" altLang="zh-CN" sz="2800" b="1" dirty="0">
                <a:cs typeface="+mn-ea"/>
                <a:sym typeface="+mn-lt"/>
              </a:rPr>
              <a:t>Add Text</a:t>
            </a:r>
            <a:endParaRPr lang="en-US" altLang="zh-CN" sz="2800" b="1" dirty="0">
              <a:cs typeface="+mn-ea"/>
              <a:sym typeface="+mn-lt"/>
            </a:endParaRPr>
          </a:p>
          <a:p>
            <a:pPr defTabSz="608965"/>
            <a:r>
              <a:rPr lang="zh-CN" altLang="en-US" sz="2800" b="1" dirty="0">
                <a:cs typeface="+mn-ea"/>
                <a:sym typeface="+mn-lt"/>
              </a:rPr>
              <a:t>点击此处添加标题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848" y="4445122"/>
            <a:ext cx="5453179" cy="2012859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。更多模板：亮亮图文旗舰店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https://liangliangtuwen.tmall.com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更多模板：亮亮图文旗舰店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50956" y="1439514"/>
            <a:ext cx="3364563" cy="2384360"/>
            <a:chOff x="350956" y="1439514"/>
            <a:chExt cx="3364563" cy="2384360"/>
          </a:xfrm>
        </p:grpSpPr>
        <p:sp>
          <p:nvSpPr>
            <p:cNvPr id="4" name="矩形 3"/>
            <p:cNvSpPr/>
            <p:nvPr/>
          </p:nvSpPr>
          <p:spPr>
            <a:xfrm>
              <a:off x="886817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26963" y="2336740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7015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8813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9021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50956" y="1439514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45791" y="1439514"/>
            <a:ext cx="3398430" cy="3104557"/>
            <a:chOff x="3145791" y="1439514"/>
            <a:chExt cx="3398430" cy="3104557"/>
          </a:xfrm>
        </p:grpSpPr>
        <p:sp>
          <p:nvSpPr>
            <p:cNvPr id="5" name="矩形 4"/>
            <p:cNvSpPr/>
            <p:nvPr/>
          </p:nvSpPr>
          <p:spPr>
            <a:xfrm>
              <a:off x="3715519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33867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65571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9576" y="2531212"/>
              <a:ext cx="2548720" cy="201285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距更多模板：亮亮图文旗舰店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https://liangliangtuwen.tmall.com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738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31457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58296" y="1453615"/>
            <a:ext cx="2914627" cy="3730393"/>
            <a:chOff x="6458296" y="1453615"/>
            <a:chExt cx="2914627" cy="3730393"/>
          </a:xfrm>
        </p:grpSpPr>
        <p:sp>
          <p:nvSpPr>
            <p:cNvPr id="6" name="矩形 5"/>
            <p:cNvSpPr/>
            <p:nvPr/>
          </p:nvSpPr>
          <p:spPr>
            <a:xfrm>
              <a:off x="6544221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458296" y="2336740"/>
              <a:ext cx="171850" cy="17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630146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84212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84212" y="3891346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519438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等腰三角形 28"/>
          <p:cNvSpPr/>
          <p:nvPr/>
        </p:nvSpPr>
        <p:spPr>
          <a:xfrm>
            <a:off x="5991373" y="1439514"/>
            <a:ext cx="564401" cy="54311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8810991" y="1439514"/>
            <a:ext cx="3390634" cy="3744494"/>
            <a:chOff x="8810991" y="1439514"/>
            <a:chExt cx="3390634" cy="3744494"/>
          </a:xfrm>
        </p:grpSpPr>
        <p:sp>
          <p:nvSpPr>
            <p:cNvPr id="7" name="矩形 6"/>
            <p:cNvSpPr/>
            <p:nvPr/>
          </p:nvSpPr>
          <p:spPr>
            <a:xfrm>
              <a:off x="9372923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286998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544773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544773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44773" y="3891346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3390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88109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5278795"/>
            <a:ext cx="886817" cy="82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0956" y="4318350"/>
            <a:ext cx="3364563" cy="1685178"/>
            <a:chOff x="350956" y="4318350"/>
            <a:chExt cx="3364563" cy="1685178"/>
          </a:xfrm>
        </p:grpSpPr>
        <p:sp>
          <p:nvSpPr>
            <p:cNvPr id="33" name="矩形 32"/>
            <p:cNvSpPr/>
            <p:nvPr/>
          </p:nvSpPr>
          <p:spPr>
            <a:xfrm>
              <a:off x="886817" y="5278795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15" y="487868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8813" y="5431064"/>
              <a:ext cx="2548720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26963" y="5215576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79021" y="4332451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350956" y="4318350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pic>
        <p:nvPicPr>
          <p:cNvPr id="7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>
            <a:fillRect/>
          </a:stretch>
        </p:blipFill>
        <p:spPr bwMode="auto">
          <a:xfrm>
            <a:off x="4614779" y="3489231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>
            <a:fillRect/>
          </a:stretch>
        </p:blipFill>
        <p:spPr bwMode="auto">
          <a:xfrm>
            <a:off x="8183613" y="3489231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>
            <a:fillRect/>
          </a:stretch>
        </p:blipFill>
        <p:spPr bwMode="auto">
          <a:xfrm>
            <a:off x="8183613" y="1448676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614779" y="152779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4779" y="1873206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4713" y="152779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713" y="1873206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4713" y="34892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4713" y="3834645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论文结构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sp>
        <p:nvSpPr>
          <p:cNvPr id="64" name="矩形 63"/>
          <p:cNvSpPr/>
          <p:nvPr/>
        </p:nvSpPr>
        <p:spPr>
          <a:xfrm>
            <a:off x="7382751" y="168076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82752" y="2010069"/>
            <a:ext cx="31145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874713" y="1522815"/>
            <a:ext cx="2433856" cy="2097434"/>
            <a:chOff x="874713" y="1522815"/>
            <a:chExt cx="2433856" cy="2097434"/>
          </a:xfrm>
        </p:grpSpPr>
        <p:sp>
          <p:nvSpPr>
            <p:cNvPr id="49" name="Right Arrow Callout 32"/>
            <p:cNvSpPr/>
            <p:nvPr/>
          </p:nvSpPr>
          <p:spPr>
            <a:xfrm>
              <a:off x="874713" y="1522815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348107" y="1989726"/>
              <a:ext cx="1141674" cy="971710"/>
              <a:chOff x="-3308651" y="-449263"/>
              <a:chExt cx="1055688" cy="898525"/>
            </a:xfrm>
          </p:grpSpPr>
          <p:sp>
            <p:nvSpPr>
              <p:cNvPr id="79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2963175" y="1522815"/>
            <a:ext cx="2433856" cy="2097434"/>
            <a:chOff x="2963175" y="1522815"/>
            <a:chExt cx="2433856" cy="2097434"/>
          </a:xfrm>
        </p:grpSpPr>
        <p:sp>
          <p:nvSpPr>
            <p:cNvPr id="48" name="Right Arrow Callout 33"/>
            <p:cNvSpPr/>
            <p:nvPr/>
          </p:nvSpPr>
          <p:spPr>
            <a:xfrm>
              <a:off x="2963175" y="1522815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3442326" y="1989726"/>
              <a:ext cx="1141674" cy="971710"/>
              <a:chOff x="-3308651" y="-449263"/>
              <a:chExt cx="1055688" cy="898525"/>
            </a:xfrm>
          </p:grpSpPr>
          <p:sp>
            <p:nvSpPr>
              <p:cNvPr id="100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5070502" y="1522814"/>
            <a:ext cx="2127492" cy="2440207"/>
            <a:chOff x="5070502" y="1522814"/>
            <a:chExt cx="2127492" cy="2440207"/>
          </a:xfrm>
        </p:grpSpPr>
        <p:sp>
          <p:nvSpPr>
            <p:cNvPr id="47" name="Down Arrow Callout 5"/>
            <p:cNvSpPr/>
            <p:nvPr/>
          </p:nvSpPr>
          <p:spPr>
            <a:xfrm>
              <a:off x="5070502" y="1522814"/>
              <a:ext cx="2127492" cy="2440207"/>
            </a:xfrm>
            <a:prstGeom prst="downArrowCallout">
              <a:avLst>
                <a:gd name="adj1" fmla="val 50000"/>
                <a:gd name="adj2" fmla="val 14600"/>
                <a:gd name="adj3" fmla="val 16145"/>
                <a:gd name="adj4" fmla="val 8952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590225" y="1989726"/>
              <a:ext cx="1141674" cy="971710"/>
              <a:chOff x="-3308651" y="-449263"/>
              <a:chExt cx="1055688" cy="898525"/>
            </a:xfrm>
          </p:grpSpPr>
          <p:sp>
            <p:nvSpPr>
              <p:cNvPr id="110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076977" y="3618432"/>
            <a:ext cx="2433856" cy="2097434"/>
            <a:chOff x="5076977" y="3618432"/>
            <a:chExt cx="2433856" cy="2097434"/>
          </a:xfrm>
        </p:grpSpPr>
        <p:sp>
          <p:nvSpPr>
            <p:cNvPr id="46" name="Right Arrow Callout 35"/>
            <p:cNvSpPr/>
            <p:nvPr/>
          </p:nvSpPr>
          <p:spPr>
            <a:xfrm>
              <a:off x="5076977" y="3618432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5665561" y="4098802"/>
              <a:ext cx="1141674" cy="971710"/>
              <a:chOff x="-3308651" y="-449263"/>
              <a:chExt cx="1055688" cy="898525"/>
            </a:xfrm>
          </p:grpSpPr>
          <p:sp>
            <p:nvSpPr>
              <p:cNvPr id="120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7165440" y="3618432"/>
            <a:ext cx="2433856" cy="2097434"/>
            <a:chOff x="7165440" y="3618432"/>
            <a:chExt cx="2433856" cy="2097434"/>
          </a:xfrm>
        </p:grpSpPr>
        <p:sp>
          <p:nvSpPr>
            <p:cNvPr id="45" name="Right Arrow Callout 34"/>
            <p:cNvSpPr/>
            <p:nvPr/>
          </p:nvSpPr>
          <p:spPr>
            <a:xfrm>
              <a:off x="7165440" y="3618432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7771599" y="4098802"/>
              <a:ext cx="1141674" cy="971710"/>
              <a:chOff x="-3308651" y="-449263"/>
              <a:chExt cx="1055688" cy="898525"/>
            </a:xfrm>
          </p:grpSpPr>
          <p:sp>
            <p:nvSpPr>
              <p:cNvPr id="130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9284517" y="3191910"/>
            <a:ext cx="2433856" cy="2950476"/>
            <a:chOff x="9284517" y="3191910"/>
            <a:chExt cx="2433856" cy="2950476"/>
          </a:xfrm>
        </p:grpSpPr>
        <p:sp>
          <p:nvSpPr>
            <p:cNvPr id="44" name="Right Arrow 36"/>
            <p:cNvSpPr/>
            <p:nvPr/>
          </p:nvSpPr>
          <p:spPr>
            <a:xfrm>
              <a:off x="9284517" y="3191910"/>
              <a:ext cx="2433856" cy="2950476"/>
            </a:xfrm>
            <a:prstGeom prst="rightArrow">
              <a:avLst>
                <a:gd name="adj1" fmla="val 71160"/>
                <a:gd name="adj2" fmla="val 35249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9732060" y="4098802"/>
              <a:ext cx="1141674" cy="971710"/>
              <a:chOff x="-3308651" y="-449263"/>
              <a:chExt cx="1055688" cy="898525"/>
            </a:xfrm>
          </p:grpSpPr>
          <p:sp>
            <p:nvSpPr>
              <p:cNvPr id="140" name="Freeform 122"/>
              <p:cNvSpPr/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24"/>
              <p:cNvSpPr/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25"/>
              <p:cNvSpPr/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26"/>
              <p:cNvSpPr/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27"/>
              <p:cNvSpPr/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28"/>
              <p:cNvSpPr/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29"/>
              <p:cNvSpPr/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30"/>
              <p:cNvSpPr/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83370" y="1244065"/>
            <a:ext cx="9625260" cy="4716377"/>
            <a:chOff x="1106907" y="1070811"/>
            <a:chExt cx="9625260" cy="4716377"/>
          </a:xfrm>
        </p:grpSpPr>
        <p:sp>
          <p:nvSpPr>
            <p:cNvPr id="8" name="任意多边形 7"/>
            <p:cNvSpPr/>
            <p:nvPr/>
          </p:nvSpPr>
          <p:spPr>
            <a:xfrm>
              <a:off x="1270535" y="1244065"/>
              <a:ext cx="9298004" cy="4369869"/>
            </a:xfrm>
            <a:custGeom>
              <a:avLst/>
              <a:gdLst>
                <a:gd name="connsiteX0" fmla="*/ 0 w 9298004"/>
                <a:gd name="connsiteY0" fmla="*/ 2079057 h 4369869"/>
                <a:gd name="connsiteX1" fmla="*/ 2069431 w 9298004"/>
                <a:gd name="connsiteY1" fmla="*/ 3445844 h 4369869"/>
                <a:gd name="connsiteX2" fmla="*/ 3407343 w 9298004"/>
                <a:gd name="connsiteY2" fmla="*/ 693019 h 4369869"/>
                <a:gd name="connsiteX3" fmla="*/ 5630779 w 9298004"/>
                <a:gd name="connsiteY3" fmla="*/ 0 h 4369869"/>
                <a:gd name="connsiteX4" fmla="*/ 8142972 w 9298004"/>
                <a:gd name="connsiteY4" fmla="*/ 529389 h 4369869"/>
                <a:gd name="connsiteX5" fmla="*/ 9298004 w 9298004"/>
                <a:gd name="connsiteY5" fmla="*/ 2974206 h 4369869"/>
                <a:gd name="connsiteX6" fmla="*/ 7594332 w 9298004"/>
                <a:gd name="connsiteY6" fmla="*/ 4369869 h 4369869"/>
                <a:gd name="connsiteX7" fmla="*/ 5727031 w 9298004"/>
                <a:gd name="connsiteY7" fmla="*/ 3272589 h 43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98004" h="4369869">
                  <a:moveTo>
                    <a:pt x="0" y="2079057"/>
                  </a:moveTo>
                  <a:lnTo>
                    <a:pt x="2069431" y="3445844"/>
                  </a:lnTo>
                  <a:lnTo>
                    <a:pt x="3407343" y="693019"/>
                  </a:lnTo>
                  <a:lnTo>
                    <a:pt x="5630779" y="0"/>
                  </a:lnTo>
                  <a:lnTo>
                    <a:pt x="8142972" y="529389"/>
                  </a:lnTo>
                  <a:lnTo>
                    <a:pt x="9298004" y="2974206"/>
                  </a:lnTo>
                  <a:lnTo>
                    <a:pt x="7594332" y="4369869"/>
                  </a:lnTo>
                  <a:lnTo>
                    <a:pt x="5727031" y="32725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06907" y="316224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23876" y="177620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18437" y="1070811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9885" y="158611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385659" y="403092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01238" y="544068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33937" y="4377434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47462" y="451218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37926" y="2054305"/>
            <a:ext cx="2003658" cy="1024381"/>
            <a:chOff x="1283370" y="1715751"/>
            <a:chExt cx="2855493" cy="1024381"/>
          </a:xfrm>
        </p:grpSpPr>
        <p:sp>
          <p:nvSpPr>
            <p:cNvPr id="18" name="矩形 17"/>
            <p:cNvSpPr/>
            <p:nvPr/>
          </p:nvSpPr>
          <p:spPr>
            <a:xfrm>
              <a:off x="1283370" y="1715751"/>
              <a:ext cx="91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ONE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6742" y="2326172"/>
            <a:ext cx="2003658" cy="1024381"/>
            <a:chOff x="1283370" y="1715751"/>
            <a:chExt cx="2855493" cy="1024381"/>
          </a:xfrm>
        </p:grpSpPr>
        <p:sp>
          <p:nvSpPr>
            <p:cNvPr id="25" name="矩形 24"/>
            <p:cNvSpPr/>
            <p:nvPr/>
          </p:nvSpPr>
          <p:spPr>
            <a:xfrm>
              <a:off x="1283370" y="1715751"/>
              <a:ext cx="1222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THREE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37162" y="5101743"/>
            <a:ext cx="2003658" cy="1024381"/>
            <a:chOff x="1283370" y="1715751"/>
            <a:chExt cx="2855493" cy="1024381"/>
          </a:xfrm>
        </p:grpSpPr>
        <p:sp>
          <p:nvSpPr>
            <p:cNvPr id="28" name="矩形 27"/>
            <p:cNvSpPr/>
            <p:nvPr/>
          </p:nvSpPr>
          <p:spPr>
            <a:xfrm>
              <a:off x="1283370" y="1715751"/>
              <a:ext cx="10071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TWO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551" y="131807"/>
            <a:ext cx="2003658" cy="1024381"/>
            <a:chOff x="1283370" y="1715751"/>
            <a:chExt cx="2855493" cy="1024381"/>
          </a:xfrm>
        </p:grpSpPr>
        <p:sp>
          <p:nvSpPr>
            <p:cNvPr id="31" name="矩形 30"/>
            <p:cNvSpPr/>
            <p:nvPr/>
          </p:nvSpPr>
          <p:spPr>
            <a:xfrm>
              <a:off x="1283370" y="1715751"/>
              <a:ext cx="109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FOUR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67956" y="1542114"/>
            <a:ext cx="2003658" cy="1024381"/>
            <a:chOff x="1283370" y="1715751"/>
            <a:chExt cx="2855493" cy="1024381"/>
          </a:xfrm>
        </p:grpSpPr>
        <p:sp>
          <p:nvSpPr>
            <p:cNvPr id="34" name="矩形 33"/>
            <p:cNvSpPr/>
            <p:nvPr/>
          </p:nvSpPr>
          <p:spPr>
            <a:xfrm>
              <a:off x="1283370" y="1715751"/>
              <a:ext cx="900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FIVE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87851" y="3508754"/>
            <a:ext cx="2003658" cy="1024381"/>
            <a:chOff x="1283370" y="1715751"/>
            <a:chExt cx="2855493" cy="1024381"/>
          </a:xfrm>
        </p:grpSpPr>
        <p:sp>
          <p:nvSpPr>
            <p:cNvPr id="37" name="矩形 36"/>
            <p:cNvSpPr/>
            <p:nvPr/>
          </p:nvSpPr>
          <p:spPr>
            <a:xfrm>
              <a:off x="1283370" y="1715751"/>
              <a:ext cx="742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SIX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01741" y="5553587"/>
            <a:ext cx="2003658" cy="1024381"/>
            <a:chOff x="1283370" y="1715751"/>
            <a:chExt cx="2855493" cy="1024381"/>
          </a:xfrm>
        </p:grpSpPr>
        <p:sp>
          <p:nvSpPr>
            <p:cNvPr id="40" name="矩形 39"/>
            <p:cNvSpPr/>
            <p:nvPr/>
          </p:nvSpPr>
          <p:spPr>
            <a:xfrm>
              <a:off x="1283370" y="1715751"/>
              <a:ext cx="1233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SEVEN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99327" y="5101743"/>
            <a:ext cx="2003658" cy="1024381"/>
            <a:chOff x="1283370" y="1715751"/>
            <a:chExt cx="2855493" cy="1024381"/>
          </a:xfrm>
        </p:grpSpPr>
        <p:sp>
          <p:nvSpPr>
            <p:cNvPr id="43" name="矩形 42"/>
            <p:cNvSpPr/>
            <p:nvPr/>
          </p:nvSpPr>
          <p:spPr>
            <a:xfrm>
              <a:off x="1283370" y="1715751"/>
              <a:ext cx="11746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EIGHT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4816</Words>
  <Application>WWO_openplatform_20200924161515-8e733aaadf</Application>
  <PresentationFormat>宽屏</PresentationFormat>
  <Paragraphs>442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Segoe UI Light</vt:lpstr>
      <vt:lpstr>微软雅黑</vt:lpstr>
      <vt:lpstr>汉仪旗黑KW 55S</vt:lpstr>
      <vt:lpstr>webwppDefTheme</vt:lpstr>
      <vt:lpstr>模板页面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上海维湾8号机</cp:lastModifiedBy>
  <dcterms:created xsi:type="dcterms:W3CDTF">2021-12-08T09:42:48Z</dcterms:created>
  <dcterms:modified xsi:type="dcterms:W3CDTF">2021-12-08T09:42:48Z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