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 id="2147483672" r:id="rId4"/>
    <p:sldMasterId id="2147483685" r:id="rId5"/>
  </p:sldMasterIdLst>
  <p:notesMasterIdLst>
    <p:notesMasterId r:id="rId7"/>
  </p:notesMasterIdLst>
  <p:handoutMasterIdLst>
    <p:handoutMasterId r:id="rId28"/>
  </p:handoutMasterIdLst>
  <p:sldIdLst>
    <p:sldId id="380" r:id="rId6"/>
    <p:sldId id="257" r:id="rId8"/>
    <p:sldId id="339" r:id="rId9"/>
    <p:sldId id="340" r:id="rId10"/>
    <p:sldId id="359" r:id="rId11"/>
    <p:sldId id="358" r:id="rId12"/>
    <p:sldId id="398" r:id="rId13"/>
    <p:sldId id="383" r:id="rId14"/>
    <p:sldId id="361" r:id="rId15"/>
    <p:sldId id="399" r:id="rId16"/>
    <p:sldId id="362" r:id="rId17"/>
    <p:sldId id="381" r:id="rId18"/>
    <p:sldId id="364" r:id="rId19"/>
    <p:sldId id="400" r:id="rId20"/>
    <p:sldId id="365" r:id="rId21"/>
    <p:sldId id="382" r:id="rId22"/>
    <p:sldId id="368" r:id="rId23"/>
    <p:sldId id="367" r:id="rId24"/>
    <p:sldId id="401" r:id="rId25"/>
    <p:sldId id="356" r:id="rId26"/>
    <p:sldId id="415" r:id="rId27"/>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01032FB-5C00-4021-A69E-6F865B8D4A15}">
          <p14:sldIdLst>
            <p14:sldId id="380"/>
            <p14:sldId id="257"/>
            <p14:sldId id="339"/>
            <p14:sldId id="340"/>
            <p14:sldId id="359"/>
            <p14:sldId id="358"/>
            <p14:sldId id="398"/>
            <p14:sldId id="383"/>
            <p14:sldId id="361"/>
            <p14:sldId id="399"/>
            <p14:sldId id="362"/>
            <p14:sldId id="381"/>
            <p14:sldId id="364"/>
            <p14:sldId id="400"/>
            <p14:sldId id="365"/>
            <p14:sldId id="382"/>
            <p14:sldId id="368"/>
            <p14:sldId id="367"/>
            <p14:sldId id="401"/>
            <p14:sldId id="356"/>
            <p14:sldId id="397"/>
            <p14:sldId id="41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4C4C"/>
    <a:srgbClr val="D9D9D9"/>
    <a:srgbClr val="A6A6A6"/>
    <a:srgbClr val="ECECEC"/>
    <a:srgbClr val="3535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4660"/>
  </p:normalViewPr>
  <p:slideViewPr>
    <p:cSldViewPr snapToGrid="0" showGuides="1">
      <p:cViewPr varScale="1">
        <p:scale>
          <a:sx n="137" d="100"/>
          <a:sy n="137" d="100"/>
        </p:scale>
        <p:origin x="114" y="324"/>
      </p:cViewPr>
      <p:guideLst>
        <p:guide orient="horz" pos="3086"/>
        <p:guide pos="2880"/>
        <p:guide orient="horz" pos="1590"/>
      </p:guideLst>
    </p:cSldViewPr>
  </p:slideViewPr>
  <p:notesTextViewPr>
    <p:cViewPr>
      <p:scale>
        <a:sx n="1" d="1"/>
        <a:sy n="1" d="1"/>
      </p:scale>
      <p:origin x="0" y="0"/>
    </p:cViewPr>
  </p:notesTextViewPr>
  <p:notesViewPr>
    <p:cSldViewPr snapToGrid="0">
      <p:cViewPr varScale="1">
        <p:scale>
          <a:sx n="65" d="100"/>
          <a:sy n="65" d="100"/>
        </p:scale>
        <p:origin x="2174" y="43"/>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CF3274-3290-4181-A3D6-F344031D047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15B35DD-C200-40EA-A2F9-66EC3D0DA1B0}"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02412" y="1731661"/>
            <a:ext cx="8139178" cy="674375"/>
          </a:xfrm>
        </p:spPr>
        <p:txBody>
          <a:bodyPr lIns="101600" tIns="38100" rIns="25400" bIns="38100" anchor="t" anchorCtr="0">
            <a:noAutofit/>
          </a:bodyPr>
          <a:lstStyle>
            <a:lvl1pPr algn="ctr">
              <a:defRPr sz="405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502444" y="2674144"/>
            <a:ext cx="8139113" cy="601028"/>
          </a:xfrm>
        </p:spPr>
        <p:txBody>
          <a:bodyPr lIns="101600" tIns="38100" rIns="76200" bIns="38100" anchor="ctr" anchorCtr="0">
            <a:noAutofit/>
          </a:bodyPr>
          <a:lstStyle>
            <a:lvl1pPr marL="0" indent="0" algn="ctr" eaLnBrk="1" fontAlgn="auto" latinLnBrk="0" hangingPunct="1">
              <a:lnSpc>
                <a:spcPct val="100000"/>
              </a:lnSpc>
              <a:buNone/>
              <a:defRPr sz="1800" u="none" strike="noStrike" kern="1200" cap="none" spc="200" normalizeH="0" baseline="0">
                <a:solidFill>
                  <a:schemeClr val="tx1"/>
                </a:solidFill>
                <a:uFillTx/>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advTm="3000">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14" name="Picture Placeholder 7"/>
          <p:cNvSpPr>
            <a:spLocks noGrp="1"/>
          </p:cNvSpPr>
          <p:nvPr>
            <p:ph type="pic" sz="quarter" idx="18"/>
          </p:nvPr>
        </p:nvSpPr>
        <p:spPr>
          <a:xfrm>
            <a:off x="6849139" y="1604959"/>
            <a:ext cx="2094296" cy="1354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5" name="矩形 14"/>
          <p:cNvSpPr/>
          <p:nvPr userDrawn="1"/>
        </p:nvSpPr>
        <p:spPr>
          <a:xfrm>
            <a:off x="6849139" y="3092931"/>
            <a:ext cx="2094296" cy="1354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Picture Placeholder 7"/>
          <p:cNvSpPr>
            <a:spLocks noGrp="1"/>
          </p:cNvSpPr>
          <p:nvPr>
            <p:ph type="pic" sz="quarter" idx="15"/>
          </p:nvPr>
        </p:nvSpPr>
        <p:spPr>
          <a:xfrm>
            <a:off x="223076" y="1604961"/>
            <a:ext cx="2094296" cy="1354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9" name="Picture Placeholder 7"/>
          <p:cNvSpPr>
            <a:spLocks noGrp="1"/>
          </p:cNvSpPr>
          <p:nvPr>
            <p:ph type="pic" sz="quarter" idx="16"/>
          </p:nvPr>
        </p:nvSpPr>
        <p:spPr>
          <a:xfrm>
            <a:off x="2416757" y="1604959"/>
            <a:ext cx="2094296" cy="1354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0" name="Picture Placeholder 7"/>
          <p:cNvSpPr>
            <a:spLocks noGrp="1"/>
          </p:cNvSpPr>
          <p:nvPr>
            <p:ph type="pic" sz="quarter" idx="17"/>
          </p:nvPr>
        </p:nvSpPr>
        <p:spPr>
          <a:xfrm>
            <a:off x="4632948" y="1604959"/>
            <a:ext cx="2094296" cy="1354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1" name="矩形 10"/>
          <p:cNvSpPr/>
          <p:nvPr userDrawn="1"/>
        </p:nvSpPr>
        <p:spPr>
          <a:xfrm>
            <a:off x="2416723" y="3092931"/>
            <a:ext cx="2094296" cy="1354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223076" y="3092932"/>
            <a:ext cx="2094296" cy="1354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4632948" y="3092931"/>
            <a:ext cx="2094296" cy="1354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Tm="3000">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14" name="Picture Placeholder 7"/>
          <p:cNvSpPr>
            <a:spLocks noGrp="1"/>
          </p:cNvSpPr>
          <p:nvPr>
            <p:ph type="pic" sz="quarter" idx="18"/>
          </p:nvPr>
        </p:nvSpPr>
        <p:spPr>
          <a:xfrm>
            <a:off x="6965231" y="1074822"/>
            <a:ext cx="1761635" cy="1138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9" name="Picture Placeholder 7"/>
          <p:cNvSpPr>
            <a:spLocks noGrp="1"/>
          </p:cNvSpPr>
          <p:nvPr>
            <p:ph type="pic" sz="quarter" idx="16"/>
          </p:nvPr>
        </p:nvSpPr>
        <p:spPr>
          <a:xfrm>
            <a:off x="3078281" y="1074821"/>
            <a:ext cx="1761635" cy="1138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0" name="Picture Placeholder 7"/>
          <p:cNvSpPr>
            <a:spLocks noGrp="1"/>
          </p:cNvSpPr>
          <p:nvPr>
            <p:ph type="pic" sz="quarter" idx="17"/>
          </p:nvPr>
        </p:nvSpPr>
        <p:spPr>
          <a:xfrm>
            <a:off x="5021756" y="1074822"/>
            <a:ext cx="1761635" cy="1138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6" name="Picture Placeholder 7"/>
          <p:cNvSpPr>
            <a:spLocks noGrp="1"/>
          </p:cNvSpPr>
          <p:nvPr>
            <p:ph type="pic" sz="quarter" idx="19"/>
          </p:nvPr>
        </p:nvSpPr>
        <p:spPr>
          <a:xfrm>
            <a:off x="6965231" y="2390272"/>
            <a:ext cx="1761635" cy="1138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7" name="Picture Placeholder 7"/>
          <p:cNvSpPr>
            <a:spLocks noGrp="1"/>
          </p:cNvSpPr>
          <p:nvPr>
            <p:ph type="pic" sz="quarter" idx="20"/>
          </p:nvPr>
        </p:nvSpPr>
        <p:spPr>
          <a:xfrm>
            <a:off x="3078281" y="2390271"/>
            <a:ext cx="1761635" cy="1138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8" name="Picture Placeholder 7"/>
          <p:cNvSpPr>
            <a:spLocks noGrp="1"/>
          </p:cNvSpPr>
          <p:nvPr>
            <p:ph type="pic" sz="quarter" idx="21"/>
          </p:nvPr>
        </p:nvSpPr>
        <p:spPr>
          <a:xfrm>
            <a:off x="5021756" y="2390272"/>
            <a:ext cx="1761635" cy="1138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9" name="Picture Placeholder 7"/>
          <p:cNvSpPr>
            <a:spLocks noGrp="1"/>
          </p:cNvSpPr>
          <p:nvPr>
            <p:ph type="pic" sz="quarter" idx="22"/>
          </p:nvPr>
        </p:nvSpPr>
        <p:spPr>
          <a:xfrm>
            <a:off x="6965231" y="3705725"/>
            <a:ext cx="1761635" cy="1138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20" name="Picture Placeholder 7"/>
          <p:cNvSpPr>
            <a:spLocks noGrp="1"/>
          </p:cNvSpPr>
          <p:nvPr>
            <p:ph type="pic" sz="quarter" idx="23"/>
          </p:nvPr>
        </p:nvSpPr>
        <p:spPr>
          <a:xfrm>
            <a:off x="3078281" y="3705724"/>
            <a:ext cx="1761635" cy="1138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21" name="Picture Placeholder 7"/>
          <p:cNvSpPr>
            <a:spLocks noGrp="1"/>
          </p:cNvSpPr>
          <p:nvPr>
            <p:ph type="pic" sz="quarter" idx="24"/>
          </p:nvPr>
        </p:nvSpPr>
        <p:spPr>
          <a:xfrm>
            <a:off x="5021756" y="3705725"/>
            <a:ext cx="1761635" cy="1138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p:transition spd="slow" advTm="3000">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18" name="Picture Placeholder 7"/>
          <p:cNvSpPr>
            <a:spLocks noGrp="1"/>
          </p:cNvSpPr>
          <p:nvPr>
            <p:ph type="pic" sz="quarter" idx="17"/>
          </p:nvPr>
        </p:nvSpPr>
        <p:spPr>
          <a:xfrm>
            <a:off x="6175588" y="1535066"/>
            <a:ext cx="2512103" cy="1354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8" name="Picture Placeholder 7"/>
          <p:cNvSpPr>
            <a:spLocks noGrp="1"/>
          </p:cNvSpPr>
          <p:nvPr>
            <p:ph type="pic" sz="quarter" idx="15"/>
          </p:nvPr>
        </p:nvSpPr>
        <p:spPr>
          <a:xfrm>
            <a:off x="501465" y="1535066"/>
            <a:ext cx="2512103" cy="1354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9" name="矩形 18"/>
          <p:cNvSpPr/>
          <p:nvPr userDrawn="1"/>
        </p:nvSpPr>
        <p:spPr>
          <a:xfrm>
            <a:off x="6175588" y="2982206"/>
            <a:ext cx="2512103" cy="1354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501465" y="2982206"/>
            <a:ext cx="2512103" cy="1354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icture Placeholder 7"/>
          <p:cNvSpPr>
            <a:spLocks noGrp="1"/>
          </p:cNvSpPr>
          <p:nvPr>
            <p:ph type="pic" sz="quarter" idx="16"/>
          </p:nvPr>
        </p:nvSpPr>
        <p:spPr>
          <a:xfrm>
            <a:off x="3349801" y="1535066"/>
            <a:ext cx="2512103" cy="1354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7" name="矩形 16"/>
          <p:cNvSpPr/>
          <p:nvPr userDrawn="1"/>
        </p:nvSpPr>
        <p:spPr>
          <a:xfrm>
            <a:off x="3327252" y="2982206"/>
            <a:ext cx="2512103" cy="1354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Tm="3000">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6B023608-8456-420F-A1F2-CA6BEC75EE5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EE1225-4A82-495A-AC25-EE2300CE73D2}" type="slidenum">
              <a:rPr lang="zh-CN" altLang="en-US" smtClean="0"/>
            </a:fld>
            <a:endParaRPr lang="zh-CN" altLang="en-US"/>
          </a:p>
        </p:txBody>
      </p:sp>
    </p:spTree>
  </p:cSld>
  <p:clrMapOvr>
    <a:masterClrMapping/>
  </p:clrMapOvr>
  <p:transition spd="slow" advTm="3000">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6B023608-8456-420F-A1F2-CA6BEC75EE5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BEE1225-4A82-495A-AC25-EE2300CE73D2}" type="slidenum">
              <a:rPr lang="zh-CN" altLang="en-US" smtClean="0"/>
            </a:fld>
            <a:endParaRPr lang="zh-CN" altLang="en-US"/>
          </a:p>
        </p:txBody>
      </p:sp>
    </p:spTree>
  </p:cSld>
  <p:clrMapOvr>
    <a:masterClrMapping/>
  </p:clrMapOvr>
  <p:transition spd="slow" advTm="3000">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6B023608-8456-420F-A1F2-CA6BEC75EE59}"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BEE1225-4A82-495A-AC25-EE2300CE73D2}" type="slidenum">
              <a:rPr lang="zh-CN" altLang="en-US" smtClean="0"/>
            </a:fld>
            <a:endParaRPr lang="zh-CN" altLang="en-US"/>
          </a:p>
        </p:txBody>
      </p:sp>
    </p:spTree>
  </p:cSld>
  <p:clrMapOvr>
    <a:masterClrMapping/>
  </p:clrMapOvr>
  <p:transition spd="slow" advTm="3000">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B023608-8456-420F-A1F2-CA6BEC75EE59}"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BEE1225-4A82-495A-AC25-EE2300CE73D2}" type="slidenum">
              <a:rPr lang="zh-CN" altLang="en-US" smtClean="0"/>
            </a:fld>
            <a:endParaRPr lang="zh-CN" altLang="en-US"/>
          </a:p>
        </p:txBody>
      </p:sp>
    </p:spTree>
  </p:cSld>
  <p:clrMapOvr>
    <a:masterClrMapping/>
  </p:clrMapOvr>
  <p:transition spd="slow" advTm="3000">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023608-8456-420F-A1F2-CA6BEC75EE59}"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BEE1225-4A82-495A-AC25-EE2300CE73D2}" type="slidenum">
              <a:rPr lang="zh-CN" altLang="en-US" smtClean="0"/>
            </a:fld>
            <a:endParaRPr lang="zh-CN" altLang="en-US"/>
          </a:p>
        </p:txBody>
      </p:sp>
    </p:spTree>
  </p:cSld>
  <p:clrMapOvr>
    <a:masterClrMapping/>
  </p:clrMapOvr>
  <p:transition spd="slow" advTm="3000">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6B023608-8456-420F-A1F2-CA6BEC75EE5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BEE1225-4A82-495A-AC25-EE2300CE73D2}" type="slidenum">
              <a:rPr lang="zh-CN" altLang="en-US" smtClean="0"/>
            </a:fld>
            <a:endParaRPr lang="zh-CN" altLang="en-US"/>
          </a:p>
        </p:txBody>
      </p:sp>
    </p:spTree>
  </p:cSld>
  <p:clrMapOvr>
    <a:masterClrMapping/>
  </p:clrMapOvr>
  <p:transition spd="slow" advTm="3000">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02412" y="435919"/>
            <a:ext cx="8139178" cy="486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502444" y="1131094"/>
            <a:ext cx="8139113" cy="3561874"/>
          </a:xfrm>
          <a:prstGeom prst="rect">
            <a:avLst/>
          </a:prstGeom>
        </p:spPr>
        <p:txBody>
          <a:bodyPr vert="horz" lIns="101600" tIns="0" rIns="82550" bIns="0" rtlCol="0">
            <a:normAutofit/>
          </a:bodyPr>
          <a:lstStyle>
            <a:lvl1pPr>
              <a:defRPr sz="1800"/>
            </a:lvl1pPr>
            <a:lvl2pPr>
              <a:defRPr sz="1800"/>
            </a:lvl2pPr>
            <a:lvl3pPr>
              <a:defRPr sz="1800"/>
            </a:lvl3pPr>
            <a:lvl4pPr>
              <a:defRPr sz="1800"/>
            </a:lvl4pPr>
            <a:lvl5pPr>
              <a:defRPr sz="18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6B023608-8456-420F-A1F2-CA6BEC75EE5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BEE1225-4A82-495A-AC25-EE2300CE73D2}" type="slidenum">
              <a:rPr lang="zh-CN" altLang="en-US" smtClean="0"/>
            </a:fld>
            <a:endParaRPr lang="zh-CN" altLang="en-US"/>
          </a:p>
        </p:txBody>
      </p:sp>
    </p:spTree>
  </p:cSld>
  <p:clrMapOvr>
    <a:masterClrMapping/>
  </p:clrMapOvr>
  <p:transition spd="slow" advTm="3000">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6B023608-8456-420F-A1F2-CA6BEC75EE5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EE1225-4A82-495A-AC25-EE2300CE73D2}" type="slidenum">
              <a:rPr lang="zh-CN" altLang="en-US" smtClean="0"/>
            </a:fld>
            <a:endParaRPr lang="zh-CN" altLang="en-US"/>
          </a:p>
        </p:txBody>
      </p:sp>
    </p:spTree>
  </p:cSld>
  <p:clrMapOvr>
    <a:masterClrMapping/>
  </p:clrMapOvr>
  <p:transition spd="slow" advTm="3000">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6B023608-8456-420F-A1F2-CA6BEC75EE5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EE1225-4A82-495A-AC25-EE2300CE73D2}" type="slidenum">
              <a:rPr lang="zh-CN" altLang="en-US" smtClean="0"/>
            </a:fld>
            <a:endParaRPr lang="zh-CN" altLang="en-US"/>
          </a:p>
        </p:txBody>
      </p:sp>
    </p:spTree>
  </p:cSld>
  <p:clrMapOvr>
    <a:masterClrMapping/>
  </p:clrMapOvr>
  <p:transition spd="slow" advTm="3000">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1" y="841773"/>
            <a:ext cx="6858000" cy="17907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143001"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065" indent="0" algn="ctr">
              <a:buNone/>
              <a:defRPr sz="1200"/>
            </a:lvl4pPr>
            <a:lvl5pPr marL="1370965" indent="0" algn="ctr">
              <a:buNone/>
              <a:defRPr sz="1200"/>
            </a:lvl5pPr>
            <a:lvl6pPr marL="1713865" indent="0" algn="ctr">
              <a:buNone/>
              <a:defRPr sz="1200"/>
            </a:lvl6pPr>
            <a:lvl7pPr marL="2056765" indent="0" algn="ctr">
              <a:buNone/>
              <a:defRPr sz="1200"/>
            </a:lvl7pPr>
            <a:lvl8pPr marL="2399030" indent="0" algn="ctr">
              <a:buNone/>
              <a:defRPr sz="1200"/>
            </a:lvl8pPr>
            <a:lvl9pPr marL="2741930" indent="0" algn="ctr">
              <a:buNone/>
              <a:defRPr sz="12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Tm="3000">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Tm="3000">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6"/>
            <a:ext cx="7886700" cy="2139552"/>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3888" y="3442097"/>
            <a:ext cx="7886700" cy="1125141"/>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065" indent="0">
              <a:buNone/>
              <a:defRPr sz="1200">
                <a:solidFill>
                  <a:schemeClr val="tx1">
                    <a:tint val="75000"/>
                  </a:schemeClr>
                </a:solidFill>
              </a:defRPr>
            </a:lvl4pPr>
            <a:lvl5pPr marL="1370965" indent="0">
              <a:buNone/>
              <a:defRPr sz="1200">
                <a:solidFill>
                  <a:schemeClr val="tx1">
                    <a:tint val="75000"/>
                  </a:schemeClr>
                </a:solidFill>
              </a:defRPr>
            </a:lvl5pPr>
            <a:lvl6pPr marL="1713865" indent="0">
              <a:buNone/>
              <a:defRPr sz="1200">
                <a:solidFill>
                  <a:schemeClr val="tx1">
                    <a:tint val="75000"/>
                  </a:schemeClr>
                </a:solidFill>
              </a:defRPr>
            </a:lvl6pPr>
            <a:lvl7pPr marL="2056765" indent="0">
              <a:buNone/>
              <a:defRPr sz="1200">
                <a:solidFill>
                  <a:schemeClr val="tx1">
                    <a:tint val="75000"/>
                  </a:schemeClr>
                </a:solidFill>
              </a:defRPr>
            </a:lvl7pPr>
            <a:lvl8pPr marL="2399030" indent="0">
              <a:buNone/>
              <a:defRPr sz="1200">
                <a:solidFill>
                  <a:schemeClr val="tx1">
                    <a:tint val="75000"/>
                  </a:schemeClr>
                </a:solidFill>
              </a:defRPr>
            </a:lvl8pPr>
            <a:lvl9pPr marL="2741930" indent="0">
              <a:buNone/>
              <a:defRPr sz="12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Tm="3000">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628651" y="1369220"/>
            <a:ext cx="3886200" cy="326350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29150" y="1369220"/>
            <a:ext cx="3886200" cy="326350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Tm="3000">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5"/>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065" indent="0">
              <a:buNone/>
              <a:defRPr sz="1200" b="1"/>
            </a:lvl4pPr>
            <a:lvl5pPr marL="1370965" indent="0">
              <a:buNone/>
              <a:defRPr sz="1200" b="1"/>
            </a:lvl5pPr>
            <a:lvl6pPr marL="1713865" indent="0">
              <a:buNone/>
              <a:defRPr sz="1200" b="1"/>
            </a:lvl6pPr>
            <a:lvl7pPr marL="2056765" indent="0">
              <a:buNone/>
              <a:defRPr sz="1200" b="1"/>
            </a:lvl7pPr>
            <a:lvl8pPr marL="2399030" indent="0">
              <a:buNone/>
              <a:defRPr sz="1200" b="1"/>
            </a:lvl8pPr>
            <a:lvl9pPr marL="2741930" indent="0">
              <a:buNone/>
              <a:defRPr sz="12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29842" y="1878806"/>
            <a:ext cx="3868340"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29151"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065" indent="0">
              <a:buNone/>
              <a:defRPr sz="1200" b="1"/>
            </a:lvl4pPr>
            <a:lvl5pPr marL="1370965" indent="0">
              <a:buNone/>
              <a:defRPr sz="1200" b="1"/>
            </a:lvl5pPr>
            <a:lvl6pPr marL="1713865" indent="0">
              <a:buNone/>
              <a:defRPr sz="1200" b="1"/>
            </a:lvl6pPr>
            <a:lvl7pPr marL="2056765" indent="0">
              <a:buNone/>
              <a:defRPr sz="1200" b="1"/>
            </a:lvl7pPr>
            <a:lvl8pPr marL="2399030" indent="0">
              <a:buNone/>
              <a:defRPr sz="1200" b="1"/>
            </a:lvl8pPr>
            <a:lvl9pPr marL="2741930" indent="0">
              <a:buNone/>
              <a:defRPr sz="12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29151" y="1878806"/>
            <a:ext cx="3887391"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Tm="3000">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Tm="3000">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Tm="3000">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630079" y="545783"/>
            <a:ext cx="2948940" cy="836295"/>
          </a:xfrm>
        </p:spPr>
        <p:txBody>
          <a:bodyPr anchor="ctr" anchorCtr="0"/>
          <a:lstStyle>
            <a:lvl1pPr>
              <a:defRPr sz="24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3853815" y="545783"/>
            <a:ext cx="4629150" cy="4052411"/>
          </a:xfrm>
        </p:spPr>
        <p:txBody>
          <a:bodyPr/>
          <a:lstStyle>
            <a:lvl1pPr>
              <a:defRPr sz="1800">
                <a:latin typeface="+mn-ea"/>
                <a:ea typeface="+mn-ea"/>
              </a:defRPr>
            </a:lvl1pPr>
            <a:lvl2pPr marL="342900" indent="0">
              <a:buNone/>
              <a:defRPr sz="1800">
                <a:latin typeface="+mn-ea"/>
                <a:ea typeface="+mn-ea"/>
              </a:defRPr>
            </a:lvl2pPr>
            <a:lvl3pPr>
              <a:defRPr sz="1800">
                <a:latin typeface="+mn-ea"/>
                <a:ea typeface="+mn-ea"/>
              </a:defRPr>
            </a:lvl3pPr>
            <a:lvl4pPr>
              <a:defRPr sz="1800">
                <a:latin typeface="+mn-ea"/>
                <a:ea typeface="+mn-ea"/>
              </a:defRPr>
            </a:lvl4pPr>
            <a:lvl5pPr>
              <a:defRPr sz="1800">
                <a:latin typeface="+mn-ea"/>
                <a:ea typeface="+mn-ea"/>
              </a:defRPr>
            </a:lvl5pPr>
            <a:lvl6pPr>
              <a:defRPr sz="1500"/>
            </a:lvl6pPr>
            <a:lvl7pPr>
              <a:defRPr sz="1500"/>
            </a:lvl7pPr>
            <a:lvl8pPr>
              <a:defRPr sz="1500"/>
            </a:lvl8pPr>
            <a:lvl9pPr>
              <a:defRPr sz="15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630079" y="1679734"/>
            <a:ext cx="2948940" cy="2918936"/>
          </a:xfrm>
        </p:spPr>
        <p:txBody>
          <a:bodyPr/>
          <a:lstStyle>
            <a:lvl1pPr marL="257175" indent="-257175">
              <a:buFont typeface="Arial" panose="020B0604020202020204" pitchFamily="34" charset="0"/>
              <a:buChar char="•"/>
              <a:defRPr sz="1800">
                <a:latin typeface="+mn-ea"/>
                <a:ea typeface="+mn-ea"/>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01"/>
            <a:ext cx="2949178" cy="120015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887391" y="740571"/>
            <a:ext cx="4629150" cy="3655218"/>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29842" y="1543050"/>
            <a:ext cx="2949178" cy="2858691"/>
          </a:xfrm>
        </p:spPr>
        <p:txBody>
          <a:bodyPr/>
          <a:lstStyle>
            <a:lvl1pPr marL="0" indent="0">
              <a:buNone/>
              <a:defRPr sz="1200"/>
            </a:lvl1pPr>
            <a:lvl2pPr marL="342900" indent="0">
              <a:buNone/>
              <a:defRPr sz="1050"/>
            </a:lvl2pPr>
            <a:lvl3pPr marL="685800" indent="0">
              <a:buNone/>
              <a:defRPr sz="900"/>
            </a:lvl3pPr>
            <a:lvl4pPr marL="1028065" indent="0">
              <a:buNone/>
              <a:defRPr sz="750"/>
            </a:lvl4pPr>
            <a:lvl5pPr marL="1370965" indent="0">
              <a:buNone/>
              <a:defRPr sz="750"/>
            </a:lvl5pPr>
            <a:lvl6pPr marL="1713865" indent="0">
              <a:buNone/>
              <a:defRPr sz="750"/>
            </a:lvl6pPr>
            <a:lvl7pPr marL="2056765" indent="0">
              <a:buNone/>
              <a:defRPr sz="750"/>
            </a:lvl7pPr>
            <a:lvl8pPr marL="2399030" indent="0">
              <a:buNone/>
              <a:defRPr sz="750"/>
            </a:lvl8pPr>
            <a:lvl9pPr marL="2741930" indent="0">
              <a:buNone/>
              <a:defRPr sz="7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Tm="3000">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01"/>
            <a:ext cx="2949178" cy="120015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740571"/>
            <a:ext cx="4629150" cy="3655218"/>
          </a:xfrm>
        </p:spPr>
        <p:txBody>
          <a:bodyPr/>
          <a:lstStyle>
            <a:lvl1pPr marL="0" indent="0">
              <a:buNone/>
              <a:defRPr sz="2400"/>
            </a:lvl1pPr>
            <a:lvl2pPr marL="342900" indent="0">
              <a:buNone/>
              <a:defRPr sz="2100"/>
            </a:lvl2pPr>
            <a:lvl3pPr marL="685800" indent="0">
              <a:buNone/>
              <a:defRPr sz="1800"/>
            </a:lvl3pPr>
            <a:lvl4pPr marL="1028065" indent="0">
              <a:buNone/>
              <a:defRPr sz="1500"/>
            </a:lvl4pPr>
            <a:lvl5pPr marL="1370965" indent="0">
              <a:buNone/>
              <a:defRPr sz="1500"/>
            </a:lvl5pPr>
            <a:lvl6pPr marL="1713865" indent="0">
              <a:buNone/>
              <a:defRPr sz="1500"/>
            </a:lvl6pPr>
            <a:lvl7pPr marL="2056765" indent="0">
              <a:buNone/>
              <a:defRPr sz="1500"/>
            </a:lvl7pPr>
            <a:lvl8pPr marL="2399030" indent="0">
              <a:buNone/>
              <a:defRPr sz="1500"/>
            </a:lvl8pPr>
            <a:lvl9pPr marL="2741930" indent="0">
              <a:buNone/>
              <a:defRPr sz="1500"/>
            </a:lvl9pPr>
          </a:lstStyle>
          <a:p>
            <a:endParaRPr lang="zh-CN" altLang="en-US"/>
          </a:p>
        </p:txBody>
      </p:sp>
      <p:sp>
        <p:nvSpPr>
          <p:cNvPr id="4" name="文本占位符 3"/>
          <p:cNvSpPr>
            <a:spLocks noGrp="1"/>
          </p:cNvSpPr>
          <p:nvPr>
            <p:ph type="body" sz="half" idx="2" hasCustomPrompt="1"/>
          </p:nvPr>
        </p:nvSpPr>
        <p:spPr>
          <a:xfrm>
            <a:off x="629842" y="1543050"/>
            <a:ext cx="2949178" cy="2858691"/>
          </a:xfrm>
        </p:spPr>
        <p:txBody>
          <a:bodyPr/>
          <a:lstStyle>
            <a:lvl1pPr marL="0" indent="0">
              <a:buNone/>
              <a:defRPr sz="1200"/>
            </a:lvl1pPr>
            <a:lvl2pPr marL="342900" indent="0">
              <a:buNone/>
              <a:defRPr sz="1050"/>
            </a:lvl2pPr>
            <a:lvl3pPr marL="685800" indent="0">
              <a:buNone/>
              <a:defRPr sz="900"/>
            </a:lvl3pPr>
            <a:lvl4pPr marL="1028065" indent="0">
              <a:buNone/>
              <a:defRPr sz="750"/>
            </a:lvl4pPr>
            <a:lvl5pPr marL="1370965" indent="0">
              <a:buNone/>
              <a:defRPr sz="750"/>
            </a:lvl5pPr>
            <a:lvl6pPr marL="1713865" indent="0">
              <a:buNone/>
              <a:defRPr sz="750"/>
            </a:lvl6pPr>
            <a:lvl7pPr marL="2056765" indent="0">
              <a:buNone/>
              <a:defRPr sz="750"/>
            </a:lvl7pPr>
            <a:lvl8pPr marL="2399030" indent="0">
              <a:buNone/>
              <a:defRPr sz="750"/>
            </a:lvl8pPr>
            <a:lvl9pPr marL="2741930" indent="0">
              <a:buNone/>
              <a:defRPr sz="7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Tm="3000">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Tm="3000">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273844"/>
            <a:ext cx="1971675" cy="435887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628651" y="273844"/>
            <a:ext cx="5800725" cy="435887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Tm="3000">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p:transition spd="slow" advTm="3000">
    <p:wipe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1E0AEA9-C4C7-4768-BFB0-63ECA52A487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F3D0A1-125F-4653-A271-9072A10B2301}" type="slidenum">
              <a:rPr lang="zh-CN" altLang="en-US" smtClean="0"/>
            </a:fld>
            <a:endParaRPr lang="zh-CN" altLang="en-US"/>
          </a:p>
        </p:txBody>
      </p:sp>
    </p:spTree>
  </p:cSld>
  <p:clrMapOvr>
    <a:masterClrMapping/>
  </p:clrMapOvr>
  <p:transition spd="slow" advTm="3000">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1E0AEA9-C4C7-4768-BFB0-63ECA52A487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F3D0A1-125F-4653-A271-9072A10B2301}" type="slidenum">
              <a:rPr lang="zh-CN" altLang="en-US" smtClean="0"/>
            </a:fld>
            <a:endParaRPr lang="zh-CN" altLang="en-US"/>
          </a:p>
        </p:txBody>
      </p:sp>
    </p:spTree>
  </p:cSld>
  <p:clrMapOvr>
    <a:masterClrMapping/>
  </p:clrMapOvr>
  <p:transition spd="slow" advTm="3000">
    <p:wipe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3888" y="3442097"/>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E1E0AEA9-C4C7-4768-BFB0-63ECA52A487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F3D0A1-125F-4653-A271-9072A10B2301}" type="slidenum">
              <a:rPr lang="zh-CN" altLang="en-US" smtClean="0"/>
            </a:fld>
            <a:endParaRPr lang="zh-CN" altLang="en-US"/>
          </a:p>
        </p:txBody>
      </p:sp>
    </p:spTree>
  </p:cSld>
  <p:clrMapOvr>
    <a:masterClrMapping/>
  </p:clrMapOvr>
  <p:transition spd="slow" advTm="3000">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6286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291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1E0AEA9-C4C7-4768-BFB0-63ECA52A487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F3D0A1-125F-4653-A271-9072A10B2301}" type="slidenum">
              <a:rPr lang="zh-CN" altLang="en-US" smtClean="0"/>
            </a:fld>
            <a:endParaRPr lang="zh-CN" altLang="en-US"/>
          </a:p>
        </p:txBody>
      </p:sp>
    </p:spTree>
  </p:cSld>
  <p:clrMapOvr>
    <a:masterClrMapping/>
  </p:clrMapOvr>
  <p:transition spd="slow" advTm="3000">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9841"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29841" y="1878806"/>
            <a:ext cx="3868340"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29150" y="1878806"/>
            <a:ext cx="3887391"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1E0AEA9-C4C7-4768-BFB0-63ECA52A487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2F3D0A1-125F-4653-A271-9072A10B2301}" type="slidenum">
              <a:rPr lang="zh-CN" altLang="en-US" smtClean="0"/>
            </a:fld>
            <a:endParaRPr lang="zh-CN" altLang="en-US"/>
          </a:p>
        </p:txBody>
      </p:sp>
    </p:spTree>
  </p:cSld>
  <p:clrMapOvr>
    <a:masterClrMapping/>
  </p:clrMapOvr>
  <p:transition spd="slow" advTm="3000">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502444" y="4203859"/>
            <a:ext cx="8139113" cy="418624"/>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502444" y="481013"/>
            <a:ext cx="8139113" cy="3417094"/>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3429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1E0AEA9-C4C7-4768-BFB0-63ECA52A487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2F3D0A1-125F-4653-A271-9072A10B2301}" type="slidenum">
              <a:rPr lang="zh-CN" altLang="en-US" smtClean="0"/>
            </a:fld>
            <a:endParaRPr lang="zh-CN" altLang="en-US"/>
          </a:p>
        </p:txBody>
      </p:sp>
    </p:spTree>
  </p:cSld>
  <p:clrMapOvr>
    <a:masterClrMapping/>
  </p:clrMapOvr>
  <p:transition spd="slow" advTm="3000">
    <p:wipe dir="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1E0AEA9-C4C7-4768-BFB0-63ECA52A487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2F3D0A1-125F-4653-A271-9072A10B2301}" type="slidenum">
              <a:rPr lang="zh-CN" altLang="en-US" smtClean="0"/>
            </a:fld>
            <a:endParaRPr lang="zh-CN" altLang="en-US"/>
          </a:p>
        </p:txBody>
      </p:sp>
    </p:spTree>
  </p:cSld>
  <p:clrMapOvr>
    <a:masterClrMapping/>
  </p:clrMapOvr>
  <p:transition spd="slow" advTm="3000">
    <p:wipe dir="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1E0AEA9-C4C7-4768-BFB0-63ECA52A487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F3D0A1-125F-4653-A271-9072A10B2301}" type="slidenum">
              <a:rPr lang="zh-CN" altLang="en-US" smtClean="0"/>
            </a:fld>
            <a:endParaRPr lang="zh-CN" altLang="en-US"/>
          </a:p>
        </p:txBody>
      </p:sp>
    </p:spTree>
  </p:cSld>
  <p:clrMapOvr>
    <a:masterClrMapping/>
  </p:clrMapOvr>
  <p:transition spd="slow" advTm="3000">
    <p:wipe dir="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1E0AEA9-C4C7-4768-BFB0-63ECA52A487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F3D0A1-125F-4653-A271-9072A10B2301}" type="slidenum">
              <a:rPr lang="zh-CN" altLang="en-US" smtClean="0"/>
            </a:fld>
            <a:endParaRPr lang="zh-CN" altLang="en-US"/>
          </a:p>
        </p:txBody>
      </p:sp>
    </p:spTree>
  </p:cSld>
  <p:clrMapOvr>
    <a:masterClrMapping/>
  </p:clrMapOvr>
  <p:transition spd="slow" advTm="3000">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1E0AEA9-C4C7-4768-BFB0-63ECA52A487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F3D0A1-125F-4653-A271-9072A10B2301}" type="slidenum">
              <a:rPr lang="zh-CN" altLang="en-US" smtClean="0"/>
            </a:fld>
            <a:endParaRPr lang="zh-CN" altLang="en-US"/>
          </a:p>
        </p:txBody>
      </p:sp>
    </p:spTree>
  </p:cSld>
  <p:clrMapOvr>
    <a:masterClrMapping/>
  </p:clrMapOvr>
  <p:transition spd="slow" advTm="3000">
    <p:wipe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1E0AEA9-C4C7-4768-BFB0-63ECA52A487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F3D0A1-125F-4653-A271-9072A10B2301}" type="slidenum">
              <a:rPr lang="zh-CN" altLang="en-US" smtClean="0"/>
            </a:fld>
            <a:endParaRPr lang="zh-CN" altLang="en-US"/>
          </a:p>
        </p:txBody>
      </p:sp>
    </p:spTree>
  </p:cSld>
  <p:clrMapOvr>
    <a:masterClrMapping/>
  </p:clrMapOvr>
  <p:transition spd="slow" advTm="3000">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9147334" cy="5151120"/>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3429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350996" y="423863"/>
            <a:ext cx="4050030" cy="4295775"/>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4715828" y="423863"/>
            <a:ext cx="4050030" cy="4295775"/>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502412" y="467693"/>
            <a:ext cx="8139178" cy="674375"/>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24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Tm="3000">
    <p:wipe dir="r"/>
  </p:transition>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5" Type="http://schemas.openxmlformats.org/officeDocument/2006/relationships/theme" Target="../theme/theme2.xml"/><Relationship Id="rId14" Type="http://schemas.openxmlformats.org/officeDocument/2006/relationships/slideLayout" Target="../slideLayouts/slideLayout22.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slideLayout" Target="../slideLayouts/slideLayout34.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 Type="http://schemas.openxmlformats.org/officeDocument/2006/relationships/slideLayout" Target="../slideLayouts/slideLayout36.xml"/><Relationship Id="rId12" Type="http://schemas.openxmlformats.org/officeDocument/2006/relationships/theme" Target="../theme/theme4.xml"/><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659807" y="4762375"/>
            <a:ext cx="2025000" cy="237600"/>
          </a:xfrm>
          <a:prstGeom prst="rect">
            <a:avLst/>
          </a:prstGeom>
        </p:spPr>
        <p:txBody>
          <a:bodyPr vert="horz" lIns="91440" tIns="45720" rIns="91440" bIns="45720" rtlCol="0" anchor="ctr">
            <a:normAutofit/>
          </a:bodyPr>
          <a:lstStyle>
            <a:lvl1pPr algn="l">
              <a:defRPr sz="9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3087000" y="4762375"/>
            <a:ext cx="2970000" cy="237600"/>
          </a:xfrm>
          <a:prstGeom prst="rect">
            <a:avLst/>
          </a:prstGeom>
        </p:spPr>
        <p:txBody>
          <a:bodyPr vert="horz" lIns="91440" tIns="45720" rIns="91440" bIns="45720" rtlCol="0" anchor="ctr">
            <a:normAutofit/>
          </a:bodyPr>
          <a:lstStyle>
            <a:lvl1pPr algn="ctr">
              <a:defRPr sz="9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6457950" y="4762375"/>
            <a:ext cx="2025000" cy="237600"/>
          </a:xfrm>
          <a:prstGeom prst="rect">
            <a:avLst/>
          </a:prstGeom>
        </p:spPr>
        <p:txBody>
          <a:bodyPr vert="horz" lIns="91440" tIns="45720" rIns="91440" bIns="45720" rtlCol="0" anchor="ctr">
            <a:normAutofit/>
          </a:bodyPr>
          <a:lstStyle>
            <a:lvl1pPr algn="r">
              <a:defRPr sz="9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 name="标题 7"/>
          <p:cNvSpPr>
            <a:spLocks noGrp="1"/>
          </p:cNvSpPr>
          <p:nvPr>
            <p:ph type="title" hasCustomPrompt="1"/>
          </p:nvPr>
        </p:nvSpPr>
        <p:spPr>
          <a:xfrm>
            <a:off x="502412" y="435919"/>
            <a:ext cx="8139178" cy="486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hasCustomPrompt="1"/>
          </p:nvPr>
        </p:nvSpPr>
        <p:spPr>
          <a:xfrm>
            <a:off x="502444" y="1131094"/>
            <a:ext cx="8139113" cy="3561874"/>
          </a:xfrm>
          <a:prstGeom prst="rect">
            <a:avLst/>
          </a:prstGeom>
        </p:spPr>
        <p:txBody>
          <a:bodyPr vert="horz" lIns="101600" tIns="0" rIns="82550" bIns="0" rtlCol="0">
            <a:normAutofit/>
          </a:bodyPr>
          <a:lstStyle>
            <a:lvl1pPr>
              <a:defRPr sz="1800"/>
            </a:lvl1pPr>
            <a:lvl2pPr>
              <a:defRPr sz="1800"/>
            </a:lvl2pPr>
            <a:lvl3pPr>
              <a:defRPr sz="1800"/>
            </a:lvl3pPr>
            <a:lvl4pPr>
              <a:defRPr sz="1800"/>
            </a:lvl4pPr>
            <a:lvl5pPr>
              <a:defRPr sz="18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685800" rtl="0" eaLnBrk="1" fontAlgn="auto" latinLnBrk="0" hangingPunct="1">
        <a:lnSpc>
          <a:spcPct val="100000"/>
        </a:lnSpc>
        <a:spcBef>
          <a:spcPct val="0"/>
        </a:spcBef>
        <a:buNone/>
        <a:defRPr sz="2100" b="1" u="none" strike="noStrike" kern="1200" cap="none" spc="200" normalizeH="0">
          <a:solidFill>
            <a:schemeClr val="tx1"/>
          </a:solidFill>
          <a:uFillTx/>
          <a:latin typeface="+mn-ea"/>
          <a:ea typeface="+mn-ea"/>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ea"/>
          <a:ea typeface="+mn-ea"/>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solidFill>
          <a:uFillTx/>
          <a:latin typeface="+mn-ea"/>
          <a:ea typeface="+mn-ea"/>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ea"/>
          <a:ea typeface="+mn-ea"/>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ea"/>
          <a:ea typeface="+mn-ea"/>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ea"/>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B023608-8456-420F-A1F2-CA6BEC75EE59}"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BEE1225-4A82-495A-AC25-EE2300CE73D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transition spd="slow" advTm="3000">
    <p:wipe dir="r"/>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5"/>
            <a:ext cx="7886700" cy="994172"/>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369220"/>
            <a:ext cx="7886700" cy="3263503"/>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1" y="4767263"/>
            <a:ext cx="2057400" cy="273843"/>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342265"/>
            <a:fld id="{2E4E8457-BC06-46E7-A022-50363425AE9C}" type="datetimeFigureOut">
              <a:rPr lang="zh-CN" altLang="en-US" smtClean="0">
                <a:solidFill>
                  <a:prstClr val="black">
                    <a:tint val="75000"/>
                  </a:prstClr>
                </a:solidFill>
                <a:ea typeface="宋体" pitchFamily="2" charset="-122"/>
              </a:rPr>
            </a:fld>
            <a:endParaRPr lang="zh-CN" altLang="en-US">
              <a:solidFill>
                <a:prstClr val="black">
                  <a:tint val="75000"/>
                </a:prstClr>
              </a:solidFill>
              <a:ea typeface="宋体" pitchFamily="2" charset="-122"/>
            </a:endParaRPr>
          </a:p>
        </p:txBody>
      </p:sp>
      <p:sp>
        <p:nvSpPr>
          <p:cNvPr id="5" name="页脚占位符 4"/>
          <p:cNvSpPr>
            <a:spLocks noGrp="1"/>
          </p:cNvSpPr>
          <p:nvPr>
            <p:ph type="ftr" sz="quarter" idx="3"/>
          </p:nvPr>
        </p:nvSpPr>
        <p:spPr>
          <a:xfrm>
            <a:off x="3028950" y="4767263"/>
            <a:ext cx="3086100" cy="273843"/>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342265"/>
            <a:endParaRPr lang="zh-CN" altLang="en-US">
              <a:solidFill>
                <a:prstClr val="black">
                  <a:tint val="75000"/>
                </a:prstClr>
              </a:solidFill>
              <a:ea typeface="宋体" pitchFamily="2" charset="-122"/>
            </a:endParaRPr>
          </a:p>
        </p:txBody>
      </p:sp>
      <p:sp>
        <p:nvSpPr>
          <p:cNvPr id="6" name="灯片编号占位符 5"/>
          <p:cNvSpPr>
            <a:spLocks noGrp="1"/>
          </p:cNvSpPr>
          <p:nvPr>
            <p:ph type="sldNum" sz="quarter" idx="4"/>
          </p:nvPr>
        </p:nvSpPr>
        <p:spPr>
          <a:xfrm>
            <a:off x="6457950" y="4767263"/>
            <a:ext cx="2057400" cy="273843"/>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342265"/>
            <a:fld id="{0CBBB394-6DAB-423B-BD9C-CDD39634F004}" type="slidenum">
              <a:rPr lang="zh-CN" altLang="en-US" smtClean="0">
                <a:solidFill>
                  <a:prstClr val="black">
                    <a:tint val="75000"/>
                  </a:prstClr>
                </a:solidFill>
                <a:ea typeface="宋体" pitchFamily="2" charset="-122"/>
              </a:rPr>
            </a:fld>
            <a:endParaRPr lang="zh-CN" altLang="en-US">
              <a:solidFill>
                <a:prstClr val="black">
                  <a:tint val="75000"/>
                </a:prstClr>
              </a:solidFill>
              <a:ea typeface="宋体" pitchFamily="2" charset="-122"/>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ransition spd="slow" advTm="3000">
    <p:wipe dir="r"/>
  </p:transition>
  <p:txStyles>
    <p:titleStyle>
      <a:lvl1pPr algn="l" defTabSz="685165"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165"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165"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615" indent="-171450" algn="l" defTabSz="685165"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515"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415"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315"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215"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048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338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065" algn="l" defTabSz="685165" rtl="0" eaLnBrk="1" latinLnBrk="0" hangingPunct="1">
        <a:defRPr sz="1350" kern="1200">
          <a:solidFill>
            <a:schemeClr val="tx1"/>
          </a:solidFill>
          <a:latin typeface="+mn-lt"/>
          <a:ea typeface="+mn-ea"/>
          <a:cs typeface="+mn-cs"/>
        </a:defRPr>
      </a:lvl4pPr>
      <a:lvl5pPr marL="1370965" algn="l" defTabSz="685165" rtl="0" eaLnBrk="1" latinLnBrk="0" hangingPunct="1">
        <a:defRPr sz="1350" kern="1200">
          <a:solidFill>
            <a:schemeClr val="tx1"/>
          </a:solidFill>
          <a:latin typeface="+mn-lt"/>
          <a:ea typeface="+mn-ea"/>
          <a:cs typeface="+mn-cs"/>
        </a:defRPr>
      </a:lvl5pPr>
      <a:lvl6pPr marL="1713865" algn="l" defTabSz="685165" rtl="0" eaLnBrk="1" latinLnBrk="0" hangingPunct="1">
        <a:defRPr sz="1350" kern="1200">
          <a:solidFill>
            <a:schemeClr val="tx1"/>
          </a:solidFill>
          <a:latin typeface="+mn-lt"/>
          <a:ea typeface="+mn-ea"/>
          <a:cs typeface="+mn-cs"/>
        </a:defRPr>
      </a:lvl6pPr>
      <a:lvl7pPr marL="2056765" algn="l" defTabSz="685165" rtl="0" eaLnBrk="1" latinLnBrk="0" hangingPunct="1">
        <a:defRPr sz="1350" kern="1200">
          <a:solidFill>
            <a:schemeClr val="tx1"/>
          </a:solidFill>
          <a:latin typeface="+mn-lt"/>
          <a:ea typeface="+mn-ea"/>
          <a:cs typeface="+mn-cs"/>
        </a:defRPr>
      </a:lvl7pPr>
      <a:lvl8pPr marL="2399030" algn="l" defTabSz="685165" rtl="0" eaLnBrk="1" latinLnBrk="0" hangingPunct="1">
        <a:defRPr sz="1350" kern="1200">
          <a:solidFill>
            <a:schemeClr val="tx1"/>
          </a:solidFill>
          <a:latin typeface="+mn-lt"/>
          <a:ea typeface="+mn-ea"/>
          <a:cs typeface="+mn-cs"/>
        </a:defRPr>
      </a:lvl8pPr>
      <a:lvl9pPr marL="2741930" algn="l" defTabSz="685165"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E1E0AEA9-C4C7-4768-BFB0-63ECA52A487C}" type="datetimeFigureOut">
              <a:rPr lang="zh-CN" altLang="en-US" smtClean="0"/>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32F3D0A1-125F-4653-A271-9072A10B230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spd="slow" advTm="3000">
    <p:wipe dir="r"/>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9" Type="http://schemas.openxmlformats.org/officeDocument/2006/relationships/image" Target="../media/image15.jpeg"/><Relationship Id="rId8" Type="http://schemas.openxmlformats.org/officeDocument/2006/relationships/image" Target="../media/image14.jpeg"/><Relationship Id="rId7" Type="http://schemas.openxmlformats.org/officeDocument/2006/relationships/image" Target="../media/image13.jpeg"/><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jpeg"/><Relationship Id="rId11" Type="http://schemas.openxmlformats.org/officeDocument/2006/relationships/notesSlide" Target="../notesSlides/notesSlide13.xml"/><Relationship Id="rId10" Type="http://schemas.openxmlformats.org/officeDocument/2006/relationships/slideLayout" Target="../slideLayouts/slideLayout12.xml"/><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35.xml"/><Relationship Id="rId3" Type="http://schemas.openxmlformats.org/officeDocument/2006/relationships/image" Target="../media/image6.jpeg"/><Relationship Id="rId2" Type="http://schemas.microsoft.com/office/2007/relationships/hdphoto" Target="../media/image17.wdp"/><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0.xml"/><Relationship Id="rId1" Type="http://schemas.openxmlformats.org/officeDocument/2006/relationships/image" Target="../media/image18.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0.xml"/><Relationship Id="rId1" Type="http://schemas.openxmlformats.org/officeDocument/2006/relationships/image" Target="../media/image19.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0.xml"/><Relationship Id="rId1" Type="http://schemas.openxmlformats.org/officeDocument/2006/relationships/image" Target="../media/image6.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35.xml"/><Relationship Id="rId2" Type="http://schemas.openxmlformats.org/officeDocument/2006/relationships/image" Target="../media/image13.jpeg"/><Relationship Id="rId1" Type="http://schemas.openxmlformats.org/officeDocument/2006/relationships/image" Target="../media/image2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0.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0.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0.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203479" y="475625"/>
            <a:ext cx="5143500" cy="5143500"/>
          </a:xfrm>
          <a:prstGeom prst="rect">
            <a:avLst/>
          </a:prstGeom>
        </p:spPr>
      </p:pic>
      <p:sp>
        <p:nvSpPr>
          <p:cNvPr id="24" name="文本框 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601327" y="1977282"/>
            <a:ext cx="491987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itchFamily="2" charset="-122"/>
              </a:defRPr>
            </a:lvl1pPr>
            <a:lvl2pPr marL="742950" indent="-285750" defTabSz="514350">
              <a:defRPr sz="1300">
                <a:solidFill>
                  <a:schemeClr val="tx1"/>
                </a:solidFill>
                <a:latin typeface="Calibri" panose="020F0502020204030204" pitchFamily="34" charset="0"/>
                <a:ea typeface="宋体" pitchFamily="2" charset="-122"/>
              </a:defRPr>
            </a:lvl2pPr>
            <a:lvl3pPr marL="1143000" indent="-228600" defTabSz="514350">
              <a:defRPr sz="1300">
                <a:solidFill>
                  <a:schemeClr val="tx1"/>
                </a:solidFill>
                <a:latin typeface="Calibri" panose="020F0502020204030204" pitchFamily="34" charset="0"/>
                <a:ea typeface="宋体" pitchFamily="2" charset="-122"/>
              </a:defRPr>
            </a:lvl3pPr>
            <a:lvl4pPr marL="1600200" indent="-228600" defTabSz="514350">
              <a:defRPr sz="1300">
                <a:solidFill>
                  <a:schemeClr val="tx1"/>
                </a:solidFill>
                <a:latin typeface="Calibri" panose="020F0502020204030204" pitchFamily="34" charset="0"/>
                <a:ea typeface="宋体" pitchFamily="2" charset="-122"/>
              </a:defRPr>
            </a:lvl4pPr>
            <a:lvl5pPr marL="2057400" indent="-228600" defTabSz="514350">
              <a:defRPr sz="1300">
                <a:solidFill>
                  <a:schemeClr val="tx1"/>
                </a:solidFill>
                <a:latin typeface="Calibri" panose="020F0502020204030204" pitchFamily="34" charset="0"/>
                <a:ea typeface="宋体"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itchFamily="2" charset="-122"/>
              </a:defRPr>
            </a:lvl9pPr>
          </a:lstStyle>
          <a:p>
            <a:pPr fontAlgn="base">
              <a:spcBef>
                <a:spcPct val="0"/>
              </a:spcBef>
              <a:spcAft>
                <a:spcPct val="0"/>
              </a:spcAft>
            </a:pPr>
            <a:r>
              <a:rPr lang="zh-CN" altLang="en-US" sz="3600" kern="8000" spc="100" dirty="0">
                <a:solidFill>
                  <a:srgbClr val="353535"/>
                </a:solidFill>
                <a:uFillTx/>
                <a:latin typeface="字魂58号-创中黑" panose="00000500000000000000" pitchFamily="2" charset="-122"/>
                <a:ea typeface="字魂58号-创中黑" panose="00000500000000000000" pitchFamily="2" charset="-122"/>
                <a:sym typeface="字魂58号-创中黑" panose="00000500000000000000" pitchFamily="2" charset="-122"/>
              </a:rPr>
              <a:t>简约毕业论文答辩模板</a:t>
            </a:r>
            <a:endParaRPr lang="zh-CN" altLang="en-US" sz="3600" kern="8000" spc="100" dirty="0">
              <a:solidFill>
                <a:srgbClr val="353535"/>
              </a:solidFill>
              <a:uFillTx/>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2" name="xm66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122494" y="2736157"/>
            <a:ext cx="3627050" cy="2308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900" spc="300" dirty="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rPr>
              <a:t>Elegant And Simple Reply Template</a:t>
            </a:r>
            <a:endParaRPr lang="en-US" altLang="zh-CN" sz="900" spc="300" dirty="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4" name="组合 3"/>
          <p:cNvGrpSpPr/>
          <p:nvPr/>
        </p:nvGrpSpPr>
        <p:grpSpPr>
          <a:xfrm>
            <a:off x="1027844" y="3197237"/>
            <a:ext cx="3816350" cy="393065"/>
            <a:chOff x="4384" y="5423"/>
            <a:chExt cx="6010" cy="619"/>
          </a:xfrm>
        </p:grpSpPr>
        <p:grpSp>
          <p:nvGrpSpPr>
            <p:cNvPr id="13" name="xm666"/>
            <p:cNvGrpSpPr/>
            <p:nvPr/>
          </p:nvGrpSpPr>
          <p:grpSpPr>
            <a:xfrm>
              <a:off x="4384" y="5482"/>
              <a:ext cx="560" cy="560"/>
              <a:chOff x="712464" y="3381858"/>
              <a:chExt cx="355571" cy="355571"/>
            </a:xfrm>
          </p:grpSpPr>
          <p:sp>
            <p:nvSpPr>
              <p:cNvPr id="14" name="椭圆 13"/>
              <p:cNvSpPr/>
              <p:nvPr/>
            </p:nvSpPr>
            <p:spPr>
              <a:xfrm>
                <a:off x="712464" y="3381858"/>
                <a:ext cx="355571" cy="3555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5" name="Freeform 5"/>
              <p:cNvSpPr>
                <a:spLocks noEditPoints="1"/>
              </p:cNvSpPr>
              <p:nvPr/>
            </p:nvSpPr>
            <p:spPr bwMode="auto">
              <a:xfrm>
                <a:off x="826867" y="3452381"/>
                <a:ext cx="126765" cy="214524"/>
              </a:xfrm>
              <a:custGeom>
                <a:avLst/>
                <a:gdLst>
                  <a:gd name="T0" fmla="*/ 340 w 381"/>
                  <a:gd name="T1" fmla="*/ 360 h 645"/>
                  <a:gd name="T2" fmla="*/ 41 w 381"/>
                  <a:gd name="T3" fmla="*/ 360 h 645"/>
                  <a:gd name="T4" fmla="*/ 6 w 381"/>
                  <a:gd name="T5" fmla="*/ 328 h 645"/>
                  <a:gd name="T6" fmla="*/ 1 w 381"/>
                  <a:gd name="T7" fmla="*/ 273 h 645"/>
                  <a:gd name="T8" fmla="*/ 19 w 381"/>
                  <a:gd name="T9" fmla="*/ 254 h 645"/>
                  <a:gd name="T10" fmla="*/ 362 w 381"/>
                  <a:gd name="T11" fmla="*/ 254 h 645"/>
                  <a:gd name="T12" fmla="*/ 380 w 381"/>
                  <a:gd name="T13" fmla="*/ 273 h 645"/>
                  <a:gd name="T14" fmla="*/ 375 w 381"/>
                  <a:gd name="T15" fmla="*/ 328 h 645"/>
                  <a:gd name="T16" fmla="*/ 340 w 381"/>
                  <a:gd name="T17" fmla="*/ 360 h 645"/>
                  <a:gd name="T18" fmla="*/ 337 w 381"/>
                  <a:gd name="T19" fmla="*/ 378 h 645"/>
                  <a:gd name="T20" fmla="*/ 44 w 381"/>
                  <a:gd name="T21" fmla="*/ 378 h 645"/>
                  <a:gd name="T22" fmla="*/ 79 w 381"/>
                  <a:gd name="T23" fmla="*/ 645 h 645"/>
                  <a:gd name="T24" fmla="*/ 302 w 381"/>
                  <a:gd name="T25" fmla="*/ 645 h 645"/>
                  <a:gd name="T26" fmla="*/ 337 w 381"/>
                  <a:gd name="T27" fmla="*/ 378 h 645"/>
                  <a:gd name="T28" fmla="*/ 192 w 381"/>
                  <a:gd name="T29" fmla="*/ 120 h 645"/>
                  <a:gd name="T30" fmla="*/ 252 w 381"/>
                  <a:gd name="T31" fmla="*/ 60 h 645"/>
                  <a:gd name="T32" fmla="*/ 192 w 381"/>
                  <a:gd name="T33" fmla="*/ 0 h 645"/>
                  <a:gd name="T34" fmla="*/ 132 w 381"/>
                  <a:gd name="T35" fmla="*/ 60 h 645"/>
                  <a:gd name="T36" fmla="*/ 192 w 381"/>
                  <a:gd name="T37" fmla="*/ 120 h 645"/>
                  <a:gd name="T38" fmla="*/ 328 w 381"/>
                  <a:gd name="T39" fmla="*/ 236 h 645"/>
                  <a:gd name="T40" fmla="*/ 315 w 381"/>
                  <a:gd name="T41" fmla="*/ 177 h 645"/>
                  <a:gd name="T42" fmla="*/ 285 w 381"/>
                  <a:gd name="T43" fmla="*/ 149 h 645"/>
                  <a:gd name="T44" fmla="*/ 231 w 381"/>
                  <a:gd name="T45" fmla="*/ 141 h 645"/>
                  <a:gd name="T46" fmla="*/ 205 w 381"/>
                  <a:gd name="T47" fmla="*/ 202 h 645"/>
                  <a:gd name="T48" fmla="*/ 201 w 381"/>
                  <a:gd name="T49" fmla="*/ 172 h 645"/>
                  <a:gd name="T50" fmla="*/ 200 w 381"/>
                  <a:gd name="T51" fmla="*/ 170 h 645"/>
                  <a:gd name="T52" fmla="*/ 185 w 381"/>
                  <a:gd name="T53" fmla="*/ 170 h 645"/>
                  <a:gd name="T54" fmla="*/ 183 w 381"/>
                  <a:gd name="T55" fmla="*/ 172 h 645"/>
                  <a:gd name="T56" fmla="*/ 180 w 381"/>
                  <a:gd name="T57" fmla="*/ 202 h 645"/>
                  <a:gd name="T58" fmla="*/ 153 w 381"/>
                  <a:gd name="T59" fmla="*/ 141 h 645"/>
                  <a:gd name="T60" fmla="*/ 100 w 381"/>
                  <a:gd name="T61" fmla="*/ 149 h 645"/>
                  <a:gd name="T62" fmla="*/ 69 w 381"/>
                  <a:gd name="T63" fmla="*/ 177 h 645"/>
                  <a:gd name="T64" fmla="*/ 56 w 381"/>
                  <a:gd name="T65" fmla="*/ 236 h 645"/>
                  <a:gd name="T66" fmla="*/ 328 w 381"/>
                  <a:gd name="T67" fmla="*/ 236 h 645"/>
                  <a:gd name="T68" fmla="*/ 174 w 381"/>
                  <a:gd name="T69" fmla="*/ 143 h 645"/>
                  <a:gd name="T70" fmla="*/ 181 w 381"/>
                  <a:gd name="T71" fmla="*/ 159 h 645"/>
                  <a:gd name="T72" fmla="*/ 192 w 381"/>
                  <a:gd name="T73" fmla="*/ 162 h 645"/>
                  <a:gd name="T74" fmla="*/ 203 w 381"/>
                  <a:gd name="T75" fmla="*/ 159 h 645"/>
                  <a:gd name="T76" fmla="*/ 211 w 381"/>
                  <a:gd name="T77" fmla="*/ 143 h 645"/>
                  <a:gd name="T78" fmla="*/ 192 w 381"/>
                  <a:gd name="T79" fmla="*/ 136 h 645"/>
                  <a:gd name="T80" fmla="*/ 174 w 381"/>
                  <a:gd name="T81" fmla="*/ 143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81" h="645">
                    <a:moveTo>
                      <a:pt x="340" y="360"/>
                    </a:moveTo>
                    <a:cubicBezTo>
                      <a:pt x="41" y="360"/>
                      <a:pt x="41" y="360"/>
                      <a:pt x="41" y="360"/>
                    </a:cubicBezTo>
                    <a:cubicBezTo>
                      <a:pt x="23" y="360"/>
                      <a:pt x="7" y="346"/>
                      <a:pt x="6" y="328"/>
                    </a:cubicBezTo>
                    <a:cubicBezTo>
                      <a:pt x="1" y="273"/>
                      <a:pt x="1" y="273"/>
                      <a:pt x="1" y="273"/>
                    </a:cubicBezTo>
                    <a:cubicBezTo>
                      <a:pt x="0" y="263"/>
                      <a:pt x="8" y="254"/>
                      <a:pt x="19" y="254"/>
                    </a:cubicBezTo>
                    <a:cubicBezTo>
                      <a:pt x="362" y="254"/>
                      <a:pt x="362" y="254"/>
                      <a:pt x="362" y="254"/>
                    </a:cubicBezTo>
                    <a:cubicBezTo>
                      <a:pt x="373" y="254"/>
                      <a:pt x="381" y="263"/>
                      <a:pt x="380" y="273"/>
                    </a:cubicBezTo>
                    <a:cubicBezTo>
                      <a:pt x="375" y="328"/>
                      <a:pt x="375" y="328"/>
                      <a:pt x="375" y="328"/>
                    </a:cubicBezTo>
                    <a:cubicBezTo>
                      <a:pt x="374" y="346"/>
                      <a:pt x="359" y="360"/>
                      <a:pt x="340" y="360"/>
                    </a:cubicBezTo>
                    <a:close/>
                    <a:moveTo>
                      <a:pt x="337" y="378"/>
                    </a:moveTo>
                    <a:cubicBezTo>
                      <a:pt x="44" y="378"/>
                      <a:pt x="44" y="378"/>
                      <a:pt x="44" y="378"/>
                    </a:cubicBezTo>
                    <a:cubicBezTo>
                      <a:pt x="79" y="645"/>
                      <a:pt x="79" y="645"/>
                      <a:pt x="79" y="645"/>
                    </a:cubicBezTo>
                    <a:cubicBezTo>
                      <a:pt x="302" y="645"/>
                      <a:pt x="302" y="645"/>
                      <a:pt x="302" y="645"/>
                    </a:cubicBezTo>
                    <a:lnTo>
                      <a:pt x="337" y="378"/>
                    </a:lnTo>
                    <a:close/>
                    <a:moveTo>
                      <a:pt x="192" y="120"/>
                    </a:moveTo>
                    <a:cubicBezTo>
                      <a:pt x="225" y="120"/>
                      <a:pt x="252" y="94"/>
                      <a:pt x="252" y="60"/>
                    </a:cubicBezTo>
                    <a:cubicBezTo>
                      <a:pt x="252" y="27"/>
                      <a:pt x="225" y="0"/>
                      <a:pt x="192" y="0"/>
                    </a:cubicBezTo>
                    <a:cubicBezTo>
                      <a:pt x="159" y="0"/>
                      <a:pt x="132" y="27"/>
                      <a:pt x="132" y="60"/>
                    </a:cubicBezTo>
                    <a:cubicBezTo>
                      <a:pt x="132" y="94"/>
                      <a:pt x="159" y="120"/>
                      <a:pt x="192" y="120"/>
                    </a:cubicBezTo>
                    <a:close/>
                    <a:moveTo>
                      <a:pt x="328" y="236"/>
                    </a:moveTo>
                    <a:cubicBezTo>
                      <a:pt x="315" y="177"/>
                      <a:pt x="315" y="177"/>
                      <a:pt x="315" y="177"/>
                    </a:cubicBezTo>
                    <a:cubicBezTo>
                      <a:pt x="312" y="162"/>
                      <a:pt x="300" y="151"/>
                      <a:pt x="285" y="149"/>
                    </a:cubicBezTo>
                    <a:cubicBezTo>
                      <a:pt x="231" y="141"/>
                      <a:pt x="231" y="141"/>
                      <a:pt x="231" y="141"/>
                    </a:cubicBezTo>
                    <a:cubicBezTo>
                      <a:pt x="205" y="202"/>
                      <a:pt x="205" y="202"/>
                      <a:pt x="205" y="202"/>
                    </a:cubicBezTo>
                    <a:cubicBezTo>
                      <a:pt x="201" y="172"/>
                      <a:pt x="201" y="172"/>
                      <a:pt x="201" y="172"/>
                    </a:cubicBezTo>
                    <a:cubicBezTo>
                      <a:pt x="201" y="171"/>
                      <a:pt x="201" y="170"/>
                      <a:pt x="200" y="170"/>
                    </a:cubicBezTo>
                    <a:cubicBezTo>
                      <a:pt x="185" y="170"/>
                      <a:pt x="185" y="170"/>
                      <a:pt x="185" y="170"/>
                    </a:cubicBezTo>
                    <a:cubicBezTo>
                      <a:pt x="184" y="170"/>
                      <a:pt x="183" y="171"/>
                      <a:pt x="183" y="172"/>
                    </a:cubicBezTo>
                    <a:cubicBezTo>
                      <a:pt x="180" y="202"/>
                      <a:pt x="180" y="202"/>
                      <a:pt x="180" y="202"/>
                    </a:cubicBezTo>
                    <a:cubicBezTo>
                      <a:pt x="153" y="141"/>
                      <a:pt x="153" y="141"/>
                      <a:pt x="153" y="141"/>
                    </a:cubicBezTo>
                    <a:cubicBezTo>
                      <a:pt x="100" y="149"/>
                      <a:pt x="100" y="149"/>
                      <a:pt x="100" y="149"/>
                    </a:cubicBezTo>
                    <a:cubicBezTo>
                      <a:pt x="84" y="151"/>
                      <a:pt x="72" y="162"/>
                      <a:pt x="69" y="177"/>
                    </a:cubicBezTo>
                    <a:cubicBezTo>
                      <a:pt x="56" y="236"/>
                      <a:pt x="56" y="236"/>
                      <a:pt x="56" y="236"/>
                    </a:cubicBezTo>
                    <a:lnTo>
                      <a:pt x="328" y="236"/>
                    </a:lnTo>
                    <a:close/>
                    <a:moveTo>
                      <a:pt x="174" y="143"/>
                    </a:moveTo>
                    <a:cubicBezTo>
                      <a:pt x="174" y="149"/>
                      <a:pt x="178" y="156"/>
                      <a:pt x="181" y="159"/>
                    </a:cubicBezTo>
                    <a:cubicBezTo>
                      <a:pt x="184" y="162"/>
                      <a:pt x="188" y="162"/>
                      <a:pt x="192" y="162"/>
                    </a:cubicBezTo>
                    <a:cubicBezTo>
                      <a:pt x="196" y="162"/>
                      <a:pt x="200" y="162"/>
                      <a:pt x="203" y="159"/>
                    </a:cubicBezTo>
                    <a:cubicBezTo>
                      <a:pt x="206" y="156"/>
                      <a:pt x="211" y="149"/>
                      <a:pt x="211" y="143"/>
                    </a:cubicBezTo>
                    <a:cubicBezTo>
                      <a:pt x="211" y="137"/>
                      <a:pt x="199" y="136"/>
                      <a:pt x="192" y="136"/>
                    </a:cubicBezTo>
                    <a:cubicBezTo>
                      <a:pt x="185" y="136"/>
                      <a:pt x="174" y="137"/>
                      <a:pt x="174" y="143"/>
                    </a:cubicBezTo>
                    <a:close/>
                  </a:path>
                </a:pathLst>
              </a:custGeom>
              <a:solidFill>
                <a:schemeClr val="bg1"/>
              </a:solidFill>
              <a:ln>
                <a:noFill/>
              </a:ln>
            </p:spPr>
            <p:txBody>
              <a:bodyPr vert="horz" wrap="square" lIns="91440" tIns="45720" rIns="91440" bIns="45720" numCol="1" anchor="t" anchorCtr="0" compatLnSpc="1"/>
              <a:lstStyle/>
              <a:p>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16" name="xm66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4944" y="5556"/>
              <a:ext cx="2128" cy="410"/>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100" dirty="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rPr>
                <a:t>答辩人</a:t>
              </a:r>
              <a:r>
                <a:rPr lang="zh-CN" altLang="en-US" sz="1100" dirty="0" smtClean="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rPr>
                <a:t>：青课</a:t>
              </a:r>
              <a:endParaRPr lang="en-US" altLang="zh-CN" sz="1100" dirty="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7" name="xm666"/>
            <p:cNvSpPr/>
            <p:nvPr/>
          </p:nvSpPr>
          <p:spPr>
            <a:xfrm>
              <a:off x="7257" y="5423"/>
              <a:ext cx="560" cy="5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8" name="xm66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7940" y="5498"/>
              <a:ext cx="2454" cy="410"/>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100" dirty="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rPr>
                <a:t>指导老师：</a:t>
              </a:r>
              <a:r>
                <a:rPr lang="en-US" altLang="zh-CN" sz="1100" dirty="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rPr>
                <a:t>XX</a:t>
              </a:r>
              <a:r>
                <a:rPr lang="zh-CN" altLang="en-US" sz="1100" dirty="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rPr>
                <a:t>老师</a:t>
              </a:r>
              <a:endParaRPr lang="en-US" altLang="zh-CN" sz="1100" dirty="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20" name="xm666"/>
          <p:cNvSpPr>
            <a:spLocks noChangeAspect="1" noEditPoints="1"/>
          </p:cNvSpPr>
          <p:nvPr/>
        </p:nvSpPr>
        <p:spPr bwMode="auto">
          <a:xfrm>
            <a:off x="2936019" y="3262408"/>
            <a:ext cx="193822" cy="225258"/>
          </a:xfrm>
          <a:custGeom>
            <a:avLst/>
            <a:gdLst>
              <a:gd name="T0" fmla="*/ 689 w 701"/>
              <a:gd name="T1" fmla="*/ 820 h 820"/>
              <a:gd name="T2" fmla="*/ 21 w 701"/>
              <a:gd name="T3" fmla="*/ 820 h 820"/>
              <a:gd name="T4" fmla="*/ 0 w 701"/>
              <a:gd name="T5" fmla="*/ 800 h 820"/>
              <a:gd name="T6" fmla="*/ 99 w 701"/>
              <a:gd name="T7" fmla="*/ 512 h 820"/>
              <a:gd name="T8" fmla="*/ 113 w 701"/>
              <a:gd name="T9" fmla="*/ 507 h 820"/>
              <a:gd name="T10" fmla="*/ 205 w 701"/>
              <a:gd name="T11" fmla="*/ 549 h 820"/>
              <a:gd name="T12" fmla="*/ 59 w 701"/>
              <a:gd name="T13" fmla="*/ 665 h 820"/>
              <a:gd name="T14" fmla="*/ 655 w 701"/>
              <a:gd name="T15" fmla="*/ 779 h 820"/>
              <a:gd name="T16" fmla="*/ 573 w 701"/>
              <a:gd name="T17" fmla="*/ 548 h 820"/>
              <a:gd name="T18" fmla="*/ 478 w 701"/>
              <a:gd name="T19" fmla="*/ 507 h 820"/>
              <a:gd name="T20" fmla="*/ 595 w 701"/>
              <a:gd name="T21" fmla="*/ 509 h 820"/>
              <a:gd name="T22" fmla="*/ 696 w 701"/>
              <a:gd name="T23" fmla="*/ 807 h 820"/>
              <a:gd name="T24" fmla="*/ 300 w 701"/>
              <a:gd name="T25" fmla="*/ 711 h 820"/>
              <a:gd name="T26" fmla="*/ 322 w 701"/>
              <a:gd name="T27" fmla="*/ 548 h 820"/>
              <a:gd name="T28" fmla="*/ 382 w 701"/>
              <a:gd name="T29" fmla="*/ 525 h 820"/>
              <a:gd name="T30" fmla="*/ 369 w 701"/>
              <a:gd name="T31" fmla="*/ 569 h 820"/>
              <a:gd name="T32" fmla="*/ 355 w 701"/>
              <a:gd name="T33" fmla="*/ 752 h 820"/>
              <a:gd name="T34" fmla="*/ 454 w 701"/>
              <a:gd name="T35" fmla="*/ 452 h 820"/>
              <a:gd name="T36" fmla="*/ 345 w 701"/>
              <a:gd name="T37" fmla="*/ 508 h 820"/>
              <a:gd name="T38" fmla="*/ 239 w 701"/>
              <a:gd name="T39" fmla="*/ 455 h 820"/>
              <a:gd name="T40" fmla="*/ 149 w 701"/>
              <a:gd name="T41" fmla="*/ 309 h 820"/>
              <a:gd name="T42" fmla="*/ 140 w 701"/>
              <a:gd name="T43" fmla="*/ 236 h 820"/>
              <a:gd name="T44" fmla="*/ 156 w 701"/>
              <a:gd name="T45" fmla="*/ 226 h 820"/>
              <a:gd name="T46" fmla="*/ 353 w 701"/>
              <a:gd name="T47" fmla="*/ 25 h 820"/>
              <a:gd name="T48" fmla="*/ 540 w 701"/>
              <a:gd name="T49" fmla="*/ 231 h 820"/>
              <a:gd name="T50" fmla="*/ 549 w 701"/>
              <a:gd name="T51" fmla="*/ 246 h 820"/>
              <a:gd name="T52" fmla="*/ 513 w 701"/>
              <a:gd name="T53" fmla="*/ 341 h 820"/>
              <a:gd name="T54" fmla="*/ 490 w 701"/>
              <a:gd name="T55" fmla="*/ 256 h 820"/>
              <a:gd name="T56" fmla="*/ 481 w 701"/>
              <a:gd name="T57" fmla="*/ 240 h 820"/>
              <a:gd name="T58" fmla="*/ 425 w 701"/>
              <a:gd name="T59" fmla="*/ 136 h 820"/>
              <a:gd name="T60" fmla="*/ 405 w 701"/>
              <a:gd name="T61" fmla="*/ 158 h 820"/>
              <a:gd name="T62" fmla="*/ 394 w 701"/>
              <a:gd name="T63" fmla="*/ 164 h 820"/>
              <a:gd name="T64" fmla="*/ 394 w 701"/>
              <a:gd name="T65" fmla="*/ 132 h 820"/>
              <a:gd name="T66" fmla="*/ 214 w 701"/>
              <a:gd name="T67" fmla="*/ 162 h 820"/>
              <a:gd name="T68" fmla="*/ 205 w 701"/>
              <a:gd name="T69" fmla="*/ 257 h 820"/>
              <a:gd name="T70" fmla="*/ 203 w 701"/>
              <a:gd name="T71" fmla="*/ 263 h 820"/>
              <a:gd name="T72" fmla="*/ 184 w 701"/>
              <a:gd name="T73" fmla="*/ 295 h 820"/>
              <a:gd name="T74" fmla="*/ 208 w 701"/>
              <a:gd name="T75" fmla="*/ 313 h 820"/>
              <a:gd name="T76" fmla="*/ 266 w 701"/>
              <a:gd name="T77" fmla="*/ 429 h 820"/>
              <a:gd name="T78" fmla="*/ 426 w 701"/>
              <a:gd name="T79" fmla="*/ 426 h 820"/>
              <a:gd name="T80" fmla="*/ 481 w 701"/>
              <a:gd name="T81" fmla="*/ 313 h 820"/>
              <a:gd name="T82" fmla="*/ 504 w 701"/>
              <a:gd name="T83" fmla="*/ 294 h 820"/>
              <a:gd name="T84" fmla="*/ 492 w 701"/>
              <a:gd name="T85" fmla="*/ 265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01" h="820">
                <a:moveTo>
                  <a:pt x="696" y="807"/>
                </a:moveTo>
                <a:cubicBezTo>
                  <a:pt x="689" y="820"/>
                  <a:pt x="689" y="820"/>
                  <a:pt x="689" y="820"/>
                </a:cubicBezTo>
                <a:cubicBezTo>
                  <a:pt x="670" y="820"/>
                  <a:pt x="670" y="820"/>
                  <a:pt x="670" y="820"/>
                </a:cubicBezTo>
                <a:cubicBezTo>
                  <a:pt x="21" y="820"/>
                  <a:pt x="21" y="820"/>
                  <a:pt x="21" y="820"/>
                </a:cubicBezTo>
                <a:cubicBezTo>
                  <a:pt x="0" y="820"/>
                  <a:pt x="0" y="820"/>
                  <a:pt x="0" y="820"/>
                </a:cubicBezTo>
                <a:cubicBezTo>
                  <a:pt x="0" y="800"/>
                  <a:pt x="0" y="800"/>
                  <a:pt x="0" y="800"/>
                </a:cubicBezTo>
                <a:cubicBezTo>
                  <a:pt x="1" y="760"/>
                  <a:pt x="5" y="707"/>
                  <a:pt x="19" y="655"/>
                </a:cubicBezTo>
                <a:cubicBezTo>
                  <a:pt x="33" y="601"/>
                  <a:pt x="58" y="549"/>
                  <a:pt x="99" y="512"/>
                </a:cubicBezTo>
                <a:cubicBezTo>
                  <a:pt x="105" y="507"/>
                  <a:pt x="105" y="507"/>
                  <a:pt x="105" y="507"/>
                </a:cubicBezTo>
                <a:cubicBezTo>
                  <a:pt x="113" y="507"/>
                  <a:pt x="113" y="507"/>
                  <a:pt x="113" y="507"/>
                </a:cubicBezTo>
                <a:cubicBezTo>
                  <a:pt x="205" y="507"/>
                  <a:pt x="205" y="507"/>
                  <a:pt x="205" y="507"/>
                </a:cubicBezTo>
                <a:cubicBezTo>
                  <a:pt x="205" y="549"/>
                  <a:pt x="205" y="549"/>
                  <a:pt x="205" y="549"/>
                </a:cubicBezTo>
                <a:cubicBezTo>
                  <a:pt x="121" y="548"/>
                  <a:pt x="121" y="548"/>
                  <a:pt x="121" y="548"/>
                </a:cubicBezTo>
                <a:cubicBezTo>
                  <a:pt x="90" y="578"/>
                  <a:pt x="70" y="621"/>
                  <a:pt x="59" y="665"/>
                </a:cubicBezTo>
                <a:cubicBezTo>
                  <a:pt x="48" y="705"/>
                  <a:pt x="44" y="746"/>
                  <a:pt x="42" y="780"/>
                </a:cubicBezTo>
                <a:cubicBezTo>
                  <a:pt x="655" y="779"/>
                  <a:pt x="655" y="779"/>
                  <a:pt x="655" y="779"/>
                </a:cubicBezTo>
                <a:cubicBezTo>
                  <a:pt x="656" y="741"/>
                  <a:pt x="645" y="695"/>
                  <a:pt x="631" y="653"/>
                </a:cubicBezTo>
                <a:cubicBezTo>
                  <a:pt x="617" y="610"/>
                  <a:pt x="597" y="573"/>
                  <a:pt x="573" y="548"/>
                </a:cubicBezTo>
                <a:cubicBezTo>
                  <a:pt x="478" y="548"/>
                  <a:pt x="478" y="548"/>
                  <a:pt x="478" y="548"/>
                </a:cubicBezTo>
                <a:cubicBezTo>
                  <a:pt x="478" y="507"/>
                  <a:pt x="478" y="507"/>
                  <a:pt x="478" y="507"/>
                </a:cubicBezTo>
                <a:cubicBezTo>
                  <a:pt x="587" y="507"/>
                  <a:pt x="587" y="507"/>
                  <a:pt x="587" y="507"/>
                </a:cubicBezTo>
                <a:cubicBezTo>
                  <a:pt x="595" y="509"/>
                  <a:pt x="595" y="509"/>
                  <a:pt x="595" y="509"/>
                </a:cubicBezTo>
                <a:cubicBezTo>
                  <a:pt x="627" y="539"/>
                  <a:pt x="653" y="588"/>
                  <a:pt x="670" y="640"/>
                </a:cubicBezTo>
                <a:cubicBezTo>
                  <a:pt x="688" y="695"/>
                  <a:pt x="701" y="760"/>
                  <a:pt x="696" y="807"/>
                </a:cubicBezTo>
                <a:close/>
                <a:moveTo>
                  <a:pt x="355" y="752"/>
                </a:moveTo>
                <a:cubicBezTo>
                  <a:pt x="300" y="711"/>
                  <a:pt x="300" y="711"/>
                  <a:pt x="300" y="711"/>
                </a:cubicBezTo>
                <a:cubicBezTo>
                  <a:pt x="335" y="569"/>
                  <a:pt x="335" y="569"/>
                  <a:pt x="335" y="569"/>
                </a:cubicBezTo>
                <a:cubicBezTo>
                  <a:pt x="322" y="548"/>
                  <a:pt x="322" y="548"/>
                  <a:pt x="322" y="548"/>
                </a:cubicBezTo>
                <a:cubicBezTo>
                  <a:pt x="323" y="525"/>
                  <a:pt x="323" y="525"/>
                  <a:pt x="323" y="525"/>
                </a:cubicBezTo>
                <a:cubicBezTo>
                  <a:pt x="349" y="524"/>
                  <a:pt x="356" y="524"/>
                  <a:pt x="382" y="525"/>
                </a:cubicBezTo>
                <a:cubicBezTo>
                  <a:pt x="383" y="548"/>
                  <a:pt x="383" y="548"/>
                  <a:pt x="383" y="548"/>
                </a:cubicBezTo>
                <a:cubicBezTo>
                  <a:pt x="369" y="569"/>
                  <a:pt x="369" y="569"/>
                  <a:pt x="369" y="569"/>
                </a:cubicBezTo>
                <a:cubicBezTo>
                  <a:pt x="409" y="711"/>
                  <a:pt x="409" y="711"/>
                  <a:pt x="409" y="711"/>
                </a:cubicBezTo>
                <a:cubicBezTo>
                  <a:pt x="355" y="752"/>
                  <a:pt x="355" y="752"/>
                  <a:pt x="355" y="752"/>
                </a:cubicBezTo>
                <a:close/>
                <a:moveTo>
                  <a:pt x="513" y="341"/>
                </a:moveTo>
                <a:cubicBezTo>
                  <a:pt x="499" y="389"/>
                  <a:pt x="480" y="425"/>
                  <a:pt x="454" y="452"/>
                </a:cubicBezTo>
                <a:cubicBezTo>
                  <a:pt x="426" y="481"/>
                  <a:pt x="392" y="498"/>
                  <a:pt x="348" y="507"/>
                </a:cubicBezTo>
                <a:cubicBezTo>
                  <a:pt x="345" y="508"/>
                  <a:pt x="345" y="508"/>
                  <a:pt x="345" y="508"/>
                </a:cubicBezTo>
                <a:cubicBezTo>
                  <a:pt x="341" y="508"/>
                  <a:pt x="341" y="508"/>
                  <a:pt x="341" y="508"/>
                </a:cubicBezTo>
                <a:cubicBezTo>
                  <a:pt x="302" y="501"/>
                  <a:pt x="268" y="484"/>
                  <a:pt x="239" y="455"/>
                </a:cubicBezTo>
                <a:cubicBezTo>
                  <a:pt x="213" y="428"/>
                  <a:pt x="192" y="391"/>
                  <a:pt x="177" y="342"/>
                </a:cubicBezTo>
                <a:cubicBezTo>
                  <a:pt x="165" y="335"/>
                  <a:pt x="155" y="324"/>
                  <a:pt x="149" y="309"/>
                </a:cubicBezTo>
                <a:cubicBezTo>
                  <a:pt x="142" y="293"/>
                  <a:pt x="139" y="271"/>
                  <a:pt x="139" y="246"/>
                </a:cubicBezTo>
                <a:cubicBezTo>
                  <a:pt x="140" y="236"/>
                  <a:pt x="140" y="236"/>
                  <a:pt x="140" y="236"/>
                </a:cubicBezTo>
                <a:cubicBezTo>
                  <a:pt x="148" y="231"/>
                  <a:pt x="148" y="231"/>
                  <a:pt x="148" y="231"/>
                </a:cubicBezTo>
                <a:cubicBezTo>
                  <a:pt x="150" y="229"/>
                  <a:pt x="153" y="227"/>
                  <a:pt x="156" y="226"/>
                </a:cubicBezTo>
                <a:cubicBezTo>
                  <a:pt x="144" y="150"/>
                  <a:pt x="147" y="85"/>
                  <a:pt x="193" y="42"/>
                </a:cubicBezTo>
                <a:cubicBezTo>
                  <a:pt x="230" y="15"/>
                  <a:pt x="294" y="34"/>
                  <a:pt x="353" y="25"/>
                </a:cubicBezTo>
                <a:cubicBezTo>
                  <a:pt x="522" y="0"/>
                  <a:pt x="521" y="85"/>
                  <a:pt x="537" y="229"/>
                </a:cubicBezTo>
                <a:cubicBezTo>
                  <a:pt x="538" y="230"/>
                  <a:pt x="539" y="230"/>
                  <a:pt x="540" y="231"/>
                </a:cubicBezTo>
                <a:cubicBezTo>
                  <a:pt x="548" y="236"/>
                  <a:pt x="548" y="236"/>
                  <a:pt x="548" y="236"/>
                </a:cubicBezTo>
                <a:cubicBezTo>
                  <a:pt x="549" y="246"/>
                  <a:pt x="549" y="246"/>
                  <a:pt x="549" y="246"/>
                </a:cubicBezTo>
                <a:cubicBezTo>
                  <a:pt x="549" y="271"/>
                  <a:pt x="546" y="292"/>
                  <a:pt x="539" y="308"/>
                </a:cubicBezTo>
                <a:cubicBezTo>
                  <a:pt x="533" y="323"/>
                  <a:pt x="525" y="334"/>
                  <a:pt x="513" y="341"/>
                </a:cubicBezTo>
                <a:close/>
                <a:moveTo>
                  <a:pt x="492" y="265"/>
                </a:moveTo>
                <a:cubicBezTo>
                  <a:pt x="490" y="256"/>
                  <a:pt x="490" y="256"/>
                  <a:pt x="490" y="256"/>
                </a:cubicBezTo>
                <a:cubicBezTo>
                  <a:pt x="484" y="257"/>
                  <a:pt x="484" y="257"/>
                  <a:pt x="484" y="257"/>
                </a:cubicBezTo>
                <a:cubicBezTo>
                  <a:pt x="481" y="240"/>
                  <a:pt x="481" y="240"/>
                  <a:pt x="481" y="240"/>
                </a:cubicBezTo>
                <a:cubicBezTo>
                  <a:pt x="479" y="227"/>
                  <a:pt x="475" y="161"/>
                  <a:pt x="470" y="150"/>
                </a:cubicBezTo>
                <a:cubicBezTo>
                  <a:pt x="456" y="156"/>
                  <a:pt x="439" y="145"/>
                  <a:pt x="425" y="136"/>
                </a:cubicBezTo>
                <a:cubicBezTo>
                  <a:pt x="417" y="160"/>
                  <a:pt x="417" y="160"/>
                  <a:pt x="417" y="160"/>
                </a:cubicBezTo>
                <a:cubicBezTo>
                  <a:pt x="405" y="158"/>
                  <a:pt x="405" y="158"/>
                  <a:pt x="405" y="158"/>
                </a:cubicBezTo>
                <a:cubicBezTo>
                  <a:pt x="407" y="144"/>
                  <a:pt x="407" y="144"/>
                  <a:pt x="407" y="144"/>
                </a:cubicBezTo>
                <a:cubicBezTo>
                  <a:pt x="394" y="164"/>
                  <a:pt x="394" y="164"/>
                  <a:pt x="394" y="164"/>
                </a:cubicBezTo>
                <a:cubicBezTo>
                  <a:pt x="383" y="162"/>
                  <a:pt x="383" y="162"/>
                  <a:pt x="383" y="162"/>
                </a:cubicBezTo>
                <a:cubicBezTo>
                  <a:pt x="394" y="132"/>
                  <a:pt x="394" y="132"/>
                  <a:pt x="394" y="132"/>
                </a:cubicBezTo>
                <a:cubicBezTo>
                  <a:pt x="334" y="173"/>
                  <a:pt x="231" y="171"/>
                  <a:pt x="218" y="153"/>
                </a:cubicBezTo>
                <a:cubicBezTo>
                  <a:pt x="216" y="155"/>
                  <a:pt x="215" y="159"/>
                  <a:pt x="214" y="162"/>
                </a:cubicBezTo>
                <a:cubicBezTo>
                  <a:pt x="211" y="173"/>
                  <a:pt x="208" y="242"/>
                  <a:pt x="206" y="253"/>
                </a:cubicBezTo>
                <a:cubicBezTo>
                  <a:pt x="205" y="257"/>
                  <a:pt x="205" y="257"/>
                  <a:pt x="205" y="257"/>
                </a:cubicBezTo>
                <a:cubicBezTo>
                  <a:pt x="204" y="257"/>
                  <a:pt x="204" y="257"/>
                  <a:pt x="204" y="257"/>
                </a:cubicBezTo>
                <a:cubicBezTo>
                  <a:pt x="204" y="260"/>
                  <a:pt x="203" y="262"/>
                  <a:pt x="203" y="263"/>
                </a:cubicBezTo>
                <a:cubicBezTo>
                  <a:pt x="198" y="260"/>
                  <a:pt x="187" y="263"/>
                  <a:pt x="178" y="264"/>
                </a:cubicBezTo>
                <a:cubicBezTo>
                  <a:pt x="179" y="276"/>
                  <a:pt x="181" y="287"/>
                  <a:pt x="184" y="295"/>
                </a:cubicBezTo>
                <a:cubicBezTo>
                  <a:pt x="188" y="303"/>
                  <a:pt x="192" y="308"/>
                  <a:pt x="198" y="310"/>
                </a:cubicBezTo>
                <a:cubicBezTo>
                  <a:pt x="208" y="313"/>
                  <a:pt x="208" y="313"/>
                  <a:pt x="208" y="313"/>
                </a:cubicBezTo>
                <a:cubicBezTo>
                  <a:pt x="211" y="323"/>
                  <a:pt x="211" y="323"/>
                  <a:pt x="211" y="323"/>
                </a:cubicBezTo>
                <a:cubicBezTo>
                  <a:pt x="224" y="371"/>
                  <a:pt x="243" y="405"/>
                  <a:pt x="266" y="429"/>
                </a:cubicBezTo>
                <a:cubicBezTo>
                  <a:pt x="288" y="451"/>
                  <a:pt x="314" y="464"/>
                  <a:pt x="344" y="470"/>
                </a:cubicBezTo>
                <a:cubicBezTo>
                  <a:pt x="378" y="462"/>
                  <a:pt x="405" y="448"/>
                  <a:pt x="426" y="426"/>
                </a:cubicBezTo>
                <a:cubicBezTo>
                  <a:pt x="449" y="402"/>
                  <a:pt x="466" y="369"/>
                  <a:pt x="478" y="323"/>
                </a:cubicBezTo>
                <a:cubicBezTo>
                  <a:pt x="481" y="313"/>
                  <a:pt x="481" y="313"/>
                  <a:pt x="481" y="313"/>
                </a:cubicBezTo>
                <a:cubicBezTo>
                  <a:pt x="490" y="310"/>
                  <a:pt x="490" y="310"/>
                  <a:pt x="490" y="310"/>
                </a:cubicBezTo>
                <a:cubicBezTo>
                  <a:pt x="496" y="308"/>
                  <a:pt x="501" y="302"/>
                  <a:pt x="504" y="294"/>
                </a:cubicBezTo>
                <a:cubicBezTo>
                  <a:pt x="507" y="286"/>
                  <a:pt x="509" y="276"/>
                  <a:pt x="510" y="264"/>
                </a:cubicBezTo>
                <a:cubicBezTo>
                  <a:pt x="505" y="264"/>
                  <a:pt x="499" y="264"/>
                  <a:pt x="492" y="265"/>
                </a:cubicBezTo>
                <a:close/>
              </a:path>
            </a:pathLst>
          </a:custGeom>
          <a:solidFill>
            <a:schemeClr val="bg1"/>
          </a:solidFill>
          <a:ln>
            <a:noFill/>
          </a:ln>
        </p:spPr>
        <p:txBody>
          <a:bodyPr vert="horz" wrap="square" lIns="91440" tIns="45720" rIns="91440" bIns="45720" numCol="1" anchor="t" anchorCtr="0" compatLnSpc="1"/>
          <a:lstStyle/>
          <a:p>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p:transition spd="slow" advTm="3000">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3"/>
          <p:cNvSpPr>
            <a:spLocks noChangeAspect="1" noChangeArrowheads="1" noTextEdit="1"/>
          </p:cNvSpPr>
          <p:nvPr/>
        </p:nvSpPr>
        <p:spPr bwMode="auto">
          <a:xfrm>
            <a:off x="2348838" y="1923214"/>
            <a:ext cx="4337712" cy="2053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0" name="Oval 5"/>
          <p:cNvSpPr>
            <a:spLocks noChangeArrowheads="1"/>
          </p:cNvSpPr>
          <p:nvPr/>
        </p:nvSpPr>
        <p:spPr bwMode="auto">
          <a:xfrm>
            <a:off x="4871828" y="1923214"/>
            <a:ext cx="1814723" cy="1819241"/>
          </a:xfrm>
          <a:prstGeom prst="ellipse">
            <a:avLst/>
          </a:prstGeom>
          <a:solidFill>
            <a:schemeClr val="bg1"/>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1" name="Oval 6"/>
          <p:cNvSpPr>
            <a:spLocks noChangeArrowheads="1"/>
          </p:cNvSpPr>
          <p:nvPr/>
        </p:nvSpPr>
        <p:spPr bwMode="auto">
          <a:xfrm>
            <a:off x="4174292" y="2477288"/>
            <a:ext cx="1496737" cy="1500125"/>
          </a:xfrm>
          <a:prstGeom prst="ellipse">
            <a:avLst/>
          </a:prstGeom>
          <a:solidFill>
            <a:schemeClr val="bg1"/>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4" name="Oval 7"/>
          <p:cNvSpPr>
            <a:spLocks noChangeArrowheads="1"/>
          </p:cNvSpPr>
          <p:nvPr/>
        </p:nvSpPr>
        <p:spPr bwMode="auto">
          <a:xfrm>
            <a:off x="3453035" y="2010759"/>
            <a:ext cx="1384905" cy="1388294"/>
          </a:xfrm>
          <a:prstGeom prst="ellipse">
            <a:avLst/>
          </a:prstGeom>
          <a:solidFill>
            <a:schemeClr val="bg1"/>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5" name="Oval 8"/>
          <p:cNvSpPr>
            <a:spLocks noChangeArrowheads="1"/>
          </p:cNvSpPr>
          <p:nvPr/>
        </p:nvSpPr>
        <p:spPr bwMode="auto">
          <a:xfrm>
            <a:off x="2785433" y="2565398"/>
            <a:ext cx="1216593" cy="1219982"/>
          </a:xfrm>
          <a:prstGeom prst="ellipse">
            <a:avLst/>
          </a:prstGeom>
          <a:solidFill>
            <a:schemeClr val="bg1"/>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6" name="Oval 9"/>
          <p:cNvSpPr>
            <a:spLocks noChangeArrowheads="1"/>
          </p:cNvSpPr>
          <p:nvPr/>
        </p:nvSpPr>
        <p:spPr bwMode="auto">
          <a:xfrm>
            <a:off x="5045223" y="2097174"/>
            <a:ext cx="1467932" cy="1471320"/>
          </a:xfrm>
          <a:prstGeom prst="ellipse">
            <a:avLst/>
          </a:pr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9" name="任意多边形: 形状 48"/>
          <p:cNvSpPr/>
          <p:nvPr/>
        </p:nvSpPr>
        <p:spPr bwMode="auto">
          <a:xfrm>
            <a:off x="5091537" y="2143488"/>
            <a:ext cx="1375304" cy="1378692"/>
          </a:xfrm>
          <a:custGeom>
            <a:avLst/>
            <a:gdLst>
              <a:gd name="connsiteX0" fmla="*/ 916869 w 1833738"/>
              <a:gd name="connsiteY0" fmla="*/ 0 h 1838256"/>
              <a:gd name="connsiteX1" fmla="*/ 917246 w 1833738"/>
              <a:gd name="connsiteY1" fmla="*/ 19 h 1838256"/>
              <a:gd name="connsiteX2" fmla="*/ 917246 w 1833738"/>
              <a:gd name="connsiteY2" fmla="*/ 0 h 1838256"/>
              <a:gd name="connsiteX3" fmla="*/ 1833738 w 1833738"/>
              <a:gd name="connsiteY3" fmla="*/ 919128 h 1838256"/>
              <a:gd name="connsiteX4" fmla="*/ 1829010 w 1833738"/>
              <a:gd name="connsiteY4" fmla="*/ 1013039 h 1838256"/>
              <a:gd name="connsiteX5" fmla="*/ 1829006 w 1833738"/>
              <a:gd name="connsiteY5" fmla="*/ 1013060 h 1838256"/>
              <a:gd name="connsiteX6" fmla="*/ 1829004 w 1833738"/>
              <a:gd name="connsiteY6" fmla="*/ 1013104 h 1838256"/>
              <a:gd name="connsiteX7" fmla="*/ 1821312 w 1833738"/>
              <a:gd name="connsiteY7" fmla="*/ 1063627 h 1838256"/>
              <a:gd name="connsiteX8" fmla="*/ 1815131 w 1833738"/>
              <a:gd name="connsiteY8" fmla="*/ 1104252 h 1838256"/>
              <a:gd name="connsiteX9" fmla="*/ 1815122 w 1833738"/>
              <a:gd name="connsiteY9" fmla="*/ 1104286 h 1838256"/>
              <a:gd name="connsiteX10" fmla="*/ 1815110 w 1833738"/>
              <a:gd name="connsiteY10" fmla="*/ 1104364 h 1838256"/>
              <a:gd name="connsiteX11" fmla="*/ 1802806 w 1833738"/>
              <a:gd name="connsiteY11" fmla="*/ 1152336 h 1838256"/>
              <a:gd name="connsiteX12" fmla="*/ 1792562 w 1833738"/>
              <a:gd name="connsiteY12" fmla="*/ 1192303 h 1838256"/>
              <a:gd name="connsiteX13" fmla="*/ 1792539 w 1833738"/>
              <a:gd name="connsiteY13" fmla="*/ 1192366 h 1838256"/>
              <a:gd name="connsiteX14" fmla="*/ 1792517 w 1833738"/>
              <a:gd name="connsiteY14" fmla="*/ 1192449 h 1838256"/>
              <a:gd name="connsiteX15" fmla="*/ 1780440 w 1833738"/>
              <a:gd name="connsiteY15" fmla="*/ 1225529 h 1838256"/>
              <a:gd name="connsiteX16" fmla="*/ 1761760 w 1833738"/>
              <a:gd name="connsiteY16" fmla="*/ 1276729 h 1838256"/>
              <a:gd name="connsiteX17" fmla="*/ 1761702 w 1833738"/>
              <a:gd name="connsiteY17" fmla="*/ 1276849 h 1838256"/>
              <a:gd name="connsiteX18" fmla="*/ 1761686 w 1833738"/>
              <a:gd name="connsiteY18" fmla="*/ 1276894 h 1838256"/>
              <a:gd name="connsiteX19" fmla="*/ 1755289 w 1833738"/>
              <a:gd name="connsiteY19" fmla="*/ 1290206 h 1838256"/>
              <a:gd name="connsiteX20" fmla="*/ 1723186 w 1833738"/>
              <a:gd name="connsiteY20" fmla="*/ 1357065 h 1838256"/>
              <a:gd name="connsiteX21" fmla="*/ 917246 w 1833738"/>
              <a:gd name="connsiteY21" fmla="*/ 1838256 h 1838256"/>
              <a:gd name="connsiteX22" fmla="*/ 917246 w 1833738"/>
              <a:gd name="connsiteY22" fmla="*/ 1838237 h 1838256"/>
              <a:gd name="connsiteX23" fmla="*/ 916869 w 1833738"/>
              <a:gd name="connsiteY23" fmla="*/ 1838256 h 1838256"/>
              <a:gd name="connsiteX24" fmla="*/ 0 w 1833738"/>
              <a:gd name="connsiteY24" fmla="*/ 919128 h 1838256"/>
              <a:gd name="connsiteX25" fmla="*/ 916869 w 1833738"/>
              <a:gd name="connsiteY25" fmla="*/ 0 h 183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33738" h="1838256">
                <a:moveTo>
                  <a:pt x="916869" y="0"/>
                </a:moveTo>
                <a:lnTo>
                  <a:pt x="917246" y="19"/>
                </a:lnTo>
                <a:lnTo>
                  <a:pt x="917246" y="0"/>
                </a:lnTo>
                <a:cubicBezTo>
                  <a:pt x="1423729" y="0"/>
                  <a:pt x="1833738" y="411189"/>
                  <a:pt x="1833738" y="919128"/>
                </a:cubicBezTo>
                <a:cubicBezTo>
                  <a:pt x="1833738" y="950830"/>
                  <a:pt x="1832136" y="982159"/>
                  <a:pt x="1829010" y="1013039"/>
                </a:cubicBezTo>
                <a:lnTo>
                  <a:pt x="1829006" y="1013060"/>
                </a:lnTo>
                <a:lnTo>
                  <a:pt x="1829004" y="1013104"/>
                </a:lnTo>
                <a:lnTo>
                  <a:pt x="1821312" y="1063627"/>
                </a:lnTo>
                <a:lnTo>
                  <a:pt x="1815131" y="1104252"/>
                </a:lnTo>
                <a:lnTo>
                  <a:pt x="1815122" y="1104286"/>
                </a:lnTo>
                <a:lnTo>
                  <a:pt x="1815110" y="1104364"/>
                </a:lnTo>
                <a:lnTo>
                  <a:pt x="1802806" y="1152336"/>
                </a:lnTo>
                <a:lnTo>
                  <a:pt x="1792562" y="1192303"/>
                </a:lnTo>
                <a:lnTo>
                  <a:pt x="1792539" y="1192366"/>
                </a:lnTo>
                <a:lnTo>
                  <a:pt x="1792517" y="1192449"/>
                </a:lnTo>
                <a:lnTo>
                  <a:pt x="1780440" y="1225529"/>
                </a:lnTo>
                <a:lnTo>
                  <a:pt x="1761760" y="1276729"/>
                </a:lnTo>
                <a:lnTo>
                  <a:pt x="1761702" y="1276849"/>
                </a:lnTo>
                <a:lnTo>
                  <a:pt x="1761686" y="1276894"/>
                </a:lnTo>
                <a:lnTo>
                  <a:pt x="1755289" y="1290206"/>
                </a:lnTo>
                <a:lnTo>
                  <a:pt x="1723186" y="1357065"/>
                </a:lnTo>
                <a:cubicBezTo>
                  <a:pt x="1568061" y="1643569"/>
                  <a:pt x="1265453" y="1838256"/>
                  <a:pt x="917246" y="1838256"/>
                </a:cubicBezTo>
                <a:lnTo>
                  <a:pt x="917246" y="1838237"/>
                </a:lnTo>
                <a:lnTo>
                  <a:pt x="916869" y="1838256"/>
                </a:lnTo>
                <a:cubicBezTo>
                  <a:pt x="410496" y="1838256"/>
                  <a:pt x="0" y="1426748"/>
                  <a:pt x="0" y="919128"/>
                </a:cubicBezTo>
                <a:cubicBezTo>
                  <a:pt x="0" y="411508"/>
                  <a:pt x="410496" y="0"/>
                  <a:pt x="916869" y="0"/>
                </a:cubicBezTo>
                <a:close/>
              </a:path>
            </a:pathLst>
          </a:custGeom>
          <a:solidFill>
            <a:srgbClr val="4C4C4C"/>
          </a:solidFill>
          <a:ln>
            <a:noFill/>
          </a:ln>
        </p:spPr>
        <p:txBody>
          <a:bodyPr vert="horz" wrap="square" lIns="68580" tIns="34290" rIns="68580" bIns="34290" numCol="1" anchor="t" anchorCtr="0" compatLnSpc="1">
            <a:noAutofit/>
          </a:bodyPr>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9" name="Oval 12"/>
          <p:cNvSpPr>
            <a:spLocks noChangeArrowheads="1"/>
          </p:cNvSpPr>
          <p:nvPr/>
        </p:nvSpPr>
        <p:spPr bwMode="auto">
          <a:xfrm>
            <a:off x="4309280" y="2612277"/>
            <a:ext cx="1226759" cy="1230148"/>
          </a:xfrm>
          <a:prstGeom prst="ellipse">
            <a:avLst/>
          </a:pr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0" name="Oval 13"/>
          <p:cNvSpPr>
            <a:spLocks noChangeArrowheads="1"/>
          </p:cNvSpPr>
          <p:nvPr/>
        </p:nvSpPr>
        <p:spPr bwMode="auto">
          <a:xfrm>
            <a:off x="4355594" y="2658591"/>
            <a:ext cx="1134131" cy="1136955"/>
          </a:xfrm>
          <a:prstGeom prst="ellipse">
            <a:avLst/>
          </a:prstGeom>
          <a:solidFill>
            <a:srgbClr val="D54179"/>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8" name="任意多边形: 形状 47"/>
          <p:cNvSpPr/>
          <p:nvPr/>
        </p:nvSpPr>
        <p:spPr bwMode="auto">
          <a:xfrm>
            <a:off x="4355594" y="2658591"/>
            <a:ext cx="1134132" cy="1136955"/>
          </a:xfrm>
          <a:custGeom>
            <a:avLst/>
            <a:gdLst>
              <a:gd name="connsiteX0" fmla="*/ 756088 w 1512176"/>
              <a:gd name="connsiteY0" fmla="*/ 0 h 1515940"/>
              <a:gd name="connsiteX1" fmla="*/ 756841 w 1512176"/>
              <a:gd name="connsiteY1" fmla="*/ 38 h 1515940"/>
              <a:gd name="connsiteX2" fmla="*/ 756841 w 1512176"/>
              <a:gd name="connsiteY2" fmla="*/ 0 h 1515940"/>
              <a:gd name="connsiteX3" fmla="*/ 1383142 w 1512176"/>
              <a:gd name="connsiteY3" fmla="*/ 334256 h 1515940"/>
              <a:gd name="connsiteX4" fmla="*/ 1425407 w 1512176"/>
              <a:gd name="connsiteY4" fmla="*/ 412417 h 1515940"/>
              <a:gd name="connsiteX5" fmla="*/ 1452759 w 1512176"/>
              <a:gd name="connsiteY5" fmla="*/ 462934 h 1515940"/>
              <a:gd name="connsiteX6" fmla="*/ 1512176 w 1512176"/>
              <a:gd name="connsiteY6" fmla="*/ 757970 h 1515940"/>
              <a:gd name="connsiteX7" fmla="*/ 1512167 w 1512176"/>
              <a:gd name="connsiteY7" fmla="*/ 758158 h 1515940"/>
              <a:gd name="connsiteX8" fmla="*/ 1512175 w 1512176"/>
              <a:gd name="connsiteY8" fmla="*/ 758326 h 1515940"/>
              <a:gd name="connsiteX9" fmla="*/ 756841 w 1512176"/>
              <a:gd name="connsiteY9" fmla="*/ 1515940 h 1515940"/>
              <a:gd name="connsiteX10" fmla="*/ 756841 w 1512176"/>
              <a:gd name="connsiteY10" fmla="*/ 1515902 h 1515940"/>
              <a:gd name="connsiteX11" fmla="*/ 756088 w 1512176"/>
              <a:gd name="connsiteY11" fmla="*/ 1515940 h 1515940"/>
              <a:gd name="connsiteX12" fmla="*/ 0 w 1512176"/>
              <a:gd name="connsiteY12" fmla="*/ 757970 h 1515940"/>
              <a:gd name="connsiteX13" fmla="*/ 756088 w 1512176"/>
              <a:gd name="connsiteY13" fmla="*/ 0 h 1515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2176" h="1515940">
                <a:moveTo>
                  <a:pt x="756088" y="0"/>
                </a:moveTo>
                <a:lnTo>
                  <a:pt x="756841" y="38"/>
                </a:lnTo>
                <a:lnTo>
                  <a:pt x="756841" y="0"/>
                </a:lnTo>
                <a:cubicBezTo>
                  <a:pt x="1017485" y="0"/>
                  <a:pt x="1247376" y="132549"/>
                  <a:pt x="1383142" y="334256"/>
                </a:cubicBezTo>
                <a:lnTo>
                  <a:pt x="1425407" y="412417"/>
                </a:lnTo>
                <a:lnTo>
                  <a:pt x="1452759" y="462934"/>
                </a:lnTo>
                <a:cubicBezTo>
                  <a:pt x="1491019" y="553616"/>
                  <a:pt x="1512176" y="653316"/>
                  <a:pt x="1512176" y="757970"/>
                </a:cubicBezTo>
                <a:lnTo>
                  <a:pt x="1512167" y="758158"/>
                </a:lnTo>
                <a:lnTo>
                  <a:pt x="1512175" y="758326"/>
                </a:lnTo>
                <a:cubicBezTo>
                  <a:pt x="1512175" y="1176614"/>
                  <a:pt x="1173871" y="1515940"/>
                  <a:pt x="756841" y="1515940"/>
                </a:cubicBezTo>
                <a:lnTo>
                  <a:pt x="756841" y="1515902"/>
                </a:lnTo>
                <a:lnTo>
                  <a:pt x="756088" y="1515940"/>
                </a:lnTo>
                <a:cubicBezTo>
                  <a:pt x="338512" y="1515940"/>
                  <a:pt x="0" y="1176585"/>
                  <a:pt x="0" y="757970"/>
                </a:cubicBezTo>
                <a:cubicBezTo>
                  <a:pt x="0" y="339355"/>
                  <a:pt x="338512" y="0"/>
                  <a:pt x="756088" y="0"/>
                </a:cubicBezTo>
                <a:close/>
              </a:path>
            </a:pathLst>
          </a:custGeom>
          <a:solidFill>
            <a:srgbClr val="4C4C4C"/>
          </a:solidFill>
          <a:ln>
            <a:noFill/>
          </a:ln>
        </p:spPr>
        <p:txBody>
          <a:bodyPr vert="horz" wrap="square" lIns="68580" tIns="34290" rIns="68580" bIns="34290" numCol="1" anchor="t" anchorCtr="0" compatLnSpc="1">
            <a:noAutofit/>
          </a:bodyPr>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3" name="Oval 16"/>
          <p:cNvSpPr>
            <a:spLocks noChangeArrowheads="1"/>
          </p:cNvSpPr>
          <p:nvPr/>
        </p:nvSpPr>
        <p:spPr bwMode="auto">
          <a:xfrm>
            <a:off x="3574468" y="2131628"/>
            <a:ext cx="1142039" cy="1145992"/>
          </a:xfrm>
          <a:prstGeom prst="ellipse">
            <a:avLst/>
          </a:pr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5" name="Oval 18"/>
          <p:cNvSpPr>
            <a:spLocks noChangeArrowheads="1"/>
          </p:cNvSpPr>
          <p:nvPr/>
        </p:nvSpPr>
        <p:spPr bwMode="auto">
          <a:xfrm>
            <a:off x="2886533" y="2666498"/>
            <a:ext cx="1014392" cy="1017216"/>
          </a:xfrm>
          <a:prstGeom prst="ellipse">
            <a:avLst/>
          </a:pr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6" name="Oval 19"/>
          <p:cNvSpPr>
            <a:spLocks noChangeArrowheads="1"/>
          </p:cNvSpPr>
          <p:nvPr/>
        </p:nvSpPr>
        <p:spPr bwMode="auto">
          <a:xfrm>
            <a:off x="2932848" y="2713378"/>
            <a:ext cx="921764" cy="924023"/>
          </a:xfrm>
          <a:prstGeom prst="ellipse">
            <a:avLst/>
          </a:prstGeom>
          <a:solidFill>
            <a:srgbClr val="4083A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6" name="任意多边形: 形状 45"/>
          <p:cNvSpPr/>
          <p:nvPr/>
        </p:nvSpPr>
        <p:spPr bwMode="auto">
          <a:xfrm>
            <a:off x="2932847" y="2713378"/>
            <a:ext cx="921764" cy="924023"/>
          </a:xfrm>
          <a:custGeom>
            <a:avLst/>
            <a:gdLst>
              <a:gd name="connsiteX0" fmla="*/ 614509 w 1229018"/>
              <a:gd name="connsiteY0" fmla="*/ 0 h 1232030"/>
              <a:gd name="connsiteX1" fmla="*/ 1229018 w 1229018"/>
              <a:gd name="connsiteY1" fmla="*/ 616015 h 1232030"/>
              <a:gd name="connsiteX2" fmla="*/ 614509 w 1229018"/>
              <a:gd name="connsiteY2" fmla="*/ 1232030 h 1232030"/>
              <a:gd name="connsiteX3" fmla="*/ 0 w 1229018"/>
              <a:gd name="connsiteY3" fmla="*/ 616015 h 1232030"/>
              <a:gd name="connsiteX4" fmla="*/ 614509 w 1229018"/>
              <a:gd name="connsiteY4" fmla="*/ 0 h 1232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018" h="1232030">
                <a:moveTo>
                  <a:pt x="614509" y="0"/>
                </a:moveTo>
                <a:cubicBezTo>
                  <a:pt x="953695" y="0"/>
                  <a:pt x="1229018" y="275286"/>
                  <a:pt x="1229018" y="616015"/>
                </a:cubicBezTo>
                <a:cubicBezTo>
                  <a:pt x="1229018" y="956231"/>
                  <a:pt x="953893" y="1232030"/>
                  <a:pt x="614509" y="1232030"/>
                </a:cubicBezTo>
                <a:cubicBezTo>
                  <a:pt x="275125" y="1232030"/>
                  <a:pt x="0" y="956231"/>
                  <a:pt x="0" y="616015"/>
                </a:cubicBezTo>
                <a:cubicBezTo>
                  <a:pt x="0" y="275799"/>
                  <a:pt x="275125" y="0"/>
                  <a:pt x="614509" y="0"/>
                </a:cubicBezTo>
                <a:close/>
              </a:path>
            </a:pathLst>
          </a:custGeom>
          <a:solidFill>
            <a:srgbClr val="4C4C4C"/>
          </a:solidFill>
          <a:ln>
            <a:noFill/>
          </a:ln>
        </p:spPr>
        <p:txBody>
          <a:bodyPr vert="horz" wrap="square" lIns="68580" tIns="34290" rIns="68580" bIns="34290" numCol="1" anchor="t" anchorCtr="0" compatLnSpc="1">
            <a:noAutofit/>
          </a:bodyPr>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9" name="Oval 22"/>
          <p:cNvSpPr>
            <a:spLocks noChangeArrowheads="1"/>
          </p:cNvSpPr>
          <p:nvPr/>
        </p:nvSpPr>
        <p:spPr bwMode="auto">
          <a:xfrm>
            <a:off x="2348838" y="2202793"/>
            <a:ext cx="909903" cy="911597"/>
          </a:xfrm>
          <a:prstGeom prst="ellipse">
            <a:avLst/>
          </a:prstGeom>
          <a:solidFill>
            <a:schemeClr val="bg1"/>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0" name="Oval 23"/>
          <p:cNvSpPr>
            <a:spLocks noChangeArrowheads="1"/>
          </p:cNvSpPr>
          <p:nvPr/>
        </p:nvSpPr>
        <p:spPr bwMode="auto">
          <a:xfrm>
            <a:off x="2412661" y="2266051"/>
            <a:ext cx="782257" cy="784516"/>
          </a:xfrm>
          <a:prstGeom prst="ellipse">
            <a:avLst/>
          </a:pr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1" name="Oval 24"/>
          <p:cNvSpPr>
            <a:spLocks noChangeArrowheads="1"/>
          </p:cNvSpPr>
          <p:nvPr/>
        </p:nvSpPr>
        <p:spPr bwMode="auto">
          <a:xfrm>
            <a:off x="2458976" y="2313495"/>
            <a:ext cx="689629" cy="690758"/>
          </a:xfrm>
          <a:prstGeom prst="ellipse">
            <a:avLst/>
          </a:prstGeom>
          <a:solidFill>
            <a:srgbClr val="6061AA"/>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5" name="任意多边形: 形状 44"/>
          <p:cNvSpPr/>
          <p:nvPr/>
        </p:nvSpPr>
        <p:spPr bwMode="auto">
          <a:xfrm>
            <a:off x="2458976" y="2313495"/>
            <a:ext cx="689630" cy="690758"/>
          </a:xfrm>
          <a:custGeom>
            <a:avLst/>
            <a:gdLst>
              <a:gd name="connsiteX0" fmla="*/ 459753 w 919506"/>
              <a:gd name="connsiteY0" fmla="*/ 0 h 921010"/>
              <a:gd name="connsiteX1" fmla="*/ 460128 w 919506"/>
              <a:gd name="connsiteY1" fmla="*/ 38 h 921010"/>
              <a:gd name="connsiteX2" fmla="*/ 460128 w 919506"/>
              <a:gd name="connsiteY2" fmla="*/ 0 h 921010"/>
              <a:gd name="connsiteX3" fmla="*/ 919504 w 919506"/>
              <a:gd name="connsiteY3" fmla="*/ 460150 h 921010"/>
              <a:gd name="connsiteX4" fmla="*/ 919487 w 919506"/>
              <a:gd name="connsiteY4" fmla="*/ 460318 h 921010"/>
              <a:gd name="connsiteX5" fmla="*/ 919506 w 919506"/>
              <a:gd name="connsiteY5" fmla="*/ 460505 h 921010"/>
              <a:gd name="connsiteX6" fmla="*/ 883377 w 919506"/>
              <a:gd name="connsiteY6" fmla="*/ 639755 h 921010"/>
              <a:gd name="connsiteX7" fmla="*/ 851775 w 919506"/>
              <a:gd name="connsiteY7" fmla="*/ 698070 h 921010"/>
              <a:gd name="connsiteX8" fmla="*/ 841072 w 919506"/>
              <a:gd name="connsiteY8" fmla="*/ 717858 h 921010"/>
              <a:gd name="connsiteX9" fmla="*/ 841014 w 919506"/>
              <a:gd name="connsiteY9" fmla="*/ 717929 h 921010"/>
              <a:gd name="connsiteX10" fmla="*/ 840988 w 919506"/>
              <a:gd name="connsiteY10" fmla="*/ 717978 h 921010"/>
              <a:gd name="connsiteX11" fmla="*/ 832878 w 919506"/>
              <a:gd name="connsiteY11" fmla="*/ 727823 h 921010"/>
              <a:gd name="connsiteX12" fmla="*/ 784988 w 919506"/>
              <a:gd name="connsiteY12" fmla="*/ 786059 h 921010"/>
              <a:gd name="connsiteX13" fmla="*/ 460128 w 919506"/>
              <a:gd name="connsiteY13" fmla="*/ 921010 h 921010"/>
              <a:gd name="connsiteX14" fmla="*/ 460128 w 919506"/>
              <a:gd name="connsiteY14" fmla="*/ 920972 h 921010"/>
              <a:gd name="connsiteX15" fmla="*/ 459753 w 919506"/>
              <a:gd name="connsiteY15" fmla="*/ 921010 h 921010"/>
              <a:gd name="connsiteX16" fmla="*/ 0 w 919506"/>
              <a:gd name="connsiteY16" fmla="*/ 460505 h 921010"/>
              <a:gd name="connsiteX17" fmla="*/ 459753 w 919506"/>
              <a:gd name="connsiteY17" fmla="*/ 0 h 921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9506" h="921010">
                <a:moveTo>
                  <a:pt x="459753" y="0"/>
                </a:moveTo>
                <a:lnTo>
                  <a:pt x="460128" y="38"/>
                </a:lnTo>
                <a:lnTo>
                  <a:pt x="460128" y="0"/>
                </a:lnTo>
                <a:cubicBezTo>
                  <a:pt x="713919" y="0"/>
                  <a:pt x="919504" y="206249"/>
                  <a:pt x="919504" y="460150"/>
                </a:cubicBezTo>
                <a:lnTo>
                  <a:pt x="919487" y="460318"/>
                </a:lnTo>
                <a:lnTo>
                  <a:pt x="919506" y="460505"/>
                </a:lnTo>
                <a:cubicBezTo>
                  <a:pt x="919506" y="524088"/>
                  <a:pt x="906641" y="584660"/>
                  <a:pt x="883377" y="639755"/>
                </a:cubicBezTo>
                <a:lnTo>
                  <a:pt x="851775" y="698070"/>
                </a:lnTo>
                <a:lnTo>
                  <a:pt x="841072" y="717858"/>
                </a:lnTo>
                <a:lnTo>
                  <a:pt x="841014" y="717929"/>
                </a:lnTo>
                <a:lnTo>
                  <a:pt x="840988" y="717978"/>
                </a:lnTo>
                <a:lnTo>
                  <a:pt x="832878" y="727823"/>
                </a:lnTo>
                <a:lnTo>
                  <a:pt x="784988" y="786059"/>
                </a:lnTo>
                <a:cubicBezTo>
                  <a:pt x="701868" y="869448"/>
                  <a:pt x="587024" y="921010"/>
                  <a:pt x="460128" y="921010"/>
                </a:cubicBezTo>
                <a:lnTo>
                  <a:pt x="460128" y="920972"/>
                </a:lnTo>
                <a:lnTo>
                  <a:pt x="459753" y="921010"/>
                </a:lnTo>
                <a:cubicBezTo>
                  <a:pt x="205838" y="921010"/>
                  <a:pt x="0" y="714835"/>
                  <a:pt x="0" y="460505"/>
                </a:cubicBezTo>
                <a:cubicBezTo>
                  <a:pt x="0" y="206175"/>
                  <a:pt x="205838" y="0"/>
                  <a:pt x="459753" y="0"/>
                </a:cubicBezTo>
                <a:close/>
              </a:path>
            </a:pathLst>
          </a:custGeom>
          <a:solidFill>
            <a:srgbClr val="4C4C4C"/>
          </a:solidFill>
          <a:ln>
            <a:noFill/>
          </a:ln>
        </p:spPr>
        <p:txBody>
          <a:bodyPr vert="horz" wrap="square" lIns="68580" tIns="34290" rIns="68580" bIns="34290" numCol="1" anchor="t" anchorCtr="0" compatLnSpc="1">
            <a:noAutofit/>
          </a:bodyPr>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7" name="任意多边形: 形状 46"/>
          <p:cNvSpPr/>
          <p:nvPr/>
        </p:nvSpPr>
        <p:spPr bwMode="auto">
          <a:xfrm>
            <a:off x="3621347" y="2178506"/>
            <a:ext cx="1048846" cy="1051670"/>
          </a:xfrm>
          <a:custGeom>
            <a:avLst/>
            <a:gdLst>
              <a:gd name="connsiteX0" fmla="*/ 699230 w 1398461"/>
              <a:gd name="connsiteY0" fmla="*/ 0 h 1402226"/>
              <a:gd name="connsiteX1" fmla="*/ 700360 w 1398461"/>
              <a:gd name="connsiteY1" fmla="*/ 114 h 1402226"/>
              <a:gd name="connsiteX2" fmla="*/ 700360 w 1398461"/>
              <a:gd name="connsiteY2" fmla="*/ 0 h 1402226"/>
              <a:gd name="connsiteX3" fmla="*/ 767577 w 1398461"/>
              <a:gd name="connsiteY3" fmla="*/ 6909 h 1402226"/>
              <a:gd name="connsiteX4" fmla="*/ 840149 w 1398461"/>
              <a:gd name="connsiteY4" fmla="*/ 14244 h 1402226"/>
              <a:gd name="connsiteX5" fmla="*/ 840741 w 1398461"/>
              <a:gd name="connsiteY5" fmla="*/ 14428 h 1402226"/>
              <a:gd name="connsiteX6" fmla="*/ 841164 w 1398461"/>
              <a:gd name="connsiteY6" fmla="*/ 14472 h 1402226"/>
              <a:gd name="connsiteX7" fmla="*/ 897522 w 1398461"/>
              <a:gd name="connsiteY7" fmla="*/ 32102 h 1402226"/>
              <a:gd name="connsiteX8" fmla="*/ 971402 w 1398461"/>
              <a:gd name="connsiteY8" fmla="*/ 55097 h 1402226"/>
              <a:gd name="connsiteX9" fmla="*/ 971902 w 1398461"/>
              <a:gd name="connsiteY9" fmla="*/ 55369 h 1402226"/>
              <a:gd name="connsiteX10" fmla="*/ 972258 w 1398461"/>
              <a:gd name="connsiteY10" fmla="*/ 55480 h 1402226"/>
              <a:gd name="connsiteX11" fmla="*/ 1022520 w 1398461"/>
              <a:gd name="connsiteY11" fmla="*/ 82917 h 1402226"/>
              <a:gd name="connsiteX12" fmla="*/ 1090176 w 1398461"/>
              <a:gd name="connsiteY12" fmla="*/ 119739 h 1402226"/>
              <a:gd name="connsiteX13" fmla="*/ 1090570 w 1398461"/>
              <a:gd name="connsiteY13" fmla="*/ 120065 h 1402226"/>
              <a:gd name="connsiteX14" fmla="*/ 1090847 w 1398461"/>
              <a:gd name="connsiteY14" fmla="*/ 120216 h 1402226"/>
              <a:gd name="connsiteX15" fmla="*/ 1131020 w 1398461"/>
              <a:gd name="connsiteY15" fmla="*/ 153529 h 1402226"/>
              <a:gd name="connsiteX16" fmla="*/ 1193660 w 1398461"/>
              <a:gd name="connsiteY16" fmla="*/ 205351 h 1402226"/>
              <a:gd name="connsiteX17" fmla="*/ 1193975 w 1398461"/>
              <a:gd name="connsiteY17" fmla="*/ 205734 h 1402226"/>
              <a:gd name="connsiteX18" fmla="*/ 1194139 w 1398461"/>
              <a:gd name="connsiteY18" fmla="*/ 205870 h 1402226"/>
              <a:gd name="connsiteX19" fmla="*/ 1218700 w 1398461"/>
              <a:gd name="connsiteY19" fmla="*/ 235781 h 1402226"/>
              <a:gd name="connsiteX20" fmla="*/ 1279043 w 1398461"/>
              <a:gd name="connsiteY20" fmla="*/ 309114 h 1402226"/>
              <a:gd name="connsiteX21" fmla="*/ 1279289 w 1398461"/>
              <a:gd name="connsiteY21" fmla="*/ 309570 h 1402226"/>
              <a:gd name="connsiteX22" fmla="*/ 1279340 w 1398461"/>
              <a:gd name="connsiteY22" fmla="*/ 309631 h 1402226"/>
              <a:gd name="connsiteX23" fmla="*/ 1287598 w 1398461"/>
              <a:gd name="connsiteY23" fmla="*/ 324918 h 1402226"/>
              <a:gd name="connsiteX24" fmla="*/ 1343511 w 1398461"/>
              <a:gd name="connsiteY24" fmla="*/ 428208 h 1402226"/>
              <a:gd name="connsiteX25" fmla="*/ 1398460 w 1398461"/>
              <a:gd name="connsiteY25" fmla="*/ 701113 h 1402226"/>
              <a:gd name="connsiteX26" fmla="*/ 1398443 w 1398461"/>
              <a:gd name="connsiteY26" fmla="*/ 701286 h 1402226"/>
              <a:gd name="connsiteX27" fmla="*/ 1398461 w 1398461"/>
              <a:gd name="connsiteY27" fmla="*/ 701468 h 1402226"/>
              <a:gd name="connsiteX28" fmla="*/ 1194139 w 1398461"/>
              <a:gd name="connsiteY28" fmla="*/ 1196444 h 1402226"/>
              <a:gd name="connsiteX29" fmla="*/ 1193748 w 1398461"/>
              <a:gd name="connsiteY29" fmla="*/ 1196769 h 1402226"/>
              <a:gd name="connsiteX30" fmla="*/ 1193660 w 1398461"/>
              <a:gd name="connsiteY30" fmla="*/ 1196875 h 1402226"/>
              <a:gd name="connsiteX31" fmla="*/ 1170211 w 1398461"/>
              <a:gd name="connsiteY31" fmla="*/ 1216274 h 1402226"/>
              <a:gd name="connsiteX32" fmla="*/ 1090847 w 1398461"/>
              <a:gd name="connsiteY32" fmla="*/ 1282047 h 1402226"/>
              <a:gd name="connsiteX33" fmla="*/ 1090441 w 1398461"/>
              <a:gd name="connsiteY33" fmla="*/ 1282268 h 1402226"/>
              <a:gd name="connsiteX34" fmla="*/ 1090176 w 1398461"/>
              <a:gd name="connsiteY34" fmla="*/ 1282487 h 1402226"/>
              <a:gd name="connsiteX35" fmla="*/ 1037578 w 1398461"/>
              <a:gd name="connsiteY35" fmla="*/ 1311113 h 1402226"/>
              <a:gd name="connsiteX36" fmla="*/ 972258 w 1398461"/>
              <a:gd name="connsiteY36" fmla="*/ 1346756 h 1402226"/>
              <a:gd name="connsiteX37" fmla="*/ 971858 w 1398461"/>
              <a:gd name="connsiteY37" fmla="*/ 1346881 h 1402226"/>
              <a:gd name="connsiteX38" fmla="*/ 971402 w 1398461"/>
              <a:gd name="connsiteY38" fmla="*/ 1347129 h 1402226"/>
              <a:gd name="connsiteX39" fmla="*/ 900594 w 1398461"/>
              <a:gd name="connsiteY39" fmla="*/ 1369168 h 1402226"/>
              <a:gd name="connsiteX40" fmla="*/ 841164 w 1398461"/>
              <a:gd name="connsiteY40" fmla="*/ 1387755 h 1402226"/>
              <a:gd name="connsiteX41" fmla="*/ 840739 w 1398461"/>
              <a:gd name="connsiteY41" fmla="*/ 1387798 h 1402226"/>
              <a:gd name="connsiteX42" fmla="*/ 840149 w 1398461"/>
              <a:gd name="connsiteY42" fmla="*/ 1387982 h 1402226"/>
              <a:gd name="connsiteX43" fmla="*/ 767378 w 1398461"/>
              <a:gd name="connsiteY43" fmla="*/ 1395338 h 1402226"/>
              <a:gd name="connsiteX44" fmla="*/ 700360 w 1398461"/>
              <a:gd name="connsiteY44" fmla="*/ 1402225 h 1402226"/>
              <a:gd name="connsiteX45" fmla="*/ 700360 w 1398461"/>
              <a:gd name="connsiteY45" fmla="*/ 1402112 h 1402226"/>
              <a:gd name="connsiteX46" fmla="*/ 699230 w 1398461"/>
              <a:gd name="connsiteY46" fmla="*/ 1402226 h 1402226"/>
              <a:gd name="connsiteX47" fmla="*/ 0 w 1398461"/>
              <a:gd name="connsiteY47" fmla="*/ 701113 h 1402226"/>
              <a:gd name="connsiteX48" fmla="*/ 699230 w 1398461"/>
              <a:gd name="connsiteY48" fmla="*/ 0 h 1402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398461" h="1402226">
                <a:moveTo>
                  <a:pt x="699230" y="0"/>
                </a:moveTo>
                <a:lnTo>
                  <a:pt x="700360" y="114"/>
                </a:lnTo>
                <a:lnTo>
                  <a:pt x="700360" y="0"/>
                </a:lnTo>
                <a:lnTo>
                  <a:pt x="767577" y="6909"/>
                </a:lnTo>
                <a:lnTo>
                  <a:pt x="840149" y="14244"/>
                </a:lnTo>
                <a:lnTo>
                  <a:pt x="840741" y="14428"/>
                </a:lnTo>
                <a:lnTo>
                  <a:pt x="841164" y="14472"/>
                </a:lnTo>
                <a:lnTo>
                  <a:pt x="897522" y="32102"/>
                </a:lnTo>
                <a:lnTo>
                  <a:pt x="971402" y="55097"/>
                </a:lnTo>
                <a:lnTo>
                  <a:pt x="971902" y="55369"/>
                </a:lnTo>
                <a:lnTo>
                  <a:pt x="972258" y="55480"/>
                </a:lnTo>
                <a:lnTo>
                  <a:pt x="1022520" y="82917"/>
                </a:lnTo>
                <a:lnTo>
                  <a:pt x="1090176" y="119739"/>
                </a:lnTo>
                <a:lnTo>
                  <a:pt x="1090570" y="120065"/>
                </a:lnTo>
                <a:lnTo>
                  <a:pt x="1090847" y="120216"/>
                </a:lnTo>
                <a:lnTo>
                  <a:pt x="1131020" y="153529"/>
                </a:lnTo>
                <a:lnTo>
                  <a:pt x="1193660" y="205351"/>
                </a:lnTo>
                <a:lnTo>
                  <a:pt x="1193975" y="205734"/>
                </a:lnTo>
                <a:lnTo>
                  <a:pt x="1194139" y="205870"/>
                </a:lnTo>
                <a:lnTo>
                  <a:pt x="1218700" y="235781"/>
                </a:lnTo>
                <a:lnTo>
                  <a:pt x="1279043" y="309114"/>
                </a:lnTo>
                <a:lnTo>
                  <a:pt x="1279289" y="309570"/>
                </a:lnTo>
                <a:lnTo>
                  <a:pt x="1279340" y="309631"/>
                </a:lnTo>
                <a:lnTo>
                  <a:pt x="1287598" y="324918"/>
                </a:lnTo>
                <a:lnTo>
                  <a:pt x="1343511" y="428208"/>
                </a:lnTo>
                <a:cubicBezTo>
                  <a:pt x="1378894" y="512088"/>
                  <a:pt x="1398460" y="604310"/>
                  <a:pt x="1398460" y="701113"/>
                </a:cubicBezTo>
                <a:lnTo>
                  <a:pt x="1398443" y="701286"/>
                </a:lnTo>
                <a:lnTo>
                  <a:pt x="1398461" y="701468"/>
                </a:lnTo>
                <a:cubicBezTo>
                  <a:pt x="1398461" y="894621"/>
                  <a:pt x="1320422" y="1069632"/>
                  <a:pt x="1194139" y="1196444"/>
                </a:cubicBezTo>
                <a:lnTo>
                  <a:pt x="1193748" y="1196769"/>
                </a:lnTo>
                <a:lnTo>
                  <a:pt x="1193660" y="1196875"/>
                </a:lnTo>
                <a:lnTo>
                  <a:pt x="1170211" y="1216274"/>
                </a:lnTo>
                <a:lnTo>
                  <a:pt x="1090847" y="1282047"/>
                </a:lnTo>
                <a:lnTo>
                  <a:pt x="1090441" y="1282268"/>
                </a:lnTo>
                <a:lnTo>
                  <a:pt x="1090176" y="1282487"/>
                </a:lnTo>
                <a:lnTo>
                  <a:pt x="1037578" y="1311113"/>
                </a:lnTo>
                <a:lnTo>
                  <a:pt x="972258" y="1346756"/>
                </a:lnTo>
                <a:lnTo>
                  <a:pt x="971858" y="1346881"/>
                </a:lnTo>
                <a:lnTo>
                  <a:pt x="971402" y="1347129"/>
                </a:lnTo>
                <a:lnTo>
                  <a:pt x="900594" y="1369168"/>
                </a:lnTo>
                <a:lnTo>
                  <a:pt x="841164" y="1387755"/>
                </a:lnTo>
                <a:lnTo>
                  <a:pt x="840739" y="1387798"/>
                </a:lnTo>
                <a:lnTo>
                  <a:pt x="840149" y="1387982"/>
                </a:lnTo>
                <a:lnTo>
                  <a:pt x="767378" y="1395338"/>
                </a:lnTo>
                <a:lnTo>
                  <a:pt x="700360" y="1402225"/>
                </a:lnTo>
                <a:lnTo>
                  <a:pt x="700360" y="1402112"/>
                </a:lnTo>
                <a:lnTo>
                  <a:pt x="699230" y="1402226"/>
                </a:lnTo>
                <a:cubicBezTo>
                  <a:pt x="313056" y="1402226"/>
                  <a:pt x="0" y="1088327"/>
                  <a:pt x="0" y="701113"/>
                </a:cubicBezTo>
                <a:cubicBezTo>
                  <a:pt x="0" y="313899"/>
                  <a:pt x="313056" y="0"/>
                  <a:pt x="699230" y="0"/>
                </a:cubicBezTo>
                <a:close/>
              </a:path>
            </a:pathLst>
          </a:custGeom>
          <a:solidFill>
            <a:srgbClr val="4C4C4C"/>
          </a:solidFill>
          <a:ln>
            <a:noFill/>
          </a:ln>
        </p:spPr>
        <p:txBody>
          <a:bodyPr vert="horz" wrap="square" lIns="68580" tIns="34290" rIns="68580" bIns="34290" numCol="1" anchor="t" anchorCtr="0" compatLnSpc="1">
            <a:noAutofit/>
          </a:bodyPr>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5" name="Freeform 28"/>
          <p:cNvSpPr/>
          <p:nvPr/>
        </p:nvSpPr>
        <p:spPr bwMode="auto">
          <a:xfrm>
            <a:off x="2748721" y="2660851"/>
            <a:ext cx="110702" cy="80203"/>
          </a:xfrm>
          <a:custGeom>
            <a:avLst/>
            <a:gdLst>
              <a:gd name="T0" fmla="*/ 0 w 196"/>
              <a:gd name="T1" fmla="*/ 0 h 142"/>
              <a:gd name="T2" fmla="*/ 0 w 196"/>
              <a:gd name="T3" fmla="*/ 142 h 142"/>
              <a:gd name="T4" fmla="*/ 66 w 196"/>
              <a:gd name="T5" fmla="*/ 142 h 142"/>
              <a:gd name="T6" fmla="*/ 66 w 196"/>
              <a:gd name="T7" fmla="*/ 38 h 142"/>
              <a:gd name="T8" fmla="*/ 130 w 196"/>
              <a:gd name="T9" fmla="*/ 38 h 142"/>
              <a:gd name="T10" fmla="*/ 130 w 196"/>
              <a:gd name="T11" fmla="*/ 142 h 142"/>
              <a:gd name="T12" fmla="*/ 196 w 196"/>
              <a:gd name="T13" fmla="*/ 142 h 142"/>
              <a:gd name="T14" fmla="*/ 196 w 196"/>
              <a:gd name="T15" fmla="*/ 0 h 142"/>
              <a:gd name="T16" fmla="*/ 0 w 196"/>
              <a:gd name="T1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142">
                <a:moveTo>
                  <a:pt x="0" y="0"/>
                </a:moveTo>
                <a:lnTo>
                  <a:pt x="0" y="142"/>
                </a:lnTo>
                <a:lnTo>
                  <a:pt x="66" y="142"/>
                </a:lnTo>
                <a:lnTo>
                  <a:pt x="66" y="38"/>
                </a:lnTo>
                <a:lnTo>
                  <a:pt x="130" y="38"/>
                </a:lnTo>
                <a:lnTo>
                  <a:pt x="130" y="142"/>
                </a:lnTo>
                <a:lnTo>
                  <a:pt x="196" y="142"/>
                </a:lnTo>
                <a:lnTo>
                  <a:pt x="19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6" name="Freeform 29"/>
          <p:cNvSpPr/>
          <p:nvPr/>
        </p:nvSpPr>
        <p:spPr bwMode="auto">
          <a:xfrm>
            <a:off x="2722175" y="2592509"/>
            <a:ext cx="163229" cy="69471"/>
          </a:xfrm>
          <a:custGeom>
            <a:avLst/>
            <a:gdLst>
              <a:gd name="T0" fmla="*/ 145 w 289"/>
              <a:gd name="T1" fmla="*/ 0 h 123"/>
              <a:gd name="T2" fmla="*/ 0 w 289"/>
              <a:gd name="T3" fmla="*/ 123 h 123"/>
              <a:gd name="T4" fmla="*/ 289 w 289"/>
              <a:gd name="T5" fmla="*/ 123 h 123"/>
              <a:gd name="T6" fmla="*/ 145 w 289"/>
              <a:gd name="T7" fmla="*/ 0 h 123"/>
            </a:gdLst>
            <a:ahLst/>
            <a:cxnLst>
              <a:cxn ang="0">
                <a:pos x="T0" y="T1"/>
              </a:cxn>
              <a:cxn ang="0">
                <a:pos x="T2" y="T3"/>
              </a:cxn>
              <a:cxn ang="0">
                <a:pos x="T4" y="T5"/>
              </a:cxn>
              <a:cxn ang="0">
                <a:pos x="T6" y="T7"/>
              </a:cxn>
            </a:cxnLst>
            <a:rect l="0" t="0" r="r" b="b"/>
            <a:pathLst>
              <a:path w="289" h="123">
                <a:moveTo>
                  <a:pt x="145" y="0"/>
                </a:moveTo>
                <a:lnTo>
                  <a:pt x="0" y="123"/>
                </a:lnTo>
                <a:lnTo>
                  <a:pt x="289" y="123"/>
                </a:lnTo>
                <a:lnTo>
                  <a:pt x="14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7" name="Rectangle 30"/>
          <p:cNvSpPr>
            <a:spLocks noChangeArrowheads="1"/>
          </p:cNvSpPr>
          <p:nvPr/>
        </p:nvSpPr>
        <p:spPr bwMode="auto">
          <a:xfrm>
            <a:off x="3304490" y="3157880"/>
            <a:ext cx="44055" cy="943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8" name="Rectangle 31"/>
          <p:cNvSpPr>
            <a:spLocks noChangeArrowheads="1"/>
          </p:cNvSpPr>
          <p:nvPr/>
        </p:nvSpPr>
        <p:spPr bwMode="auto">
          <a:xfrm>
            <a:off x="3371702" y="3136982"/>
            <a:ext cx="43490" cy="1152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9" name="Rectangle 32"/>
          <p:cNvSpPr>
            <a:spLocks noChangeArrowheads="1"/>
          </p:cNvSpPr>
          <p:nvPr/>
        </p:nvSpPr>
        <p:spPr bwMode="auto">
          <a:xfrm>
            <a:off x="3438350" y="3116084"/>
            <a:ext cx="43490" cy="1361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0" name="Freeform 33"/>
          <p:cNvSpPr>
            <a:spLocks noEditPoints="1"/>
          </p:cNvSpPr>
          <p:nvPr/>
        </p:nvSpPr>
        <p:spPr bwMode="auto">
          <a:xfrm>
            <a:off x="4092960" y="2598157"/>
            <a:ext cx="129905" cy="130470"/>
          </a:xfrm>
          <a:custGeom>
            <a:avLst/>
            <a:gdLst>
              <a:gd name="T0" fmla="*/ 201 w 245"/>
              <a:gd name="T1" fmla="*/ 44 h 245"/>
              <a:gd name="T2" fmla="*/ 44 w 245"/>
              <a:gd name="T3" fmla="*/ 44 h 245"/>
              <a:gd name="T4" fmla="*/ 44 w 245"/>
              <a:gd name="T5" fmla="*/ 201 h 245"/>
              <a:gd name="T6" fmla="*/ 201 w 245"/>
              <a:gd name="T7" fmla="*/ 201 h 245"/>
              <a:gd name="T8" fmla="*/ 201 w 245"/>
              <a:gd name="T9" fmla="*/ 44 h 245"/>
              <a:gd name="T10" fmla="*/ 67 w 245"/>
              <a:gd name="T11" fmla="*/ 178 h 245"/>
              <a:gd name="T12" fmla="*/ 67 w 245"/>
              <a:gd name="T13" fmla="*/ 67 h 245"/>
              <a:gd name="T14" fmla="*/ 178 w 245"/>
              <a:gd name="T15" fmla="*/ 67 h 245"/>
              <a:gd name="T16" fmla="*/ 178 w 245"/>
              <a:gd name="T17" fmla="*/ 178 h 245"/>
              <a:gd name="T18" fmla="*/ 67 w 245"/>
              <a:gd name="T19" fmla="*/ 178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 h="245">
                <a:moveTo>
                  <a:pt x="201" y="44"/>
                </a:moveTo>
                <a:cubicBezTo>
                  <a:pt x="158" y="0"/>
                  <a:pt x="87" y="0"/>
                  <a:pt x="44" y="44"/>
                </a:cubicBezTo>
                <a:cubicBezTo>
                  <a:pt x="0" y="87"/>
                  <a:pt x="0" y="158"/>
                  <a:pt x="44" y="201"/>
                </a:cubicBezTo>
                <a:cubicBezTo>
                  <a:pt x="87" y="245"/>
                  <a:pt x="158" y="245"/>
                  <a:pt x="201" y="201"/>
                </a:cubicBezTo>
                <a:cubicBezTo>
                  <a:pt x="245" y="158"/>
                  <a:pt x="245" y="87"/>
                  <a:pt x="201" y="44"/>
                </a:cubicBezTo>
                <a:close/>
                <a:moveTo>
                  <a:pt x="67" y="178"/>
                </a:moveTo>
                <a:cubicBezTo>
                  <a:pt x="36" y="148"/>
                  <a:pt x="36" y="98"/>
                  <a:pt x="67" y="67"/>
                </a:cubicBezTo>
                <a:cubicBezTo>
                  <a:pt x="98" y="36"/>
                  <a:pt x="148" y="36"/>
                  <a:pt x="178" y="67"/>
                </a:cubicBezTo>
                <a:cubicBezTo>
                  <a:pt x="209" y="98"/>
                  <a:pt x="209" y="148"/>
                  <a:pt x="178" y="178"/>
                </a:cubicBezTo>
                <a:cubicBezTo>
                  <a:pt x="148" y="209"/>
                  <a:pt x="98" y="209"/>
                  <a:pt x="67" y="17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1" name="Freeform 34"/>
          <p:cNvSpPr/>
          <p:nvPr/>
        </p:nvSpPr>
        <p:spPr bwMode="auto">
          <a:xfrm>
            <a:off x="4065849" y="2687961"/>
            <a:ext cx="67777" cy="68342"/>
          </a:xfrm>
          <a:custGeom>
            <a:avLst/>
            <a:gdLst>
              <a:gd name="T0" fmla="*/ 11 w 128"/>
              <a:gd name="T1" fmla="*/ 120 h 128"/>
              <a:gd name="T2" fmla="*/ 8 w 128"/>
              <a:gd name="T3" fmla="*/ 117 h 128"/>
              <a:gd name="T4" fmla="*/ 8 w 128"/>
              <a:gd name="T5" fmla="*/ 86 h 128"/>
              <a:gd name="T6" fmla="*/ 86 w 128"/>
              <a:gd name="T7" fmla="*/ 9 h 128"/>
              <a:gd name="T8" fmla="*/ 117 w 128"/>
              <a:gd name="T9" fmla="*/ 9 h 128"/>
              <a:gd name="T10" fmla="*/ 119 w 128"/>
              <a:gd name="T11" fmla="*/ 12 h 128"/>
              <a:gd name="T12" fmla="*/ 119 w 128"/>
              <a:gd name="T13" fmla="*/ 43 h 128"/>
              <a:gd name="T14" fmla="*/ 42 w 128"/>
              <a:gd name="T15" fmla="*/ 120 h 128"/>
              <a:gd name="T16" fmla="*/ 11 w 128"/>
              <a:gd name="T1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28">
                <a:moveTo>
                  <a:pt x="11" y="120"/>
                </a:moveTo>
                <a:cubicBezTo>
                  <a:pt x="8" y="117"/>
                  <a:pt x="8" y="117"/>
                  <a:pt x="8" y="117"/>
                </a:cubicBezTo>
                <a:cubicBezTo>
                  <a:pt x="0" y="109"/>
                  <a:pt x="0" y="95"/>
                  <a:pt x="8" y="86"/>
                </a:cubicBezTo>
                <a:cubicBezTo>
                  <a:pt x="86" y="9"/>
                  <a:pt x="86" y="9"/>
                  <a:pt x="86" y="9"/>
                </a:cubicBezTo>
                <a:cubicBezTo>
                  <a:pt x="94" y="0"/>
                  <a:pt x="108" y="0"/>
                  <a:pt x="117" y="9"/>
                </a:cubicBezTo>
                <a:cubicBezTo>
                  <a:pt x="119" y="12"/>
                  <a:pt x="119" y="12"/>
                  <a:pt x="119" y="12"/>
                </a:cubicBezTo>
                <a:cubicBezTo>
                  <a:pt x="128" y="20"/>
                  <a:pt x="128" y="34"/>
                  <a:pt x="119" y="43"/>
                </a:cubicBezTo>
                <a:cubicBezTo>
                  <a:pt x="42" y="120"/>
                  <a:pt x="42" y="120"/>
                  <a:pt x="42" y="120"/>
                </a:cubicBezTo>
                <a:cubicBezTo>
                  <a:pt x="33" y="128"/>
                  <a:pt x="19" y="128"/>
                  <a:pt x="11" y="1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2" name="Oval 35"/>
          <p:cNvSpPr>
            <a:spLocks noChangeArrowheads="1"/>
          </p:cNvSpPr>
          <p:nvPr/>
        </p:nvSpPr>
        <p:spPr bwMode="auto">
          <a:xfrm>
            <a:off x="4882559" y="3150538"/>
            <a:ext cx="80203" cy="8076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3" name="Freeform 36"/>
          <p:cNvSpPr/>
          <p:nvPr/>
        </p:nvSpPr>
        <p:spPr bwMode="auto">
          <a:xfrm>
            <a:off x="4824384" y="3218879"/>
            <a:ext cx="196553" cy="91499"/>
          </a:xfrm>
          <a:custGeom>
            <a:avLst/>
            <a:gdLst>
              <a:gd name="T0" fmla="*/ 314 w 369"/>
              <a:gd name="T1" fmla="*/ 0 h 172"/>
              <a:gd name="T2" fmla="*/ 278 w 369"/>
              <a:gd name="T3" fmla="*/ 0 h 172"/>
              <a:gd name="T4" fmla="*/ 185 w 369"/>
              <a:gd name="T5" fmla="*/ 55 h 172"/>
              <a:gd name="T6" fmla="*/ 91 w 369"/>
              <a:gd name="T7" fmla="*/ 0 h 172"/>
              <a:gd name="T8" fmla="*/ 56 w 369"/>
              <a:gd name="T9" fmla="*/ 0 h 172"/>
              <a:gd name="T10" fmla="*/ 7 w 369"/>
              <a:gd name="T11" fmla="*/ 172 h 172"/>
              <a:gd name="T12" fmla="*/ 362 w 369"/>
              <a:gd name="T13" fmla="*/ 172 h 172"/>
              <a:gd name="T14" fmla="*/ 314 w 369"/>
              <a:gd name="T15" fmla="*/ 0 h 1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9" h="172">
                <a:moveTo>
                  <a:pt x="314" y="0"/>
                </a:moveTo>
                <a:cubicBezTo>
                  <a:pt x="278" y="0"/>
                  <a:pt x="278" y="0"/>
                  <a:pt x="278" y="0"/>
                </a:cubicBezTo>
                <a:cubicBezTo>
                  <a:pt x="260" y="33"/>
                  <a:pt x="225" y="55"/>
                  <a:pt x="185" y="55"/>
                </a:cubicBezTo>
                <a:cubicBezTo>
                  <a:pt x="144" y="55"/>
                  <a:pt x="109" y="33"/>
                  <a:pt x="91" y="0"/>
                </a:cubicBezTo>
                <a:cubicBezTo>
                  <a:pt x="56" y="0"/>
                  <a:pt x="56" y="0"/>
                  <a:pt x="56" y="0"/>
                </a:cubicBezTo>
                <a:cubicBezTo>
                  <a:pt x="0" y="0"/>
                  <a:pt x="7" y="116"/>
                  <a:pt x="7" y="172"/>
                </a:cubicBezTo>
                <a:cubicBezTo>
                  <a:pt x="362" y="172"/>
                  <a:pt x="362" y="172"/>
                  <a:pt x="362" y="172"/>
                </a:cubicBezTo>
                <a:cubicBezTo>
                  <a:pt x="362" y="116"/>
                  <a:pt x="369" y="0"/>
                  <a:pt x="314"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4" name="Freeform 37"/>
          <p:cNvSpPr/>
          <p:nvPr/>
        </p:nvSpPr>
        <p:spPr bwMode="auto">
          <a:xfrm>
            <a:off x="5669334" y="2728063"/>
            <a:ext cx="220274" cy="210108"/>
          </a:xfrm>
          <a:custGeom>
            <a:avLst/>
            <a:gdLst>
              <a:gd name="T0" fmla="*/ 195 w 390"/>
              <a:gd name="T1" fmla="*/ 0 h 372"/>
              <a:gd name="T2" fmla="*/ 255 w 390"/>
              <a:gd name="T3" fmla="*/ 122 h 372"/>
              <a:gd name="T4" fmla="*/ 390 w 390"/>
              <a:gd name="T5" fmla="*/ 141 h 372"/>
              <a:gd name="T6" fmla="*/ 293 w 390"/>
              <a:gd name="T7" fmla="*/ 237 h 372"/>
              <a:gd name="T8" fmla="*/ 315 w 390"/>
              <a:gd name="T9" fmla="*/ 372 h 372"/>
              <a:gd name="T10" fmla="*/ 195 w 390"/>
              <a:gd name="T11" fmla="*/ 307 h 372"/>
              <a:gd name="T12" fmla="*/ 74 w 390"/>
              <a:gd name="T13" fmla="*/ 372 h 372"/>
              <a:gd name="T14" fmla="*/ 97 w 390"/>
              <a:gd name="T15" fmla="*/ 237 h 372"/>
              <a:gd name="T16" fmla="*/ 0 w 390"/>
              <a:gd name="T17" fmla="*/ 141 h 372"/>
              <a:gd name="T18" fmla="*/ 134 w 390"/>
              <a:gd name="T19" fmla="*/ 122 h 372"/>
              <a:gd name="T20" fmla="*/ 195 w 390"/>
              <a:gd name="T21"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0" h="372">
                <a:moveTo>
                  <a:pt x="195" y="0"/>
                </a:moveTo>
                <a:lnTo>
                  <a:pt x="255" y="122"/>
                </a:lnTo>
                <a:lnTo>
                  <a:pt x="390" y="141"/>
                </a:lnTo>
                <a:lnTo>
                  <a:pt x="293" y="237"/>
                </a:lnTo>
                <a:lnTo>
                  <a:pt x="315" y="372"/>
                </a:lnTo>
                <a:lnTo>
                  <a:pt x="195" y="307"/>
                </a:lnTo>
                <a:lnTo>
                  <a:pt x="74" y="372"/>
                </a:lnTo>
                <a:lnTo>
                  <a:pt x="97" y="237"/>
                </a:lnTo>
                <a:lnTo>
                  <a:pt x="0" y="141"/>
                </a:lnTo>
                <a:lnTo>
                  <a:pt x="134" y="122"/>
                </a:lnTo>
                <a:lnTo>
                  <a:pt x="1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0" name="文本框 49"/>
          <p:cNvSpPr txBox="1"/>
          <p:nvPr/>
        </p:nvSpPr>
        <p:spPr>
          <a:xfrm>
            <a:off x="6767882" y="2651770"/>
            <a:ext cx="1946755" cy="610235"/>
          </a:xfrm>
          <a:prstGeom prst="rect">
            <a:avLst/>
          </a:prstGeom>
          <a:noFill/>
        </p:spPr>
        <p:txBody>
          <a:bodyPr wrap="square" rtlCol="0">
            <a:spAutoFit/>
          </a:bodyPr>
          <a:lstStyle/>
          <a:p>
            <a:pPr>
              <a:lnSpc>
                <a:spcPct val="125000"/>
              </a:lnSpc>
            </a:pPr>
            <a:r>
              <a:rPr lang="zh-CN" altLang="en-US" sz="9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点击文本框即可进行编辑输入相关内容点击文本框即可进行编辑输入相关内容</a:t>
            </a:r>
            <a:endParaRPr lang="zh-CN" altLang="en-US" sz="9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1" name="文本框 50"/>
          <p:cNvSpPr txBox="1"/>
          <p:nvPr/>
        </p:nvSpPr>
        <p:spPr>
          <a:xfrm>
            <a:off x="6767882" y="2468706"/>
            <a:ext cx="1003443" cy="275590"/>
          </a:xfrm>
          <a:prstGeom prst="rect">
            <a:avLst/>
          </a:prstGeom>
          <a:noFill/>
        </p:spPr>
        <p:txBody>
          <a:bodyPr wrap="square" rtlCol="0">
            <a:spAutoFit/>
          </a:bodyPr>
          <a:lstStyle/>
          <a:p>
            <a:r>
              <a:rPr lang="zh-CN" altLang="en-US" sz="1200" b="1"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编辑标题</a:t>
            </a:r>
            <a:endParaRPr lang="zh-CN" altLang="en-US" sz="1200" b="1"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2" name="文本框 51"/>
          <p:cNvSpPr txBox="1"/>
          <p:nvPr/>
        </p:nvSpPr>
        <p:spPr>
          <a:xfrm>
            <a:off x="4566400" y="4208984"/>
            <a:ext cx="1946755" cy="610235"/>
          </a:xfrm>
          <a:prstGeom prst="rect">
            <a:avLst/>
          </a:prstGeom>
          <a:noFill/>
        </p:spPr>
        <p:txBody>
          <a:bodyPr wrap="square" rtlCol="0">
            <a:spAutoFit/>
          </a:bodyPr>
          <a:lstStyle/>
          <a:p>
            <a:pPr>
              <a:lnSpc>
                <a:spcPct val="125000"/>
              </a:lnSpc>
            </a:pPr>
            <a:r>
              <a:rPr lang="zh-CN" altLang="en-US" sz="9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点击文本框即可进行编辑输入相关内容点击文本框即可进行编辑输入相关内容</a:t>
            </a:r>
            <a:endParaRPr lang="zh-CN" altLang="en-US" sz="9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3" name="文本框 52"/>
          <p:cNvSpPr txBox="1"/>
          <p:nvPr/>
        </p:nvSpPr>
        <p:spPr>
          <a:xfrm>
            <a:off x="4566400" y="4025920"/>
            <a:ext cx="1003443" cy="275590"/>
          </a:xfrm>
          <a:prstGeom prst="rect">
            <a:avLst/>
          </a:prstGeom>
          <a:noFill/>
        </p:spPr>
        <p:txBody>
          <a:bodyPr wrap="square" rtlCol="0">
            <a:spAutoFit/>
          </a:bodyPr>
          <a:lstStyle/>
          <a:p>
            <a:r>
              <a:rPr lang="zh-CN" altLang="en-US" sz="1200" b="1"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编辑标题</a:t>
            </a:r>
            <a:endParaRPr lang="zh-CN" altLang="en-US" sz="1200" b="1"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4" name="文本框 53"/>
          <p:cNvSpPr txBox="1"/>
          <p:nvPr/>
        </p:nvSpPr>
        <p:spPr>
          <a:xfrm>
            <a:off x="3849182" y="1474915"/>
            <a:ext cx="1946755" cy="610235"/>
          </a:xfrm>
          <a:prstGeom prst="rect">
            <a:avLst/>
          </a:prstGeom>
          <a:noFill/>
        </p:spPr>
        <p:txBody>
          <a:bodyPr wrap="square" rtlCol="0">
            <a:spAutoFit/>
          </a:bodyPr>
          <a:lstStyle/>
          <a:p>
            <a:pPr>
              <a:lnSpc>
                <a:spcPct val="125000"/>
              </a:lnSpc>
            </a:pPr>
            <a:r>
              <a:rPr lang="zh-CN" altLang="en-US" sz="9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点击文本框即可进行编辑输入相关内容点击文本框即可进行编辑输入相关内容</a:t>
            </a:r>
            <a:endParaRPr lang="zh-CN" altLang="en-US" sz="9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5" name="文本框 54"/>
          <p:cNvSpPr txBox="1"/>
          <p:nvPr/>
        </p:nvSpPr>
        <p:spPr>
          <a:xfrm>
            <a:off x="3849182" y="1291851"/>
            <a:ext cx="1003443" cy="275590"/>
          </a:xfrm>
          <a:prstGeom prst="rect">
            <a:avLst/>
          </a:prstGeom>
          <a:noFill/>
        </p:spPr>
        <p:txBody>
          <a:bodyPr wrap="square" rtlCol="0">
            <a:spAutoFit/>
          </a:bodyPr>
          <a:lstStyle/>
          <a:p>
            <a:r>
              <a:rPr lang="zh-CN" altLang="en-US" sz="1200" b="1"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编辑标题</a:t>
            </a:r>
            <a:endParaRPr lang="zh-CN" altLang="en-US" sz="1200" b="1"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6" name="文本框 55"/>
          <p:cNvSpPr txBox="1"/>
          <p:nvPr/>
        </p:nvSpPr>
        <p:spPr>
          <a:xfrm>
            <a:off x="1812056" y="4056672"/>
            <a:ext cx="1946755" cy="610235"/>
          </a:xfrm>
          <a:prstGeom prst="rect">
            <a:avLst/>
          </a:prstGeom>
          <a:noFill/>
        </p:spPr>
        <p:txBody>
          <a:bodyPr wrap="square" rtlCol="0">
            <a:spAutoFit/>
          </a:bodyPr>
          <a:lstStyle/>
          <a:p>
            <a:pPr algn="r">
              <a:lnSpc>
                <a:spcPct val="125000"/>
              </a:lnSpc>
            </a:pPr>
            <a:r>
              <a:rPr lang="zh-CN" altLang="en-US" sz="9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点击文本框即可进行编辑输入相关内容点击文本框即可进行编辑输入相关内容</a:t>
            </a:r>
            <a:endParaRPr lang="zh-CN" altLang="en-US" sz="9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7" name="文本框 56"/>
          <p:cNvSpPr txBox="1"/>
          <p:nvPr/>
        </p:nvSpPr>
        <p:spPr>
          <a:xfrm>
            <a:off x="2755367" y="3873608"/>
            <a:ext cx="1003443" cy="275590"/>
          </a:xfrm>
          <a:prstGeom prst="rect">
            <a:avLst/>
          </a:prstGeom>
          <a:noFill/>
        </p:spPr>
        <p:txBody>
          <a:bodyPr wrap="square" rtlCol="0">
            <a:spAutoFit/>
          </a:bodyPr>
          <a:lstStyle/>
          <a:p>
            <a:pPr algn="r"/>
            <a:r>
              <a:rPr lang="zh-CN" altLang="en-US" sz="1200" b="1"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编辑标题</a:t>
            </a:r>
            <a:endParaRPr lang="zh-CN" altLang="en-US" sz="1200" b="1"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8" name="文本框 57"/>
          <p:cNvSpPr txBox="1"/>
          <p:nvPr/>
        </p:nvSpPr>
        <p:spPr>
          <a:xfrm>
            <a:off x="346805" y="2497808"/>
            <a:ext cx="1946755" cy="610235"/>
          </a:xfrm>
          <a:prstGeom prst="rect">
            <a:avLst/>
          </a:prstGeom>
          <a:noFill/>
        </p:spPr>
        <p:txBody>
          <a:bodyPr wrap="square" rtlCol="0">
            <a:spAutoFit/>
          </a:bodyPr>
          <a:lstStyle/>
          <a:p>
            <a:pPr algn="r">
              <a:lnSpc>
                <a:spcPct val="125000"/>
              </a:lnSpc>
            </a:pPr>
            <a:r>
              <a:rPr lang="zh-CN" altLang="en-US" sz="9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点击文本框即可进行编辑输入相关内容点击文本框即可进行编辑输入相关内容</a:t>
            </a:r>
            <a:endParaRPr lang="zh-CN" altLang="en-US" sz="9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9" name="文本框 58"/>
          <p:cNvSpPr txBox="1"/>
          <p:nvPr/>
        </p:nvSpPr>
        <p:spPr>
          <a:xfrm>
            <a:off x="1290116" y="2314744"/>
            <a:ext cx="1003443" cy="275590"/>
          </a:xfrm>
          <a:prstGeom prst="rect">
            <a:avLst/>
          </a:prstGeom>
          <a:noFill/>
        </p:spPr>
        <p:txBody>
          <a:bodyPr wrap="square" rtlCol="0">
            <a:spAutoFit/>
          </a:bodyPr>
          <a:lstStyle/>
          <a:p>
            <a:pPr algn="r"/>
            <a:r>
              <a:rPr lang="zh-CN" altLang="en-US" sz="1200" b="1"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编辑标题</a:t>
            </a:r>
            <a:endParaRPr lang="zh-CN" altLang="en-US" sz="1200" b="1"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5" name="组合 4"/>
          <p:cNvGrpSpPr/>
          <p:nvPr/>
        </p:nvGrpSpPr>
        <p:grpSpPr>
          <a:xfrm>
            <a:off x="782955" y="126365"/>
            <a:ext cx="2670175" cy="541655"/>
            <a:chOff x="1233" y="199"/>
            <a:chExt cx="4205" cy="853"/>
          </a:xfrm>
        </p:grpSpPr>
        <p:sp>
          <p:nvSpPr>
            <p:cNvPr id="2" name="文本框 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233" y="199"/>
              <a:ext cx="4205" cy="628"/>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2000">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rPr>
                <a:t>研究方法及过程</a:t>
              </a:r>
              <a:endParaRPr lang="zh-CN" altLang="en-US" sz="2000">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 name="矩形 2"/>
            <p:cNvSpPr/>
            <p:nvPr/>
          </p:nvSpPr>
          <p:spPr>
            <a:xfrm>
              <a:off x="1233" y="688"/>
              <a:ext cx="3100" cy="364"/>
            </a:xfrm>
            <a:prstGeom prst="rect">
              <a:avLst/>
            </a:prstGeom>
          </p:spPr>
          <p:txBody>
            <a:bodyPr wrap="none">
              <a:spAutoFit/>
            </a:bodyPr>
            <a:lstStyle/>
            <a:p>
              <a:pPr lvl="0" fontAlgn="base">
                <a:spcBef>
                  <a:spcPct val="0"/>
                </a:spcBef>
                <a:spcAft>
                  <a:spcPct val="0"/>
                </a:spcAft>
                <a:defRPr/>
              </a:pPr>
              <a:r>
                <a:rPr lang="en-US" altLang="zh-CN" sz="9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rPr>
                <a:t>RESEARCH METHODS AND PROCESSES</a:t>
              </a:r>
              <a:endParaRPr lang="en-US" altLang="zh-CN" sz="9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4" name="矩形 3"/>
          <p:cNvSpPr/>
          <p:nvPr/>
        </p:nvSpPr>
        <p:spPr>
          <a:xfrm>
            <a:off x="284224" y="148496"/>
            <a:ext cx="466421" cy="46642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rPr>
              <a:t>贰</a:t>
            </a:r>
            <a:endParaRPr lang="zh-CN" altLang="en-US" sz="1800">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p:transition spd="slow" advTm="3000">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782888" y="126523"/>
            <a:ext cx="2670064" cy="400110"/>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20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rPr>
              <a:t>研究方法及过程</a:t>
            </a:r>
            <a:endParaRPr lang="zh-CN" altLang="en-US" sz="20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6" name="矩形 15"/>
          <p:cNvSpPr/>
          <p:nvPr/>
        </p:nvSpPr>
        <p:spPr>
          <a:xfrm>
            <a:off x="782887" y="436868"/>
            <a:ext cx="1968809" cy="230832"/>
          </a:xfrm>
          <a:prstGeom prst="rect">
            <a:avLst/>
          </a:prstGeom>
        </p:spPr>
        <p:txBody>
          <a:bodyPr wrap="none">
            <a:spAutoFit/>
          </a:bodyPr>
          <a:lstStyle/>
          <a:p>
            <a:pPr lvl="0" fontAlgn="base">
              <a:spcBef>
                <a:spcPct val="0"/>
              </a:spcBef>
              <a:spcAft>
                <a:spcPct val="0"/>
              </a:spcAft>
              <a:defRPr/>
            </a:pPr>
            <a:r>
              <a:rPr lang="en-US" altLang="zh-CN" sz="9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rPr>
              <a:t>RESEARCH METHODS AND PROCESSES</a:t>
            </a:r>
            <a:endParaRPr lang="en-US" altLang="zh-CN" sz="9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 name="矩形 1"/>
          <p:cNvSpPr/>
          <p:nvPr/>
        </p:nvSpPr>
        <p:spPr>
          <a:xfrm>
            <a:off x="284224" y="148496"/>
            <a:ext cx="466421" cy="46642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rPr>
              <a:t>贰</a:t>
            </a:r>
            <a:endParaRPr lang="zh-CN" altLang="en-US" sz="180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5" name="直接箭头连接符 4"/>
          <p:cNvCxnSpPr/>
          <p:nvPr/>
        </p:nvCxnSpPr>
        <p:spPr>
          <a:xfrm>
            <a:off x="776933" y="2716213"/>
            <a:ext cx="77276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等腰三角形 5"/>
          <p:cNvSpPr/>
          <p:nvPr/>
        </p:nvSpPr>
        <p:spPr>
          <a:xfrm>
            <a:off x="1109130" y="2230250"/>
            <a:ext cx="563717" cy="48596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8" name="等腰三角形 17"/>
          <p:cNvSpPr/>
          <p:nvPr/>
        </p:nvSpPr>
        <p:spPr>
          <a:xfrm rot="10800000">
            <a:off x="3171093" y="2716213"/>
            <a:ext cx="563717" cy="48596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9" name="等腰三角形 18"/>
          <p:cNvSpPr/>
          <p:nvPr/>
        </p:nvSpPr>
        <p:spPr>
          <a:xfrm>
            <a:off x="5233056" y="2230251"/>
            <a:ext cx="563717" cy="48596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0" name="等腰三角形 19"/>
          <p:cNvSpPr/>
          <p:nvPr/>
        </p:nvSpPr>
        <p:spPr>
          <a:xfrm rot="10800000">
            <a:off x="7295018" y="2716213"/>
            <a:ext cx="563717" cy="48596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3" name="文本框 22" descr="e7d195523061f1c09e9d68d7cf438b91ef959ecb14fc25d26BBA7F7DBC18E55DFF4014AF651F0BF2569D4B6C1DA7F1A4683A481403BD872FC687266AD13265C1DE7C373772FD8728ABDD69ADD03BFF5BE2862BC891DBB79E9CE98C9F39EBFB98FA5B31B5505EBC7D120A4F1DD826DB4D66FA01FD02F768AE3D84ADB7DD6E81DC411D9A3D48D278362461AE574825276F"/>
          <p:cNvSpPr txBox="1">
            <a:spLocks noChangeArrowheads="1"/>
          </p:cNvSpPr>
          <p:nvPr/>
        </p:nvSpPr>
        <p:spPr bwMode="auto">
          <a:xfrm>
            <a:off x="782563" y="2944155"/>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514350" fontAlgn="base">
              <a:spcBef>
                <a:spcPct val="0"/>
              </a:spcBef>
              <a:spcAft>
                <a:spcPct val="0"/>
              </a:spcAft>
              <a:defRPr/>
            </a:pPr>
            <a:r>
              <a:rPr lang="zh-CN" altLang="en-US" sz="160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rPr>
              <a:t>课题调研</a:t>
            </a:r>
            <a:endParaRPr lang="zh-CN" altLang="en-US" sz="160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4" name="矩形 23"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342830" y="3242004"/>
            <a:ext cx="1884869" cy="1036759"/>
          </a:xfrm>
          <a:prstGeom prst="rect">
            <a:avLst/>
          </a:prstGeom>
        </p:spPr>
        <p:txBody>
          <a:bodyPr wrap="square">
            <a:spAutoFit/>
          </a:bodyPr>
          <a:lstStyle/>
          <a:p>
            <a:pPr algn="ctr" fontAlgn="base">
              <a:lnSpc>
                <a:spcPct val="150000"/>
              </a:lnSpc>
              <a:spcBef>
                <a:spcPct val="0"/>
              </a:spcBef>
              <a:spcAft>
                <a:spcPct val="0"/>
              </a:spcAft>
            </a:pPr>
            <a:r>
              <a:rPr lang="en-US" altLang="zh-CN" sz="1050">
                <a:solidFill>
                  <a:schemeClr val="tx1">
                    <a:lumMod val="85000"/>
                    <a:lumOff val="15000"/>
                  </a:schemeClr>
                </a:solidFill>
                <a:latin typeface="字魂58号-创中黑" panose="00000500000000000000" pitchFamily="2" charset="-122"/>
                <a:ea typeface="字魂58号-创中黑" panose="00000500000000000000" pitchFamily="2" charset="-122"/>
                <a:cs typeface="Arial" panose="020B0604020202020204" pitchFamily="34" charset="0"/>
                <a:sym typeface="字魂58号-创中黑" panose="00000500000000000000" pitchFamily="2" charset="-122"/>
              </a:rPr>
              <a:t>Lorem ipsum dolor sit amet, consectetuer adipiscing elit. Aenean commodo ligula eget dolor. Aenean massa. </a:t>
            </a:r>
            <a:endParaRPr lang="en-US" altLang="zh-CN" sz="1050">
              <a:solidFill>
                <a:schemeClr val="tx1">
                  <a:lumMod val="85000"/>
                  <a:lumOff val="15000"/>
                </a:schemeClr>
              </a:solidFill>
              <a:latin typeface="字魂58号-创中黑" panose="00000500000000000000" pitchFamily="2" charset="-122"/>
              <a:ea typeface="字魂58号-创中黑" panose="00000500000000000000" pitchFamily="2" charset="-122"/>
              <a:cs typeface="Arial" panose="020B0604020202020204" pitchFamily="34" charset="0"/>
              <a:sym typeface="字魂58号-创中黑" panose="00000500000000000000" pitchFamily="2" charset="-122"/>
            </a:endParaRPr>
          </a:p>
        </p:txBody>
      </p:sp>
      <p:sp>
        <p:nvSpPr>
          <p:cNvPr id="25" name="文本框 24" descr="e7d195523061f1c09e9d68d7cf438b91ef959ecb14fc25d26BBA7F7DBC18E55DFF4014AF651F0BF2569D4B6C1DA7F1A4683A481403BD872FC687266AD13265C1DE7C373772FD8728ABDD69ADD03BFF5BE2862BC891DBB79E9CE98C9F39EBFB98FA5B31B5505EBC7D120A4F1DD826DB4D66FA01FD02F768AE3D84ADB7DD6E81DC411D9A3D48D278362461AE574825276F"/>
          <p:cNvSpPr txBox="1">
            <a:spLocks noChangeArrowheads="1"/>
          </p:cNvSpPr>
          <p:nvPr/>
        </p:nvSpPr>
        <p:spPr bwMode="auto">
          <a:xfrm>
            <a:off x="2905542" y="1269009"/>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514350" fontAlgn="base">
              <a:spcBef>
                <a:spcPct val="0"/>
              </a:spcBef>
              <a:spcAft>
                <a:spcPct val="0"/>
              </a:spcAft>
              <a:defRPr/>
            </a:pPr>
            <a:r>
              <a:rPr lang="zh-CN" altLang="en-US" sz="160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rPr>
              <a:t>实验论证</a:t>
            </a:r>
            <a:endParaRPr lang="zh-CN" altLang="en-US" sz="160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3" name="矩形 3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465809" y="1566858"/>
            <a:ext cx="1884869" cy="1036759"/>
          </a:xfrm>
          <a:prstGeom prst="rect">
            <a:avLst/>
          </a:prstGeom>
        </p:spPr>
        <p:txBody>
          <a:bodyPr wrap="square">
            <a:spAutoFit/>
          </a:bodyPr>
          <a:lstStyle/>
          <a:p>
            <a:pPr algn="ctr" fontAlgn="base">
              <a:lnSpc>
                <a:spcPct val="150000"/>
              </a:lnSpc>
              <a:spcBef>
                <a:spcPct val="0"/>
              </a:spcBef>
              <a:spcAft>
                <a:spcPct val="0"/>
              </a:spcAft>
            </a:pPr>
            <a:r>
              <a:rPr lang="en-US" altLang="zh-CN" sz="1050">
                <a:solidFill>
                  <a:schemeClr val="tx1">
                    <a:lumMod val="85000"/>
                    <a:lumOff val="15000"/>
                  </a:schemeClr>
                </a:solidFill>
                <a:latin typeface="字魂58号-创中黑" panose="00000500000000000000" pitchFamily="2" charset="-122"/>
                <a:ea typeface="字魂58号-创中黑" panose="00000500000000000000" pitchFamily="2" charset="-122"/>
                <a:cs typeface="Arial" panose="020B0604020202020204" pitchFamily="34" charset="0"/>
                <a:sym typeface="字魂58号-创中黑" panose="00000500000000000000" pitchFamily="2" charset="-122"/>
              </a:rPr>
              <a:t>Lorem ipsum dolor sit amet, consectetuer adipiscing elit. Aenean commodo ligula eget dolor. Aenean massa. </a:t>
            </a:r>
            <a:endParaRPr lang="en-US" altLang="zh-CN" sz="1050">
              <a:solidFill>
                <a:schemeClr val="tx1">
                  <a:lumMod val="85000"/>
                  <a:lumOff val="15000"/>
                </a:schemeClr>
              </a:solidFill>
              <a:latin typeface="字魂58号-创中黑" panose="00000500000000000000" pitchFamily="2" charset="-122"/>
              <a:ea typeface="字魂58号-创中黑" panose="00000500000000000000" pitchFamily="2" charset="-122"/>
              <a:cs typeface="Arial" panose="020B0604020202020204" pitchFamily="34" charset="0"/>
              <a:sym typeface="字魂58号-创中黑" panose="00000500000000000000" pitchFamily="2" charset="-122"/>
            </a:endParaRPr>
          </a:p>
        </p:txBody>
      </p:sp>
      <p:sp>
        <p:nvSpPr>
          <p:cNvPr id="34" name="文本框 33" descr="e7d195523061f1c09e9d68d7cf438b91ef959ecb14fc25d26BBA7F7DBC18E55DFF4014AF651F0BF2569D4B6C1DA7F1A4683A481403BD872FC687266AD13265C1DE7C373772FD8728ABDD69ADD03BFF5BE2862BC891DBB79E9CE98C9F39EBFB98FA5B31B5505EBC7D120A4F1DD826DB4D66FA01FD02F768AE3D84ADB7DD6E81DC411D9A3D48D278362461AE574825276F"/>
          <p:cNvSpPr txBox="1">
            <a:spLocks noChangeArrowheads="1"/>
          </p:cNvSpPr>
          <p:nvPr/>
        </p:nvSpPr>
        <p:spPr bwMode="auto">
          <a:xfrm>
            <a:off x="5061591" y="3015996"/>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514350" fontAlgn="base">
              <a:spcBef>
                <a:spcPct val="0"/>
              </a:spcBef>
              <a:spcAft>
                <a:spcPct val="0"/>
              </a:spcAft>
              <a:defRPr/>
            </a:pPr>
            <a:r>
              <a:rPr lang="zh-CN" altLang="en-US" sz="160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rPr>
              <a:t>检查调解</a:t>
            </a:r>
            <a:endParaRPr lang="zh-CN" altLang="en-US" sz="160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5" name="矩形 3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4621858" y="3313845"/>
            <a:ext cx="1884869" cy="1036759"/>
          </a:xfrm>
          <a:prstGeom prst="rect">
            <a:avLst/>
          </a:prstGeom>
        </p:spPr>
        <p:txBody>
          <a:bodyPr wrap="square">
            <a:spAutoFit/>
          </a:bodyPr>
          <a:lstStyle/>
          <a:p>
            <a:pPr algn="ctr" fontAlgn="base">
              <a:lnSpc>
                <a:spcPct val="150000"/>
              </a:lnSpc>
              <a:spcBef>
                <a:spcPct val="0"/>
              </a:spcBef>
              <a:spcAft>
                <a:spcPct val="0"/>
              </a:spcAft>
            </a:pPr>
            <a:r>
              <a:rPr lang="en-US" altLang="zh-CN" sz="1050">
                <a:solidFill>
                  <a:schemeClr val="tx1">
                    <a:lumMod val="85000"/>
                    <a:lumOff val="15000"/>
                  </a:schemeClr>
                </a:solidFill>
                <a:latin typeface="字魂58号-创中黑" panose="00000500000000000000" pitchFamily="2" charset="-122"/>
                <a:ea typeface="字魂58号-创中黑" panose="00000500000000000000" pitchFamily="2" charset="-122"/>
                <a:cs typeface="Arial" panose="020B0604020202020204" pitchFamily="34" charset="0"/>
                <a:sym typeface="字魂58号-创中黑" panose="00000500000000000000" pitchFamily="2" charset="-122"/>
              </a:rPr>
              <a:t>Lorem ipsum dolor sit amet, consectetuer adipiscing elit. Aenean commodo ligula eget dolor. Aenean massa. </a:t>
            </a:r>
            <a:endParaRPr lang="en-US" altLang="zh-CN" sz="1050">
              <a:solidFill>
                <a:schemeClr val="tx1">
                  <a:lumMod val="85000"/>
                  <a:lumOff val="15000"/>
                </a:schemeClr>
              </a:solidFill>
              <a:latin typeface="字魂58号-创中黑" panose="00000500000000000000" pitchFamily="2" charset="-122"/>
              <a:ea typeface="字魂58号-创中黑" panose="00000500000000000000" pitchFamily="2" charset="-122"/>
              <a:cs typeface="Arial" panose="020B0604020202020204" pitchFamily="34" charset="0"/>
              <a:sym typeface="字魂58号-创中黑" panose="00000500000000000000" pitchFamily="2" charset="-122"/>
            </a:endParaRPr>
          </a:p>
        </p:txBody>
      </p:sp>
      <p:sp>
        <p:nvSpPr>
          <p:cNvPr id="36" name="文本框 35" descr="e7d195523061f1c09e9d68d7cf438b91ef959ecb14fc25d26BBA7F7DBC18E55DFF4014AF651F0BF2569D4B6C1DA7F1A4683A481403BD872FC687266AD13265C1DE7C373772FD8728ABDD69ADD03BFF5BE2862BC891DBB79E9CE98C9F39EBFB98FA5B31B5505EBC7D120A4F1DD826DB4D66FA01FD02F768AE3D84ADB7DD6E81DC411D9A3D48D278362461AE574825276F"/>
          <p:cNvSpPr txBox="1">
            <a:spLocks noChangeArrowheads="1"/>
          </p:cNvSpPr>
          <p:nvPr/>
        </p:nvSpPr>
        <p:spPr bwMode="auto">
          <a:xfrm>
            <a:off x="6968452" y="1269009"/>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514350" fontAlgn="base">
              <a:spcBef>
                <a:spcPct val="0"/>
              </a:spcBef>
              <a:spcAft>
                <a:spcPct val="0"/>
              </a:spcAft>
              <a:defRPr/>
            </a:pPr>
            <a:r>
              <a:rPr lang="zh-CN" altLang="en-US" sz="160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rPr>
              <a:t>撰写论文</a:t>
            </a:r>
            <a:endParaRPr lang="zh-CN" altLang="en-US" sz="160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7" name="矩形 3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528719" y="1566858"/>
            <a:ext cx="1884869" cy="1036759"/>
          </a:xfrm>
          <a:prstGeom prst="rect">
            <a:avLst/>
          </a:prstGeom>
        </p:spPr>
        <p:txBody>
          <a:bodyPr wrap="square">
            <a:spAutoFit/>
          </a:bodyPr>
          <a:lstStyle/>
          <a:p>
            <a:pPr algn="ctr" fontAlgn="base">
              <a:lnSpc>
                <a:spcPct val="150000"/>
              </a:lnSpc>
              <a:spcBef>
                <a:spcPct val="0"/>
              </a:spcBef>
              <a:spcAft>
                <a:spcPct val="0"/>
              </a:spcAft>
            </a:pPr>
            <a:r>
              <a:rPr lang="en-US" altLang="zh-CN" sz="1050">
                <a:solidFill>
                  <a:schemeClr val="tx1">
                    <a:lumMod val="85000"/>
                    <a:lumOff val="15000"/>
                  </a:schemeClr>
                </a:solidFill>
                <a:latin typeface="字魂58号-创中黑" panose="00000500000000000000" pitchFamily="2" charset="-122"/>
                <a:ea typeface="字魂58号-创中黑" panose="00000500000000000000" pitchFamily="2" charset="-122"/>
                <a:cs typeface="Arial" panose="020B0604020202020204" pitchFamily="34" charset="0"/>
                <a:sym typeface="字魂58号-创中黑" panose="00000500000000000000" pitchFamily="2" charset="-122"/>
              </a:rPr>
              <a:t>Lorem ipsum dolor sit amet, consectetuer adipiscing elit. Aenean commodo ligula eget dolor. Aenean massa. </a:t>
            </a:r>
            <a:endParaRPr lang="en-US" altLang="zh-CN" sz="1050">
              <a:solidFill>
                <a:schemeClr val="tx1">
                  <a:lumMod val="85000"/>
                  <a:lumOff val="15000"/>
                </a:schemeClr>
              </a:solidFill>
              <a:latin typeface="字魂58号-创中黑" panose="00000500000000000000" pitchFamily="2" charset="-122"/>
              <a:ea typeface="字魂58号-创中黑" panose="00000500000000000000" pitchFamily="2" charset="-122"/>
              <a:cs typeface="Arial" panose="020B0604020202020204" pitchFamily="34" charset="0"/>
              <a:sym typeface="字魂58号-创中黑" panose="00000500000000000000" pitchFamily="2" charset="-122"/>
            </a:endParaRPr>
          </a:p>
        </p:txBody>
      </p:sp>
      <p:grpSp>
        <p:nvGrpSpPr>
          <p:cNvPr id="38" name="组合 37"/>
          <p:cNvGrpSpPr/>
          <p:nvPr/>
        </p:nvGrpSpPr>
        <p:grpSpPr>
          <a:xfrm>
            <a:off x="3264811" y="3354550"/>
            <a:ext cx="376280" cy="377944"/>
            <a:chOff x="5394325" y="2859088"/>
            <a:chExt cx="358775" cy="360362"/>
          </a:xfrm>
          <a:solidFill>
            <a:schemeClr val="accent1"/>
          </a:solidFill>
        </p:grpSpPr>
        <p:sp>
          <p:nvSpPr>
            <p:cNvPr id="39"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0"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1"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2"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3"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4"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45" name="组合 44"/>
          <p:cNvGrpSpPr/>
          <p:nvPr/>
        </p:nvGrpSpPr>
        <p:grpSpPr>
          <a:xfrm>
            <a:off x="5326569" y="1798677"/>
            <a:ext cx="376689" cy="376689"/>
            <a:chOff x="5394312" y="2141343"/>
            <a:chExt cx="359165" cy="359165"/>
          </a:xfrm>
          <a:solidFill>
            <a:schemeClr val="accent1"/>
          </a:solidFill>
        </p:grpSpPr>
        <p:sp>
          <p:nvSpPr>
            <p:cNvPr id="46"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7"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8"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49" name="AutoShape 112"/>
          <p:cNvSpPr/>
          <p:nvPr/>
        </p:nvSpPr>
        <p:spPr bwMode="auto">
          <a:xfrm>
            <a:off x="7364866" y="3328159"/>
            <a:ext cx="377945" cy="376280"/>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50" name="组合 49"/>
          <p:cNvGrpSpPr/>
          <p:nvPr/>
        </p:nvGrpSpPr>
        <p:grpSpPr>
          <a:xfrm flipH="1">
            <a:off x="1227042" y="1695974"/>
            <a:ext cx="376689" cy="376689"/>
            <a:chOff x="2473104" y="2145028"/>
            <a:chExt cx="359165" cy="359165"/>
          </a:xfrm>
          <a:solidFill>
            <a:schemeClr val="accent1"/>
          </a:solidFill>
        </p:grpSpPr>
        <p:sp>
          <p:nvSpPr>
            <p:cNvPr id="51"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2"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Tree>
  </p:cSld>
  <p:clrMapOvr>
    <a:masterClrMapping/>
  </p:clrMapOvr>
  <p:transition spd="slow" advTm="3000">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251998" y="156103"/>
            <a:ext cx="5174193" cy="20005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700" spc="300">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rPr>
              <a:t>BACKGROUND AND SIGNIFICANCE OF THE SELECTED TOPIC</a:t>
            </a:r>
            <a:endParaRPr lang="en-US" altLang="zh-CN" sz="700" spc="300">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 name="矩形 1"/>
          <p:cNvSpPr/>
          <p:nvPr/>
        </p:nvSpPr>
        <p:spPr>
          <a:xfrm>
            <a:off x="3390252" y="1281554"/>
            <a:ext cx="2363496" cy="23634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 name="矩形 2"/>
          <p:cNvSpPr/>
          <p:nvPr/>
        </p:nvSpPr>
        <p:spPr>
          <a:xfrm>
            <a:off x="3679001" y="1401587"/>
            <a:ext cx="1859280" cy="2122805"/>
          </a:xfrm>
          <a:prstGeom prst="rect">
            <a:avLst/>
          </a:prstGeom>
        </p:spPr>
        <p:txBody>
          <a:bodyPr wrap="none">
            <a:spAutoFit/>
          </a:bodyPr>
          <a:lstStyle/>
          <a:p>
            <a:r>
              <a:rPr lang="zh-CN" altLang="en-US" sz="6600">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rPr>
              <a:t>展示</a:t>
            </a:r>
            <a:endParaRPr lang="zh-CN" altLang="en-US" sz="6600">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a:p>
            <a:r>
              <a:rPr lang="zh-CN" altLang="en-US" sz="6600">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rPr>
              <a:t>应用</a:t>
            </a:r>
            <a:endParaRPr lang="zh-CN" altLang="en-US" sz="6600">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4" name="文本框 23"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038400" y="3832887"/>
            <a:ext cx="3067200" cy="20005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en-US" altLang="zh-CN" sz="700">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rPr>
              <a:t>BACKGROUND AND SIGNIFICANCE OF THE SELECTED TOPIC</a:t>
            </a:r>
            <a:endParaRPr lang="en-US" altLang="zh-CN" sz="700">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pic>
        <p:nvPicPr>
          <p:cNvPr id="6" name="图片 5"/>
          <p:cNvPicPr>
            <a:picLocks noChangeAspect="1"/>
          </p:cNvPicPr>
          <p:nvPr/>
        </p:nvPicPr>
        <p:blipFill>
          <a:blip r:embed="rId1"/>
          <a:stretch>
            <a:fillRect/>
          </a:stretch>
        </p:blipFill>
        <p:spPr>
          <a:xfrm>
            <a:off x="5827030" y="2036839"/>
            <a:ext cx="2975106" cy="2975106"/>
          </a:xfrm>
          <a:prstGeom prst="rect">
            <a:avLst/>
          </a:prstGeom>
        </p:spPr>
      </p:pic>
    </p:spTree>
  </p:cSld>
  <p:clrMapOvr>
    <a:masterClrMapping/>
  </p:clrMapOvr>
  <p:transition spd="slow" advTm="3000">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84480" y="126365"/>
            <a:ext cx="3168015" cy="541655"/>
            <a:chOff x="448" y="199"/>
            <a:chExt cx="4989" cy="853"/>
          </a:xfrm>
        </p:grpSpPr>
        <p:sp>
          <p:nvSpPr>
            <p:cNvPr id="15" name="文本框 1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233" y="199"/>
              <a:ext cx="4205" cy="630"/>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20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rPr>
                <a:t>研究成果展示及应用</a:t>
              </a:r>
              <a:endParaRPr lang="zh-CN" altLang="en-US" sz="20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6" name="矩形 15"/>
            <p:cNvSpPr/>
            <p:nvPr/>
          </p:nvSpPr>
          <p:spPr>
            <a:xfrm>
              <a:off x="1233" y="688"/>
              <a:ext cx="3762" cy="364"/>
            </a:xfrm>
            <a:prstGeom prst="rect">
              <a:avLst/>
            </a:prstGeom>
          </p:spPr>
          <p:txBody>
            <a:bodyPr wrap="none">
              <a:spAutoFit/>
            </a:bodyPr>
            <a:lstStyle/>
            <a:p>
              <a:pPr lvl="0" fontAlgn="base">
                <a:spcBef>
                  <a:spcPct val="0"/>
                </a:spcBef>
                <a:spcAft>
                  <a:spcPct val="0"/>
                </a:spcAft>
                <a:defRPr/>
              </a:pPr>
              <a:r>
                <a:rPr lang="en-US" altLang="zh-CN" sz="9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rPr>
                <a:t>RESEARCH RESULTS DISPLAY AND APPLICATION</a:t>
              </a:r>
              <a:endParaRPr lang="en-US" altLang="zh-CN" sz="9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 name="矩形 1"/>
            <p:cNvSpPr/>
            <p:nvPr/>
          </p:nvSpPr>
          <p:spPr>
            <a:xfrm>
              <a:off x="448" y="234"/>
              <a:ext cx="735" cy="73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rPr>
                <a:t>叁</a:t>
              </a:r>
              <a:endParaRPr lang="zh-CN" altLang="en-US" sz="180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pic>
        <p:nvPicPr>
          <p:cNvPr id="27" name="图片占位符 26"/>
          <p:cNvPicPr>
            <a:picLocks noGrp="1" noChangeAspect="1"/>
          </p:cNvPicPr>
          <p:nvPr>
            <p:ph type="pic" sz="quarter" idx="18"/>
          </p:nvPr>
        </p:nvPicPr>
        <p:blipFill>
          <a:blip r:embed="rId1" cstate="print">
            <a:extLst>
              <a:ext uri="{28A0092B-C50C-407E-A947-70E740481C1C}">
                <a14:useLocalDpi xmlns:a14="http://schemas.microsoft.com/office/drawing/2010/main" val="0"/>
              </a:ext>
            </a:extLst>
          </a:blip>
          <a:srcRect/>
          <a:stretch>
            <a:fillRect/>
          </a:stretch>
        </p:blipFill>
        <p:spPr>
          <a:xfrm>
            <a:off x="6991191" y="1073785"/>
            <a:ext cx="1709737" cy="1139825"/>
          </a:xfrm>
        </p:spPr>
      </p:pic>
      <p:pic>
        <p:nvPicPr>
          <p:cNvPr id="22" name="图片占位符 21"/>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a:xfrm>
            <a:off x="5037099" y="1073785"/>
            <a:ext cx="1730451" cy="1156335"/>
          </a:xfrm>
        </p:spPr>
      </p:pic>
      <p:pic>
        <p:nvPicPr>
          <p:cNvPr id="29" name="图片占位符 28"/>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a:stretch>
            <a:fillRect/>
          </a:stretch>
        </p:blipFill>
        <p:spPr>
          <a:xfrm>
            <a:off x="6991094" y="2315845"/>
            <a:ext cx="1709931" cy="1139190"/>
          </a:xfrm>
        </p:spPr>
      </p:pic>
      <p:pic>
        <p:nvPicPr>
          <p:cNvPr id="31" name="图片占位符 30"/>
          <p:cNvPicPr>
            <a:picLocks noGrp="1" noChangeAspect="1"/>
          </p:cNvPicPr>
          <p:nvPr>
            <p:ph type="pic" sz="quarter" idx="20"/>
          </p:nvPr>
        </p:nvPicPr>
        <p:blipFill>
          <a:blip r:embed="rId4" cstate="print">
            <a:extLst>
              <a:ext uri="{28A0092B-C50C-407E-A947-70E740481C1C}">
                <a14:useLocalDpi xmlns:a14="http://schemas.microsoft.com/office/drawing/2010/main" val="0"/>
              </a:ext>
            </a:extLst>
          </a:blip>
          <a:srcRect/>
          <a:stretch>
            <a:fillRect/>
          </a:stretch>
        </p:blipFill>
        <p:spPr>
          <a:xfrm>
            <a:off x="3103783" y="2315845"/>
            <a:ext cx="1710884" cy="1139825"/>
          </a:xfrm>
        </p:spPr>
      </p:pic>
      <p:pic>
        <p:nvPicPr>
          <p:cNvPr id="38" name="图片占位符 37" descr="C:\Users\Administrator\Desktop\插画商务办公\QQ图片20181226154645.jpgQQ图片20181226154645"/>
          <p:cNvPicPr>
            <a:picLocks noGrp="1" noChangeAspect="1"/>
          </p:cNvPicPr>
          <p:nvPr>
            <p:ph type="pic" sz="quarter" idx="21"/>
          </p:nvPr>
        </p:nvPicPr>
        <p:blipFill>
          <a:blip r:embed="rId5"/>
          <a:srcRect/>
          <a:stretch>
            <a:fillRect/>
          </a:stretch>
        </p:blipFill>
        <p:spPr>
          <a:xfrm>
            <a:off x="5022215" y="2390140"/>
            <a:ext cx="1760855" cy="1064895"/>
          </a:xfrm>
        </p:spPr>
      </p:pic>
      <p:pic>
        <p:nvPicPr>
          <p:cNvPr id="42" name="图片占位符 41" descr="C:\Users\Administrator\Desktop\插画商务办公\QQ图片20181226154635.jpgQQ图片20181226154635"/>
          <p:cNvPicPr>
            <a:picLocks noGrp="1" noChangeAspect="1"/>
          </p:cNvPicPr>
          <p:nvPr>
            <p:ph type="pic" sz="quarter" idx="23"/>
          </p:nvPr>
        </p:nvPicPr>
        <p:blipFill>
          <a:blip r:embed="rId6"/>
          <a:srcRect/>
          <a:stretch>
            <a:fillRect/>
          </a:stretch>
        </p:blipFill>
        <p:spPr>
          <a:xfrm>
            <a:off x="3105150" y="3614420"/>
            <a:ext cx="1708785" cy="1230630"/>
          </a:xfrm>
        </p:spPr>
      </p:pic>
      <p:pic>
        <p:nvPicPr>
          <p:cNvPr id="44" name="图片占位符 43" descr="C:\Users\Administrator\Desktop\插画商务办公\QQ图片20181226154631.jpgQQ图片20181226154631"/>
          <p:cNvPicPr>
            <a:picLocks noGrp="1" noChangeAspect="1"/>
          </p:cNvPicPr>
          <p:nvPr>
            <p:ph type="pic" sz="quarter" idx="24"/>
          </p:nvPr>
        </p:nvPicPr>
        <p:blipFill>
          <a:blip r:embed="rId7"/>
          <a:srcRect/>
          <a:stretch>
            <a:fillRect/>
          </a:stretch>
        </p:blipFill>
        <p:spPr>
          <a:xfrm>
            <a:off x="5077073" y="3705725"/>
            <a:ext cx="1651000" cy="1138989"/>
          </a:xfrm>
        </p:spPr>
      </p:pic>
      <p:pic>
        <p:nvPicPr>
          <p:cNvPr id="64" name="图片占位符 63"/>
          <p:cNvPicPr>
            <a:picLocks noGrp="1" noChangeAspect="1"/>
          </p:cNvPicPr>
          <p:nvPr>
            <p:ph type="pic" sz="quarter" idx="22"/>
          </p:nvPr>
        </p:nvPicPr>
        <p:blipFill>
          <a:blip r:embed="rId8" cstate="print">
            <a:extLst>
              <a:ext uri="{28A0092B-C50C-407E-A947-70E740481C1C}">
                <a14:useLocalDpi xmlns:a14="http://schemas.microsoft.com/office/drawing/2010/main" val="0"/>
              </a:ext>
            </a:extLst>
          </a:blip>
          <a:srcRect/>
          <a:stretch>
            <a:fillRect/>
          </a:stretch>
        </p:blipFill>
        <p:spPr>
          <a:xfrm>
            <a:off x="7104092" y="3779920"/>
            <a:ext cx="1596835" cy="990600"/>
          </a:xfrm>
        </p:spPr>
      </p:pic>
      <p:pic>
        <p:nvPicPr>
          <p:cNvPr id="68" name="图片占位符 67"/>
          <p:cNvPicPr>
            <a:picLocks noGrp="1" noChangeAspect="1"/>
          </p:cNvPicPr>
          <p:nvPr>
            <p:ph type="pic" sz="quarter" idx="16"/>
          </p:nvPr>
        </p:nvPicPr>
        <p:blipFill>
          <a:blip r:embed="rId9" cstate="print">
            <a:extLst>
              <a:ext uri="{28A0092B-C50C-407E-A947-70E740481C1C}">
                <a14:useLocalDpi xmlns:a14="http://schemas.microsoft.com/office/drawing/2010/main" val="0"/>
              </a:ext>
            </a:extLst>
          </a:blip>
          <a:srcRect/>
          <a:stretch>
            <a:fillRect/>
          </a:stretch>
        </p:blipFill>
        <p:spPr>
          <a:xfrm>
            <a:off x="3113881" y="1074420"/>
            <a:ext cx="1690687" cy="1127125"/>
          </a:xfrm>
        </p:spPr>
      </p:pic>
      <p:sp>
        <p:nvSpPr>
          <p:cNvPr id="69" name="文本框 6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84224" y="1739599"/>
            <a:ext cx="2298555" cy="46166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240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rPr>
              <a:t>研究成果展示</a:t>
            </a:r>
            <a:endParaRPr lang="zh-CN" altLang="en-US" sz="240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0" name="矩形 69" descr="e7d195523061f1c09e9d68d7cf438b91ef959ecb14fc25d26BBA7F7DBC18E55DFF4014AF651F0BF2569D4B6C1DA7F1A4683A481403BD872FC687266AD13265C1DE7C373772FD8728ABDD69ADD03BFF5BE2862BC891DBB79EFD6D31993CB5334534DDD76DE7A8450E7123E1CCDE1557C3C4C23A3604B91871D3CD19DD61A9A817C310D5B23C8B42CF18E62DECE62EC89E"/>
          <p:cNvSpPr/>
          <p:nvPr/>
        </p:nvSpPr>
        <p:spPr>
          <a:xfrm>
            <a:off x="284224" y="2213810"/>
            <a:ext cx="2404260" cy="1526380"/>
          </a:xfrm>
          <a:prstGeom prst="rect">
            <a:avLst/>
          </a:prstGeom>
        </p:spPr>
        <p:txBody>
          <a:bodyPr wrap="square">
            <a:spAutoFit/>
          </a:bodyPr>
          <a:lstStyle/>
          <a:p>
            <a:pPr>
              <a:lnSpc>
                <a:spcPct val="150000"/>
              </a:lnSpc>
            </a:pPr>
            <a:r>
              <a:rPr lang="en-US" altLang="zh-CN" sz="105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rPr>
              <a:t>Lorem ipsum dolor sit amet, consectetur adipiscing elit. Donec luctus nibh sit amet Lorem ipsum dolor sit amet, consectetur adipiscing elit. Donec luctus nibh sit amet Lorem ipsum dolor sit amet, consectetur adipiscing elit. Donec luctus nibh sit amet.</a:t>
            </a:r>
            <a:endParaRPr lang="zh-CN" altLang="en-US" sz="105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72" name="直接连接符 71"/>
          <p:cNvCxnSpPr/>
          <p:nvPr/>
        </p:nvCxnSpPr>
        <p:spPr>
          <a:xfrm>
            <a:off x="393108" y="2229853"/>
            <a:ext cx="248652" cy="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3000">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634183" y="1704977"/>
            <a:ext cx="3763974" cy="2698037"/>
            <a:chOff x="1135332" y="2062496"/>
            <a:chExt cx="5312723" cy="3808188"/>
          </a:xfrm>
        </p:grpSpPr>
        <p:sp>
          <p:nvSpPr>
            <p:cNvPr id="7" name="矩形 6"/>
            <p:cNvSpPr/>
            <p:nvPr/>
          </p:nvSpPr>
          <p:spPr>
            <a:xfrm>
              <a:off x="1360387" y="2062496"/>
              <a:ext cx="5087668" cy="3584028"/>
            </a:xfrm>
            <a:prstGeom prst="rect">
              <a:avLst/>
            </a:prstGeom>
            <a:solidFill>
              <a:srgbClr val="41495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pic>
          <p:nvPicPr>
            <p:cNvPr id="8" name="图片 7"/>
            <p:cNvPicPr>
              <a:picLocks noChangeAspect="1"/>
            </p:cNvPicPr>
            <p:nvPr/>
          </p:nvPicPr>
          <p:blipFill rotWithShape="1">
            <a:blip r:embed="rId1" cstate="print">
              <a:extLst>
                <a:ext uri="{BEBA8EAE-BF5A-486C-A8C5-ECC9F3942E4B}">
                  <a14:imgProps xmlns:a14="http://schemas.microsoft.com/office/drawing/2010/main">
                    <a14:imgLayer r:embed="rId2">
                      <a14:imgEffect>
                        <a14:colorTemperature colorTemp="5900"/>
                      </a14:imgEffect>
                    </a14:imgLayer>
                  </a14:imgProps>
                </a:ext>
                <a:ext uri="{28A0092B-C50C-407E-A947-70E740481C1C}">
                  <a14:useLocalDpi xmlns:a14="http://schemas.microsoft.com/office/drawing/2010/main" val="0"/>
                </a:ext>
              </a:extLst>
            </a:blip>
            <a:srcRect l="26093" t="21557" r="495" b="874"/>
            <a:stretch>
              <a:fillRect/>
            </a:stretch>
          </p:blipFill>
          <p:spPr>
            <a:xfrm>
              <a:off x="1135332" y="2286655"/>
              <a:ext cx="5087668" cy="3584029"/>
            </a:xfrm>
            <a:prstGeom prst="rect">
              <a:avLst/>
            </a:prstGeom>
            <a:effectLst>
              <a:outerShdw blurRad="63500" algn="ctr" rotWithShape="0">
                <a:prstClr val="black">
                  <a:alpha val="40000"/>
                </a:prstClr>
              </a:outerShdw>
            </a:effectLst>
          </p:spPr>
        </p:pic>
      </p:grpSp>
      <p:sp>
        <p:nvSpPr>
          <p:cNvPr id="9" name="文本框 8"/>
          <p:cNvSpPr txBox="1"/>
          <p:nvPr/>
        </p:nvSpPr>
        <p:spPr>
          <a:xfrm>
            <a:off x="660815" y="2421096"/>
            <a:ext cx="3456569" cy="437515"/>
          </a:xfrm>
          <a:prstGeom prst="rect">
            <a:avLst/>
          </a:prstGeom>
          <a:noFill/>
        </p:spPr>
        <p:txBody>
          <a:bodyPr wrap="square" rtlCol="0">
            <a:spAutoFit/>
          </a:bodyPr>
          <a:lstStyle/>
          <a:p>
            <a:pPr>
              <a:lnSpc>
                <a:spcPct val="125000"/>
              </a:lnSpc>
            </a:pPr>
            <a:r>
              <a:rPr lang="zh-CN" altLang="en-US" sz="9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点击文本框即可进行编辑输入相关内容点击文本框即可进行编辑输入相关内容点击文本框即可进行编辑输入相关内容</a:t>
            </a:r>
            <a:endParaRPr lang="zh-CN" altLang="en-US" sz="9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0" name="文本框 9"/>
          <p:cNvSpPr txBox="1"/>
          <p:nvPr/>
        </p:nvSpPr>
        <p:spPr>
          <a:xfrm>
            <a:off x="660815" y="2191422"/>
            <a:ext cx="865705" cy="275590"/>
          </a:xfrm>
          <a:prstGeom prst="rect">
            <a:avLst/>
          </a:prstGeom>
          <a:noFill/>
        </p:spPr>
        <p:txBody>
          <a:bodyPr wrap="square" rtlCol="0">
            <a:spAutoFit/>
          </a:bodyPr>
          <a:lstStyle/>
          <a:p>
            <a:r>
              <a:rPr lang="zh-CN" altLang="en-US" sz="1200" b="1"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编辑标题</a:t>
            </a:r>
            <a:endParaRPr lang="zh-CN" altLang="en-US" sz="1200" b="1"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1" name="Shape 717"/>
          <p:cNvSpPr txBox="1"/>
          <p:nvPr/>
        </p:nvSpPr>
        <p:spPr>
          <a:xfrm>
            <a:off x="745843" y="2918552"/>
            <a:ext cx="3456569" cy="1348300"/>
          </a:xfrm>
          <a:prstGeom prst="rect">
            <a:avLst/>
          </a:prstGeom>
          <a:noFill/>
          <a:ln>
            <a:noFill/>
          </a:ln>
        </p:spPr>
        <p:txBody>
          <a:bodyPr lIns="0" tIns="0" rIns="0" bIns="0" anchor="t" anchorCtr="0">
            <a:noAutofit/>
          </a:bodyPr>
          <a:lstStyle/>
          <a:p>
            <a:pPr>
              <a:lnSpc>
                <a:spcPct val="150000"/>
              </a:lnSpc>
              <a:defRPr/>
            </a:pPr>
            <a:r>
              <a:rPr lang="en-US" altLang="zh-CN" sz="825" dirty="0">
                <a:solidFill>
                  <a:schemeClr val="tx1">
                    <a:lumMod val="75000"/>
                    <a:lumOff val="25000"/>
                  </a:schemeClr>
                </a:solidFill>
                <a:latin typeface="字魂58号-创中黑" panose="00000500000000000000" pitchFamily="2" charset="-122"/>
                <a:ea typeface="字魂58号-创中黑" panose="00000500000000000000" pitchFamily="2" charset="-122"/>
                <a:cs typeface="Arial" panose="020B0604020202020204" pitchFamily="34" charset="0"/>
                <a:sym typeface="字魂58号-创中黑" panose="00000500000000000000" pitchFamily="2" charset="-122"/>
              </a:rPr>
              <a:t>A company is an association or collection of individuals, whether natural persons, legal persons, or a mixture of both a company is an association or collection of individuals, whether natural persons, legal persons, or a mixture of both a company is an association or collection of individuals, whether natural persons, legal persons, or a mixture of both </a:t>
            </a:r>
            <a:endParaRPr lang="en-US" altLang="zh-CN" sz="825" dirty="0">
              <a:solidFill>
                <a:schemeClr val="tx1">
                  <a:lumMod val="75000"/>
                  <a:lumOff val="25000"/>
                </a:schemeClr>
              </a:solidFill>
              <a:latin typeface="字魂58号-创中黑" panose="00000500000000000000" pitchFamily="2" charset="-122"/>
              <a:ea typeface="字魂58号-创中黑" panose="00000500000000000000" pitchFamily="2" charset="-122"/>
              <a:cs typeface="Arial" panose="020B0604020202020204" pitchFamily="34" charset="0"/>
              <a:sym typeface="字魂58号-创中黑" panose="00000500000000000000" pitchFamily="2" charset="-122"/>
            </a:endParaRPr>
          </a:p>
          <a:p>
            <a:pPr>
              <a:lnSpc>
                <a:spcPct val="150000"/>
              </a:lnSpc>
              <a:defRPr/>
            </a:pPr>
            <a:endParaRPr lang="en-US" altLang="zh-CN" sz="825" dirty="0">
              <a:solidFill>
                <a:schemeClr val="tx1">
                  <a:lumMod val="75000"/>
                  <a:lumOff val="25000"/>
                </a:schemeClr>
              </a:solidFill>
              <a:latin typeface="字魂58号-创中黑" panose="00000500000000000000" pitchFamily="2" charset="-122"/>
              <a:ea typeface="字魂58号-创中黑" panose="00000500000000000000" pitchFamily="2" charset="-122"/>
              <a:cs typeface="Arial" panose="020B0604020202020204" pitchFamily="34" charset="0"/>
              <a:sym typeface="字魂58号-创中黑" panose="00000500000000000000" pitchFamily="2" charset="-122"/>
            </a:endParaRPr>
          </a:p>
          <a:p>
            <a:pPr>
              <a:lnSpc>
                <a:spcPct val="150000"/>
              </a:lnSpc>
              <a:defRPr/>
            </a:pPr>
            <a:endParaRPr lang="en-US" altLang="zh-CN" sz="825" dirty="0">
              <a:solidFill>
                <a:schemeClr val="tx1">
                  <a:lumMod val="75000"/>
                  <a:lumOff val="25000"/>
                </a:schemeClr>
              </a:solidFill>
              <a:latin typeface="字魂58号-创中黑" panose="00000500000000000000" pitchFamily="2" charset="-122"/>
              <a:ea typeface="字魂58号-创中黑" panose="00000500000000000000" pitchFamily="2" charset="-122"/>
              <a:cs typeface="Arial" panose="020B0604020202020204" pitchFamily="34" charset="0"/>
              <a:sym typeface="字魂58号-创中黑" panose="00000500000000000000" pitchFamily="2" charset="-122"/>
            </a:endParaRPr>
          </a:p>
          <a:p>
            <a:pPr>
              <a:lnSpc>
                <a:spcPct val="150000"/>
              </a:lnSpc>
              <a:defRPr/>
            </a:pPr>
            <a:endParaRPr lang="en-US" altLang="zh-CN" sz="825"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pic>
        <p:nvPicPr>
          <p:cNvPr id="3" name="图片 2" descr="C:\Users\Administrator\Desktop\插画商务办公\QQ图片20181226154656.jpgQQ图片20181226154656"/>
          <p:cNvPicPr>
            <a:picLocks noChangeAspect="1"/>
          </p:cNvPicPr>
          <p:nvPr/>
        </p:nvPicPr>
        <p:blipFill rotWithShape="1">
          <a:blip r:embed="rId3"/>
          <a:srcRect/>
          <a:stretch>
            <a:fillRect/>
          </a:stretch>
        </p:blipFill>
        <p:spPr>
          <a:xfrm>
            <a:off x="4634183" y="1931980"/>
            <a:ext cx="3604526" cy="2402840"/>
          </a:xfrm>
          <a:prstGeom prst="rect">
            <a:avLst/>
          </a:prstGeom>
        </p:spPr>
      </p:pic>
      <p:grpSp>
        <p:nvGrpSpPr>
          <p:cNvPr id="2" name="组合 1"/>
          <p:cNvGrpSpPr/>
          <p:nvPr/>
        </p:nvGrpSpPr>
        <p:grpSpPr>
          <a:xfrm>
            <a:off x="284480" y="126365"/>
            <a:ext cx="3168650" cy="541655"/>
            <a:chOff x="448" y="199"/>
            <a:chExt cx="4990" cy="853"/>
          </a:xfrm>
        </p:grpSpPr>
        <p:sp>
          <p:nvSpPr>
            <p:cNvPr id="15" name="文本框 1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233" y="199"/>
              <a:ext cx="4205" cy="628"/>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2000">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rPr>
                <a:t>研究成果展示及应用</a:t>
              </a:r>
              <a:endParaRPr lang="zh-CN" altLang="en-US" sz="2000">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6" name="矩形 15"/>
            <p:cNvSpPr/>
            <p:nvPr/>
          </p:nvSpPr>
          <p:spPr>
            <a:xfrm>
              <a:off x="1233" y="688"/>
              <a:ext cx="3762" cy="364"/>
            </a:xfrm>
            <a:prstGeom prst="rect">
              <a:avLst/>
            </a:prstGeom>
          </p:spPr>
          <p:txBody>
            <a:bodyPr wrap="none">
              <a:spAutoFit/>
            </a:bodyPr>
            <a:lstStyle/>
            <a:p>
              <a:pPr lvl="0" fontAlgn="base">
                <a:spcBef>
                  <a:spcPct val="0"/>
                </a:spcBef>
                <a:spcAft>
                  <a:spcPct val="0"/>
                </a:spcAft>
                <a:defRPr/>
              </a:pPr>
              <a:r>
                <a:rPr lang="en-US" altLang="zh-CN" sz="9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rPr>
                <a:t>RESEARCH RESULTS DISPLAY AND APPLICATION</a:t>
              </a:r>
              <a:endParaRPr lang="en-US" altLang="zh-CN" sz="9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 name="矩形 3"/>
            <p:cNvSpPr/>
            <p:nvPr/>
          </p:nvSpPr>
          <p:spPr>
            <a:xfrm>
              <a:off x="448" y="234"/>
              <a:ext cx="735" cy="73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rPr>
                <a:t>叁</a:t>
              </a:r>
              <a:endParaRPr lang="zh-CN" altLang="en-US" sz="1800">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Tree>
  </p:cSld>
  <p:clrMapOvr>
    <a:masterClrMapping/>
  </p:clrMapOvr>
  <p:transition spd="slow" advTm="3000">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782888" y="126523"/>
            <a:ext cx="2670064" cy="400110"/>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20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rPr>
              <a:t>研究成果展示及应用</a:t>
            </a:r>
            <a:endParaRPr lang="zh-CN" altLang="en-US" sz="20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2" name="矩形 21"/>
          <p:cNvSpPr/>
          <p:nvPr/>
        </p:nvSpPr>
        <p:spPr>
          <a:xfrm>
            <a:off x="782887" y="436868"/>
            <a:ext cx="2388795" cy="230832"/>
          </a:xfrm>
          <a:prstGeom prst="rect">
            <a:avLst/>
          </a:prstGeom>
        </p:spPr>
        <p:txBody>
          <a:bodyPr wrap="none">
            <a:spAutoFit/>
          </a:bodyPr>
          <a:lstStyle/>
          <a:p>
            <a:pPr lvl="0" fontAlgn="base">
              <a:spcBef>
                <a:spcPct val="0"/>
              </a:spcBef>
              <a:spcAft>
                <a:spcPct val="0"/>
              </a:spcAft>
              <a:defRPr/>
            </a:pPr>
            <a:r>
              <a:rPr lang="en-US" altLang="zh-CN" sz="9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rPr>
              <a:t>RESEARCH RESULTS DISPLAY AND APPLICATION</a:t>
            </a:r>
            <a:endParaRPr lang="en-US" altLang="zh-CN" sz="9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6" name="矩形 25"/>
          <p:cNvSpPr/>
          <p:nvPr/>
        </p:nvSpPr>
        <p:spPr>
          <a:xfrm>
            <a:off x="284224" y="148496"/>
            <a:ext cx="466421" cy="46642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rPr>
              <a:t>叁</a:t>
            </a:r>
            <a:endParaRPr lang="zh-CN" altLang="en-US" sz="180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pic>
        <p:nvPicPr>
          <p:cNvPr id="7" name="图片 6" descr="C:\Users\Administrator\Desktop\插画商务办公\QQ图片20181226154625.jpgQQ图片20181226154625"/>
          <p:cNvPicPr>
            <a:picLocks noChangeAspect="1"/>
          </p:cNvPicPr>
          <p:nvPr/>
        </p:nvPicPr>
        <p:blipFill rotWithShape="1">
          <a:blip r:embed="rId1"/>
          <a:srcRect/>
          <a:stretch>
            <a:fillRect/>
          </a:stretch>
        </p:blipFill>
        <p:spPr>
          <a:xfrm>
            <a:off x="1704340" y="836930"/>
            <a:ext cx="5666105" cy="2205990"/>
          </a:xfrm>
          <a:prstGeom prst="rect">
            <a:avLst/>
          </a:prstGeom>
        </p:spPr>
      </p:pic>
      <p:sp>
        <p:nvSpPr>
          <p:cNvPr id="29" name="矩形 28" descr="e7d195523061f1c09e9d68d7cf438b91ef959ecb14fc25d26BBA7F7DBC18E55DFF4014AF651F0BF2569D4B6C1DA7F1A4683A481403BD872FC687266AD13265C1DE7C373772FD8728ABDD69ADD03BFF5BE2862BC891DBB79E179C12B3C470BB1CA1B871AA08B865E62D50CBB83D42F71A13ABD8319583655FE924CD5413A64672C40FE421936BCC75CD08696492E3F826"/>
          <p:cNvSpPr/>
          <p:nvPr/>
        </p:nvSpPr>
        <p:spPr>
          <a:xfrm>
            <a:off x="620838" y="3795035"/>
            <a:ext cx="2106319" cy="698268"/>
          </a:xfrm>
          <a:prstGeom prst="rect">
            <a:avLst/>
          </a:prstGeom>
        </p:spPr>
        <p:txBody>
          <a:bodyPr wrap="square">
            <a:spAutoFit/>
          </a:bodyPr>
          <a:lstStyle/>
          <a:p>
            <a:pPr algn="ctr">
              <a:lnSpc>
                <a:spcPct val="150000"/>
              </a:lnSpc>
              <a:buClr>
                <a:srgbClr val="E7E6E6">
                  <a:lumMod val="10000"/>
                </a:srgbClr>
              </a:buClr>
            </a:pPr>
            <a:r>
              <a:rPr lang="en-US" altLang="zh-CN" sz="900">
                <a:solidFill>
                  <a:schemeClr val="bg1">
                    <a:lumMod val="50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Lorem ipsum dolor sit amet, consectetuer adipiscing elit. Aenean commodo ligula eget dolor. Aenean massa. </a:t>
            </a:r>
            <a:endParaRPr lang="en-US" altLang="zh-CN" sz="900">
              <a:solidFill>
                <a:schemeClr val="bg1">
                  <a:lumMod val="50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30" name="矩形 29"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991181" y="3493671"/>
            <a:ext cx="1415772" cy="338554"/>
          </a:xfrm>
          <a:prstGeom prst="rect">
            <a:avLst/>
          </a:prstGeom>
        </p:spPr>
        <p:txBody>
          <a:bodyPr wrap="none">
            <a:spAutoFit/>
          </a:bodyPr>
          <a:lstStyle/>
          <a:p>
            <a:pPr algn="ctr"/>
            <a:r>
              <a:rPr lang="zh-CN" altLang="en-US" sz="16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rPr>
              <a:t>研究成果应用</a:t>
            </a:r>
            <a:endParaRPr lang="zh-CN" altLang="en-US" sz="16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1" name="矩形 30" descr="e7d195523061f1c09e9d68d7cf438b91ef959ecb14fc25d26BBA7F7DBC18E55DFF4014AF651F0BF2569D4B6C1DA7F1A4683A481403BD872FC687266AD13265C1DE7C373772FD8728ABDD69ADD03BFF5BE2862BC891DBB79E179C12B3C470BB1CA1B871AA08B865E62D50CBB83D42F71A13ABD8319583655FE924CD5413A64672C40FE421936BCC75CD08696492E3F826"/>
          <p:cNvSpPr/>
          <p:nvPr/>
        </p:nvSpPr>
        <p:spPr>
          <a:xfrm>
            <a:off x="3535250" y="3804782"/>
            <a:ext cx="2106319" cy="698268"/>
          </a:xfrm>
          <a:prstGeom prst="rect">
            <a:avLst/>
          </a:prstGeom>
        </p:spPr>
        <p:txBody>
          <a:bodyPr wrap="square">
            <a:spAutoFit/>
          </a:bodyPr>
          <a:lstStyle/>
          <a:p>
            <a:pPr algn="ctr">
              <a:lnSpc>
                <a:spcPct val="150000"/>
              </a:lnSpc>
              <a:buClr>
                <a:srgbClr val="E7E6E6">
                  <a:lumMod val="10000"/>
                </a:srgbClr>
              </a:buClr>
            </a:pPr>
            <a:r>
              <a:rPr lang="en-US" altLang="zh-CN" sz="900">
                <a:solidFill>
                  <a:schemeClr val="bg1">
                    <a:lumMod val="50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Lorem ipsum dolor sit amet, consectetuer adipiscing elit. Aenean commodo ligula eget dolor. Aenean massa. </a:t>
            </a:r>
            <a:endParaRPr lang="en-US" altLang="zh-CN" sz="900">
              <a:solidFill>
                <a:schemeClr val="bg1">
                  <a:lumMod val="50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32" name="矩形 31"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3880524" y="3493671"/>
            <a:ext cx="1415772" cy="338554"/>
          </a:xfrm>
          <a:prstGeom prst="rect">
            <a:avLst/>
          </a:prstGeom>
        </p:spPr>
        <p:txBody>
          <a:bodyPr wrap="none">
            <a:spAutoFit/>
          </a:bodyPr>
          <a:lstStyle/>
          <a:p>
            <a:pPr algn="ctr"/>
            <a:r>
              <a:rPr lang="zh-CN" altLang="en-US" sz="16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rPr>
              <a:t>研究成果应用</a:t>
            </a:r>
            <a:endParaRPr lang="zh-CN" altLang="en-US" sz="16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8" name="矩形 37" descr="e7d195523061f1c09e9d68d7cf438b91ef959ecb14fc25d26BBA7F7DBC18E55DFF4014AF651F0BF2569D4B6C1DA7F1A4683A481403BD872FC687266AD13265C1DE7C373772FD8728ABDD69ADD03BFF5BE2862BC891DBB79E179C12B3C470BB1CA1B871AA08B865E62D50CBB83D42F71A13ABD8319583655FE924CD5413A64672C40FE421936BCC75CD08696492E3F826"/>
          <p:cNvSpPr/>
          <p:nvPr/>
        </p:nvSpPr>
        <p:spPr>
          <a:xfrm>
            <a:off x="6567208" y="3832203"/>
            <a:ext cx="2106319" cy="698268"/>
          </a:xfrm>
          <a:prstGeom prst="rect">
            <a:avLst/>
          </a:prstGeom>
        </p:spPr>
        <p:txBody>
          <a:bodyPr wrap="square">
            <a:spAutoFit/>
          </a:bodyPr>
          <a:lstStyle/>
          <a:p>
            <a:pPr algn="ctr">
              <a:lnSpc>
                <a:spcPct val="150000"/>
              </a:lnSpc>
              <a:buClr>
                <a:srgbClr val="E7E6E6">
                  <a:lumMod val="10000"/>
                </a:srgbClr>
              </a:buClr>
            </a:pPr>
            <a:r>
              <a:rPr lang="en-US" altLang="zh-CN" sz="900">
                <a:solidFill>
                  <a:schemeClr val="bg1">
                    <a:lumMod val="50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Lorem ipsum dolor sit amet, consectetuer adipiscing elit. Aenean commodo ligula eget dolor. Aenean massa. </a:t>
            </a:r>
            <a:endParaRPr lang="en-US" altLang="zh-CN" sz="900">
              <a:solidFill>
                <a:schemeClr val="bg1">
                  <a:lumMod val="50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39" name="矩形 38"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912482" y="3493671"/>
            <a:ext cx="1415772" cy="338554"/>
          </a:xfrm>
          <a:prstGeom prst="rect">
            <a:avLst/>
          </a:prstGeom>
        </p:spPr>
        <p:txBody>
          <a:bodyPr wrap="none">
            <a:spAutoFit/>
          </a:bodyPr>
          <a:lstStyle/>
          <a:p>
            <a:pPr algn="ctr"/>
            <a:r>
              <a:rPr lang="zh-CN" altLang="en-US" sz="16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rPr>
              <a:t>研究成果应用</a:t>
            </a:r>
            <a:endParaRPr lang="zh-CN" altLang="en-US" sz="16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0" name="直接连接符 9"/>
          <p:cNvCxnSpPr/>
          <p:nvPr/>
        </p:nvCxnSpPr>
        <p:spPr>
          <a:xfrm>
            <a:off x="3147619" y="3620169"/>
            <a:ext cx="0" cy="858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227704" y="3620169"/>
            <a:ext cx="0" cy="858253"/>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3000">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251998" y="156103"/>
            <a:ext cx="5174193" cy="20005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700" spc="300">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rPr>
              <a:t>BACKGROUND AND SIGNIFICANCE OF THE SELECTED TOPIC</a:t>
            </a:r>
            <a:endParaRPr lang="en-US" altLang="zh-CN" sz="700" spc="300">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 name="矩形 1"/>
          <p:cNvSpPr/>
          <p:nvPr/>
        </p:nvSpPr>
        <p:spPr>
          <a:xfrm>
            <a:off x="3390252" y="1281554"/>
            <a:ext cx="2363496" cy="23634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 name="矩形 2"/>
          <p:cNvSpPr/>
          <p:nvPr/>
        </p:nvSpPr>
        <p:spPr>
          <a:xfrm>
            <a:off x="3679001" y="1401587"/>
            <a:ext cx="1859280" cy="2122805"/>
          </a:xfrm>
          <a:prstGeom prst="rect">
            <a:avLst/>
          </a:prstGeom>
        </p:spPr>
        <p:txBody>
          <a:bodyPr wrap="none">
            <a:spAutoFit/>
          </a:bodyPr>
          <a:lstStyle/>
          <a:p>
            <a:r>
              <a:rPr lang="zh-CN" altLang="en-US" sz="6600">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rPr>
              <a:t>总结</a:t>
            </a:r>
            <a:endParaRPr lang="zh-CN" altLang="en-US" sz="6600">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a:p>
            <a:r>
              <a:rPr lang="zh-CN" altLang="en-US" sz="6600">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rPr>
              <a:t>致谢</a:t>
            </a:r>
            <a:endParaRPr lang="zh-CN" altLang="en-US" sz="6600">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4" name="文本框 23"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038400" y="3832887"/>
            <a:ext cx="3067200" cy="20005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en-US" altLang="zh-CN" sz="700">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rPr>
              <a:t>BACKGROUND AND SIGNIFICANCE OF THE SELECTED TOPIC</a:t>
            </a:r>
            <a:endParaRPr lang="en-US" altLang="zh-CN" sz="700">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pic>
        <p:nvPicPr>
          <p:cNvPr id="6" name="图片 5"/>
          <p:cNvPicPr>
            <a:picLocks noChangeAspect="1"/>
          </p:cNvPicPr>
          <p:nvPr/>
        </p:nvPicPr>
        <p:blipFill>
          <a:blip r:embed="rId1"/>
          <a:stretch>
            <a:fillRect/>
          </a:stretch>
        </p:blipFill>
        <p:spPr>
          <a:xfrm>
            <a:off x="5827030" y="2157497"/>
            <a:ext cx="2975106" cy="2975106"/>
          </a:xfrm>
          <a:prstGeom prst="rect">
            <a:avLst/>
          </a:prstGeom>
        </p:spPr>
      </p:pic>
    </p:spTree>
  </p:cSld>
  <p:clrMapOvr>
    <a:masterClrMapping/>
  </p:clrMapOvr>
  <p:transition spd="slow" advTm="3000">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782888" y="126523"/>
            <a:ext cx="2670064" cy="400110"/>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20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rPr>
              <a:t>论文总结与致谢</a:t>
            </a:r>
            <a:endParaRPr lang="zh-CN" altLang="en-US" sz="20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2" name="矩形 21"/>
          <p:cNvSpPr/>
          <p:nvPr/>
        </p:nvSpPr>
        <p:spPr>
          <a:xfrm>
            <a:off x="782887" y="436868"/>
            <a:ext cx="2334293" cy="230832"/>
          </a:xfrm>
          <a:prstGeom prst="rect">
            <a:avLst/>
          </a:prstGeom>
        </p:spPr>
        <p:txBody>
          <a:bodyPr wrap="none">
            <a:spAutoFit/>
          </a:bodyPr>
          <a:lstStyle/>
          <a:p>
            <a:pPr lvl="0" fontAlgn="base">
              <a:spcBef>
                <a:spcPct val="0"/>
              </a:spcBef>
              <a:spcAft>
                <a:spcPct val="0"/>
              </a:spcAft>
              <a:defRPr/>
            </a:pPr>
            <a:r>
              <a:rPr lang="en-US" altLang="zh-CN" sz="9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rPr>
              <a:t>SUMMARY AND ACKNOWLEDGEMENT OF PAPER</a:t>
            </a:r>
            <a:endParaRPr lang="en-US" altLang="zh-CN" sz="9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6" name="矩形 25"/>
          <p:cNvSpPr/>
          <p:nvPr/>
        </p:nvSpPr>
        <p:spPr>
          <a:xfrm>
            <a:off x="284224" y="148496"/>
            <a:ext cx="466421" cy="46642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rPr>
              <a:t>肆</a:t>
            </a:r>
            <a:endParaRPr lang="zh-CN" altLang="en-US" sz="180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 name="矩形 1"/>
          <p:cNvSpPr/>
          <p:nvPr/>
        </p:nvSpPr>
        <p:spPr>
          <a:xfrm rot="5400000">
            <a:off x="374620" y="834866"/>
            <a:ext cx="946688" cy="112748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5" name="矩形 14"/>
          <p:cNvSpPr/>
          <p:nvPr/>
        </p:nvSpPr>
        <p:spPr>
          <a:xfrm rot="5400000">
            <a:off x="374620" y="1781553"/>
            <a:ext cx="946688" cy="11274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6" name="矩形 15"/>
          <p:cNvSpPr/>
          <p:nvPr/>
        </p:nvSpPr>
        <p:spPr>
          <a:xfrm rot="5400000">
            <a:off x="374620" y="2728241"/>
            <a:ext cx="946688" cy="112748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7" name="矩形 16"/>
          <p:cNvSpPr/>
          <p:nvPr/>
        </p:nvSpPr>
        <p:spPr>
          <a:xfrm rot="5400000">
            <a:off x="374620" y="3674928"/>
            <a:ext cx="946688" cy="11274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9" name="矩形 18" descr="e7d195523061f1c09e9d68d7cf438b91ef959ecb14fc25d26BBA7F7DBC18E55DFF4014AF651F0BF2569D4B6C1DA7F1A4683A481403BD872FC687266AD13265C1DE7C373772FD8728ABDD69ADD03BFF5BE2862BC891DBB79E179C12B3C470BB1CA1B871AA08B865E62D50CBB83D42F71A13ABD8319583655FE924CD5413A64672C40FE421936BCC75CD08696492E3F826"/>
          <p:cNvSpPr/>
          <p:nvPr/>
        </p:nvSpPr>
        <p:spPr>
          <a:xfrm>
            <a:off x="1788799" y="1361428"/>
            <a:ext cx="2912657" cy="486352"/>
          </a:xfrm>
          <a:prstGeom prst="rect">
            <a:avLst/>
          </a:prstGeom>
        </p:spPr>
        <p:txBody>
          <a:bodyPr wrap="square">
            <a:spAutoFit/>
          </a:bodyPr>
          <a:lstStyle/>
          <a:p>
            <a:pPr>
              <a:lnSpc>
                <a:spcPct val="150000"/>
              </a:lnSpc>
              <a:buClr>
                <a:srgbClr val="E7E6E6">
                  <a:lumMod val="10000"/>
                </a:srgbClr>
              </a:buClr>
            </a:pPr>
            <a:r>
              <a:rPr lang="en-US" altLang="zh-CN" sz="900">
                <a:solidFill>
                  <a:schemeClr val="bg1">
                    <a:lumMod val="50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Lorem ipsum dolor sit amet, consectetuer adipiscing elit. Aenean commodo ligula eget dolor. Aenean massa. </a:t>
            </a:r>
            <a:endParaRPr lang="en-US" altLang="zh-CN" sz="900">
              <a:solidFill>
                <a:schemeClr val="bg1">
                  <a:lumMod val="50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20" name="矩形 19"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1788799" y="1095258"/>
            <a:ext cx="1005403" cy="338554"/>
          </a:xfrm>
          <a:prstGeom prst="rect">
            <a:avLst/>
          </a:prstGeom>
        </p:spPr>
        <p:txBody>
          <a:bodyPr wrap="none">
            <a:spAutoFit/>
          </a:bodyPr>
          <a:lstStyle/>
          <a:p>
            <a:r>
              <a:rPr lang="zh-CN" altLang="en-US" sz="16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rPr>
              <a:t>论文总结</a:t>
            </a:r>
            <a:endParaRPr lang="zh-CN" altLang="en-US" sz="16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3" name="矩形 22" descr="e7d195523061f1c09e9d68d7cf438b91ef959ecb14fc25d26BBA7F7DBC18E55DFF4014AF651F0BF2569D4B6C1DA7F1A4683A481403BD872FC687266AD13265C1DE7C373772FD8728ABDD69ADD03BFF5BE2862BC891DBB79E179C12B3C470BB1CA1B871AA08B865E62D50CBB83D42F71A13ABD8319583655FE924CD5413A64672C40FE421936BCC75CD08696492E3F826"/>
          <p:cNvSpPr/>
          <p:nvPr/>
        </p:nvSpPr>
        <p:spPr>
          <a:xfrm>
            <a:off x="1788799" y="2269883"/>
            <a:ext cx="2912657" cy="486352"/>
          </a:xfrm>
          <a:prstGeom prst="rect">
            <a:avLst/>
          </a:prstGeom>
        </p:spPr>
        <p:txBody>
          <a:bodyPr wrap="square">
            <a:spAutoFit/>
          </a:bodyPr>
          <a:lstStyle/>
          <a:p>
            <a:pPr>
              <a:lnSpc>
                <a:spcPct val="150000"/>
              </a:lnSpc>
              <a:buClr>
                <a:srgbClr val="E7E6E6">
                  <a:lumMod val="10000"/>
                </a:srgbClr>
              </a:buClr>
            </a:pPr>
            <a:r>
              <a:rPr lang="en-US" altLang="zh-CN" sz="900">
                <a:solidFill>
                  <a:schemeClr val="bg1">
                    <a:lumMod val="50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Lorem ipsum dolor sit amet, consectetuer adipiscing elit. Aenean commodo ligula eget dolor. Aenean massa. </a:t>
            </a:r>
            <a:endParaRPr lang="en-US" altLang="zh-CN" sz="900">
              <a:solidFill>
                <a:schemeClr val="bg1">
                  <a:lumMod val="50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24" name="矩形 2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1788799" y="2003713"/>
            <a:ext cx="1005403" cy="338554"/>
          </a:xfrm>
          <a:prstGeom prst="rect">
            <a:avLst/>
          </a:prstGeom>
        </p:spPr>
        <p:txBody>
          <a:bodyPr wrap="none">
            <a:spAutoFit/>
          </a:bodyPr>
          <a:lstStyle/>
          <a:p>
            <a:r>
              <a:rPr lang="zh-CN" altLang="en-US" sz="16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rPr>
              <a:t>论文总结</a:t>
            </a:r>
            <a:endParaRPr lang="zh-CN" altLang="en-US" sz="16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5" name="矩形 24" descr="e7d195523061f1c09e9d68d7cf438b91ef959ecb14fc25d26BBA7F7DBC18E55DFF4014AF651F0BF2569D4B6C1DA7F1A4683A481403BD872FC687266AD13265C1DE7C373772FD8728ABDD69ADD03BFF5BE2862BC891DBB79E179C12B3C470BB1CA1B871AA08B865E62D50CBB83D42F71A13ABD8319583655FE924CD5413A64672C40FE421936BCC75CD08696492E3F826"/>
          <p:cNvSpPr/>
          <p:nvPr/>
        </p:nvSpPr>
        <p:spPr>
          <a:xfrm>
            <a:off x="1788799" y="3242140"/>
            <a:ext cx="2912657" cy="486352"/>
          </a:xfrm>
          <a:prstGeom prst="rect">
            <a:avLst/>
          </a:prstGeom>
        </p:spPr>
        <p:txBody>
          <a:bodyPr wrap="square">
            <a:spAutoFit/>
          </a:bodyPr>
          <a:lstStyle/>
          <a:p>
            <a:pPr>
              <a:lnSpc>
                <a:spcPct val="150000"/>
              </a:lnSpc>
              <a:buClr>
                <a:srgbClr val="E7E6E6">
                  <a:lumMod val="10000"/>
                </a:srgbClr>
              </a:buClr>
            </a:pPr>
            <a:r>
              <a:rPr lang="en-US" altLang="zh-CN" sz="900">
                <a:solidFill>
                  <a:schemeClr val="bg1">
                    <a:lumMod val="50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Lorem ipsum dolor sit amet, consectetuer adipiscing elit. Aenean commodo ligula eget dolor. Aenean massa. </a:t>
            </a:r>
            <a:endParaRPr lang="en-US" altLang="zh-CN" sz="900">
              <a:solidFill>
                <a:schemeClr val="bg1">
                  <a:lumMod val="50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27" name="矩形 26"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1788799" y="2975970"/>
            <a:ext cx="1005403" cy="338554"/>
          </a:xfrm>
          <a:prstGeom prst="rect">
            <a:avLst/>
          </a:prstGeom>
        </p:spPr>
        <p:txBody>
          <a:bodyPr wrap="none">
            <a:spAutoFit/>
          </a:bodyPr>
          <a:lstStyle/>
          <a:p>
            <a:r>
              <a:rPr lang="zh-CN" altLang="en-US" sz="16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rPr>
              <a:t>论文总结</a:t>
            </a:r>
            <a:endParaRPr lang="zh-CN" altLang="en-US" sz="16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8" name="矩形 27" descr="e7d195523061f1c09e9d68d7cf438b91ef959ecb14fc25d26BBA7F7DBC18E55DFF4014AF651F0BF2569D4B6C1DA7F1A4683A481403BD872FC687266AD13265C1DE7C373772FD8728ABDD69ADD03BFF5BE2862BC891DBB79E179C12B3C470BB1CA1B871AA08B865E62D50CBB83D42F71A13ABD8319583655FE924CD5413A64672C40FE421936BCC75CD08696492E3F826"/>
          <p:cNvSpPr/>
          <p:nvPr/>
        </p:nvSpPr>
        <p:spPr>
          <a:xfrm>
            <a:off x="1788799" y="4220280"/>
            <a:ext cx="2912657" cy="486352"/>
          </a:xfrm>
          <a:prstGeom prst="rect">
            <a:avLst/>
          </a:prstGeom>
        </p:spPr>
        <p:txBody>
          <a:bodyPr wrap="square">
            <a:spAutoFit/>
          </a:bodyPr>
          <a:lstStyle/>
          <a:p>
            <a:pPr>
              <a:lnSpc>
                <a:spcPct val="150000"/>
              </a:lnSpc>
              <a:buClr>
                <a:srgbClr val="E7E6E6">
                  <a:lumMod val="10000"/>
                </a:srgbClr>
              </a:buClr>
            </a:pPr>
            <a:r>
              <a:rPr lang="en-US" altLang="zh-CN" sz="900">
                <a:solidFill>
                  <a:schemeClr val="bg1">
                    <a:lumMod val="50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Lorem ipsum dolor sit amet, consectetuer adipiscing elit. Aenean commodo ligula eget dolor. Aenean massa. </a:t>
            </a:r>
            <a:endParaRPr lang="en-US" altLang="zh-CN" sz="900">
              <a:solidFill>
                <a:schemeClr val="bg1">
                  <a:lumMod val="50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33" name="矩形 32"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1788799" y="3954110"/>
            <a:ext cx="1005403" cy="338554"/>
          </a:xfrm>
          <a:prstGeom prst="rect">
            <a:avLst/>
          </a:prstGeom>
        </p:spPr>
        <p:txBody>
          <a:bodyPr wrap="none">
            <a:spAutoFit/>
          </a:bodyPr>
          <a:lstStyle/>
          <a:p>
            <a:r>
              <a:rPr lang="zh-CN" altLang="en-US" sz="16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rPr>
              <a:t>论文总结</a:t>
            </a:r>
            <a:endParaRPr lang="zh-CN" altLang="en-US" sz="16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0" name="AutoShape 59"/>
          <p:cNvSpPr/>
          <p:nvPr/>
        </p:nvSpPr>
        <p:spPr bwMode="auto">
          <a:xfrm>
            <a:off x="667783" y="1243326"/>
            <a:ext cx="360362" cy="358775"/>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1" name="AutoShape 112"/>
          <p:cNvSpPr/>
          <p:nvPr/>
        </p:nvSpPr>
        <p:spPr bwMode="auto">
          <a:xfrm>
            <a:off x="667783" y="3126541"/>
            <a:ext cx="360363" cy="35877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32" name="组合 31"/>
          <p:cNvGrpSpPr/>
          <p:nvPr/>
        </p:nvGrpSpPr>
        <p:grpSpPr>
          <a:xfrm>
            <a:off x="724559" y="4038348"/>
            <a:ext cx="246811" cy="359779"/>
            <a:chOff x="2528974" y="2863357"/>
            <a:chExt cx="246811" cy="359779"/>
          </a:xfrm>
          <a:solidFill>
            <a:schemeClr val="bg1"/>
          </a:solidFill>
        </p:grpSpPr>
        <p:sp>
          <p:nvSpPr>
            <p:cNvPr id="34"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5"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36" name="Group 124"/>
          <p:cNvGrpSpPr/>
          <p:nvPr/>
        </p:nvGrpSpPr>
        <p:grpSpPr>
          <a:xfrm>
            <a:off x="668075" y="2172990"/>
            <a:ext cx="359779" cy="302680"/>
            <a:chOff x="5368132" y="2625725"/>
            <a:chExt cx="465138" cy="391319"/>
          </a:xfrm>
          <a:solidFill>
            <a:schemeClr val="bg1"/>
          </a:solidFill>
        </p:grpSpPr>
        <p:sp>
          <p:nvSpPr>
            <p:cNvPr id="37"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8"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9"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pic>
        <p:nvPicPr>
          <p:cNvPr id="3"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5527686" y="408623"/>
            <a:ext cx="2879703" cy="4332605"/>
          </a:xfrm>
          <a:prstGeom prst="rect">
            <a:avLst/>
          </a:prstGeom>
        </p:spPr>
      </p:pic>
    </p:spTree>
  </p:cSld>
  <p:clrMapOvr>
    <a:masterClrMapping/>
  </p:clrMapOvr>
  <p:transition spd="slow" advTm="3000">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84480" y="126365"/>
            <a:ext cx="3168650" cy="541655"/>
            <a:chOff x="448" y="199"/>
            <a:chExt cx="4990" cy="853"/>
          </a:xfrm>
        </p:grpSpPr>
        <p:sp>
          <p:nvSpPr>
            <p:cNvPr id="21" name="文本框 2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233" y="199"/>
              <a:ext cx="4205" cy="630"/>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20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rPr>
                <a:t>论文总结与致谢</a:t>
              </a:r>
              <a:endParaRPr lang="zh-CN" altLang="en-US" sz="20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2" name="矩形 21"/>
            <p:cNvSpPr/>
            <p:nvPr/>
          </p:nvSpPr>
          <p:spPr>
            <a:xfrm>
              <a:off x="1233" y="688"/>
              <a:ext cx="3676" cy="364"/>
            </a:xfrm>
            <a:prstGeom prst="rect">
              <a:avLst/>
            </a:prstGeom>
          </p:spPr>
          <p:txBody>
            <a:bodyPr wrap="none">
              <a:spAutoFit/>
            </a:bodyPr>
            <a:lstStyle/>
            <a:p>
              <a:pPr lvl="0" fontAlgn="base">
                <a:spcBef>
                  <a:spcPct val="0"/>
                </a:spcBef>
                <a:spcAft>
                  <a:spcPct val="0"/>
                </a:spcAft>
                <a:defRPr/>
              </a:pPr>
              <a:r>
                <a:rPr lang="en-US" altLang="zh-CN" sz="9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rPr>
                <a:t>SUMMARY AND ACKNOWLEDGEMENT OF PAPER</a:t>
              </a:r>
              <a:endParaRPr lang="en-US" altLang="zh-CN" sz="9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6" name="矩形 25"/>
            <p:cNvSpPr/>
            <p:nvPr/>
          </p:nvSpPr>
          <p:spPr>
            <a:xfrm>
              <a:off x="448" y="234"/>
              <a:ext cx="735" cy="73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rPr>
                <a:t>肆</a:t>
              </a:r>
              <a:endParaRPr lang="zh-CN" altLang="en-US" sz="180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34" name="矩形 33" descr="e7d195523061f1c09e9d68d7cf438b91ef959ecb14fc25d26BBA7F7DBC18E55DFF4014AF651F0BF2569D4B6C1DA7F1A4683A481403BD872FC687266AD13265C1DE7C373772FD8728ABDD69ADD03BFF5BE2862BC891DBB79E179C12B3C470BB1CA1B871AA08B865E62D50CBB83D42F71A13ABD8319583655FE924CD5413A64672C40FE421936BCC75CD08696492E3F826"/>
          <p:cNvSpPr/>
          <p:nvPr/>
        </p:nvSpPr>
        <p:spPr>
          <a:xfrm>
            <a:off x="412885" y="1901240"/>
            <a:ext cx="2265001" cy="694101"/>
          </a:xfrm>
          <a:prstGeom prst="rect">
            <a:avLst/>
          </a:prstGeom>
        </p:spPr>
        <p:txBody>
          <a:bodyPr wrap="square">
            <a:spAutoFit/>
          </a:bodyPr>
          <a:lstStyle/>
          <a:p>
            <a:pPr algn="r">
              <a:lnSpc>
                <a:spcPct val="150000"/>
              </a:lnSpc>
              <a:buClr>
                <a:srgbClr val="E7E6E6">
                  <a:lumMod val="10000"/>
                </a:srgbClr>
              </a:buClr>
            </a:pPr>
            <a:r>
              <a:rPr lang="en-US" altLang="zh-CN" sz="900">
                <a:solidFill>
                  <a:schemeClr val="bg1">
                    <a:lumMod val="50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Lorem ipsum dolor sit amet, consectetuer adipiscing elit. Aenean commodo ligula eget dolor. Aenean massa. </a:t>
            </a:r>
            <a:endParaRPr lang="en-US" altLang="zh-CN" sz="900">
              <a:solidFill>
                <a:schemeClr val="bg1">
                  <a:lumMod val="50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35" name="矩形 34"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1672483" y="1625346"/>
            <a:ext cx="1005403" cy="338554"/>
          </a:xfrm>
          <a:prstGeom prst="rect">
            <a:avLst/>
          </a:prstGeom>
        </p:spPr>
        <p:txBody>
          <a:bodyPr wrap="none">
            <a:spAutoFit/>
          </a:bodyPr>
          <a:lstStyle/>
          <a:p>
            <a:pPr algn="r"/>
            <a:r>
              <a:rPr lang="zh-CN" altLang="en-US" sz="16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rPr>
              <a:t>论文总结</a:t>
            </a:r>
            <a:endParaRPr lang="zh-CN" altLang="en-US" sz="16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6" name="矩形 35" descr="e7d195523061f1c09e9d68d7cf438b91ef959ecb14fc25d26BBA7F7DBC18E55DFF4014AF651F0BF2569D4B6C1DA7F1A4683A481403BD872FC687266AD13265C1DE7C373772FD8728ABDD69ADD03BFF5BE2862BC891DBB79E179C12B3C470BB1CA1B871AA08B865E62D50CBB83D42F71A13ABD8319583655FE924CD5413A64672C40FE421936BCC75CD08696492E3F826"/>
          <p:cNvSpPr/>
          <p:nvPr/>
        </p:nvSpPr>
        <p:spPr>
          <a:xfrm>
            <a:off x="412885" y="3854459"/>
            <a:ext cx="2265001" cy="694101"/>
          </a:xfrm>
          <a:prstGeom prst="rect">
            <a:avLst/>
          </a:prstGeom>
        </p:spPr>
        <p:txBody>
          <a:bodyPr wrap="square">
            <a:spAutoFit/>
          </a:bodyPr>
          <a:lstStyle/>
          <a:p>
            <a:pPr algn="r">
              <a:lnSpc>
                <a:spcPct val="150000"/>
              </a:lnSpc>
              <a:buClr>
                <a:srgbClr val="E7E6E6">
                  <a:lumMod val="10000"/>
                </a:srgbClr>
              </a:buClr>
            </a:pPr>
            <a:r>
              <a:rPr lang="en-US" altLang="zh-CN" sz="900">
                <a:solidFill>
                  <a:schemeClr val="bg1">
                    <a:lumMod val="50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Lorem ipsum dolor sit amet, consectetuer adipiscing elit. Aenean commodo ligula eget dolor. Aenean massa. </a:t>
            </a:r>
            <a:endParaRPr lang="en-US" altLang="zh-CN" sz="900">
              <a:solidFill>
                <a:schemeClr val="bg1">
                  <a:lumMod val="50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37" name="矩形 36"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1672483" y="3578565"/>
            <a:ext cx="1005403" cy="338554"/>
          </a:xfrm>
          <a:prstGeom prst="rect">
            <a:avLst/>
          </a:prstGeom>
        </p:spPr>
        <p:txBody>
          <a:bodyPr wrap="none">
            <a:spAutoFit/>
          </a:bodyPr>
          <a:lstStyle/>
          <a:p>
            <a:pPr algn="r"/>
            <a:r>
              <a:rPr lang="zh-CN" altLang="en-US" sz="16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rPr>
              <a:t>论文总结</a:t>
            </a:r>
            <a:endParaRPr lang="zh-CN" altLang="en-US" sz="16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1" name="矩形 40" descr="e7d195523061f1c09e9d68d7cf438b91ef959ecb14fc25d26BBA7F7DBC18E55DFF4014AF651F0BF2569D4B6C1DA7F1A4683A481403BD872FC687266AD13265C1DE7C373772FD8728ABDD69ADD03BFF5BE2862BC891DBB79E179C12B3C470BB1CA1B871AA08B865E62D50CBB83D42F71A13ABD8319583655FE924CD5413A64672C40FE421936BCC75CD08696492E3F826"/>
          <p:cNvSpPr/>
          <p:nvPr/>
        </p:nvSpPr>
        <p:spPr>
          <a:xfrm>
            <a:off x="6531428" y="1922719"/>
            <a:ext cx="2379663" cy="694101"/>
          </a:xfrm>
          <a:prstGeom prst="rect">
            <a:avLst/>
          </a:prstGeom>
        </p:spPr>
        <p:txBody>
          <a:bodyPr wrap="square">
            <a:spAutoFit/>
          </a:bodyPr>
          <a:lstStyle/>
          <a:p>
            <a:pPr>
              <a:lnSpc>
                <a:spcPct val="150000"/>
              </a:lnSpc>
              <a:buClr>
                <a:srgbClr val="E7E6E6">
                  <a:lumMod val="10000"/>
                </a:srgbClr>
              </a:buClr>
            </a:pPr>
            <a:r>
              <a:rPr lang="en-US" altLang="zh-CN" sz="900">
                <a:solidFill>
                  <a:schemeClr val="bg1">
                    <a:lumMod val="50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Lorem ipsum dolor sit amet, consectetuer adipiscing elit. Aenean commodo ligula eget dolor. Aenean massa. </a:t>
            </a:r>
            <a:endParaRPr lang="en-US" altLang="zh-CN" sz="900">
              <a:solidFill>
                <a:schemeClr val="bg1">
                  <a:lumMod val="50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42" name="矩形 41"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531428" y="1646825"/>
            <a:ext cx="1005403" cy="338554"/>
          </a:xfrm>
          <a:prstGeom prst="rect">
            <a:avLst/>
          </a:prstGeom>
        </p:spPr>
        <p:txBody>
          <a:bodyPr wrap="none">
            <a:spAutoFit/>
          </a:bodyPr>
          <a:lstStyle/>
          <a:p>
            <a:r>
              <a:rPr lang="zh-CN" altLang="en-US" sz="16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rPr>
              <a:t>论文总结</a:t>
            </a:r>
            <a:endParaRPr lang="zh-CN" altLang="en-US" sz="16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3" name="矩形 42" descr="e7d195523061f1c09e9d68d7cf438b91ef959ecb14fc25d26BBA7F7DBC18E55DFF4014AF651F0BF2569D4B6C1DA7F1A4683A481403BD872FC687266AD13265C1DE7C373772FD8728ABDD69ADD03BFF5BE2862BC891DBB79E179C12B3C470BB1CA1B871AA08B865E62D50CBB83D42F71A13ABD8319583655FE924CD5413A64672C40FE421936BCC75CD08696492E3F826"/>
          <p:cNvSpPr/>
          <p:nvPr/>
        </p:nvSpPr>
        <p:spPr>
          <a:xfrm>
            <a:off x="6531428" y="3875938"/>
            <a:ext cx="2379663" cy="694101"/>
          </a:xfrm>
          <a:prstGeom prst="rect">
            <a:avLst/>
          </a:prstGeom>
        </p:spPr>
        <p:txBody>
          <a:bodyPr wrap="square">
            <a:spAutoFit/>
          </a:bodyPr>
          <a:lstStyle/>
          <a:p>
            <a:pPr>
              <a:lnSpc>
                <a:spcPct val="150000"/>
              </a:lnSpc>
              <a:buClr>
                <a:srgbClr val="E7E6E6">
                  <a:lumMod val="10000"/>
                </a:srgbClr>
              </a:buClr>
            </a:pPr>
            <a:r>
              <a:rPr lang="en-US" altLang="zh-CN" sz="900">
                <a:solidFill>
                  <a:schemeClr val="bg1">
                    <a:lumMod val="50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Lorem ipsum dolor sit amet, consectetuer adipiscing elit. Aenean commodo ligula eget dolor. Aenean massa. </a:t>
            </a:r>
            <a:endParaRPr lang="en-US" altLang="zh-CN" sz="900">
              <a:solidFill>
                <a:schemeClr val="bg1">
                  <a:lumMod val="50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44" name="矩形 4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531428" y="3600044"/>
            <a:ext cx="1005403" cy="338554"/>
          </a:xfrm>
          <a:prstGeom prst="rect">
            <a:avLst/>
          </a:prstGeom>
        </p:spPr>
        <p:txBody>
          <a:bodyPr wrap="none">
            <a:spAutoFit/>
          </a:bodyPr>
          <a:lstStyle/>
          <a:p>
            <a:r>
              <a:rPr lang="zh-CN" altLang="en-US" sz="16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rPr>
              <a:t>论文总结</a:t>
            </a:r>
            <a:endParaRPr lang="zh-CN" altLang="en-US" sz="16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pic>
        <p:nvPicPr>
          <p:cNvPr id="8" name="图片 7" descr="C:\Users\Administrator\Desktop\插画商务办公\QQ图片20181226154656.jpgQQ图片20181226154656"/>
          <p:cNvPicPr/>
          <p:nvPr/>
        </p:nvPicPr>
        <p:blipFill rotWithShape="1">
          <a:blip r:embed="rId1"/>
          <a:srcRect/>
          <a:stretch>
            <a:fillRect/>
          </a:stretch>
        </p:blipFill>
        <p:spPr>
          <a:xfrm>
            <a:off x="3129280" y="1529715"/>
            <a:ext cx="2818130" cy="3040380"/>
          </a:xfrm>
          <a:prstGeom prst="ellipse">
            <a:avLst/>
          </a:prstGeom>
        </p:spPr>
      </p:pic>
      <p:sp>
        <p:nvSpPr>
          <p:cNvPr id="9" name="椭圆 8"/>
          <p:cNvSpPr/>
          <p:nvPr/>
        </p:nvSpPr>
        <p:spPr>
          <a:xfrm>
            <a:off x="3081477" y="1766413"/>
            <a:ext cx="657726" cy="65772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5" name="椭圆 44"/>
          <p:cNvSpPr/>
          <p:nvPr/>
        </p:nvSpPr>
        <p:spPr>
          <a:xfrm>
            <a:off x="5325981" y="1816102"/>
            <a:ext cx="657726" cy="65772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6" name="椭圆 45"/>
          <p:cNvSpPr/>
          <p:nvPr/>
        </p:nvSpPr>
        <p:spPr>
          <a:xfrm>
            <a:off x="3045493" y="3645464"/>
            <a:ext cx="657726" cy="65772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7" name="椭圆 46"/>
          <p:cNvSpPr/>
          <p:nvPr/>
        </p:nvSpPr>
        <p:spPr>
          <a:xfrm>
            <a:off x="5289775" y="3645464"/>
            <a:ext cx="657726" cy="65772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8" name="AutoShape 59"/>
          <p:cNvSpPr/>
          <p:nvPr/>
        </p:nvSpPr>
        <p:spPr bwMode="auto">
          <a:xfrm>
            <a:off x="5471157" y="1963900"/>
            <a:ext cx="283550" cy="28230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9" name="AutoShape 112"/>
          <p:cNvSpPr/>
          <p:nvPr/>
        </p:nvSpPr>
        <p:spPr bwMode="auto">
          <a:xfrm>
            <a:off x="5460874" y="3832225"/>
            <a:ext cx="283551" cy="28230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50" name="组合 49"/>
          <p:cNvGrpSpPr/>
          <p:nvPr/>
        </p:nvGrpSpPr>
        <p:grpSpPr>
          <a:xfrm>
            <a:off x="3276960" y="3842196"/>
            <a:ext cx="194203" cy="283092"/>
            <a:chOff x="2528974" y="2863357"/>
            <a:chExt cx="246811" cy="359779"/>
          </a:xfrm>
          <a:solidFill>
            <a:schemeClr val="bg1"/>
          </a:solidFill>
        </p:grpSpPr>
        <p:sp>
          <p:nvSpPr>
            <p:cNvPr id="51"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2"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53" name="Group 124"/>
          <p:cNvGrpSpPr/>
          <p:nvPr/>
        </p:nvGrpSpPr>
        <p:grpSpPr>
          <a:xfrm>
            <a:off x="3268794" y="1947798"/>
            <a:ext cx="283092" cy="238164"/>
            <a:chOff x="5368132" y="2625725"/>
            <a:chExt cx="465138" cy="391319"/>
          </a:xfrm>
          <a:solidFill>
            <a:schemeClr val="bg1"/>
          </a:solidFill>
        </p:grpSpPr>
        <p:sp>
          <p:nvSpPr>
            <p:cNvPr id="54"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5"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6"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Tree>
  </p:cSld>
  <p:clrMapOvr>
    <a:masterClrMapping/>
  </p:clrMapOvr>
  <p:transition spd="slow" advTm="3000">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1" cstate="print">
            <a:extLst>
              <a:ext uri="{28A0092B-C50C-407E-A947-70E740481C1C}">
                <a14:useLocalDpi xmlns:a14="http://schemas.microsoft.com/office/drawing/2010/main" val="0"/>
              </a:ext>
            </a:extLst>
          </a:blip>
          <a:srcRect l="26093" t="21557" r="495" b="874"/>
          <a:stretch>
            <a:fillRect/>
          </a:stretch>
        </p:blipFill>
        <p:spPr>
          <a:xfrm>
            <a:off x="801383" y="1827980"/>
            <a:ext cx="3447011" cy="2428261"/>
          </a:xfrm>
          <a:prstGeom prst="rect">
            <a:avLst/>
          </a:prstGeom>
          <a:effectLst>
            <a:outerShdw blurRad="63500" algn="ctr" rotWithShape="0">
              <a:prstClr val="black">
                <a:alpha val="40000"/>
              </a:prstClr>
            </a:outerShdw>
          </a:effectLst>
        </p:spPr>
      </p:pic>
      <p:sp>
        <p:nvSpPr>
          <p:cNvPr id="9" name="Shape 2546"/>
          <p:cNvSpPr/>
          <p:nvPr/>
        </p:nvSpPr>
        <p:spPr>
          <a:xfrm>
            <a:off x="5971899" y="1835785"/>
            <a:ext cx="278839" cy="228141"/>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rgbClr val="414955"/>
          </a:solidFill>
          <a:ln w="12700">
            <a:noFill/>
            <a:miter lim="400000"/>
          </a:ln>
        </p:spPr>
        <p:txBody>
          <a:bodyPr lIns="14283" tIns="14283" rIns="14283" bIns="14283"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0" name="Shape 2551"/>
          <p:cNvSpPr/>
          <p:nvPr/>
        </p:nvSpPr>
        <p:spPr>
          <a:xfrm>
            <a:off x="6643305" y="1810436"/>
            <a:ext cx="278839" cy="278839"/>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6"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rgbClr val="414955"/>
          </a:solidFill>
          <a:ln w="12700">
            <a:noFill/>
            <a:miter lim="400000"/>
          </a:ln>
        </p:spPr>
        <p:txBody>
          <a:bodyPr lIns="14283" tIns="14283" rIns="14283" bIns="14283"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1" name="Shape 2553"/>
          <p:cNvSpPr/>
          <p:nvPr/>
        </p:nvSpPr>
        <p:spPr>
          <a:xfrm>
            <a:off x="6643305" y="3251291"/>
            <a:ext cx="278839" cy="253490"/>
          </a:xfrm>
          <a:custGeom>
            <a:avLst/>
            <a:gdLst/>
            <a:ahLst/>
            <a:cxnLst>
              <a:cxn ang="0">
                <a:pos x="wd2" y="hd2"/>
              </a:cxn>
              <a:cxn ang="5400000">
                <a:pos x="wd2" y="hd2"/>
              </a:cxn>
              <a:cxn ang="10800000">
                <a:pos x="wd2" y="hd2"/>
              </a:cxn>
              <a:cxn ang="16200000">
                <a:pos x="wd2" y="hd2"/>
              </a:cxn>
            </a:cxnLst>
            <a:rect l="0" t="0" r="r" b="b"/>
            <a:pathLst>
              <a:path w="21600" h="21600" extrusionOk="0">
                <a:moveTo>
                  <a:pt x="15709" y="8100"/>
                </a:moveTo>
                <a:cubicBezTo>
                  <a:pt x="14896" y="8100"/>
                  <a:pt x="14236" y="8826"/>
                  <a:pt x="14236" y="9720"/>
                </a:cubicBezTo>
                <a:cubicBezTo>
                  <a:pt x="14236" y="10615"/>
                  <a:pt x="14896" y="11340"/>
                  <a:pt x="15709" y="11340"/>
                </a:cubicBezTo>
                <a:cubicBezTo>
                  <a:pt x="16522" y="11340"/>
                  <a:pt x="17182" y="10615"/>
                  <a:pt x="17182" y="9720"/>
                </a:cubicBezTo>
                <a:cubicBezTo>
                  <a:pt x="17182" y="8826"/>
                  <a:pt x="16522" y="8100"/>
                  <a:pt x="15709" y="8100"/>
                </a:cubicBezTo>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moveTo>
                  <a:pt x="10800" y="8100"/>
                </a:moveTo>
                <a:cubicBezTo>
                  <a:pt x="9987" y="8100"/>
                  <a:pt x="9327" y="8826"/>
                  <a:pt x="9327" y="9720"/>
                </a:cubicBezTo>
                <a:cubicBezTo>
                  <a:pt x="9327" y="10615"/>
                  <a:pt x="9987" y="11340"/>
                  <a:pt x="10800" y="11340"/>
                </a:cubicBezTo>
                <a:cubicBezTo>
                  <a:pt x="11613" y="11340"/>
                  <a:pt x="12273" y="10615"/>
                  <a:pt x="12273" y="9720"/>
                </a:cubicBezTo>
                <a:cubicBezTo>
                  <a:pt x="12273" y="8826"/>
                  <a:pt x="11613" y="8100"/>
                  <a:pt x="10800" y="8100"/>
                </a:cubicBezTo>
                <a:moveTo>
                  <a:pt x="5891" y="8100"/>
                </a:moveTo>
                <a:cubicBezTo>
                  <a:pt x="5078" y="8100"/>
                  <a:pt x="4418" y="8826"/>
                  <a:pt x="4418" y="9720"/>
                </a:cubicBezTo>
                <a:cubicBezTo>
                  <a:pt x="4418" y="10615"/>
                  <a:pt x="5078" y="11340"/>
                  <a:pt x="5891" y="11340"/>
                </a:cubicBezTo>
                <a:cubicBezTo>
                  <a:pt x="6704" y="11340"/>
                  <a:pt x="7364" y="10615"/>
                  <a:pt x="7364" y="9720"/>
                </a:cubicBezTo>
                <a:cubicBezTo>
                  <a:pt x="7364" y="8826"/>
                  <a:pt x="6704" y="8100"/>
                  <a:pt x="5891" y="8100"/>
                </a:cubicBezTo>
              </a:path>
            </a:pathLst>
          </a:custGeom>
          <a:solidFill>
            <a:srgbClr val="414955"/>
          </a:solidFill>
          <a:ln w="12700">
            <a:noFill/>
            <a:miter lim="400000"/>
          </a:ln>
        </p:spPr>
        <p:txBody>
          <a:bodyPr lIns="14283" tIns="14283" rIns="14283" bIns="14283"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4" name="Shape 2562"/>
          <p:cNvSpPr/>
          <p:nvPr/>
        </p:nvSpPr>
        <p:spPr>
          <a:xfrm>
            <a:off x="5886174" y="3201450"/>
            <a:ext cx="278839" cy="278839"/>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rgbClr val="414955"/>
          </a:solidFill>
          <a:ln w="12700">
            <a:noFill/>
            <a:miter lim="400000"/>
          </a:ln>
        </p:spPr>
        <p:txBody>
          <a:bodyPr lIns="14283" tIns="14283" rIns="14283" bIns="14283"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5" name="Straight Connector 15"/>
          <p:cNvCxnSpPr/>
          <p:nvPr/>
        </p:nvCxnSpPr>
        <p:spPr>
          <a:xfrm flipH="1">
            <a:off x="6444761" y="1835785"/>
            <a:ext cx="4523" cy="1049690"/>
          </a:xfrm>
          <a:prstGeom prst="line">
            <a:avLst/>
          </a:prstGeom>
          <a:ln>
            <a:solidFill>
              <a:srgbClr val="414955"/>
            </a:solidFill>
          </a:ln>
        </p:spPr>
        <p:style>
          <a:lnRef idx="1">
            <a:schemeClr val="accent1"/>
          </a:lnRef>
          <a:fillRef idx="0">
            <a:schemeClr val="accent1"/>
          </a:fillRef>
          <a:effectRef idx="0">
            <a:schemeClr val="accent1"/>
          </a:effectRef>
          <a:fontRef idx="minor">
            <a:schemeClr val="tx1"/>
          </a:fontRef>
        </p:style>
      </p:cxnSp>
      <p:cxnSp>
        <p:nvCxnSpPr>
          <p:cNvPr id="16" name="Straight Connector 25"/>
          <p:cNvCxnSpPr/>
          <p:nvPr/>
        </p:nvCxnSpPr>
        <p:spPr>
          <a:xfrm flipH="1">
            <a:off x="6656901" y="2958940"/>
            <a:ext cx="1317653" cy="0"/>
          </a:xfrm>
          <a:prstGeom prst="line">
            <a:avLst/>
          </a:prstGeom>
          <a:ln>
            <a:solidFill>
              <a:srgbClr val="414955"/>
            </a:solidFill>
          </a:ln>
        </p:spPr>
        <p:style>
          <a:lnRef idx="1">
            <a:schemeClr val="accent1"/>
          </a:lnRef>
          <a:fillRef idx="0">
            <a:schemeClr val="accent1"/>
          </a:fillRef>
          <a:effectRef idx="0">
            <a:schemeClr val="accent1"/>
          </a:effectRef>
          <a:fontRef idx="minor">
            <a:schemeClr val="tx1"/>
          </a:fontRef>
        </p:style>
      </p:cxnSp>
      <p:cxnSp>
        <p:nvCxnSpPr>
          <p:cNvPr id="17" name="Straight Connector 31"/>
          <p:cNvCxnSpPr/>
          <p:nvPr/>
        </p:nvCxnSpPr>
        <p:spPr>
          <a:xfrm flipH="1">
            <a:off x="4919489" y="2958940"/>
            <a:ext cx="1317653" cy="0"/>
          </a:xfrm>
          <a:prstGeom prst="line">
            <a:avLst/>
          </a:prstGeom>
          <a:ln>
            <a:solidFill>
              <a:srgbClr val="414955"/>
            </a:solidFill>
          </a:ln>
        </p:spPr>
        <p:style>
          <a:lnRef idx="1">
            <a:schemeClr val="accent1"/>
          </a:lnRef>
          <a:fillRef idx="0">
            <a:schemeClr val="accent1"/>
          </a:fillRef>
          <a:effectRef idx="0">
            <a:schemeClr val="accent1"/>
          </a:effectRef>
          <a:fontRef idx="minor">
            <a:schemeClr val="tx1"/>
          </a:fontRef>
        </p:style>
      </p:cxnSp>
      <p:cxnSp>
        <p:nvCxnSpPr>
          <p:cNvPr id="18" name="Straight Connector 32"/>
          <p:cNvCxnSpPr/>
          <p:nvPr/>
        </p:nvCxnSpPr>
        <p:spPr>
          <a:xfrm flipH="1">
            <a:off x="6438037" y="3118131"/>
            <a:ext cx="4523" cy="1049690"/>
          </a:xfrm>
          <a:prstGeom prst="line">
            <a:avLst/>
          </a:prstGeom>
          <a:ln>
            <a:solidFill>
              <a:srgbClr val="414955"/>
            </a:solidFill>
          </a:ln>
        </p:spPr>
        <p:style>
          <a:lnRef idx="1">
            <a:schemeClr val="accent1"/>
          </a:lnRef>
          <a:fillRef idx="0">
            <a:schemeClr val="accent1"/>
          </a:fillRef>
          <a:effectRef idx="0">
            <a:schemeClr val="accent1"/>
          </a:effectRef>
          <a:fontRef idx="minor">
            <a:schemeClr val="tx1"/>
          </a:fontRef>
        </p:style>
      </p:cxnSp>
      <p:sp>
        <p:nvSpPr>
          <p:cNvPr id="19" name="Rectangle 11"/>
          <p:cNvSpPr/>
          <p:nvPr/>
        </p:nvSpPr>
        <p:spPr>
          <a:xfrm>
            <a:off x="6577028" y="2341927"/>
            <a:ext cx="1838996" cy="610235"/>
          </a:xfrm>
          <a:prstGeom prst="rect">
            <a:avLst/>
          </a:prstGeom>
        </p:spPr>
        <p:txBody>
          <a:bodyPr wrap="square">
            <a:spAutoFit/>
          </a:bodyPr>
          <a:lstStyle/>
          <a:p>
            <a:pPr>
              <a:lnSpc>
                <a:spcPct val="125000"/>
              </a:lnSpc>
            </a:pPr>
            <a:r>
              <a:rPr lang="zh-CN" altLang="en-US" sz="9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点击文本框即可进行编辑输入相关内容点击文本框即可进行编辑输入相关内容</a:t>
            </a:r>
            <a:endParaRPr lang="zh-CN" altLang="en-US" sz="9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0" name="Rectangle 11"/>
          <p:cNvSpPr/>
          <p:nvPr/>
        </p:nvSpPr>
        <p:spPr>
          <a:xfrm>
            <a:off x="6577028" y="2136942"/>
            <a:ext cx="1012186" cy="311624"/>
          </a:xfrm>
          <a:prstGeom prst="rect">
            <a:avLst/>
          </a:prstGeom>
        </p:spPr>
        <p:txBody>
          <a:bodyPr wrap="square">
            <a:spAutoFit/>
          </a:bodyPr>
          <a:lstStyle/>
          <a:p>
            <a:pPr>
              <a:lnSpc>
                <a:spcPct val="125000"/>
              </a:lnSpc>
            </a:pPr>
            <a:r>
              <a:rPr lang="zh-CN" altLang="en-US" sz="1200" b="1" dirty="0">
                <a:solidFill>
                  <a:schemeClr val="tx1">
                    <a:lumMod val="75000"/>
                    <a:lumOff val="25000"/>
                  </a:schemeClr>
                </a:solidFill>
                <a:latin typeface="字魂58号-创中黑" panose="00000500000000000000" pitchFamily="2" charset="-122"/>
                <a:ea typeface="字魂58号-创中黑" panose="00000500000000000000" pitchFamily="2" charset="-122"/>
                <a:cs typeface="Arial" panose="020B0604020202020204" pitchFamily="34" charset="0"/>
                <a:sym typeface="字魂58号-创中黑" panose="00000500000000000000" pitchFamily="2" charset="-122"/>
              </a:rPr>
              <a:t>添加标题</a:t>
            </a:r>
            <a:endParaRPr lang="zh-CN" altLang="en-US" sz="1200" b="1" dirty="0">
              <a:solidFill>
                <a:schemeClr val="tx1">
                  <a:lumMod val="75000"/>
                  <a:lumOff val="25000"/>
                </a:schemeClr>
              </a:solidFill>
              <a:latin typeface="字魂58号-创中黑" panose="00000500000000000000" pitchFamily="2" charset="-122"/>
              <a:ea typeface="字魂58号-创中黑" panose="00000500000000000000" pitchFamily="2" charset="-122"/>
              <a:cs typeface="Arial" panose="020B0604020202020204" pitchFamily="34" charset="0"/>
              <a:sym typeface="字魂58号-创中黑" panose="00000500000000000000" pitchFamily="2" charset="-122"/>
            </a:endParaRPr>
          </a:p>
        </p:txBody>
      </p:sp>
      <p:sp>
        <p:nvSpPr>
          <p:cNvPr id="21" name="Rectangle 11"/>
          <p:cNvSpPr/>
          <p:nvPr/>
        </p:nvSpPr>
        <p:spPr>
          <a:xfrm>
            <a:off x="6577028" y="3676123"/>
            <a:ext cx="1838996" cy="610235"/>
          </a:xfrm>
          <a:prstGeom prst="rect">
            <a:avLst/>
          </a:prstGeom>
        </p:spPr>
        <p:txBody>
          <a:bodyPr wrap="square">
            <a:spAutoFit/>
          </a:bodyPr>
          <a:lstStyle/>
          <a:p>
            <a:pPr>
              <a:lnSpc>
                <a:spcPct val="125000"/>
              </a:lnSpc>
            </a:pPr>
            <a:r>
              <a:rPr lang="zh-CN" altLang="en-US" sz="9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点击文本框即可进行编辑输入相关内容点击文本框即可进行编辑输入相关内容</a:t>
            </a:r>
            <a:endParaRPr lang="zh-CN" altLang="en-US" sz="9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2" name="Rectangle 11"/>
          <p:cNvSpPr/>
          <p:nvPr/>
        </p:nvSpPr>
        <p:spPr>
          <a:xfrm>
            <a:off x="6577028" y="3471138"/>
            <a:ext cx="1012186" cy="311624"/>
          </a:xfrm>
          <a:prstGeom prst="rect">
            <a:avLst/>
          </a:prstGeom>
        </p:spPr>
        <p:txBody>
          <a:bodyPr wrap="square">
            <a:spAutoFit/>
          </a:bodyPr>
          <a:lstStyle/>
          <a:p>
            <a:pPr>
              <a:lnSpc>
                <a:spcPct val="125000"/>
              </a:lnSpc>
            </a:pPr>
            <a:r>
              <a:rPr lang="zh-CN" altLang="en-US" sz="1200" b="1" dirty="0">
                <a:solidFill>
                  <a:schemeClr val="tx1">
                    <a:lumMod val="75000"/>
                    <a:lumOff val="25000"/>
                  </a:schemeClr>
                </a:solidFill>
                <a:latin typeface="字魂58号-创中黑" panose="00000500000000000000" pitchFamily="2" charset="-122"/>
                <a:ea typeface="字魂58号-创中黑" panose="00000500000000000000" pitchFamily="2" charset="-122"/>
                <a:cs typeface="Arial" panose="020B0604020202020204" pitchFamily="34" charset="0"/>
                <a:sym typeface="字魂58号-创中黑" panose="00000500000000000000" pitchFamily="2" charset="-122"/>
              </a:rPr>
              <a:t>添加标题</a:t>
            </a:r>
            <a:endParaRPr lang="zh-CN" altLang="en-US" sz="1200" b="1" dirty="0">
              <a:solidFill>
                <a:schemeClr val="tx1">
                  <a:lumMod val="75000"/>
                  <a:lumOff val="25000"/>
                </a:schemeClr>
              </a:solidFill>
              <a:latin typeface="字魂58号-创中黑" panose="00000500000000000000" pitchFamily="2" charset="-122"/>
              <a:ea typeface="字魂58号-创中黑" panose="00000500000000000000" pitchFamily="2" charset="-122"/>
              <a:cs typeface="Arial" panose="020B0604020202020204" pitchFamily="34" charset="0"/>
              <a:sym typeface="字魂58号-创中黑" panose="00000500000000000000" pitchFamily="2" charset="-122"/>
            </a:endParaRPr>
          </a:p>
        </p:txBody>
      </p:sp>
      <p:sp>
        <p:nvSpPr>
          <p:cNvPr id="23" name="Rectangle 11"/>
          <p:cNvSpPr/>
          <p:nvPr/>
        </p:nvSpPr>
        <p:spPr>
          <a:xfrm>
            <a:off x="4516076" y="2341927"/>
            <a:ext cx="1838996" cy="610235"/>
          </a:xfrm>
          <a:prstGeom prst="rect">
            <a:avLst/>
          </a:prstGeom>
        </p:spPr>
        <p:txBody>
          <a:bodyPr wrap="square">
            <a:spAutoFit/>
          </a:bodyPr>
          <a:lstStyle/>
          <a:p>
            <a:pPr algn="r">
              <a:lnSpc>
                <a:spcPct val="125000"/>
              </a:lnSpc>
            </a:pPr>
            <a:r>
              <a:rPr lang="zh-CN" altLang="en-US" sz="9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点击文本框即可进行编辑输入相关内容点击文本框即可进行编辑输入相关内容</a:t>
            </a:r>
            <a:endParaRPr lang="zh-CN" altLang="en-US" sz="9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4" name="Rectangle 11"/>
          <p:cNvSpPr/>
          <p:nvPr/>
        </p:nvSpPr>
        <p:spPr>
          <a:xfrm>
            <a:off x="5342887" y="2136942"/>
            <a:ext cx="1012186" cy="311624"/>
          </a:xfrm>
          <a:prstGeom prst="rect">
            <a:avLst/>
          </a:prstGeom>
        </p:spPr>
        <p:txBody>
          <a:bodyPr wrap="square">
            <a:spAutoFit/>
          </a:bodyPr>
          <a:lstStyle/>
          <a:p>
            <a:pPr algn="r">
              <a:lnSpc>
                <a:spcPct val="125000"/>
              </a:lnSpc>
            </a:pPr>
            <a:r>
              <a:rPr lang="zh-CN" altLang="en-US" sz="1200" b="1" dirty="0">
                <a:solidFill>
                  <a:schemeClr val="tx1">
                    <a:lumMod val="75000"/>
                    <a:lumOff val="25000"/>
                  </a:schemeClr>
                </a:solidFill>
                <a:latin typeface="字魂58号-创中黑" panose="00000500000000000000" pitchFamily="2" charset="-122"/>
                <a:ea typeface="字魂58号-创中黑" panose="00000500000000000000" pitchFamily="2" charset="-122"/>
                <a:cs typeface="Arial" panose="020B0604020202020204" pitchFamily="34" charset="0"/>
                <a:sym typeface="字魂58号-创中黑" panose="00000500000000000000" pitchFamily="2" charset="-122"/>
              </a:rPr>
              <a:t>添加标题</a:t>
            </a:r>
            <a:endParaRPr lang="zh-CN" altLang="en-US" sz="1200" b="1" dirty="0">
              <a:solidFill>
                <a:schemeClr val="tx1">
                  <a:lumMod val="75000"/>
                  <a:lumOff val="25000"/>
                </a:schemeClr>
              </a:solidFill>
              <a:latin typeface="字魂58号-创中黑" panose="00000500000000000000" pitchFamily="2" charset="-122"/>
              <a:ea typeface="字魂58号-创中黑" panose="00000500000000000000" pitchFamily="2" charset="-122"/>
              <a:cs typeface="Arial" panose="020B0604020202020204" pitchFamily="34" charset="0"/>
              <a:sym typeface="字魂58号-创中黑" panose="00000500000000000000" pitchFamily="2" charset="-122"/>
            </a:endParaRPr>
          </a:p>
        </p:txBody>
      </p:sp>
      <p:sp>
        <p:nvSpPr>
          <p:cNvPr id="25" name="Rectangle 11"/>
          <p:cNvSpPr/>
          <p:nvPr/>
        </p:nvSpPr>
        <p:spPr>
          <a:xfrm>
            <a:off x="4516076" y="3676123"/>
            <a:ext cx="1838996" cy="610235"/>
          </a:xfrm>
          <a:prstGeom prst="rect">
            <a:avLst/>
          </a:prstGeom>
        </p:spPr>
        <p:txBody>
          <a:bodyPr wrap="square">
            <a:spAutoFit/>
          </a:bodyPr>
          <a:lstStyle/>
          <a:p>
            <a:pPr algn="r">
              <a:lnSpc>
                <a:spcPct val="125000"/>
              </a:lnSpc>
            </a:pPr>
            <a:r>
              <a:rPr lang="zh-CN" altLang="en-US" sz="9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点击文本框即可进行编辑输入相关内容点击文本框即可进行编辑输入相关内容</a:t>
            </a:r>
            <a:endParaRPr lang="zh-CN" altLang="en-US" sz="9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6" name="Rectangle 11"/>
          <p:cNvSpPr/>
          <p:nvPr/>
        </p:nvSpPr>
        <p:spPr>
          <a:xfrm>
            <a:off x="5342887" y="3471138"/>
            <a:ext cx="1012186" cy="311624"/>
          </a:xfrm>
          <a:prstGeom prst="rect">
            <a:avLst/>
          </a:prstGeom>
        </p:spPr>
        <p:txBody>
          <a:bodyPr wrap="square">
            <a:spAutoFit/>
          </a:bodyPr>
          <a:lstStyle/>
          <a:p>
            <a:pPr algn="r">
              <a:lnSpc>
                <a:spcPct val="125000"/>
              </a:lnSpc>
            </a:pPr>
            <a:r>
              <a:rPr lang="zh-CN" altLang="en-US" sz="1200" b="1" dirty="0">
                <a:solidFill>
                  <a:schemeClr val="tx1">
                    <a:lumMod val="75000"/>
                    <a:lumOff val="25000"/>
                  </a:schemeClr>
                </a:solidFill>
                <a:latin typeface="字魂58号-创中黑" panose="00000500000000000000" pitchFamily="2" charset="-122"/>
                <a:ea typeface="字魂58号-创中黑" panose="00000500000000000000" pitchFamily="2" charset="-122"/>
                <a:cs typeface="Arial" panose="020B0604020202020204" pitchFamily="34" charset="0"/>
                <a:sym typeface="字魂58号-创中黑" panose="00000500000000000000" pitchFamily="2" charset="-122"/>
              </a:rPr>
              <a:t>添加标题</a:t>
            </a:r>
            <a:endParaRPr lang="zh-CN" altLang="en-US" sz="1200" b="1" dirty="0">
              <a:solidFill>
                <a:schemeClr val="tx1">
                  <a:lumMod val="75000"/>
                  <a:lumOff val="25000"/>
                </a:schemeClr>
              </a:solidFill>
              <a:latin typeface="字魂58号-创中黑" panose="00000500000000000000" pitchFamily="2" charset="-122"/>
              <a:ea typeface="字魂58号-创中黑" panose="00000500000000000000" pitchFamily="2" charset="-122"/>
              <a:cs typeface="Arial" panose="020B0604020202020204" pitchFamily="34" charset="0"/>
              <a:sym typeface="字魂58号-创中黑" panose="00000500000000000000" pitchFamily="2" charset="-122"/>
            </a:endParaRPr>
          </a:p>
        </p:txBody>
      </p:sp>
      <p:pic>
        <p:nvPicPr>
          <p:cNvPr id="27" name="图片 26" descr="C:\Users\Administrator\Desktop\插画商务办公\QQ图片20181226154631.jpgQQ图片20181226154631"/>
          <p:cNvPicPr>
            <a:picLocks noChangeAspect="1"/>
          </p:cNvPicPr>
          <p:nvPr/>
        </p:nvPicPr>
        <p:blipFill rotWithShape="1">
          <a:blip r:embed="rId2"/>
          <a:srcRect/>
          <a:stretch>
            <a:fillRect/>
          </a:stretch>
        </p:blipFill>
        <p:spPr>
          <a:xfrm>
            <a:off x="801382" y="1853388"/>
            <a:ext cx="3447011" cy="2377440"/>
          </a:xfrm>
          <a:prstGeom prst="rect">
            <a:avLst/>
          </a:prstGeom>
        </p:spPr>
      </p:pic>
      <p:grpSp>
        <p:nvGrpSpPr>
          <p:cNvPr id="2" name="组合 1"/>
          <p:cNvGrpSpPr/>
          <p:nvPr/>
        </p:nvGrpSpPr>
        <p:grpSpPr>
          <a:xfrm>
            <a:off x="284480" y="126365"/>
            <a:ext cx="3168650" cy="541655"/>
            <a:chOff x="448" y="199"/>
            <a:chExt cx="4990" cy="853"/>
          </a:xfrm>
        </p:grpSpPr>
        <p:sp>
          <p:nvSpPr>
            <p:cNvPr id="3" name="文本框 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233" y="199"/>
              <a:ext cx="4205" cy="628"/>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20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rPr>
                <a:t>论文总结与致谢</a:t>
              </a:r>
              <a:endParaRPr lang="zh-CN" altLang="en-US" sz="20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 name="矩形 3"/>
            <p:cNvSpPr/>
            <p:nvPr/>
          </p:nvSpPr>
          <p:spPr>
            <a:xfrm>
              <a:off x="1233" y="688"/>
              <a:ext cx="3676" cy="364"/>
            </a:xfrm>
            <a:prstGeom prst="rect">
              <a:avLst/>
            </a:prstGeom>
          </p:spPr>
          <p:txBody>
            <a:bodyPr wrap="none">
              <a:spAutoFit/>
            </a:bodyPr>
            <a:lstStyle/>
            <a:p>
              <a:pPr lvl="0" fontAlgn="base">
                <a:spcBef>
                  <a:spcPct val="0"/>
                </a:spcBef>
                <a:spcAft>
                  <a:spcPct val="0"/>
                </a:spcAft>
                <a:defRPr/>
              </a:pPr>
              <a:r>
                <a:rPr lang="en-US" altLang="zh-CN" sz="9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rPr>
                <a:t>SUMMARY AND ACKNOWLEDGEMENT OF PAPER</a:t>
              </a:r>
              <a:endParaRPr lang="en-US" altLang="zh-CN" sz="9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 name="矩形 4"/>
            <p:cNvSpPr/>
            <p:nvPr/>
          </p:nvSpPr>
          <p:spPr>
            <a:xfrm>
              <a:off x="448" y="234"/>
              <a:ext cx="735" cy="73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rPr>
                <a:t>肆</a:t>
              </a:r>
              <a:endParaRPr lang="zh-CN" altLang="en-US" sz="1800">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Tree>
  </p:cSld>
  <p:clrMapOvr>
    <a:masterClrMapping/>
  </p:clrMapOvr>
  <p:transition spd="slow" advTm="3000">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835574" y="684307"/>
            <a:ext cx="124425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itchFamily="2" charset="-122"/>
              </a:defRPr>
            </a:lvl1pPr>
            <a:lvl2pPr marL="742950" indent="-285750" defTabSz="514350">
              <a:defRPr sz="1300">
                <a:solidFill>
                  <a:schemeClr val="tx1"/>
                </a:solidFill>
                <a:latin typeface="Calibri" panose="020F0502020204030204" pitchFamily="34" charset="0"/>
                <a:ea typeface="宋体" pitchFamily="2" charset="-122"/>
              </a:defRPr>
            </a:lvl2pPr>
            <a:lvl3pPr marL="1143000" indent="-228600" defTabSz="514350">
              <a:defRPr sz="1300">
                <a:solidFill>
                  <a:schemeClr val="tx1"/>
                </a:solidFill>
                <a:latin typeface="Calibri" panose="020F0502020204030204" pitchFamily="34" charset="0"/>
                <a:ea typeface="宋体" pitchFamily="2" charset="-122"/>
              </a:defRPr>
            </a:lvl3pPr>
            <a:lvl4pPr marL="1600200" indent="-228600" defTabSz="514350">
              <a:defRPr sz="1300">
                <a:solidFill>
                  <a:schemeClr val="tx1"/>
                </a:solidFill>
                <a:latin typeface="Calibri" panose="020F0502020204030204" pitchFamily="34" charset="0"/>
                <a:ea typeface="宋体" pitchFamily="2" charset="-122"/>
              </a:defRPr>
            </a:lvl4pPr>
            <a:lvl5pPr marL="2057400" indent="-228600" defTabSz="514350">
              <a:defRPr sz="1300">
                <a:solidFill>
                  <a:schemeClr val="tx1"/>
                </a:solidFill>
                <a:latin typeface="Calibri" panose="020F0502020204030204" pitchFamily="34" charset="0"/>
                <a:ea typeface="宋体"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itchFamily="2" charset="-122"/>
              </a:defRPr>
            </a:lvl9pPr>
          </a:lstStyle>
          <a:p>
            <a:pPr fontAlgn="base">
              <a:spcBef>
                <a:spcPct val="0"/>
              </a:spcBef>
              <a:spcAft>
                <a:spcPct val="0"/>
              </a:spcAft>
            </a:pPr>
            <a:r>
              <a:rPr lang="zh-CN" altLang="en-US" sz="3600">
                <a:solidFill>
                  <a:srgbClr val="353535"/>
                </a:solidFill>
                <a:latin typeface="字魂58号-创中黑" panose="00000500000000000000" pitchFamily="2" charset="-122"/>
                <a:ea typeface="字魂58号-创中黑" panose="00000500000000000000" pitchFamily="2" charset="-122"/>
                <a:sym typeface="字魂58号-创中黑" panose="00000500000000000000" pitchFamily="2" charset="-122"/>
              </a:rPr>
              <a:t>目 录</a:t>
            </a:r>
            <a:endParaRPr lang="zh-CN" altLang="en-US" sz="3600">
              <a:solidFill>
                <a:srgbClr val="353535"/>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 name="矩形 1"/>
          <p:cNvSpPr/>
          <p:nvPr/>
        </p:nvSpPr>
        <p:spPr>
          <a:xfrm>
            <a:off x="3504565" y="637359"/>
            <a:ext cx="2133600" cy="740229"/>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0" name="文本框 9"/>
          <p:cNvSpPr txBox="1">
            <a:spLocks noChangeArrowheads="1"/>
          </p:cNvSpPr>
          <p:nvPr/>
        </p:nvSpPr>
        <p:spPr bwMode="auto">
          <a:xfrm>
            <a:off x="5299074" y="2009297"/>
            <a:ext cx="21884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800">
                <a:solidFill>
                  <a:schemeClr val="accent1">
                    <a:lumMod val="7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02\</a:t>
            </a:r>
            <a:r>
              <a:rPr lang="zh-CN" altLang="en-US" sz="1800">
                <a:solidFill>
                  <a:schemeClr val="accent1">
                    <a:lumMod val="7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研究方法及过程</a:t>
            </a:r>
            <a:endParaRPr lang="zh-CN" altLang="en-US" sz="1800">
              <a:solidFill>
                <a:schemeClr val="accent1">
                  <a:lumMod val="7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1" name="文本框 6"/>
          <p:cNvSpPr txBox="1">
            <a:spLocks noChangeArrowheads="1"/>
          </p:cNvSpPr>
          <p:nvPr/>
        </p:nvSpPr>
        <p:spPr bwMode="auto">
          <a:xfrm>
            <a:off x="882673" y="2009297"/>
            <a:ext cx="23968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800">
                <a:solidFill>
                  <a:schemeClr val="accent1">
                    <a:lumMod val="7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01\</a:t>
            </a:r>
            <a:r>
              <a:rPr lang="zh-CN" altLang="en-US" sz="1800">
                <a:solidFill>
                  <a:schemeClr val="accent1">
                    <a:lumMod val="7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选题的背景与意义</a:t>
            </a:r>
            <a:endParaRPr lang="zh-CN" altLang="en-US" sz="1800">
              <a:solidFill>
                <a:schemeClr val="accent1">
                  <a:lumMod val="7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3" name="文本框 6"/>
          <p:cNvSpPr txBox="1">
            <a:spLocks noChangeArrowheads="1"/>
          </p:cNvSpPr>
          <p:nvPr/>
        </p:nvSpPr>
        <p:spPr bwMode="auto">
          <a:xfrm>
            <a:off x="5299074" y="3362865"/>
            <a:ext cx="21900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800">
                <a:solidFill>
                  <a:schemeClr val="accent1">
                    <a:lumMod val="7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04\</a:t>
            </a:r>
            <a:r>
              <a:rPr lang="zh-CN" altLang="en-US" sz="1800">
                <a:solidFill>
                  <a:schemeClr val="accent1">
                    <a:lumMod val="7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论文总结与致谢</a:t>
            </a:r>
            <a:endParaRPr lang="zh-CN" altLang="en-US" sz="1800">
              <a:solidFill>
                <a:schemeClr val="accent1">
                  <a:lumMod val="7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3" name="文本框 22"/>
          <p:cNvSpPr txBox="1">
            <a:spLocks noChangeArrowheads="1"/>
          </p:cNvSpPr>
          <p:nvPr/>
        </p:nvSpPr>
        <p:spPr bwMode="auto">
          <a:xfrm>
            <a:off x="882673" y="3362865"/>
            <a:ext cx="2858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800">
                <a:solidFill>
                  <a:schemeClr val="accent1">
                    <a:lumMod val="7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03\</a:t>
            </a:r>
            <a:r>
              <a:rPr lang="zh-CN" altLang="en-US" sz="1800">
                <a:solidFill>
                  <a:schemeClr val="accent1">
                    <a:lumMod val="7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研究成果展示及其应用</a:t>
            </a:r>
            <a:endParaRPr lang="zh-CN" altLang="en-US" sz="1800">
              <a:solidFill>
                <a:schemeClr val="accent1">
                  <a:lumMod val="7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5" name="文本框 2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882674" y="2425956"/>
            <a:ext cx="3067200" cy="20005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en-US" altLang="zh-CN" sz="700">
                <a:solidFill>
                  <a:srgbClr val="353535"/>
                </a:solidFill>
                <a:latin typeface="字魂58号-创中黑" panose="00000500000000000000" pitchFamily="2" charset="-122"/>
                <a:ea typeface="字魂58号-创中黑" panose="00000500000000000000" pitchFamily="2" charset="-122"/>
                <a:sym typeface="字魂58号-创中黑" panose="00000500000000000000" pitchFamily="2" charset="-122"/>
              </a:rPr>
              <a:t>BACKGROUND AND SIGNIFICANCE OF THE SELECTED TOPIC</a:t>
            </a:r>
            <a:endParaRPr lang="en-US" altLang="zh-CN" sz="700">
              <a:solidFill>
                <a:srgbClr val="353535"/>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6" name="文本框 2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342618" y="2403655"/>
            <a:ext cx="2275040" cy="20005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en-US" altLang="zh-CN" sz="700">
                <a:solidFill>
                  <a:srgbClr val="353535"/>
                </a:solidFill>
                <a:latin typeface="字魂58号-创中黑" panose="00000500000000000000" pitchFamily="2" charset="-122"/>
                <a:ea typeface="字魂58号-创中黑" panose="00000500000000000000" pitchFamily="2" charset="-122"/>
                <a:sym typeface="字魂58号-创中黑" panose="00000500000000000000" pitchFamily="2" charset="-122"/>
              </a:rPr>
              <a:t>RESEARCH METHODS AND PROCESSES</a:t>
            </a:r>
            <a:endParaRPr lang="en-US" altLang="zh-CN" sz="700">
              <a:solidFill>
                <a:srgbClr val="353535"/>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7" name="文本框 2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882674" y="3732197"/>
            <a:ext cx="3067200" cy="20005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en-US" altLang="zh-CN" sz="700">
                <a:solidFill>
                  <a:srgbClr val="353535"/>
                </a:solidFill>
                <a:latin typeface="字魂58号-创中黑" panose="00000500000000000000" pitchFamily="2" charset="-122"/>
                <a:ea typeface="字魂58号-创中黑" panose="00000500000000000000" pitchFamily="2" charset="-122"/>
                <a:sym typeface="字魂58号-创中黑" panose="00000500000000000000" pitchFamily="2" charset="-122"/>
              </a:rPr>
              <a:t>RESEARCH RESULTS DISPLAY AND APPLICATION</a:t>
            </a:r>
            <a:endParaRPr lang="en-US" altLang="zh-CN" sz="700">
              <a:solidFill>
                <a:srgbClr val="353535"/>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2" name="文本框 3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342618" y="3732196"/>
            <a:ext cx="3067200" cy="20005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en-US" altLang="zh-CN" sz="700">
                <a:solidFill>
                  <a:srgbClr val="353535"/>
                </a:solidFill>
                <a:latin typeface="字魂58号-创中黑" panose="00000500000000000000" pitchFamily="2" charset="-122"/>
                <a:ea typeface="字魂58号-创中黑" panose="00000500000000000000" pitchFamily="2" charset="-122"/>
                <a:sym typeface="字魂58号-创中黑" panose="00000500000000000000" pitchFamily="2" charset="-122"/>
              </a:rPr>
              <a:t>SUMMARY AND ACKNOWLEDGEMENT OF PAPER</a:t>
            </a:r>
            <a:endParaRPr lang="en-US" altLang="zh-CN" sz="700">
              <a:solidFill>
                <a:srgbClr val="353535"/>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p:transition spd="slow" advTm="3000">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xm66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037687" y="1849544"/>
            <a:ext cx="7281423" cy="1706880"/>
          </a:xfrm>
          <a:prstGeom prst="rect">
            <a:avLst/>
          </a:prstGeom>
        </p:spPr>
        <p:txBody>
          <a:bodyPr wrap="square">
            <a:spAutoFit/>
          </a:bodyPr>
          <a:lstStyle/>
          <a:p>
            <a:pPr>
              <a:lnSpc>
                <a:spcPct val="150000"/>
              </a:lnSpc>
            </a:pPr>
            <a:r>
              <a:rPr lang="zh-CN" altLang="en-US" sz="140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       这次的毕业论文设计总结是在我的指导老师</a:t>
            </a:r>
            <a:r>
              <a:rPr lang="en-US" altLang="zh-CN" sz="140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XX</a:t>
            </a:r>
            <a:r>
              <a:rPr lang="zh-CN" altLang="en-US" sz="140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老师亲切关怀和悉心指导下完成的。从毕业设计选题到设计完成，熊猫老师给予了我耐心指导与细心关怀，有了</a:t>
            </a:r>
            <a:r>
              <a:rPr lang="en-US" altLang="zh-CN" sz="140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XX</a:t>
            </a:r>
            <a:r>
              <a:rPr lang="zh-CN" altLang="en-US" sz="140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老师耐心指导与细心关怀我才不会在设计的过程中迷失方向，失去前进动力。</a:t>
            </a:r>
            <a:endParaRPr lang="en-US" altLang="zh-CN" sz="140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a:p>
            <a:pPr>
              <a:lnSpc>
                <a:spcPct val="150000"/>
              </a:lnSpc>
            </a:pPr>
            <a:r>
              <a:rPr lang="en-US" altLang="zh-CN" sz="140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XX</a:t>
            </a:r>
            <a:r>
              <a:rPr lang="zh-CN" altLang="en-US" sz="140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老师有严肃的科学态度，严谨的治学精神和精益求精的工作作风，这些都是我所需要学习的，感谢</a:t>
            </a:r>
            <a:r>
              <a:rPr lang="en-US" altLang="zh-CN" sz="140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XX</a:t>
            </a:r>
            <a:r>
              <a:rPr lang="zh-CN" altLang="en-US" sz="140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老师给予了我这样一个学习机会，谢谢</a:t>
            </a:r>
            <a:r>
              <a:rPr lang="en-US" altLang="zh-CN" sz="140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a:t>
            </a:r>
            <a:endParaRPr lang="en-US" altLang="zh-CN" sz="140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7" name="xm66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782955" y="3557905"/>
            <a:ext cx="7506970" cy="711733"/>
          </a:xfrm>
          <a:prstGeom prst="rect">
            <a:avLst/>
          </a:prstGeom>
        </p:spPr>
        <p:txBody>
          <a:bodyPr wrap="square">
            <a:spAutoFit/>
          </a:bodyPr>
          <a:lstStyle/>
          <a:p>
            <a:pPr lvl="0">
              <a:lnSpc>
                <a:spcPct val="150000"/>
              </a:lnSpc>
            </a:pPr>
            <a:r>
              <a:rPr lang="zh-CN" altLang="en-US" sz="140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       感谢与我并肩作战的舍友与同学们，感谢关心我支持我的朋友们，感谢学校领导、老师们，感谢你们给予我的帮助与关怀</a:t>
            </a:r>
            <a:r>
              <a:rPr lang="en-US" altLang="zh-CN" sz="140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a:t>
            </a:r>
            <a:r>
              <a:rPr lang="zh-CN" altLang="en-US" sz="140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 特别感谢学院四年来为我提供的良好学习环境，谢谢</a:t>
            </a:r>
            <a:r>
              <a:rPr lang="en-US" altLang="zh-CN" sz="140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a:t>
            </a:r>
            <a:endParaRPr lang="zh-CN" altLang="en-US" sz="140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6" name="矩形: 圆角 25"/>
          <p:cNvSpPr/>
          <p:nvPr/>
        </p:nvSpPr>
        <p:spPr>
          <a:xfrm>
            <a:off x="357051" y="1586884"/>
            <a:ext cx="8429897" cy="2891245"/>
          </a:xfrm>
          <a:prstGeom prst="roundRect">
            <a:avLst>
              <a:gd name="adj" fmla="val 8534"/>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7" name="椭圆 26"/>
          <p:cNvSpPr/>
          <p:nvPr/>
        </p:nvSpPr>
        <p:spPr>
          <a:xfrm>
            <a:off x="153083" y="1420933"/>
            <a:ext cx="996447" cy="996447"/>
          </a:xfrm>
          <a:prstGeom prst="ellipse">
            <a:avLst/>
          </a:prstGeom>
          <a:ln w="57150">
            <a:solidFill>
              <a:srgbClr val="FBF6F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8" name="文本框 2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93503" y="1463273"/>
            <a:ext cx="744184" cy="95410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lvl="0" algn="ctr" defTabSz="514350" fontAlgn="base">
              <a:spcBef>
                <a:spcPct val="0"/>
              </a:spcBef>
              <a:spcAft>
                <a:spcPct val="0"/>
              </a:spcAft>
              <a:tabLst>
                <a:tab pos="2149475" algn="l"/>
              </a:tabLst>
            </a:pPr>
            <a:r>
              <a:rPr lang="zh-CN" altLang="en-US" sz="280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致谢</a:t>
            </a:r>
            <a:endParaRPr lang="zh-CN" altLang="en-US" sz="280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0" name="文本框 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782888" y="126523"/>
            <a:ext cx="2670064" cy="400110"/>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20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rPr>
              <a:t>论文总结与致谢</a:t>
            </a:r>
            <a:endParaRPr lang="zh-CN" altLang="en-US" sz="20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1" name="矩形 10"/>
          <p:cNvSpPr/>
          <p:nvPr/>
        </p:nvSpPr>
        <p:spPr>
          <a:xfrm>
            <a:off x="782887" y="436868"/>
            <a:ext cx="2334293" cy="230832"/>
          </a:xfrm>
          <a:prstGeom prst="rect">
            <a:avLst/>
          </a:prstGeom>
        </p:spPr>
        <p:txBody>
          <a:bodyPr wrap="none">
            <a:spAutoFit/>
          </a:bodyPr>
          <a:lstStyle/>
          <a:p>
            <a:pPr lvl="0" fontAlgn="base">
              <a:spcBef>
                <a:spcPct val="0"/>
              </a:spcBef>
              <a:spcAft>
                <a:spcPct val="0"/>
              </a:spcAft>
              <a:defRPr/>
            </a:pPr>
            <a:r>
              <a:rPr lang="en-US" altLang="zh-CN" sz="9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rPr>
              <a:t>SUMMARY AND ACKNOWLEDGEMENT OF PAPER</a:t>
            </a:r>
            <a:endParaRPr lang="en-US" altLang="zh-CN" sz="9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2" name="矩形 11"/>
          <p:cNvSpPr/>
          <p:nvPr/>
        </p:nvSpPr>
        <p:spPr>
          <a:xfrm>
            <a:off x="284224" y="148496"/>
            <a:ext cx="466421" cy="46642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rPr>
              <a:t>肆</a:t>
            </a:r>
            <a:endParaRPr lang="zh-CN" altLang="en-US" sz="180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pic>
        <p:nvPicPr>
          <p:cNvPr id="5" name="图片 4" descr="b5ca0f54237f4e5fa3f09cb5a19a8f90"/>
          <p:cNvPicPr>
            <a:picLocks noChangeAspect="1"/>
          </p:cNvPicPr>
          <p:nvPr/>
        </p:nvPicPr>
        <p:blipFill>
          <a:blip r:embed="rId1"/>
          <a:stretch>
            <a:fillRect/>
          </a:stretch>
        </p:blipFill>
        <p:spPr>
          <a:xfrm>
            <a:off x="7855585" y="879475"/>
            <a:ext cx="838375" cy="970407"/>
          </a:xfrm>
          <a:prstGeom prst="rect">
            <a:avLst/>
          </a:prstGeom>
        </p:spPr>
      </p:pic>
    </p:spTree>
  </p:cSld>
  <p:clrMapOvr>
    <a:masterClrMapping/>
  </p:clrMapOvr>
  <p:transition spd="slow" advTm="3000">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203479" y="475625"/>
            <a:ext cx="5143500" cy="5143500"/>
          </a:xfrm>
          <a:prstGeom prst="rect">
            <a:avLst/>
          </a:prstGeom>
        </p:spPr>
      </p:pic>
      <p:sp>
        <p:nvSpPr>
          <p:cNvPr id="24" name="文本框 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601327" y="1977282"/>
            <a:ext cx="491987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itchFamily="2" charset="-122"/>
              </a:defRPr>
            </a:lvl1pPr>
            <a:lvl2pPr marL="742950" indent="-285750" defTabSz="514350">
              <a:defRPr sz="1300">
                <a:solidFill>
                  <a:schemeClr val="tx1"/>
                </a:solidFill>
                <a:latin typeface="Calibri" panose="020F0502020204030204" pitchFamily="34" charset="0"/>
                <a:ea typeface="宋体" pitchFamily="2" charset="-122"/>
              </a:defRPr>
            </a:lvl2pPr>
            <a:lvl3pPr marL="1143000" indent="-228600" defTabSz="514350">
              <a:defRPr sz="1300">
                <a:solidFill>
                  <a:schemeClr val="tx1"/>
                </a:solidFill>
                <a:latin typeface="Calibri" panose="020F0502020204030204" pitchFamily="34" charset="0"/>
                <a:ea typeface="宋体" pitchFamily="2" charset="-122"/>
              </a:defRPr>
            </a:lvl3pPr>
            <a:lvl4pPr marL="1600200" indent="-228600" defTabSz="514350">
              <a:defRPr sz="1300">
                <a:solidFill>
                  <a:schemeClr val="tx1"/>
                </a:solidFill>
                <a:latin typeface="Calibri" panose="020F0502020204030204" pitchFamily="34" charset="0"/>
                <a:ea typeface="宋体" pitchFamily="2" charset="-122"/>
              </a:defRPr>
            </a:lvl4pPr>
            <a:lvl5pPr marL="2057400" indent="-228600" defTabSz="514350">
              <a:defRPr sz="1300">
                <a:solidFill>
                  <a:schemeClr val="tx1"/>
                </a:solidFill>
                <a:latin typeface="Calibri" panose="020F0502020204030204" pitchFamily="34" charset="0"/>
                <a:ea typeface="宋体"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itchFamily="2" charset="-122"/>
              </a:defRPr>
            </a:lvl9pPr>
          </a:lstStyle>
          <a:p>
            <a:pPr fontAlgn="base">
              <a:spcBef>
                <a:spcPct val="0"/>
              </a:spcBef>
              <a:spcAft>
                <a:spcPct val="0"/>
              </a:spcAft>
            </a:pPr>
            <a:r>
              <a:rPr lang="zh-CN" altLang="en-US" sz="3600" kern="8000" spc="100" dirty="0">
                <a:solidFill>
                  <a:srgbClr val="353535"/>
                </a:solidFill>
                <a:latin typeface="字魂58号-创中黑" panose="00000500000000000000" pitchFamily="2" charset="-122"/>
                <a:ea typeface="字魂58号-创中黑" panose="00000500000000000000" pitchFamily="2" charset="-122"/>
                <a:sym typeface="字魂58号-创中黑" panose="00000500000000000000" pitchFamily="2" charset="-122"/>
              </a:rPr>
              <a:t>简约毕业论文答辩模板</a:t>
            </a:r>
            <a:endParaRPr lang="zh-CN" altLang="en-US" sz="3600" kern="8000" spc="100" dirty="0">
              <a:solidFill>
                <a:srgbClr val="353535"/>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2" name="xm66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122494" y="2736157"/>
            <a:ext cx="3627050" cy="2308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900" spc="300" dirty="0">
                <a:solidFill>
                  <a:srgbClr val="4C4C4C"/>
                </a:solidFill>
                <a:latin typeface="字魂58号-创中黑" panose="00000500000000000000" pitchFamily="2" charset="-122"/>
                <a:ea typeface="字魂58号-创中黑" panose="00000500000000000000" pitchFamily="2" charset="-122"/>
                <a:sym typeface="字魂58号-创中黑" panose="00000500000000000000" pitchFamily="2" charset="-122"/>
              </a:rPr>
              <a:t>Elegant And Simple Reply Template</a:t>
            </a:r>
            <a:endParaRPr lang="en-US" altLang="zh-CN" sz="900" spc="300" dirty="0">
              <a:solidFill>
                <a:srgbClr val="4C4C4C"/>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4" name="组合 3"/>
          <p:cNvGrpSpPr/>
          <p:nvPr/>
        </p:nvGrpSpPr>
        <p:grpSpPr>
          <a:xfrm>
            <a:off x="1027844" y="3197237"/>
            <a:ext cx="3816350" cy="393065"/>
            <a:chOff x="4384" y="5423"/>
            <a:chExt cx="6010" cy="619"/>
          </a:xfrm>
        </p:grpSpPr>
        <p:grpSp>
          <p:nvGrpSpPr>
            <p:cNvPr id="13" name="xm666"/>
            <p:cNvGrpSpPr/>
            <p:nvPr/>
          </p:nvGrpSpPr>
          <p:grpSpPr>
            <a:xfrm>
              <a:off x="4384" y="5482"/>
              <a:ext cx="560" cy="560"/>
              <a:chOff x="712464" y="3381858"/>
              <a:chExt cx="355571" cy="355571"/>
            </a:xfrm>
          </p:grpSpPr>
          <p:sp>
            <p:nvSpPr>
              <p:cNvPr id="14" name="椭圆 13"/>
              <p:cNvSpPr/>
              <p:nvPr/>
            </p:nvSpPr>
            <p:spPr>
              <a:xfrm>
                <a:off x="712464" y="3381858"/>
                <a:ext cx="355571" cy="3555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5" name="Freeform 5"/>
              <p:cNvSpPr>
                <a:spLocks noEditPoints="1"/>
              </p:cNvSpPr>
              <p:nvPr/>
            </p:nvSpPr>
            <p:spPr bwMode="auto">
              <a:xfrm>
                <a:off x="826867" y="3452381"/>
                <a:ext cx="126765" cy="214524"/>
              </a:xfrm>
              <a:custGeom>
                <a:avLst/>
                <a:gdLst>
                  <a:gd name="T0" fmla="*/ 340 w 381"/>
                  <a:gd name="T1" fmla="*/ 360 h 645"/>
                  <a:gd name="T2" fmla="*/ 41 w 381"/>
                  <a:gd name="T3" fmla="*/ 360 h 645"/>
                  <a:gd name="T4" fmla="*/ 6 w 381"/>
                  <a:gd name="T5" fmla="*/ 328 h 645"/>
                  <a:gd name="T6" fmla="*/ 1 w 381"/>
                  <a:gd name="T7" fmla="*/ 273 h 645"/>
                  <a:gd name="T8" fmla="*/ 19 w 381"/>
                  <a:gd name="T9" fmla="*/ 254 h 645"/>
                  <a:gd name="T10" fmla="*/ 362 w 381"/>
                  <a:gd name="T11" fmla="*/ 254 h 645"/>
                  <a:gd name="T12" fmla="*/ 380 w 381"/>
                  <a:gd name="T13" fmla="*/ 273 h 645"/>
                  <a:gd name="T14" fmla="*/ 375 w 381"/>
                  <a:gd name="T15" fmla="*/ 328 h 645"/>
                  <a:gd name="T16" fmla="*/ 340 w 381"/>
                  <a:gd name="T17" fmla="*/ 360 h 645"/>
                  <a:gd name="T18" fmla="*/ 337 w 381"/>
                  <a:gd name="T19" fmla="*/ 378 h 645"/>
                  <a:gd name="T20" fmla="*/ 44 w 381"/>
                  <a:gd name="T21" fmla="*/ 378 h 645"/>
                  <a:gd name="T22" fmla="*/ 79 w 381"/>
                  <a:gd name="T23" fmla="*/ 645 h 645"/>
                  <a:gd name="T24" fmla="*/ 302 w 381"/>
                  <a:gd name="T25" fmla="*/ 645 h 645"/>
                  <a:gd name="T26" fmla="*/ 337 w 381"/>
                  <a:gd name="T27" fmla="*/ 378 h 645"/>
                  <a:gd name="T28" fmla="*/ 192 w 381"/>
                  <a:gd name="T29" fmla="*/ 120 h 645"/>
                  <a:gd name="T30" fmla="*/ 252 w 381"/>
                  <a:gd name="T31" fmla="*/ 60 h 645"/>
                  <a:gd name="T32" fmla="*/ 192 w 381"/>
                  <a:gd name="T33" fmla="*/ 0 h 645"/>
                  <a:gd name="T34" fmla="*/ 132 w 381"/>
                  <a:gd name="T35" fmla="*/ 60 h 645"/>
                  <a:gd name="T36" fmla="*/ 192 w 381"/>
                  <a:gd name="T37" fmla="*/ 120 h 645"/>
                  <a:gd name="T38" fmla="*/ 328 w 381"/>
                  <a:gd name="T39" fmla="*/ 236 h 645"/>
                  <a:gd name="T40" fmla="*/ 315 w 381"/>
                  <a:gd name="T41" fmla="*/ 177 h 645"/>
                  <a:gd name="T42" fmla="*/ 285 w 381"/>
                  <a:gd name="T43" fmla="*/ 149 h 645"/>
                  <a:gd name="T44" fmla="*/ 231 w 381"/>
                  <a:gd name="T45" fmla="*/ 141 h 645"/>
                  <a:gd name="T46" fmla="*/ 205 w 381"/>
                  <a:gd name="T47" fmla="*/ 202 h 645"/>
                  <a:gd name="T48" fmla="*/ 201 w 381"/>
                  <a:gd name="T49" fmla="*/ 172 h 645"/>
                  <a:gd name="T50" fmla="*/ 200 w 381"/>
                  <a:gd name="T51" fmla="*/ 170 h 645"/>
                  <a:gd name="T52" fmla="*/ 185 w 381"/>
                  <a:gd name="T53" fmla="*/ 170 h 645"/>
                  <a:gd name="T54" fmla="*/ 183 w 381"/>
                  <a:gd name="T55" fmla="*/ 172 h 645"/>
                  <a:gd name="T56" fmla="*/ 180 w 381"/>
                  <a:gd name="T57" fmla="*/ 202 h 645"/>
                  <a:gd name="T58" fmla="*/ 153 w 381"/>
                  <a:gd name="T59" fmla="*/ 141 h 645"/>
                  <a:gd name="T60" fmla="*/ 100 w 381"/>
                  <a:gd name="T61" fmla="*/ 149 h 645"/>
                  <a:gd name="T62" fmla="*/ 69 w 381"/>
                  <a:gd name="T63" fmla="*/ 177 h 645"/>
                  <a:gd name="T64" fmla="*/ 56 w 381"/>
                  <a:gd name="T65" fmla="*/ 236 h 645"/>
                  <a:gd name="T66" fmla="*/ 328 w 381"/>
                  <a:gd name="T67" fmla="*/ 236 h 645"/>
                  <a:gd name="T68" fmla="*/ 174 w 381"/>
                  <a:gd name="T69" fmla="*/ 143 h 645"/>
                  <a:gd name="T70" fmla="*/ 181 w 381"/>
                  <a:gd name="T71" fmla="*/ 159 h 645"/>
                  <a:gd name="T72" fmla="*/ 192 w 381"/>
                  <a:gd name="T73" fmla="*/ 162 h 645"/>
                  <a:gd name="T74" fmla="*/ 203 w 381"/>
                  <a:gd name="T75" fmla="*/ 159 h 645"/>
                  <a:gd name="T76" fmla="*/ 211 w 381"/>
                  <a:gd name="T77" fmla="*/ 143 h 645"/>
                  <a:gd name="T78" fmla="*/ 192 w 381"/>
                  <a:gd name="T79" fmla="*/ 136 h 645"/>
                  <a:gd name="T80" fmla="*/ 174 w 381"/>
                  <a:gd name="T81" fmla="*/ 143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81" h="645">
                    <a:moveTo>
                      <a:pt x="340" y="360"/>
                    </a:moveTo>
                    <a:cubicBezTo>
                      <a:pt x="41" y="360"/>
                      <a:pt x="41" y="360"/>
                      <a:pt x="41" y="360"/>
                    </a:cubicBezTo>
                    <a:cubicBezTo>
                      <a:pt x="23" y="360"/>
                      <a:pt x="7" y="346"/>
                      <a:pt x="6" y="328"/>
                    </a:cubicBezTo>
                    <a:cubicBezTo>
                      <a:pt x="1" y="273"/>
                      <a:pt x="1" y="273"/>
                      <a:pt x="1" y="273"/>
                    </a:cubicBezTo>
                    <a:cubicBezTo>
                      <a:pt x="0" y="263"/>
                      <a:pt x="8" y="254"/>
                      <a:pt x="19" y="254"/>
                    </a:cubicBezTo>
                    <a:cubicBezTo>
                      <a:pt x="362" y="254"/>
                      <a:pt x="362" y="254"/>
                      <a:pt x="362" y="254"/>
                    </a:cubicBezTo>
                    <a:cubicBezTo>
                      <a:pt x="373" y="254"/>
                      <a:pt x="381" y="263"/>
                      <a:pt x="380" y="273"/>
                    </a:cubicBezTo>
                    <a:cubicBezTo>
                      <a:pt x="375" y="328"/>
                      <a:pt x="375" y="328"/>
                      <a:pt x="375" y="328"/>
                    </a:cubicBezTo>
                    <a:cubicBezTo>
                      <a:pt x="374" y="346"/>
                      <a:pt x="359" y="360"/>
                      <a:pt x="340" y="360"/>
                    </a:cubicBezTo>
                    <a:close/>
                    <a:moveTo>
                      <a:pt x="337" y="378"/>
                    </a:moveTo>
                    <a:cubicBezTo>
                      <a:pt x="44" y="378"/>
                      <a:pt x="44" y="378"/>
                      <a:pt x="44" y="378"/>
                    </a:cubicBezTo>
                    <a:cubicBezTo>
                      <a:pt x="79" y="645"/>
                      <a:pt x="79" y="645"/>
                      <a:pt x="79" y="645"/>
                    </a:cubicBezTo>
                    <a:cubicBezTo>
                      <a:pt x="302" y="645"/>
                      <a:pt x="302" y="645"/>
                      <a:pt x="302" y="645"/>
                    </a:cubicBezTo>
                    <a:lnTo>
                      <a:pt x="337" y="378"/>
                    </a:lnTo>
                    <a:close/>
                    <a:moveTo>
                      <a:pt x="192" y="120"/>
                    </a:moveTo>
                    <a:cubicBezTo>
                      <a:pt x="225" y="120"/>
                      <a:pt x="252" y="94"/>
                      <a:pt x="252" y="60"/>
                    </a:cubicBezTo>
                    <a:cubicBezTo>
                      <a:pt x="252" y="27"/>
                      <a:pt x="225" y="0"/>
                      <a:pt x="192" y="0"/>
                    </a:cubicBezTo>
                    <a:cubicBezTo>
                      <a:pt x="159" y="0"/>
                      <a:pt x="132" y="27"/>
                      <a:pt x="132" y="60"/>
                    </a:cubicBezTo>
                    <a:cubicBezTo>
                      <a:pt x="132" y="94"/>
                      <a:pt x="159" y="120"/>
                      <a:pt x="192" y="120"/>
                    </a:cubicBezTo>
                    <a:close/>
                    <a:moveTo>
                      <a:pt x="328" y="236"/>
                    </a:moveTo>
                    <a:cubicBezTo>
                      <a:pt x="315" y="177"/>
                      <a:pt x="315" y="177"/>
                      <a:pt x="315" y="177"/>
                    </a:cubicBezTo>
                    <a:cubicBezTo>
                      <a:pt x="312" y="162"/>
                      <a:pt x="300" y="151"/>
                      <a:pt x="285" y="149"/>
                    </a:cubicBezTo>
                    <a:cubicBezTo>
                      <a:pt x="231" y="141"/>
                      <a:pt x="231" y="141"/>
                      <a:pt x="231" y="141"/>
                    </a:cubicBezTo>
                    <a:cubicBezTo>
                      <a:pt x="205" y="202"/>
                      <a:pt x="205" y="202"/>
                      <a:pt x="205" y="202"/>
                    </a:cubicBezTo>
                    <a:cubicBezTo>
                      <a:pt x="201" y="172"/>
                      <a:pt x="201" y="172"/>
                      <a:pt x="201" y="172"/>
                    </a:cubicBezTo>
                    <a:cubicBezTo>
                      <a:pt x="201" y="171"/>
                      <a:pt x="201" y="170"/>
                      <a:pt x="200" y="170"/>
                    </a:cubicBezTo>
                    <a:cubicBezTo>
                      <a:pt x="185" y="170"/>
                      <a:pt x="185" y="170"/>
                      <a:pt x="185" y="170"/>
                    </a:cubicBezTo>
                    <a:cubicBezTo>
                      <a:pt x="184" y="170"/>
                      <a:pt x="183" y="171"/>
                      <a:pt x="183" y="172"/>
                    </a:cubicBezTo>
                    <a:cubicBezTo>
                      <a:pt x="180" y="202"/>
                      <a:pt x="180" y="202"/>
                      <a:pt x="180" y="202"/>
                    </a:cubicBezTo>
                    <a:cubicBezTo>
                      <a:pt x="153" y="141"/>
                      <a:pt x="153" y="141"/>
                      <a:pt x="153" y="141"/>
                    </a:cubicBezTo>
                    <a:cubicBezTo>
                      <a:pt x="100" y="149"/>
                      <a:pt x="100" y="149"/>
                      <a:pt x="100" y="149"/>
                    </a:cubicBezTo>
                    <a:cubicBezTo>
                      <a:pt x="84" y="151"/>
                      <a:pt x="72" y="162"/>
                      <a:pt x="69" y="177"/>
                    </a:cubicBezTo>
                    <a:cubicBezTo>
                      <a:pt x="56" y="236"/>
                      <a:pt x="56" y="236"/>
                      <a:pt x="56" y="236"/>
                    </a:cubicBezTo>
                    <a:lnTo>
                      <a:pt x="328" y="236"/>
                    </a:lnTo>
                    <a:close/>
                    <a:moveTo>
                      <a:pt x="174" y="143"/>
                    </a:moveTo>
                    <a:cubicBezTo>
                      <a:pt x="174" y="149"/>
                      <a:pt x="178" y="156"/>
                      <a:pt x="181" y="159"/>
                    </a:cubicBezTo>
                    <a:cubicBezTo>
                      <a:pt x="184" y="162"/>
                      <a:pt x="188" y="162"/>
                      <a:pt x="192" y="162"/>
                    </a:cubicBezTo>
                    <a:cubicBezTo>
                      <a:pt x="196" y="162"/>
                      <a:pt x="200" y="162"/>
                      <a:pt x="203" y="159"/>
                    </a:cubicBezTo>
                    <a:cubicBezTo>
                      <a:pt x="206" y="156"/>
                      <a:pt x="211" y="149"/>
                      <a:pt x="211" y="143"/>
                    </a:cubicBezTo>
                    <a:cubicBezTo>
                      <a:pt x="211" y="137"/>
                      <a:pt x="199" y="136"/>
                      <a:pt x="192" y="136"/>
                    </a:cubicBezTo>
                    <a:cubicBezTo>
                      <a:pt x="185" y="136"/>
                      <a:pt x="174" y="137"/>
                      <a:pt x="174" y="143"/>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16" name="xm66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4944" y="5556"/>
              <a:ext cx="2128" cy="410"/>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100">
                  <a:solidFill>
                    <a:srgbClr val="4C4C4C"/>
                  </a:solidFill>
                  <a:latin typeface="字魂58号-创中黑" panose="00000500000000000000" pitchFamily="2" charset="-122"/>
                  <a:ea typeface="字魂58号-创中黑" panose="00000500000000000000" pitchFamily="2" charset="-122"/>
                  <a:sym typeface="字魂58号-创中黑" panose="00000500000000000000" pitchFamily="2" charset="-122"/>
                </a:rPr>
                <a:t>答辩人：千库网</a:t>
              </a:r>
              <a:endParaRPr lang="en-US" altLang="zh-CN" sz="1100">
                <a:solidFill>
                  <a:srgbClr val="4C4C4C"/>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7" name="xm666"/>
            <p:cNvSpPr/>
            <p:nvPr/>
          </p:nvSpPr>
          <p:spPr>
            <a:xfrm>
              <a:off x="7257" y="5423"/>
              <a:ext cx="560" cy="5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8" name="xm66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7940" y="5498"/>
              <a:ext cx="2454" cy="410"/>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100" dirty="0">
                  <a:solidFill>
                    <a:srgbClr val="4C4C4C"/>
                  </a:solidFill>
                  <a:latin typeface="字魂58号-创中黑" panose="00000500000000000000" pitchFamily="2" charset="-122"/>
                  <a:ea typeface="字魂58号-创中黑" panose="00000500000000000000" pitchFamily="2" charset="-122"/>
                  <a:sym typeface="字魂58号-创中黑" panose="00000500000000000000" pitchFamily="2" charset="-122"/>
                </a:rPr>
                <a:t>指导老师：</a:t>
              </a:r>
              <a:r>
                <a:rPr lang="en-US" altLang="zh-CN" sz="1100" dirty="0">
                  <a:solidFill>
                    <a:srgbClr val="4C4C4C"/>
                  </a:solidFill>
                  <a:latin typeface="字魂58号-创中黑" panose="00000500000000000000" pitchFamily="2" charset="-122"/>
                  <a:ea typeface="字魂58号-创中黑" panose="00000500000000000000" pitchFamily="2" charset="-122"/>
                  <a:sym typeface="字魂58号-创中黑" panose="00000500000000000000" pitchFamily="2" charset="-122"/>
                </a:rPr>
                <a:t>XX</a:t>
              </a:r>
              <a:r>
                <a:rPr lang="zh-CN" altLang="en-US" sz="1100" dirty="0">
                  <a:solidFill>
                    <a:srgbClr val="4C4C4C"/>
                  </a:solidFill>
                  <a:latin typeface="字魂58号-创中黑" panose="00000500000000000000" pitchFamily="2" charset="-122"/>
                  <a:ea typeface="字魂58号-创中黑" panose="00000500000000000000" pitchFamily="2" charset="-122"/>
                  <a:sym typeface="字魂58号-创中黑" panose="00000500000000000000" pitchFamily="2" charset="-122"/>
                </a:rPr>
                <a:t>老师</a:t>
              </a:r>
              <a:endParaRPr lang="en-US" altLang="zh-CN" sz="1100" dirty="0">
                <a:solidFill>
                  <a:srgbClr val="4C4C4C"/>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20" name="xm666"/>
          <p:cNvSpPr>
            <a:spLocks noChangeAspect="1" noEditPoints="1"/>
          </p:cNvSpPr>
          <p:nvPr/>
        </p:nvSpPr>
        <p:spPr bwMode="auto">
          <a:xfrm>
            <a:off x="2936019" y="3262408"/>
            <a:ext cx="193822" cy="225258"/>
          </a:xfrm>
          <a:custGeom>
            <a:avLst/>
            <a:gdLst>
              <a:gd name="T0" fmla="*/ 689 w 701"/>
              <a:gd name="T1" fmla="*/ 820 h 820"/>
              <a:gd name="T2" fmla="*/ 21 w 701"/>
              <a:gd name="T3" fmla="*/ 820 h 820"/>
              <a:gd name="T4" fmla="*/ 0 w 701"/>
              <a:gd name="T5" fmla="*/ 800 h 820"/>
              <a:gd name="T6" fmla="*/ 99 w 701"/>
              <a:gd name="T7" fmla="*/ 512 h 820"/>
              <a:gd name="T8" fmla="*/ 113 w 701"/>
              <a:gd name="T9" fmla="*/ 507 h 820"/>
              <a:gd name="T10" fmla="*/ 205 w 701"/>
              <a:gd name="T11" fmla="*/ 549 h 820"/>
              <a:gd name="T12" fmla="*/ 59 w 701"/>
              <a:gd name="T13" fmla="*/ 665 h 820"/>
              <a:gd name="T14" fmla="*/ 655 w 701"/>
              <a:gd name="T15" fmla="*/ 779 h 820"/>
              <a:gd name="T16" fmla="*/ 573 w 701"/>
              <a:gd name="T17" fmla="*/ 548 h 820"/>
              <a:gd name="T18" fmla="*/ 478 w 701"/>
              <a:gd name="T19" fmla="*/ 507 h 820"/>
              <a:gd name="T20" fmla="*/ 595 w 701"/>
              <a:gd name="T21" fmla="*/ 509 h 820"/>
              <a:gd name="T22" fmla="*/ 696 w 701"/>
              <a:gd name="T23" fmla="*/ 807 h 820"/>
              <a:gd name="T24" fmla="*/ 300 w 701"/>
              <a:gd name="T25" fmla="*/ 711 h 820"/>
              <a:gd name="T26" fmla="*/ 322 w 701"/>
              <a:gd name="T27" fmla="*/ 548 h 820"/>
              <a:gd name="T28" fmla="*/ 382 w 701"/>
              <a:gd name="T29" fmla="*/ 525 h 820"/>
              <a:gd name="T30" fmla="*/ 369 w 701"/>
              <a:gd name="T31" fmla="*/ 569 h 820"/>
              <a:gd name="T32" fmla="*/ 355 w 701"/>
              <a:gd name="T33" fmla="*/ 752 h 820"/>
              <a:gd name="T34" fmla="*/ 454 w 701"/>
              <a:gd name="T35" fmla="*/ 452 h 820"/>
              <a:gd name="T36" fmla="*/ 345 w 701"/>
              <a:gd name="T37" fmla="*/ 508 h 820"/>
              <a:gd name="T38" fmla="*/ 239 w 701"/>
              <a:gd name="T39" fmla="*/ 455 h 820"/>
              <a:gd name="T40" fmla="*/ 149 w 701"/>
              <a:gd name="T41" fmla="*/ 309 h 820"/>
              <a:gd name="T42" fmla="*/ 140 w 701"/>
              <a:gd name="T43" fmla="*/ 236 h 820"/>
              <a:gd name="T44" fmla="*/ 156 w 701"/>
              <a:gd name="T45" fmla="*/ 226 h 820"/>
              <a:gd name="T46" fmla="*/ 353 w 701"/>
              <a:gd name="T47" fmla="*/ 25 h 820"/>
              <a:gd name="T48" fmla="*/ 540 w 701"/>
              <a:gd name="T49" fmla="*/ 231 h 820"/>
              <a:gd name="T50" fmla="*/ 549 w 701"/>
              <a:gd name="T51" fmla="*/ 246 h 820"/>
              <a:gd name="T52" fmla="*/ 513 w 701"/>
              <a:gd name="T53" fmla="*/ 341 h 820"/>
              <a:gd name="T54" fmla="*/ 490 w 701"/>
              <a:gd name="T55" fmla="*/ 256 h 820"/>
              <a:gd name="T56" fmla="*/ 481 w 701"/>
              <a:gd name="T57" fmla="*/ 240 h 820"/>
              <a:gd name="T58" fmla="*/ 425 w 701"/>
              <a:gd name="T59" fmla="*/ 136 h 820"/>
              <a:gd name="T60" fmla="*/ 405 w 701"/>
              <a:gd name="T61" fmla="*/ 158 h 820"/>
              <a:gd name="T62" fmla="*/ 394 w 701"/>
              <a:gd name="T63" fmla="*/ 164 h 820"/>
              <a:gd name="T64" fmla="*/ 394 w 701"/>
              <a:gd name="T65" fmla="*/ 132 h 820"/>
              <a:gd name="T66" fmla="*/ 214 w 701"/>
              <a:gd name="T67" fmla="*/ 162 h 820"/>
              <a:gd name="T68" fmla="*/ 205 w 701"/>
              <a:gd name="T69" fmla="*/ 257 h 820"/>
              <a:gd name="T70" fmla="*/ 203 w 701"/>
              <a:gd name="T71" fmla="*/ 263 h 820"/>
              <a:gd name="T72" fmla="*/ 184 w 701"/>
              <a:gd name="T73" fmla="*/ 295 h 820"/>
              <a:gd name="T74" fmla="*/ 208 w 701"/>
              <a:gd name="T75" fmla="*/ 313 h 820"/>
              <a:gd name="T76" fmla="*/ 266 w 701"/>
              <a:gd name="T77" fmla="*/ 429 h 820"/>
              <a:gd name="T78" fmla="*/ 426 w 701"/>
              <a:gd name="T79" fmla="*/ 426 h 820"/>
              <a:gd name="T80" fmla="*/ 481 w 701"/>
              <a:gd name="T81" fmla="*/ 313 h 820"/>
              <a:gd name="T82" fmla="*/ 504 w 701"/>
              <a:gd name="T83" fmla="*/ 294 h 820"/>
              <a:gd name="T84" fmla="*/ 492 w 701"/>
              <a:gd name="T85" fmla="*/ 265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01" h="820">
                <a:moveTo>
                  <a:pt x="696" y="807"/>
                </a:moveTo>
                <a:cubicBezTo>
                  <a:pt x="689" y="820"/>
                  <a:pt x="689" y="820"/>
                  <a:pt x="689" y="820"/>
                </a:cubicBezTo>
                <a:cubicBezTo>
                  <a:pt x="670" y="820"/>
                  <a:pt x="670" y="820"/>
                  <a:pt x="670" y="820"/>
                </a:cubicBezTo>
                <a:cubicBezTo>
                  <a:pt x="21" y="820"/>
                  <a:pt x="21" y="820"/>
                  <a:pt x="21" y="820"/>
                </a:cubicBezTo>
                <a:cubicBezTo>
                  <a:pt x="0" y="820"/>
                  <a:pt x="0" y="820"/>
                  <a:pt x="0" y="820"/>
                </a:cubicBezTo>
                <a:cubicBezTo>
                  <a:pt x="0" y="800"/>
                  <a:pt x="0" y="800"/>
                  <a:pt x="0" y="800"/>
                </a:cubicBezTo>
                <a:cubicBezTo>
                  <a:pt x="1" y="760"/>
                  <a:pt x="5" y="707"/>
                  <a:pt x="19" y="655"/>
                </a:cubicBezTo>
                <a:cubicBezTo>
                  <a:pt x="33" y="601"/>
                  <a:pt x="58" y="549"/>
                  <a:pt x="99" y="512"/>
                </a:cubicBezTo>
                <a:cubicBezTo>
                  <a:pt x="105" y="507"/>
                  <a:pt x="105" y="507"/>
                  <a:pt x="105" y="507"/>
                </a:cubicBezTo>
                <a:cubicBezTo>
                  <a:pt x="113" y="507"/>
                  <a:pt x="113" y="507"/>
                  <a:pt x="113" y="507"/>
                </a:cubicBezTo>
                <a:cubicBezTo>
                  <a:pt x="205" y="507"/>
                  <a:pt x="205" y="507"/>
                  <a:pt x="205" y="507"/>
                </a:cubicBezTo>
                <a:cubicBezTo>
                  <a:pt x="205" y="549"/>
                  <a:pt x="205" y="549"/>
                  <a:pt x="205" y="549"/>
                </a:cubicBezTo>
                <a:cubicBezTo>
                  <a:pt x="121" y="548"/>
                  <a:pt x="121" y="548"/>
                  <a:pt x="121" y="548"/>
                </a:cubicBezTo>
                <a:cubicBezTo>
                  <a:pt x="90" y="578"/>
                  <a:pt x="70" y="621"/>
                  <a:pt x="59" y="665"/>
                </a:cubicBezTo>
                <a:cubicBezTo>
                  <a:pt x="48" y="705"/>
                  <a:pt x="44" y="746"/>
                  <a:pt x="42" y="780"/>
                </a:cubicBezTo>
                <a:cubicBezTo>
                  <a:pt x="655" y="779"/>
                  <a:pt x="655" y="779"/>
                  <a:pt x="655" y="779"/>
                </a:cubicBezTo>
                <a:cubicBezTo>
                  <a:pt x="656" y="741"/>
                  <a:pt x="645" y="695"/>
                  <a:pt x="631" y="653"/>
                </a:cubicBezTo>
                <a:cubicBezTo>
                  <a:pt x="617" y="610"/>
                  <a:pt x="597" y="573"/>
                  <a:pt x="573" y="548"/>
                </a:cubicBezTo>
                <a:cubicBezTo>
                  <a:pt x="478" y="548"/>
                  <a:pt x="478" y="548"/>
                  <a:pt x="478" y="548"/>
                </a:cubicBezTo>
                <a:cubicBezTo>
                  <a:pt x="478" y="507"/>
                  <a:pt x="478" y="507"/>
                  <a:pt x="478" y="507"/>
                </a:cubicBezTo>
                <a:cubicBezTo>
                  <a:pt x="587" y="507"/>
                  <a:pt x="587" y="507"/>
                  <a:pt x="587" y="507"/>
                </a:cubicBezTo>
                <a:cubicBezTo>
                  <a:pt x="595" y="509"/>
                  <a:pt x="595" y="509"/>
                  <a:pt x="595" y="509"/>
                </a:cubicBezTo>
                <a:cubicBezTo>
                  <a:pt x="627" y="539"/>
                  <a:pt x="653" y="588"/>
                  <a:pt x="670" y="640"/>
                </a:cubicBezTo>
                <a:cubicBezTo>
                  <a:pt x="688" y="695"/>
                  <a:pt x="701" y="760"/>
                  <a:pt x="696" y="807"/>
                </a:cubicBezTo>
                <a:close/>
                <a:moveTo>
                  <a:pt x="355" y="752"/>
                </a:moveTo>
                <a:cubicBezTo>
                  <a:pt x="300" y="711"/>
                  <a:pt x="300" y="711"/>
                  <a:pt x="300" y="711"/>
                </a:cubicBezTo>
                <a:cubicBezTo>
                  <a:pt x="335" y="569"/>
                  <a:pt x="335" y="569"/>
                  <a:pt x="335" y="569"/>
                </a:cubicBezTo>
                <a:cubicBezTo>
                  <a:pt x="322" y="548"/>
                  <a:pt x="322" y="548"/>
                  <a:pt x="322" y="548"/>
                </a:cubicBezTo>
                <a:cubicBezTo>
                  <a:pt x="323" y="525"/>
                  <a:pt x="323" y="525"/>
                  <a:pt x="323" y="525"/>
                </a:cubicBezTo>
                <a:cubicBezTo>
                  <a:pt x="349" y="524"/>
                  <a:pt x="356" y="524"/>
                  <a:pt x="382" y="525"/>
                </a:cubicBezTo>
                <a:cubicBezTo>
                  <a:pt x="383" y="548"/>
                  <a:pt x="383" y="548"/>
                  <a:pt x="383" y="548"/>
                </a:cubicBezTo>
                <a:cubicBezTo>
                  <a:pt x="369" y="569"/>
                  <a:pt x="369" y="569"/>
                  <a:pt x="369" y="569"/>
                </a:cubicBezTo>
                <a:cubicBezTo>
                  <a:pt x="409" y="711"/>
                  <a:pt x="409" y="711"/>
                  <a:pt x="409" y="711"/>
                </a:cubicBezTo>
                <a:cubicBezTo>
                  <a:pt x="355" y="752"/>
                  <a:pt x="355" y="752"/>
                  <a:pt x="355" y="752"/>
                </a:cubicBezTo>
                <a:close/>
                <a:moveTo>
                  <a:pt x="513" y="341"/>
                </a:moveTo>
                <a:cubicBezTo>
                  <a:pt x="499" y="389"/>
                  <a:pt x="480" y="425"/>
                  <a:pt x="454" y="452"/>
                </a:cubicBezTo>
                <a:cubicBezTo>
                  <a:pt x="426" y="481"/>
                  <a:pt x="392" y="498"/>
                  <a:pt x="348" y="507"/>
                </a:cubicBezTo>
                <a:cubicBezTo>
                  <a:pt x="345" y="508"/>
                  <a:pt x="345" y="508"/>
                  <a:pt x="345" y="508"/>
                </a:cubicBezTo>
                <a:cubicBezTo>
                  <a:pt x="341" y="508"/>
                  <a:pt x="341" y="508"/>
                  <a:pt x="341" y="508"/>
                </a:cubicBezTo>
                <a:cubicBezTo>
                  <a:pt x="302" y="501"/>
                  <a:pt x="268" y="484"/>
                  <a:pt x="239" y="455"/>
                </a:cubicBezTo>
                <a:cubicBezTo>
                  <a:pt x="213" y="428"/>
                  <a:pt x="192" y="391"/>
                  <a:pt x="177" y="342"/>
                </a:cubicBezTo>
                <a:cubicBezTo>
                  <a:pt x="165" y="335"/>
                  <a:pt x="155" y="324"/>
                  <a:pt x="149" y="309"/>
                </a:cubicBezTo>
                <a:cubicBezTo>
                  <a:pt x="142" y="293"/>
                  <a:pt x="139" y="271"/>
                  <a:pt x="139" y="246"/>
                </a:cubicBezTo>
                <a:cubicBezTo>
                  <a:pt x="140" y="236"/>
                  <a:pt x="140" y="236"/>
                  <a:pt x="140" y="236"/>
                </a:cubicBezTo>
                <a:cubicBezTo>
                  <a:pt x="148" y="231"/>
                  <a:pt x="148" y="231"/>
                  <a:pt x="148" y="231"/>
                </a:cubicBezTo>
                <a:cubicBezTo>
                  <a:pt x="150" y="229"/>
                  <a:pt x="153" y="227"/>
                  <a:pt x="156" y="226"/>
                </a:cubicBezTo>
                <a:cubicBezTo>
                  <a:pt x="144" y="150"/>
                  <a:pt x="147" y="85"/>
                  <a:pt x="193" y="42"/>
                </a:cubicBezTo>
                <a:cubicBezTo>
                  <a:pt x="230" y="15"/>
                  <a:pt x="294" y="34"/>
                  <a:pt x="353" y="25"/>
                </a:cubicBezTo>
                <a:cubicBezTo>
                  <a:pt x="522" y="0"/>
                  <a:pt x="521" y="85"/>
                  <a:pt x="537" y="229"/>
                </a:cubicBezTo>
                <a:cubicBezTo>
                  <a:pt x="538" y="230"/>
                  <a:pt x="539" y="230"/>
                  <a:pt x="540" y="231"/>
                </a:cubicBezTo>
                <a:cubicBezTo>
                  <a:pt x="548" y="236"/>
                  <a:pt x="548" y="236"/>
                  <a:pt x="548" y="236"/>
                </a:cubicBezTo>
                <a:cubicBezTo>
                  <a:pt x="549" y="246"/>
                  <a:pt x="549" y="246"/>
                  <a:pt x="549" y="246"/>
                </a:cubicBezTo>
                <a:cubicBezTo>
                  <a:pt x="549" y="271"/>
                  <a:pt x="546" y="292"/>
                  <a:pt x="539" y="308"/>
                </a:cubicBezTo>
                <a:cubicBezTo>
                  <a:pt x="533" y="323"/>
                  <a:pt x="525" y="334"/>
                  <a:pt x="513" y="341"/>
                </a:cubicBezTo>
                <a:close/>
                <a:moveTo>
                  <a:pt x="492" y="265"/>
                </a:moveTo>
                <a:cubicBezTo>
                  <a:pt x="490" y="256"/>
                  <a:pt x="490" y="256"/>
                  <a:pt x="490" y="256"/>
                </a:cubicBezTo>
                <a:cubicBezTo>
                  <a:pt x="484" y="257"/>
                  <a:pt x="484" y="257"/>
                  <a:pt x="484" y="257"/>
                </a:cubicBezTo>
                <a:cubicBezTo>
                  <a:pt x="481" y="240"/>
                  <a:pt x="481" y="240"/>
                  <a:pt x="481" y="240"/>
                </a:cubicBezTo>
                <a:cubicBezTo>
                  <a:pt x="479" y="227"/>
                  <a:pt x="475" y="161"/>
                  <a:pt x="470" y="150"/>
                </a:cubicBezTo>
                <a:cubicBezTo>
                  <a:pt x="456" y="156"/>
                  <a:pt x="439" y="145"/>
                  <a:pt x="425" y="136"/>
                </a:cubicBezTo>
                <a:cubicBezTo>
                  <a:pt x="417" y="160"/>
                  <a:pt x="417" y="160"/>
                  <a:pt x="417" y="160"/>
                </a:cubicBezTo>
                <a:cubicBezTo>
                  <a:pt x="405" y="158"/>
                  <a:pt x="405" y="158"/>
                  <a:pt x="405" y="158"/>
                </a:cubicBezTo>
                <a:cubicBezTo>
                  <a:pt x="407" y="144"/>
                  <a:pt x="407" y="144"/>
                  <a:pt x="407" y="144"/>
                </a:cubicBezTo>
                <a:cubicBezTo>
                  <a:pt x="394" y="164"/>
                  <a:pt x="394" y="164"/>
                  <a:pt x="394" y="164"/>
                </a:cubicBezTo>
                <a:cubicBezTo>
                  <a:pt x="383" y="162"/>
                  <a:pt x="383" y="162"/>
                  <a:pt x="383" y="162"/>
                </a:cubicBezTo>
                <a:cubicBezTo>
                  <a:pt x="394" y="132"/>
                  <a:pt x="394" y="132"/>
                  <a:pt x="394" y="132"/>
                </a:cubicBezTo>
                <a:cubicBezTo>
                  <a:pt x="334" y="173"/>
                  <a:pt x="231" y="171"/>
                  <a:pt x="218" y="153"/>
                </a:cubicBezTo>
                <a:cubicBezTo>
                  <a:pt x="216" y="155"/>
                  <a:pt x="215" y="159"/>
                  <a:pt x="214" y="162"/>
                </a:cubicBezTo>
                <a:cubicBezTo>
                  <a:pt x="211" y="173"/>
                  <a:pt x="208" y="242"/>
                  <a:pt x="206" y="253"/>
                </a:cubicBezTo>
                <a:cubicBezTo>
                  <a:pt x="205" y="257"/>
                  <a:pt x="205" y="257"/>
                  <a:pt x="205" y="257"/>
                </a:cubicBezTo>
                <a:cubicBezTo>
                  <a:pt x="204" y="257"/>
                  <a:pt x="204" y="257"/>
                  <a:pt x="204" y="257"/>
                </a:cubicBezTo>
                <a:cubicBezTo>
                  <a:pt x="204" y="260"/>
                  <a:pt x="203" y="262"/>
                  <a:pt x="203" y="263"/>
                </a:cubicBezTo>
                <a:cubicBezTo>
                  <a:pt x="198" y="260"/>
                  <a:pt x="187" y="263"/>
                  <a:pt x="178" y="264"/>
                </a:cubicBezTo>
                <a:cubicBezTo>
                  <a:pt x="179" y="276"/>
                  <a:pt x="181" y="287"/>
                  <a:pt x="184" y="295"/>
                </a:cubicBezTo>
                <a:cubicBezTo>
                  <a:pt x="188" y="303"/>
                  <a:pt x="192" y="308"/>
                  <a:pt x="198" y="310"/>
                </a:cubicBezTo>
                <a:cubicBezTo>
                  <a:pt x="208" y="313"/>
                  <a:pt x="208" y="313"/>
                  <a:pt x="208" y="313"/>
                </a:cubicBezTo>
                <a:cubicBezTo>
                  <a:pt x="211" y="323"/>
                  <a:pt x="211" y="323"/>
                  <a:pt x="211" y="323"/>
                </a:cubicBezTo>
                <a:cubicBezTo>
                  <a:pt x="224" y="371"/>
                  <a:pt x="243" y="405"/>
                  <a:pt x="266" y="429"/>
                </a:cubicBezTo>
                <a:cubicBezTo>
                  <a:pt x="288" y="451"/>
                  <a:pt x="314" y="464"/>
                  <a:pt x="344" y="470"/>
                </a:cubicBezTo>
                <a:cubicBezTo>
                  <a:pt x="378" y="462"/>
                  <a:pt x="405" y="448"/>
                  <a:pt x="426" y="426"/>
                </a:cubicBezTo>
                <a:cubicBezTo>
                  <a:pt x="449" y="402"/>
                  <a:pt x="466" y="369"/>
                  <a:pt x="478" y="323"/>
                </a:cubicBezTo>
                <a:cubicBezTo>
                  <a:pt x="481" y="313"/>
                  <a:pt x="481" y="313"/>
                  <a:pt x="481" y="313"/>
                </a:cubicBezTo>
                <a:cubicBezTo>
                  <a:pt x="490" y="310"/>
                  <a:pt x="490" y="310"/>
                  <a:pt x="490" y="310"/>
                </a:cubicBezTo>
                <a:cubicBezTo>
                  <a:pt x="496" y="308"/>
                  <a:pt x="501" y="302"/>
                  <a:pt x="504" y="294"/>
                </a:cubicBezTo>
                <a:cubicBezTo>
                  <a:pt x="507" y="286"/>
                  <a:pt x="509" y="276"/>
                  <a:pt x="510" y="264"/>
                </a:cubicBezTo>
                <a:cubicBezTo>
                  <a:pt x="505" y="264"/>
                  <a:pt x="499" y="264"/>
                  <a:pt x="492" y="265"/>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p:transition spd="slow" advTm="3000">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56885" y="2084070"/>
            <a:ext cx="2978150" cy="2978150"/>
          </a:xfrm>
          <a:prstGeom prst="rect">
            <a:avLst/>
          </a:prstGeom>
          <a:effectLst/>
        </p:spPr>
      </p:pic>
      <p:sp>
        <p:nvSpPr>
          <p:cNvPr id="21" name="文本框 2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251998" y="156103"/>
            <a:ext cx="5174193" cy="20005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700" spc="300">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rPr>
              <a:t>BACKGROUND AND SIGNIFICANCE OF THE SELECTED TOPIC</a:t>
            </a:r>
            <a:endParaRPr lang="en-US" altLang="zh-CN" sz="700" spc="300">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 name="矩形 1"/>
          <p:cNvSpPr/>
          <p:nvPr/>
        </p:nvSpPr>
        <p:spPr>
          <a:xfrm>
            <a:off x="3390252" y="1281554"/>
            <a:ext cx="2363496" cy="23634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 name="矩形 2"/>
          <p:cNvSpPr/>
          <p:nvPr/>
        </p:nvSpPr>
        <p:spPr>
          <a:xfrm>
            <a:off x="3679001" y="1401587"/>
            <a:ext cx="1877437" cy="2123658"/>
          </a:xfrm>
          <a:prstGeom prst="rect">
            <a:avLst/>
          </a:prstGeom>
        </p:spPr>
        <p:txBody>
          <a:bodyPr wrap="none">
            <a:spAutoFit/>
          </a:bodyPr>
          <a:lstStyle/>
          <a:p>
            <a:r>
              <a:rPr lang="zh-CN" altLang="en-US" sz="6600">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rPr>
              <a:t>背景</a:t>
            </a:r>
            <a:endParaRPr lang="en-US" altLang="zh-CN" sz="6600">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a:p>
            <a:r>
              <a:rPr lang="zh-CN" altLang="en-US" sz="6600">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rPr>
              <a:t>意义</a:t>
            </a:r>
            <a:endParaRPr lang="zh-CN" altLang="en-US" sz="6600">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4" name="文本框 23"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038400" y="3832887"/>
            <a:ext cx="3067200" cy="20005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en-US" altLang="zh-CN" sz="700">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rPr>
              <a:t>BACKGROUND AND SIGNIFICANCE OF THE SELECTED TOPIC</a:t>
            </a:r>
            <a:endParaRPr lang="en-US" altLang="zh-CN" sz="700">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p:transition spd="slow" advTm="3000">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782888" y="126523"/>
            <a:ext cx="2670064" cy="400110"/>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20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rPr>
              <a:t>选题的背景与意义</a:t>
            </a:r>
            <a:endParaRPr lang="zh-CN" altLang="en-US" sz="20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6" name="矩形 15"/>
          <p:cNvSpPr/>
          <p:nvPr/>
        </p:nvSpPr>
        <p:spPr>
          <a:xfrm>
            <a:off x="782887" y="436868"/>
            <a:ext cx="2935419" cy="230832"/>
          </a:xfrm>
          <a:prstGeom prst="rect">
            <a:avLst/>
          </a:prstGeom>
        </p:spPr>
        <p:txBody>
          <a:bodyPr wrap="none">
            <a:spAutoFit/>
          </a:bodyPr>
          <a:lstStyle/>
          <a:p>
            <a:pPr lvl="0" algn="ctr" fontAlgn="base">
              <a:spcBef>
                <a:spcPct val="0"/>
              </a:spcBef>
              <a:spcAft>
                <a:spcPct val="0"/>
              </a:spcAft>
              <a:defRPr/>
            </a:pPr>
            <a:r>
              <a:rPr lang="en-US" altLang="zh-CN" sz="9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rPr>
              <a:t>BACKGROUND AND SIGNIFICANCE OF THE SELECTED TOPIC</a:t>
            </a:r>
            <a:endParaRPr lang="en-US" altLang="zh-CN" sz="9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0" name="矩形 9"/>
          <p:cNvSpPr/>
          <p:nvPr/>
        </p:nvSpPr>
        <p:spPr>
          <a:xfrm>
            <a:off x="284224" y="1149729"/>
            <a:ext cx="2509520" cy="350520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1" name="文本框 2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84224" y="1796947"/>
            <a:ext cx="1556057" cy="46166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240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rPr>
              <a:t>选题背景</a:t>
            </a:r>
            <a:endParaRPr lang="zh-CN" altLang="en-US" sz="240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2" name="矩形 21" descr="e7d195523061f1c09e9d68d7cf438b91ef959ecb14fc25d26BBA7F7DBC18E55DFF4014AF651F0BF2569D4B6C1DA7F1A4683A481403BD872FC687266AD13265C1DE7C373772FD8728ABDD69ADD03BFF5BE2862BC891DBB79EFD6D31993CB5334534DDD76DE7A8450E7123E1CCDE1557C3C4C23A3604B91871D3CD19DD61A9A817C310D5B23C8B42CF18E62DECE62EC89E"/>
          <p:cNvSpPr/>
          <p:nvPr/>
        </p:nvSpPr>
        <p:spPr>
          <a:xfrm>
            <a:off x="284224" y="2171834"/>
            <a:ext cx="2404260" cy="1526380"/>
          </a:xfrm>
          <a:prstGeom prst="rect">
            <a:avLst/>
          </a:prstGeom>
        </p:spPr>
        <p:txBody>
          <a:bodyPr wrap="square">
            <a:spAutoFit/>
          </a:bodyPr>
          <a:lstStyle/>
          <a:p>
            <a:pPr>
              <a:lnSpc>
                <a:spcPct val="150000"/>
              </a:lnSpc>
            </a:pPr>
            <a:r>
              <a:rPr lang="en-US" altLang="zh-CN" sz="105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rPr>
              <a:t>Lorem ipsum dolor sit amet, consectetur adipiscing elit. Donec luctus nibh sit amet Lorem ipsum dolor sit amet, consectetur adipiscing elit. Donec luctus nibh sit amet Lorem ipsum dolor sit amet, consectetur adipiscing elit. Donec luctus nibh sit amet.</a:t>
            </a:r>
            <a:endParaRPr lang="zh-CN" altLang="en-US" sz="105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 name="矩形 1"/>
          <p:cNvSpPr/>
          <p:nvPr/>
        </p:nvSpPr>
        <p:spPr>
          <a:xfrm>
            <a:off x="284224" y="148496"/>
            <a:ext cx="466421" cy="46642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rPr>
              <a:t>壹</a:t>
            </a:r>
            <a:endParaRPr lang="zh-CN" altLang="en-US" sz="180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3086100" y="1260846"/>
            <a:ext cx="5773676" cy="3348355"/>
          </a:xfrm>
          <a:prstGeom prst="rect">
            <a:avLst/>
          </a:prstGeom>
        </p:spPr>
      </p:pic>
    </p:spTree>
  </p:cSld>
  <p:clrMapOvr>
    <a:masterClrMapping/>
  </p:clrMapOvr>
  <p:transition spd="slow" advTm="3000">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84480" y="126365"/>
            <a:ext cx="3433445" cy="541655"/>
            <a:chOff x="448" y="199"/>
            <a:chExt cx="5407" cy="853"/>
          </a:xfrm>
        </p:grpSpPr>
        <p:sp>
          <p:nvSpPr>
            <p:cNvPr id="15" name="文本框 1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233" y="199"/>
              <a:ext cx="4205" cy="630"/>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20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rPr>
                <a:t>选题的背景与意义</a:t>
              </a:r>
              <a:endParaRPr lang="zh-CN" altLang="en-US" sz="20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6" name="矩形 15"/>
            <p:cNvSpPr/>
            <p:nvPr/>
          </p:nvSpPr>
          <p:spPr>
            <a:xfrm>
              <a:off x="1233" y="688"/>
              <a:ext cx="4623" cy="364"/>
            </a:xfrm>
            <a:prstGeom prst="rect">
              <a:avLst/>
            </a:prstGeom>
          </p:spPr>
          <p:txBody>
            <a:bodyPr wrap="none">
              <a:spAutoFit/>
            </a:bodyPr>
            <a:lstStyle/>
            <a:p>
              <a:pPr lvl="0" algn="ctr" fontAlgn="base">
                <a:spcBef>
                  <a:spcPct val="0"/>
                </a:spcBef>
                <a:spcAft>
                  <a:spcPct val="0"/>
                </a:spcAft>
                <a:defRPr/>
              </a:pPr>
              <a:r>
                <a:rPr lang="en-US" altLang="zh-CN" sz="9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rPr>
                <a:t>BACKGROUND AND SIGNIFICANCE OF THE SELECTED TOPIC</a:t>
              </a:r>
              <a:endParaRPr lang="en-US" altLang="zh-CN" sz="9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 name="矩形 1"/>
            <p:cNvSpPr/>
            <p:nvPr/>
          </p:nvSpPr>
          <p:spPr>
            <a:xfrm>
              <a:off x="448" y="234"/>
              <a:ext cx="735" cy="73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rPr>
                <a:t>壹</a:t>
              </a:r>
              <a:endParaRPr lang="zh-CN" altLang="en-US" sz="180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3" name="矩形 2"/>
          <p:cNvSpPr/>
          <p:nvPr/>
        </p:nvSpPr>
        <p:spPr>
          <a:xfrm>
            <a:off x="452666" y="1339516"/>
            <a:ext cx="1232234" cy="12322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1" name="矩形 10"/>
          <p:cNvSpPr/>
          <p:nvPr/>
        </p:nvSpPr>
        <p:spPr>
          <a:xfrm>
            <a:off x="2801401" y="1367392"/>
            <a:ext cx="1232234" cy="12322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2" name="矩形 11"/>
          <p:cNvSpPr/>
          <p:nvPr/>
        </p:nvSpPr>
        <p:spPr>
          <a:xfrm>
            <a:off x="5150136" y="1367392"/>
            <a:ext cx="1232234" cy="12322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3" name="矩形 12"/>
          <p:cNvSpPr/>
          <p:nvPr/>
        </p:nvSpPr>
        <p:spPr>
          <a:xfrm>
            <a:off x="7498870" y="1381930"/>
            <a:ext cx="1232234" cy="12322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4" name="矩形 13"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nvSpPr>
        <p:spPr>
          <a:xfrm>
            <a:off x="260807" y="2778994"/>
            <a:ext cx="1486321" cy="338554"/>
          </a:xfrm>
          <a:prstGeom prst="rect">
            <a:avLst/>
          </a:prstGeom>
        </p:spPr>
        <p:txBody>
          <a:bodyPr wrap="square">
            <a:spAutoFit/>
          </a:bodyPr>
          <a:lstStyle/>
          <a:p>
            <a:pPr algn="ctr" fontAlgn="base">
              <a:spcBef>
                <a:spcPct val="0"/>
              </a:spcBef>
              <a:spcAft>
                <a:spcPct val="0"/>
              </a:spcAft>
            </a:pPr>
            <a:r>
              <a:rPr lang="zh-CN" altLang="en-US" sz="160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rPr>
              <a:t>选题的意义</a:t>
            </a:r>
            <a:endParaRPr lang="zh-CN" altLang="en-US" sz="160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7" name="矩形 16"/>
          <p:cNvSpPr/>
          <p:nvPr/>
        </p:nvSpPr>
        <p:spPr>
          <a:xfrm>
            <a:off x="0" y="3052479"/>
            <a:ext cx="2007935" cy="1036759"/>
          </a:xfrm>
          <a:prstGeom prst="rect">
            <a:avLst/>
          </a:prstGeom>
        </p:spPr>
        <p:txBody>
          <a:bodyPr wrap="square">
            <a:spAutoFit/>
          </a:bodyPr>
          <a:lstStyle/>
          <a:p>
            <a:pPr algn="ctr">
              <a:lnSpc>
                <a:spcPct val="150000"/>
              </a:lnSpc>
            </a:pPr>
            <a:r>
              <a:rPr lang="en-US" altLang="zh-CN" sz="1050">
                <a:solidFill>
                  <a:schemeClr val="accent1"/>
                </a:solidFill>
                <a:latin typeface="字魂58号-创中黑" panose="00000500000000000000" pitchFamily="2" charset="-122"/>
                <a:ea typeface="字魂58号-创中黑" panose="00000500000000000000" pitchFamily="2" charset="-122"/>
                <a:cs typeface="Arial" panose="020B0604020202020204" pitchFamily="34" charset="0"/>
                <a:sym typeface="字魂58号-创中黑" panose="00000500000000000000" pitchFamily="2" charset="-122"/>
              </a:rPr>
              <a:t>Lorem ipsum dolor sit amet, consectetuer adipiscing elit. Aenean commodo ligula eget dolor. </a:t>
            </a:r>
            <a:endParaRPr lang="zh-CN" altLang="en-US" sz="105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8" name="矩形 1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nvSpPr>
        <p:spPr>
          <a:xfrm>
            <a:off x="2596606" y="2778994"/>
            <a:ext cx="1486321" cy="338554"/>
          </a:xfrm>
          <a:prstGeom prst="rect">
            <a:avLst/>
          </a:prstGeom>
        </p:spPr>
        <p:txBody>
          <a:bodyPr wrap="square">
            <a:spAutoFit/>
          </a:bodyPr>
          <a:lstStyle/>
          <a:p>
            <a:pPr algn="ctr" fontAlgn="base">
              <a:spcBef>
                <a:spcPct val="0"/>
              </a:spcBef>
              <a:spcAft>
                <a:spcPct val="0"/>
              </a:spcAft>
            </a:pPr>
            <a:r>
              <a:rPr lang="zh-CN" altLang="en-US" sz="160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rPr>
              <a:t>选题的意义</a:t>
            </a:r>
            <a:endParaRPr lang="zh-CN" altLang="en-US" sz="160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9" name="矩形 18"/>
          <p:cNvSpPr/>
          <p:nvPr/>
        </p:nvSpPr>
        <p:spPr>
          <a:xfrm>
            <a:off x="2335799" y="3052479"/>
            <a:ext cx="2007935" cy="1036759"/>
          </a:xfrm>
          <a:prstGeom prst="rect">
            <a:avLst/>
          </a:prstGeom>
        </p:spPr>
        <p:txBody>
          <a:bodyPr wrap="square">
            <a:spAutoFit/>
          </a:bodyPr>
          <a:lstStyle/>
          <a:p>
            <a:pPr algn="ctr">
              <a:lnSpc>
                <a:spcPct val="150000"/>
              </a:lnSpc>
            </a:pPr>
            <a:r>
              <a:rPr lang="en-US" altLang="zh-CN" sz="1050">
                <a:solidFill>
                  <a:schemeClr val="accent1"/>
                </a:solidFill>
                <a:latin typeface="字魂58号-创中黑" panose="00000500000000000000" pitchFamily="2" charset="-122"/>
                <a:ea typeface="字魂58号-创中黑" panose="00000500000000000000" pitchFamily="2" charset="-122"/>
                <a:cs typeface="Arial" panose="020B0604020202020204" pitchFamily="34" charset="0"/>
                <a:sym typeface="字魂58号-创中黑" panose="00000500000000000000" pitchFamily="2" charset="-122"/>
              </a:rPr>
              <a:t>Lorem ipsum dolor sit amet, consectetuer adipiscing elit. Aenean commodo ligula eget dolor. </a:t>
            </a:r>
            <a:endParaRPr lang="zh-CN" altLang="en-US" sz="105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0" name="矩形 19"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nvSpPr>
        <p:spPr>
          <a:xfrm>
            <a:off x="5061075" y="2778994"/>
            <a:ext cx="1486321" cy="338554"/>
          </a:xfrm>
          <a:prstGeom prst="rect">
            <a:avLst/>
          </a:prstGeom>
        </p:spPr>
        <p:txBody>
          <a:bodyPr wrap="square">
            <a:spAutoFit/>
          </a:bodyPr>
          <a:lstStyle/>
          <a:p>
            <a:pPr algn="ctr" fontAlgn="base">
              <a:spcBef>
                <a:spcPct val="0"/>
              </a:spcBef>
              <a:spcAft>
                <a:spcPct val="0"/>
              </a:spcAft>
            </a:pPr>
            <a:r>
              <a:rPr lang="zh-CN" altLang="en-US" sz="160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rPr>
              <a:t>选题的意义</a:t>
            </a:r>
            <a:endParaRPr lang="zh-CN" altLang="en-US" sz="160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3" name="矩形 22"/>
          <p:cNvSpPr/>
          <p:nvPr/>
        </p:nvSpPr>
        <p:spPr>
          <a:xfrm>
            <a:off x="4800268" y="3052479"/>
            <a:ext cx="2007935" cy="1036759"/>
          </a:xfrm>
          <a:prstGeom prst="rect">
            <a:avLst/>
          </a:prstGeom>
        </p:spPr>
        <p:txBody>
          <a:bodyPr wrap="square">
            <a:spAutoFit/>
          </a:bodyPr>
          <a:lstStyle/>
          <a:p>
            <a:pPr algn="ctr">
              <a:lnSpc>
                <a:spcPct val="150000"/>
              </a:lnSpc>
            </a:pPr>
            <a:r>
              <a:rPr lang="en-US" altLang="zh-CN" sz="1050">
                <a:solidFill>
                  <a:schemeClr val="accent1"/>
                </a:solidFill>
                <a:latin typeface="字魂58号-创中黑" panose="00000500000000000000" pitchFamily="2" charset="-122"/>
                <a:ea typeface="字魂58号-创中黑" panose="00000500000000000000" pitchFamily="2" charset="-122"/>
                <a:cs typeface="Arial" panose="020B0604020202020204" pitchFamily="34" charset="0"/>
                <a:sym typeface="字魂58号-创中黑" panose="00000500000000000000" pitchFamily="2" charset="-122"/>
              </a:rPr>
              <a:t>Lorem ipsum dolor sit amet, consectetuer adipiscing elit. Aenean commodo ligula eget dolor. </a:t>
            </a:r>
            <a:endParaRPr lang="zh-CN" altLang="en-US" sz="105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4" name="矩形 23"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nvSpPr>
        <p:spPr>
          <a:xfrm>
            <a:off x="7396872" y="2778994"/>
            <a:ext cx="1486321" cy="338554"/>
          </a:xfrm>
          <a:prstGeom prst="rect">
            <a:avLst/>
          </a:prstGeom>
        </p:spPr>
        <p:txBody>
          <a:bodyPr wrap="square">
            <a:spAutoFit/>
          </a:bodyPr>
          <a:lstStyle/>
          <a:p>
            <a:pPr algn="ctr" fontAlgn="base">
              <a:spcBef>
                <a:spcPct val="0"/>
              </a:spcBef>
              <a:spcAft>
                <a:spcPct val="0"/>
              </a:spcAft>
            </a:pPr>
            <a:r>
              <a:rPr lang="zh-CN" altLang="en-US" sz="160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rPr>
              <a:t>选题的意义</a:t>
            </a:r>
            <a:endParaRPr lang="zh-CN" altLang="en-US" sz="160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5" name="矩形 24"/>
          <p:cNvSpPr/>
          <p:nvPr/>
        </p:nvSpPr>
        <p:spPr>
          <a:xfrm>
            <a:off x="7136065" y="3052479"/>
            <a:ext cx="2007935" cy="1036759"/>
          </a:xfrm>
          <a:prstGeom prst="rect">
            <a:avLst/>
          </a:prstGeom>
        </p:spPr>
        <p:txBody>
          <a:bodyPr wrap="square">
            <a:spAutoFit/>
          </a:bodyPr>
          <a:lstStyle/>
          <a:p>
            <a:pPr algn="ctr">
              <a:lnSpc>
                <a:spcPct val="150000"/>
              </a:lnSpc>
            </a:pPr>
            <a:r>
              <a:rPr lang="en-US" altLang="zh-CN" sz="1050">
                <a:solidFill>
                  <a:schemeClr val="accent1"/>
                </a:solidFill>
                <a:latin typeface="字魂58号-创中黑" panose="00000500000000000000" pitchFamily="2" charset="-122"/>
                <a:ea typeface="字魂58号-创中黑" panose="00000500000000000000" pitchFamily="2" charset="-122"/>
                <a:cs typeface="Arial" panose="020B0604020202020204" pitchFamily="34" charset="0"/>
                <a:sym typeface="字魂58号-创中黑" panose="00000500000000000000" pitchFamily="2" charset="-122"/>
              </a:rPr>
              <a:t>Lorem ipsum dolor sit amet, consectetuer adipiscing elit. Aenean commodo ligula eget dolor. </a:t>
            </a:r>
            <a:endParaRPr lang="zh-CN" altLang="en-US" sz="105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21" name="Group 112"/>
          <p:cNvGrpSpPr/>
          <p:nvPr/>
        </p:nvGrpSpPr>
        <p:grpSpPr>
          <a:xfrm>
            <a:off x="5539997" y="1729763"/>
            <a:ext cx="452511" cy="423940"/>
            <a:chOff x="5368132" y="3540125"/>
            <a:chExt cx="465138" cy="435769"/>
          </a:xfrm>
          <a:solidFill>
            <a:schemeClr val="bg1"/>
          </a:solidFill>
        </p:grpSpPr>
        <p:sp>
          <p:nvSpPr>
            <p:cNvPr id="22"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6"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27" name="AutoShape 112"/>
          <p:cNvSpPr/>
          <p:nvPr/>
        </p:nvSpPr>
        <p:spPr bwMode="auto">
          <a:xfrm>
            <a:off x="7909693" y="1730253"/>
            <a:ext cx="453246" cy="451249"/>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28" name="Group 124"/>
          <p:cNvGrpSpPr/>
          <p:nvPr/>
        </p:nvGrpSpPr>
        <p:grpSpPr>
          <a:xfrm>
            <a:off x="3191263" y="1793161"/>
            <a:ext cx="452511" cy="380695"/>
            <a:chOff x="5368132" y="2625725"/>
            <a:chExt cx="465138" cy="391319"/>
          </a:xfrm>
          <a:solidFill>
            <a:schemeClr val="bg1"/>
          </a:solidFill>
        </p:grpSpPr>
        <p:sp>
          <p:nvSpPr>
            <p:cNvPr id="29"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0"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1"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32" name="组合 31"/>
          <p:cNvGrpSpPr/>
          <p:nvPr/>
        </p:nvGrpSpPr>
        <p:grpSpPr>
          <a:xfrm>
            <a:off x="838571" y="1729763"/>
            <a:ext cx="451739" cy="451739"/>
            <a:chOff x="3191434" y="2145028"/>
            <a:chExt cx="359165" cy="359165"/>
          </a:xfrm>
          <a:solidFill>
            <a:schemeClr val="bg1"/>
          </a:solidFill>
        </p:grpSpPr>
        <p:sp>
          <p:nvSpPr>
            <p:cNvPr id="33"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4"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5"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Tree>
  </p:cSld>
  <p:clrMapOvr>
    <a:masterClrMapping/>
  </p:clrMapOvr>
  <p:transition spd="slow" advTm="3000">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13385" y="1716405"/>
            <a:ext cx="3409950" cy="2273300"/>
          </a:xfrm>
          <a:prstGeom prst="rect">
            <a:avLst/>
          </a:prstGeom>
        </p:spPr>
      </p:pic>
      <p:sp>
        <p:nvSpPr>
          <p:cNvPr id="15" name="文本框 1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782888" y="126523"/>
            <a:ext cx="2670064" cy="400110"/>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20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rPr>
              <a:t>选题的背景与意义</a:t>
            </a:r>
            <a:endParaRPr lang="zh-CN" altLang="en-US" sz="20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6" name="矩形 15"/>
          <p:cNvSpPr/>
          <p:nvPr/>
        </p:nvSpPr>
        <p:spPr>
          <a:xfrm>
            <a:off x="782887" y="436868"/>
            <a:ext cx="2935419" cy="230832"/>
          </a:xfrm>
          <a:prstGeom prst="rect">
            <a:avLst/>
          </a:prstGeom>
        </p:spPr>
        <p:txBody>
          <a:bodyPr wrap="none">
            <a:spAutoFit/>
          </a:bodyPr>
          <a:lstStyle/>
          <a:p>
            <a:pPr lvl="0" algn="ctr" fontAlgn="base">
              <a:spcBef>
                <a:spcPct val="0"/>
              </a:spcBef>
              <a:spcAft>
                <a:spcPct val="0"/>
              </a:spcAft>
              <a:defRPr/>
            </a:pPr>
            <a:r>
              <a:rPr lang="en-US" altLang="zh-CN" sz="9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rPr>
              <a:t>BACKGROUND AND SIGNIFICANCE OF THE SELECTED TOPIC</a:t>
            </a:r>
            <a:endParaRPr lang="en-US" altLang="zh-CN" sz="9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 name="矩形 1"/>
          <p:cNvSpPr/>
          <p:nvPr/>
        </p:nvSpPr>
        <p:spPr>
          <a:xfrm>
            <a:off x="284224" y="148496"/>
            <a:ext cx="466421" cy="46642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rPr>
              <a:t>壹</a:t>
            </a:r>
            <a:endParaRPr lang="zh-CN" altLang="en-US" sz="180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6" name="矩形: 圆角 25"/>
          <p:cNvSpPr/>
          <p:nvPr/>
        </p:nvSpPr>
        <p:spPr>
          <a:xfrm>
            <a:off x="3606720" y="1557222"/>
            <a:ext cx="1930400" cy="46284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514350" fontAlgn="base">
              <a:spcBef>
                <a:spcPct val="0"/>
              </a:spcBef>
              <a:spcAft>
                <a:spcPct val="0"/>
              </a:spcAft>
              <a:tabLst>
                <a:tab pos="2149475" algn="l"/>
              </a:tabLst>
            </a:pPr>
            <a:r>
              <a:rPr lang="zh-CN" altLang="en-US" sz="180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国内研究现状</a:t>
            </a:r>
            <a:endParaRPr lang="zh-CN" altLang="en-US" sz="180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7" name="矩形 26" descr="e7d195523061f1c09e9d68d7cf438b91ef959ecb14fc25d26BBA7F7DBC18E55DFF4014AF651F0BF2569D4B6C1DA7F1A4683A481403BD872FC687266AD13265C1DE7C373772FD8728ABDD69ADD03BFF5BE2862BC891DBB79EFD6D31993CB5334534DDD76DE7A8450E7123E1CCDE1557C3C4C23A3604B91871D3CD19DD61A9A817C310D5B23C8B42CF18E62DECE62EC89E"/>
          <p:cNvSpPr/>
          <p:nvPr/>
        </p:nvSpPr>
        <p:spPr>
          <a:xfrm>
            <a:off x="3345955" y="2027359"/>
            <a:ext cx="2900519" cy="55201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rPr>
              <a:t>Lorem ipsum dolor sit amet, consectetur adipiscing elit. Donec luctus nibh sit amet.</a:t>
            </a:r>
            <a:endParaRPr lang="zh-CN" altLang="en-US" sz="105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8" name="矩形 27" descr="e7d195523061f1c09e9d68d7cf438b91ef959ecb14fc25d26BBA7F7DBC18E55DFF4014AF651F0BF2569D4B6C1DA7F1A4683A481403BD872FC687266AD13265C1DE7C373772FD8728ABDD69ADD03BFF5BE2862BC891DBB79EFD6D31993CB5334534DDD76DE7A8450E7123E1CCDE1557C3C4C23A3604B91871D3CD19DD61A9A817C310D5B23C8B42CF18E62DECE62EC89E"/>
          <p:cNvSpPr/>
          <p:nvPr/>
        </p:nvSpPr>
        <p:spPr>
          <a:xfrm>
            <a:off x="3453270" y="2773207"/>
            <a:ext cx="2900519" cy="55201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rPr>
              <a:t>Lorem ipsum dolor sit amet, consectetur adipiscing elit. Donec luctus nibh sit amet.</a:t>
            </a:r>
            <a:endParaRPr lang="zh-CN" altLang="en-US" sz="105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9" name="矩形 28" descr="e7d195523061f1c09e9d68d7cf438b91ef959ecb14fc25d26BBA7F7DBC18E55DFF4014AF651F0BF2569D4B6C1DA7F1A4683A481403BD872FC687266AD13265C1DE7C373772FD8728ABDD69ADD03BFF5BE2862BC891DBB79EFD6D31993CB5334534DDD76DE7A8450E7123E1CCDE1557C3C4C23A3604B91871D3CD19DD61A9A817C310D5B23C8B42CF18E62DECE62EC89E"/>
          <p:cNvSpPr/>
          <p:nvPr/>
        </p:nvSpPr>
        <p:spPr>
          <a:xfrm>
            <a:off x="3345954" y="3549535"/>
            <a:ext cx="2900519" cy="55201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rPr>
              <a:t>Lorem ipsum dolor sit amet, consectetur adipiscing elit. Donec luctus nibh sit amet.</a:t>
            </a:r>
            <a:endParaRPr lang="zh-CN" altLang="en-US" sz="105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0" name="矩形: 圆角 29"/>
          <p:cNvSpPr/>
          <p:nvPr/>
        </p:nvSpPr>
        <p:spPr>
          <a:xfrm>
            <a:off x="6075066" y="1564808"/>
            <a:ext cx="1930400" cy="46284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514350" fontAlgn="base">
              <a:spcBef>
                <a:spcPct val="0"/>
              </a:spcBef>
              <a:spcAft>
                <a:spcPct val="0"/>
              </a:spcAft>
              <a:tabLst>
                <a:tab pos="2149475" algn="l"/>
              </a:tabLst>
            </a:pPr>
            <a:r>
              <a:rPr lang="zh-CN" altLang="en-US" sz="180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国外研究现状</a:t>
            </a:r>
            <a:endParaRPr lang="zh-CN" altLang="en-US" sz="180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1" name="矩形 30" descr="e7d195523061f1c09e9d68d7cf438b91ef959ecb14fc25d26BBA7F7DBC18E55DFF4014AF651F0BF2569D4B6C1DA7F1A4683A481403BD872FC687266AD13265C1DE7C373772FD8728ABDD69ADD03BFF5BE2862BC891DBB79EFD6D31993CB5334534DDD76DE7A8450E7123E1CCDE1557C3C4C23A3604B91871D3CD19DD61A9A817C310D5B23C8B42CF18E62DECE62EC89E"/>
          <p:cNvSpPr/>
          <p:nvPr/>
        </p:nvSpPr>
        <p:spPr>
          <a:xfrm>
            <a:off x="6004166" y="2107970"/>
            <a:ext cx="2900519" cy="55201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rPr>
              <a:t>Lorem ipsum dolor sit amet, consectetur adipiscing elit. Donec luctus nibh sit amet.</a:t>
            </a:r>
            <a:endParaRPr lang="zh-CN" altLang="en-US" sz="105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2" name="矩形 31" descr="e7d195523061f1c09e9d68d7cf438b91ef959ecb14fc25d26BBA7F7DBC18E55DFF4014AF651F0BF2569D4B6C1DA7F1A4683A481403BD872FC687266AD13265C1DE7C373772FD8728ABDD69ADD03BFF5BE2862BC891DBB79EFD6D31993CB5334534DDD76DE7A8450E7123E1CCDE1557C3C4C23A3604B91871D3CD19DD61A9A817C310D5B23C8B42CF18E62DECE62EC89E"/>
          <p:cNvSpPr/>
          <p:nvPr/>
        </p:nvSpPr>
        <p:spPr>
          <a:xfrm>
            <a:off x="6004166" y="2872868"/>
            <a:ext cx="2900519" cy="55201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rPr>
              <a:t>Lorem ipsum dolor sit amet, consectetur adipiscing elit. Donec luctus nibh sit amet.</a:t>
            </a:r>
            <a:endParaRPr lang="zh-CN" altLang="en-US" sz="105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3" name="矩形 32" descr="e7d195523061f1c09e9d68d7cf438b91ef959ecb14fc25d26BBA7F7DBC18E55DFF4014AF651F0BF2569D4B6C1DA7F1A4683A481403BD872FC687266AD13265C1DE7C373772FD8728ABDD69ADD03BFF5BE2862BC891DBB79EFD6D31993CB5334534DDD76DE7A8450E7123E1CCDE1557C3C4C23A3604B91871D3CD19DD61A9A817C310D5B23C8B42CF18E62DECE62EC89E"/>
          <p:cNvSpPr/>
          <p:nvPr/>
        </p:nvSpPr>
        <p:spPr>
          <a:xfrm>
            <a:off x="6004165" y="3637766"/>
            <a:ext cx="2900519" cy="55201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rPr>
              <a:t>Lorem ipsum dolor sit amet, consectetur adipiscing elit. Donec luctus nibh sit amet.</a:t>
            </a:r>
            <a:endParaRPr lang="zh-CN" altLang="en-US" sz="105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p:transition spd="slow" advTm="3000">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3"/>
          <p:cNvSpPr>
            <a:spLocks noChangeAspect="1" noChangeArrowheads="1" noTextEdit="1"/>
          </p:cNvSpPr>
          <p:nvPr/>
        </p:nvSpPr>
        <p:spPr bwMode="auto">
          <a:xfrm>
            <a:off x="3283870" y="736922"/>
            <a:ext cx="2576261" cy="4283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0" name="Freeform 5"/>
          <p:cNvSpPr/>
          <p:nvPr/>
        </p:nvSpPr>
        <p:spPr bwMode="auto">
          <a:xfrm>
            <a:off x="3283870" y="2450508"/>
            <a:ext cx="1717507" cy="1713586"/>
          </a:xfrm>
          <a:custGeom>
            <a:avLst/>
            <a:gdLst>
              <a:gd name="T0" fmla="*/ 0 w 1752"/>
              <a:gd name="T1" fmla="*/ 874 h 1748"/>
              <a:gd name="T2" fmla="*/ 876 w 1752"/>
              <a:gd name="T3" fmla="*/ 1748 h 1748"/>
              <a:gd name="T4" fmla="*/ 1752 w 1752"/>
              <a:gd name="T5" fmla="*/ 874 h 1748"/>
              <a:gd name="T6" fmla="*/ 876 w 1752"/>
              <a:gd name="T7" fmla="*/ 0 h 1748"/>
              <a:gd name="T8" fmla="*/ 0 w 1752"/>
              <a:gd name="T9" fmla="*/ 874 h 1748"/>
            </a:gdLst>
            <a:ahLst/>
            <a:cxnLst>
              <a:cxn ang="0">
                <a:pos x="T0" y="T1"/>
              </a:cxn>
              <a:cxn ang="0">
                <a:pos x="T2" y="T3"/>
              </a:cxn>
              <a:cxn ang="0">
                <a:pos x="T4" y="T5"/>
              </a:cxn>
              <a:cxn ang="0">
                <a:pos x="T6" y="T7"/>
              </a:cxn>
              <a:cxn ang="0">
                <a:pos x="T8" y="T9"/>
              </a:cxn>
            </a:cxnLst>
            <a:rect l="0" t="0" r="r" b="b"/>
            <a:pathLst>
              <a:path w="1752" h="1748">
                <a:moveTo>
                  <a:pt x="0" y="874"/>
                </a:moveTo>
                <a:lnTo>
                  <a:pt x="876" y="1748"/>
                </a:lnTo>
                <a:lnTo>
                  <a:pt x="1752" y="874"/>
                </a:lnTo>
                <a:lnTo>
                  <a:pt x="876" y="0"/>
                </a:lnTo>
                <a:lnTo>
                  <a:pt x="0" y="874"/>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1" name="Freeform 6"/>
          <p:cNvSpPr/>
          <p:nvPr/>
        </p:nvSpPr>
        <p:spPr bwMode="auto">
          <a:xfrm>
            <a:off x="3283870" y="2878904"/>
            <a:ext cx="858754" cy="856793"/>
          </a:xfrm>
          <a:custGeom>
            <a:avLst/>
            <a:gdLst>
              <a:gd name="T0" fmla="*/ 876 w 876"/>
              <a:gd name="T1" fmla="*/ 437 h 874"/>
              <a:gd name="T2" fmla="*/ 438 w 876"/>
              <a:gd name="T3" fmla="*/ 874 h 874"/>
              <a:gd name="T4" fmla="*/ 0 w 876"/>
              <a:gd name="T5" fmla="*/ 437 h 874"/>
              <a:gd name="T6" fmla="*/ 438 w 876"/>
              <a:gd name="T7" fmla="*/ 0 h 874"/>
              <a:gd name="T8" fmla="*/ 876 w 876"/>
              <a:gd name="T9" fmla="*/ 437 h 874"/>
            </a:gdLst>
            <a:ahLst/>
            <a:cxnLst>
              <a:cxn ang="0">
                <a:pos x="T0" y="T1"/>
              </a:cxn>
              <a:cxn ang="0">
                <a:pos x="T2" y="T3"/>
              </a:cxn>
              <a:cxn ang="0">
                <a:pos x="T4" y="T5"/>
              </a:cxn>
              <a:cxn ang="0">
                <a:pos x="T6" y="T7"/>
              </a:cxn>
              <a:cxn ang="0">
                <a:pos x="T8" y="T9"/>
              </a:cxn>
            </a:cxnLst>
            <a:rect l="0" t="0" r="r" b="b"/>
            <a:pathLst>
              <a:path w="876" h="874">
                <a:moveTo>
                  <a:pt x="876" y="437"/>
                </a:moveTo>
                <a:lnTo>
                  <a:pt x="438" y="874"/>
                </a:lnTo>
                <a:lnTo>
                  <a:pt x="0" y="437"/>
                </a:lnTo>
                <a:lnTo>
                  <a:pt x="438" y="0"/>
                </a:lnTo>
                <a:lnTo>
                  <a:pt x="876" y="437"/>
                </a:lnTo>
                <a:close/>
              </a:path>
            </a:pathLst>
          </a:custGeom>
          <a:solidFill>
            <a:srgbClr val="4C4C4C"/>
          </a:solidFill>
          <a:ln>
            <a:noFill/>
          </a:ln>
        </p:spPr>
        <p:txBody>
          <a:bodyPr vert="horz" wrap="square" lIns="68580" tIns="34290" rIns="68580" bIns="34290" numCol="1" anchor="t" anchorCtr="0" compatLnSpc="1"/>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4" name="Freeform 7"/>
          <p:cNvSpPr/>
          <p:nvPr/>
        </p:nvSpPr>
        <p:spPr bwMode="auto">
          <a:xfrm>
            <a:off x="4142624" y="3307301"/>
            <a:ext cx="1717507" cy="1713586"/>
          </a:xfrm>
          <a:custGeom>
            <a:avLst/>
            <a:gdLst>
              <a:gd name="T0" fmla="*/ 0 w 1752"/>
              <a:gd name="T1" fmla="*/ 874 h 1748"/>
              <a:gd name="T2" fmla="*/ 876 w 1752"/>
              <a:gd name="T3" fmla="*/ 1748 h 1748"/>
              <a:gd name="T4" fmla="*/ 1752 w 1752"/>
              <a:gd name="T5" fmla="*/ 874 h 1748"/>
              <a:gd name="T6" fmla="*/ 876 w 1752"/>
              <a:gd name="T7" fmla="*/ 0 h 1748"/>
              <a:gd name="T8" fmla="*/ 0 w 1752"/>
              <a:gd name="T9" fmla="*/ 874 h 1748"/>
            </a:gdLst>
            <a:ahLst/>
            <a:cxnLst>
              <a:cxn ang="0">
                <a:pos x="T0" y="T1"/>
              </a:cxn>
              <a:cxn ang="0">
                <a:pos x="T2" y="T3"/>
              </a:cxn>
              <a:cxn ang="0">
                <a:pos x="T4" y="T5"/>
              </a:cxn>
              <a:cxn ang="0">
                <a:pos x="T6" y="T7"/>
              </a:cxn>
              <a:cxn ang="0">
                <a:pos x="T8" y="T9"/>
              </a:cxn>
            </a:cxnLst>
            <a:rect l="0" t="0" r="r" b="b"/>
            <a:pathLst>
              <a:path w="1752" h="1748">
                <a:moveTo>
                  <a:pt x="0" y="874"/>
                </a:moveTo>
                <a:lnTo>
                  <a:pt x="876" y="1748"/>
                </a:lnTo>
                <a:lnTo>
                  <a:pt x="1752" y="874"/>
                </a:lnTo>
                <a:lnTo>
                  <a:pt x="876" y="0"/>
                </a:lnTo>
                <a:lnTo>
                  <a:pt x="0" y="874"/>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5" name="Freeform 8"/>
          <p:cNvSpPr/>
          <p:nvPr/>
        </p:nvSpPr>
        <p:spPr bwMode="auto">
          <a:xfrm>
            <a:off x="4142624" y="3735697"/>
            <a:ext cx="858754" cy="856793"/>
          </a:xfrm>
          <a:custGeom>
            <a:avLst/>
            <a:gdLst>
              <a:gd name="T0" fmla="*/ 876 w 876"/>
              <a:gd name="T1" fmla="*/ 437 h 874"/>
              <a:gd name="T2" fmla="*/ 438 w 876"/>
              <a:gd name="T3" fmla="*/ 874 h 874"/>
              <a:gd name="T4" fmla="*/ 0 w 876"/>
              <a:gd name="T5" fmla="*/ 437 h 874"/>
              <a:gd name="T6" fmla="*/ 438 w 876"/>
              <a:gd name="T7" fmla="*/ 0 h 874"/>
              <a:gd name="T8" fmla="*/ 876 w 876"/>
              <a:gd name="T9" fmla="*/ 437 h 874"/>
            </a:gdLst>
            <a:ahLst/>
            <a:cxnLst>
              <a:cxn ang="0">
                <a:pos x="T0" y="T1"/>
              </a:cxn>
              <a:cxn ang="0">
                <a:pos x="T2" y="T3"/>
              </a:cxn>
              <a:cxn ang="0">
                <a:pos x="T4" y="T5"/>
              </a:cxn>
              <a:cxn ang="0">
                <a:pos x="T6" y="T7"/>
              </a:cxn>
              <a:cxn ang="0">
                <a:pos x="T8" y="T9"/>
              </a:cxn>
            </a:cxnLst>
            <a:rect l="0" t="0" r="r" b="b"/>
            <a:pathLst>
              <a:path w="876" h="874">
                <a:moveTo>
                  <a:pt x="876" y="437"/>
                </a:moveTo>
                <a:lnTo>
                  <a:pt x="438" y="874"/>
                </a:lnTo>
                <a:lnTo>
                  <a:pt x="0" y="437"/>
                </a:lnTo>
                <a:lnTo>
                  <a:pt x="438" y="0"/>
                </a:lnTo>
                <a:lnTo>
                  <a:pt x="876" y="437"/>
                </a:lnTo>
                <a:close/>
              </a:path>
            </a:pathLst>
          </a:custGeom>
          <a:solidFill>
            <a:srgbClr val="4C4C4C"/>
          </a:solidFill>
          <a:ln>
            <a:noFill/>
          </a:ln>
        </p:spPr>
        <p:txBody>
          <a:bodyPr vert="horz" wrap="square" lIns="68580" tIns="34290" rIns="68580" bIns="34290" numCol="1" anchor="t" anchorCtr="0" compatLnSpc="1"/>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6" name="Freeform 9"/>
          <p:cNvSpPr/>
          <p:nvPr/>
        </p:nvSpPr>
        <p:spPr bwMode="auto">
          <a:xfrm>
            <a:off x="3283870" y="736922"/>
            <a:ext cx="1717507" cy="1713586"/>
          </a:xfrm>
          <a:custGeom>
            <a:avLst/>
            <a:gdLst>
              <a:gd name="T0" fmla="*/ 0 w 1752"/>
              <a:gd name="T1" fmla="*/ 874 h 1748"/>
              <a:gd name="T2" fmla="*/ 876 w 1752"/>
              <a:gd name="T3" fmla="*/ 1748 h 1748"/>
              <a:gd name="T4" fmla="*/ 1752 w 1752"/>
              <a:gd name="T5" fmla="*/ 874 h 1748"/>
              <a:gd name="T6" fmla="*/ 876 w 1752"/>
              <a:gd name="T7" fmla="*/ 0 h 1748"/>
              <a:gd name="T8" fmla="*/ 0 w 1752"/>
              <a:gd name="T9" fmla="*/ 874 h 1748"/>
            </a:gdLst>
            <a:ahLst/>
            <a:cxnLst>
              <a:cxn ang="0">
                <a:pos x="T0" y="T1"/>
              </a:cxn>
              <a:cxn ang="0">
                <a:pos x="T2" y="T3"/>
              </a:cxn>
              <a:cxn ang="0">
                <a:pos x="T4" y="T5"/>
              </a:cxn>
              <a:cxn ang="0">
                <a:pos x="T6" y="T7"/>
              </a:cxn>
              <a:cxn ang="0">
                <a:pos x="T8" y="T9"/>
              </a:cxn>
            </a:cxnLst>
            <a:rect l="0" t="0" r="r" b="b"/>
            <a:pathLst>
              <a:path w="1752" h="1748">
                <a:moveTo>
                  <a:pt x="0" y="874"/>
                </a:moveTo>
                <a:lnTo>
                  <a:pt x="876" y="1748"/>
                </a:lnTo>
                <a:lnTo>
                  <a:pt x="1752" y="874"/>
                </a:lnTo>
                <a:lnTo>
                  <a:pt x="876" y="0"/>
                </a:lnTo>
                <a:lnTo>
                  <a:pt x="0" y="874"/>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7" name="Freeform 10"/>
          <p:cNvSpPr/>
          <p:nvPr/>
        </p:nvSpPr>
        <p:spPr bwMode="auto">
          <a:xfrm>
            <a:off x="3283870" y="1165319"/>
            <a:ext cx="858754" cy="856793"/>
          </a:xfrm>
          <a:custGeom>
            <a:avLst/>
            <a:gdLst>
              <a:gd name="T0" fmla="*/ 876 w 876"/>
              <a:gd name="T1" fmla="*/ 437 h 874"/>
              <a:gd name="T2" fmla="*/ 438 w 876"/>
              <a:gd name="T3" fmla="*/ 874 h 874"/>
              <a:gd name="T4" fmla="*/ 0 w 876"/>
              <a:gd name="T5" fmla="*/ 437 h 874"/>
              <a:gd name="T6" fmla="*/ 438 w 876"/>
              <a:gd name="T7" fmla="*/ 0 h 874"/>
              <a:gd name="T8" fmla="*/ 876 w 876"/>
              <a:gd name="T9" fmla="*/ 437 h 874"/>
            </a:gdLst>
            <a:ahLst/>
            <a:cxnLst>
              <a:cxn ang="0">
                <a:pos x="T0" y="T1"/>
              </a:cxn>
              <a:cxn ang="0">
                <a:pos x="T2" y="T3"/>
              </a:cxn>
              <a:cxn ang="0">
                <a:pos x="T4" y="T5"/>
              </a:cxn>
              <a:cxn ang="0">
                <a:pos x="T6" y="T7"/>
              </a:cxn>
              <a:cxn ang="0">
                <a:pos x="T8" y="T9"/>
              </a:cxn>
            </a:cxnLst>
            <a:rect l="0" t="0" r="r" b="b"/>
            <a:pathLst>
              <a:path w="876" h="874">
                <a:moveTo>
                  <a:pt x="876" y="437"/>
                </a:moveTo>
                <a:lnTo>
                  <a:pt x="438" y="874"/>
                </a:lnTo>
                <a:lnTo>
                  <a:pt x="0" y="437"/>
                </a:lnTo>
                <a:lnTo>
                  <a:pt x="438" y="0"/>
                </a:lnTo>
                <a:lnTo>
                  <a:pt x="876" y="437"/>
                </a:lnTo>
                <a:close/>
              </a:path>
            </a:pathLst>
          </a:custGeom>
          <a:solidFill>
            <a:srgbClr val="4C4C4C"/>
          </a:solidFill>
          <a:ln>
            <a:noFill/>
          </a:ln>
        </p:spPr>
        <p:txBody>
          <a:bodyPr vert="horz" wrap="square" lIns="68580" tIns="34290" rIns="68580" bIns="34290" numCol="1" anchor="t" anchorCtr="0" compatLnSpc="1"/>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8" name="Freeform 11"/>
          <p:cNvSpPr/>
          <p:nvPr/>
        </p:nvSpPr>
        <p:spPr bwMode="auto">
          <a:xfrm>
            <a:off x="4142624" y="1593715"/>
            <a:ext cx="1717507" cy="1713586"/>
          </a:xfrm>
          <a:custGeom>
            <a:avLst/>
            <a:gdLst>
              <a:gd name="T0" fmla="*/ 0 w 1752"/>
              <a:gd name="T1" fmla="*/ 874 h 1748"/>
              <a:gd name="T2" fmla="*/ 876 w 1752"/>
              <a:gd name="T3" fmla="*/ 1748 h 1748"/>
              <a:gd name="T4" fmla="*/ 1752 w 1752"/>
              <a:gd name="T5" fmla="*/ 874 h 1748"/>
              <a:gd name="T6" fmla="*/ 876 w 1752"/>
              <a:gd name="T7" fmla="*/ 0 h 1748"/>
              <a:gd name="T8" fmla="*/ 0 w 1752"/>
              <a:gd name="T9" fmla="*/ 874 h 1748"/>
            </a:gdLst>
            <a:ahLst/>
            <a:cxnLst>
              <a:cxn ang="0">
                <a:pos x="T0" y="T1"/>
              </a:cxn>
              <a:cxn ang="0">
                <a:pos x="T2" y="T3"/>
              </a:cxn>
              <a:cxn ang="0">
                <a:pos x="T4" y="T5"/>
              </a:cxn>
              <a:cxn ang="0">
                <a:pos x="T6" y="T7"/>
              </a:cxn>
              <a:cxn ang="0">
                <a:pos x="T8" y="T9"/>
              </a:cxn>
            </a:cxnLst>
            <a:rect l="0" t="0" r="r" b="b"/>
            <a:pathLst>
              <a:path w="1752" h="1748">
                <a:moveTo>
                  <a:pt x="0" y="874"/>
                </a:moveTo>
                <a:lnTo>
                  <a:pt x="876" y="1748"/>
                </a:lnTo>
                <a:lnTo>
                  <a:pt x="1752" y="874"/>
                </a:lnTo>
                <a:lnTo>
                  <a:pt x="876" y="0"/>
                </a:lnTo>
                <a:lnTo>
                  <a:pt x="0" y="874"/>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9" name="Freeform 12"/>
          <p:cNvSpPr/>
          <p:nvPr/>
        </p:nvSpPr>
        <p:spPr bwMode="auto">
          <a:xfrm>
            <a:off x="4142624" y="2022112"/>
            <a:ext cx="858754" cy="856793"/>
          </a:xfrm>
          <a:custGeom>
            <a:avLst/>
            <a:gdLst>
              <a:gd name="T0" fmla="*/ 876 w 876"/>
              <a:gd name="T1" fmla="*/ 437 h 874"/>
              <a:gd name="T2" fmla="*/ 438 w 876"/>
              <a:gd name="T3" fmla="*/ 874 h 874"/>
              <a:gd name="T4" fmla="*/ 0 w 876"/>
              <a:gd name="T5" fmla="*/ 437 h 874"/>
              <a:gd name="T6" fmla="*/ 438 w 876"/>
              <a:gd name="T7" fmla="*/ 0 h 874"/>
              <a:gd name="T8" fmla="*/ 876 w 876"/>
              <a:gd name="T9" fmla="*/ 437 h 874"/>
            </a:gdLst>
            <a:ahLst/>
            <a:cxnLst>
              <a:cxn ang="0">
                <a:pos x="T0" y="T1"/>
              </a:cxn>
              <a:cxn ang="0">
                <a:pos x="T2" y="T3"/>
              </a:cxn>
              <a:cxn ang="0">
                <a:pos x="T4" y="T5"/>
              </a:cxn>
              <a:cxn ang="0">
                <a:pos x="T6" y="T7"/>
              </a:cxn>
              <a:cxn ang="0">
                <a:pos x="T8" y="T9"/>
              </a:cxn>
            </a:cxnLst>
            <a:rect l="0" t="0" r="r" b="b"/>
            <a:pathLst>
              <a:path w="876" h="874">
                <a:moveTo>
                  <a:pt x="876" y="437"/>
                </a:moveTo>
                <a:lnTo>
                  <a:pt x="438" y="874"/>
                </a:lnTo>
                <a:lnTo>
                  <a:pt x="0" y="437"/>
                </a:lnTo>
                <a:lnTo>
                  <a:pt x="438" y="0"/>
                </a:lnTo>
                <a:lnTo>
                  <a:pt x="876" y="437"/>
                </a:lnTo>
                <a:close/>
              </a:path>
            </a:pathLst>
          </a:custGeom>
          <a:solidFill>
            <a:srgbClr val="4C4C4C"/>
          </a:solidFill>
          <a:ln>
            <a:noFill/>
          </a:ln>
        </p:spPr>
        <p:txBody>
          <a:bodyPr vert="horz" wrap="square" lIns="68580" tIns="34290" rIns="68580" bIns="34290" numCol="1" anchor="t" anchorCtr="0" compatLnSpc="1"/>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0" name="Freeform 13"/>
          <p:cNvSpPr>
            <a:spLocks noEditPoints="1"/>
          </p:cNvSpPr>
          <p:nvPr/>
        </p:nvSpPr>
        <p:spPr bwMode="auto">
          <a:xfrm>
            <a:off x="5170971" y="2326988"/>
            <a:ext cx="199004" cy="198023"/>
          </a:xfrm>
          <a:custGeom>
            <a:avLst/>
            <a:gdLst>
              <a:gd name="T0" fmla="*/ 224 w 273"/>
              <a:gd name="T1" fmla="*/ 48 h 272"/>
              <a:gd name="T2" fmla="*/ 48 w 273"/>
              <a:gd name="T3" fmla="*/ 48 h 272"/>
              <a:gd name="T4" fmla="*/ 48 w 273"/>
              <a:gd name="T5" fmla="*/ 224 h 272"/>
              <a:gd name="T6" fmla="*/ 224 w 273"/>
              <a:gd name="T7" fmla="*/ 224 h 272"/>
              <a:gd name="T8" fmla="*/ 224 w 273"/>
              <a:gd name="T9" fmla="*/ 48 h 272"/>
              <a:gd name="T10" fmla="*/ 74 w 273"/>
              <a:gd name="T11" fmla="*/ 198 h 272"/>
              <a:gd name="T12" fmla="*/ 74 w 273"/>
              <a:gd name="T13" fmla="*/ 74 h 272"/>
              <a:gd name="T14" fmla="*/ 198 w 273"/>
              <a:gd name="T15" fmla="*/ 74 h 272"/>
              <a:gd name="T16" fmla="*/ 198 w 273"/>
              <a:gd name="T17" fmla="*/ 198 h 272"/>
              <a:gd name="T18" fmla="*/ 74 w 273"/>
              <a:gd name="T19" fmla="*/ 19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3" h="272">
                <a:moveTo>
                  <a:pt x="224" y="48"/>
                </a:moveTo>
                <a:cubicBezTo>
                  <a:pt x="176" y="0"/>
                  <a:pt x="97" y="0"/>
                  <a:pt x="48" y="48"/>
                </a:cubicBezTo>
                <a:cubicBezTo>
                  <a:pt x="0" y="97"/>
                  <a:pt x="0" y="175"/>
                  <a:pt x="48" y="224"/>
                </a:cubicBezTo>
                <a:cubicBezTo>
                  <a:pt x="97" y="272"/>
                  <a:pt x="176" y="272"/>
                  <a:pt x="224" y="224"/>
                </a:cubicBezTo>
                <a:cubicBezTo>
                  <a:pt x="273" y="175"/>
                  <a:pt x="273" y="97"/>
                  <a:pt x="224" y="48"/>
                </a:cubicBezTo>
                <a:close/>
                <a:moveTo>
                  <a:pt x="74" y="198"/>
                </a:moveTo>
                <a:cubicBezTo>
                  <a:pt x="40" y="164"/>
                  <a:pt x="40" y="108"/>
                  <a:pt x="74" y="74"/>
                </a:cubicBezTo>
                <a:cubicBezTo>
                  <a:pt x="108" y="40"/>
                  <a:pt x="164" y="40"/>
                  <a:pt x="198" y="74"/>
                </a:cubicBezTo>
                <a:cubicBezTo>
                  <a:pt x="233" y="108"/>
                  <a:pt x="233" y="164"/>
                  <a:pt x="198" y="198"/>
                </a:cubicBezTo>
                <a:cubicBezTo>
                  <a:pt x="164" y="232"/>
                  <a:pt x="108" y="232"/>
                  <a:pt x="74" y="198"/>
                </a:cubicBezTo>
                <a:close/>
              </a:path>
            </a:pathLst>
          </a:custGeom>
          <a:solidFill>
            <a:srgbClr val="414955"/>
          </a:solidFill>
          <a:ln>
            <a:noFill/>
          </a:ln>
        </p:spPr>
        <p:txBody>
          <a:bodyPr vert="horz" wrap="square" lIns="68580" tIns="34290" rIns="68580" bIns="34290" numCol="1" anchor="t" anchorCtr="0" compatLnSpc="1"/>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1" name="Freeform 14"/>
          <p:cNvSpPr/>
          <p:nvPr/>
        </p:nvSpPr>
        <p:spPr bwMode="auto">
          <a:xfrm>
            <a:off x="5128817" y="2463252"/>
            <a:ext cx="103913" cy="103913"/>
          </a:xfrm>
          <a:custGeom>
            <a:avLst/>
            <a:gdLst>
              <a:gd name="T0" fmla="*/ 13 w 143"/>
              <a:gd name="T1" fmla="*/ 134 h 143"/>
              <a:gd name="T2" fmla="*/ 10 w 143"/>
              <a:gd name="T3" fmla="*/ 130 h 143"/>
              <a:gd name="T4" fmla="*/ 10 w 143"/>
              <a:gd name="T5" fmla="*/ 96 h 143"/>
              <a:gd name="T6" fmla="*/ 96 w 143"/>
              <a:gd name="T7" fmla="*/ 10 h 143"/>
              <a:gd name="T8" fmla="*/ 130 w 143"/>
              <a:gd name="T9" fmla="*/ 10 h 143"/>
              <a:gd name="T10" fmla="*/ 134 w 143"/>
              <a:gd name="T11" fmla="*/ 13 h 143"/>
              <a:gd name="T12" fmla="*/ 134 w 143"/>
              <a:gd name="T13" fmla="*/ 47 h 143"/>
              <a:gd name="T14" fmla="*/ 47 w 143"/>
              <a:gd name="T15" fmla="*/ 134 h 143"/>
              <a:gd name="T16" fmla="*/ 13 w 143"/>
              <a:gd name="T17" fmla="*/ 13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43">
                <a:moveTo>
                  <a:pt x="13" y="134"/>
                </a:moveTo>
                <a:cubicBezTo>
                  <a:pt x="10" y="130"/>
                  <a:pt x="10" y="130"/>
                  <a:pt x="10" y="130"/>
                </a:cubicBezTo>
                <a:cubicBezTo>
                  <a:pt x="0" y="121"/>
                  <a:pt x="0" y="106"/>
                  <a:pt x="10" y="96"/>
                </a:cubicBezTo>
                <a:cubicBezTo>
                  <a:pt x="96" y="10"/>
                  <a:pt x="96" y="10"/>
                  <a:pt x="96" y="10"/>
                </a:cubicBezTo>
                <a:cubicBezTo>
                  <a:pt x="106" y="0"/>
                  <a:pt x="121" y="0"/>
                  <a:pt x="130" y="10"/>
                </a:cubicBezTo>
                <a:cubicBezTo>
                  <a:pt x="134" y="13"/>
                  <a:pt x="134" y="13"/>
                  <a:pt x="134" y="13"/>
                </a:cubicBezTo>
                <a:cubicBezTo>
                  <a:pt x="143" y="22"/>
                  <a:pt x="143" y="38"/>
                  <a:pt x="134" y="47"/>
                </a:cubicBezTo>
                <a:cubicBezTo>
                  <a:pt x="47" y="134"/>
                  <a:pt x="47" y="134"/>
                  <a:pt x="47" y="134"/>
                </a:cubicBezTo>
                <a:cubicBezTo>
                  <a:pt x="38" y="143"/>
                  <a:pt x="22" y="143"/>
                  <a:pt x="13" y="134"/>
                </a:cubicBezTo>
                <a:close/>
              </a:path>
            </a:pathLst>
          </a:custGeom>
          <a:solidFill>
            <a:srgbClr val="414955"/>
          </a:solidFill>
          <a:ln>
            <a:noFill/>
          </a:ln>
        </p:spPr>
        <p:txBody>
          <a:bodyPr vert="horz" wrap="square" lIns="68580" tIns="34290" rIns="68580" bIns="34290" numCol="1" anchor="t" anchorCtr="0" compatLnSpc="1"/>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2" name="Freeform 15"/>
          <p:cNvSpPr/>
          <p:nvPr/>
        </p:nvSpPr>
        <p:spPr bwMode="auto">
          <a:xfrm>
            <a:off x="4310257" y="1581951"/>
            <a:ext cx="205865" cy="149008"/>
          </a:xfrm>
          <a:custGeom>
            <a:avLst/>
            <a:gdLst>
              <a:gd name="T0" fmla="*/ 0 w 210"/>
              <a:gd name="T1" fmla="*/ 0 h 152"/>
              <a:gd name="T2" fmla="*/ 0 w 210"/>
              <a:gd name="T3" fmla="*/ 152 h 152"/>
              <a:gd name="T4" fmla="*/ 70 w 210"/>
              <a:gd name="T5" fmla="*/ 152 h 152"/>
              <a:gd name="T6" fmla="*/ 70 w 210"/>
              <a:gd name="T7" fmla="*/ 42 h 152"/>
              <a:gd name="T8" fmla="*/ 140 w 210"/>
              <a:gd name="T9" fmla="*/ 42 h 152"/>
              <a:gd name="T10" fmla="*/ 140 w 210"/>
              <a:gd name="T11" fmla="*/ 152 h 152"/>
              <a:gd name="T12" fmla="*/ 210 w 210"/>
              <a:gd name="T13" fmla="*/ 152 h 152"/>
              <a:gd name="T14" fmla="*/ 210 w 210"/>
              <a:gd name="T15" fmla="*/ 0 h 152"/>
              <a:gd name="T16" fmla="*/ 0 w 210"/>
              <a:gd name="T17"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 h="152">
                <a:moveTo>
                  <a:pt x="0" y="0"/>
                </a:moveTo>
                <a:lnTo>
                  <a:pt x="0" y="152"/>
                </a:lnTo>
                <a:lnTo>
                  <a:pt x="70" y="152"/>
                </a:lnTo>
                <a:lnTo>
                  <a:pt x="70" y="42"/>
                </a:lnTo>
                <a:lnTo>
                  <a:pt x="140" y="42"/>
                </a:lnTo>
                <a:lnTo>
                  <a:pt x="140" y="152"/>
                </a:lnTo>
                <a:lnTo>
                  <a:pt x="210" y="152"/>
                </a:lnTo>
                <a:lnTo>
                  <a:pt x="210" y="0"/>
                </a:lnTo>
                <a:lnTo>
                  <a:pt x="0" y="0"/>
                </a:lnTo>
                <a:close/>
              </a:path>
            </a:pathLst>
          </a:custGeom>
          <a:solidFill>
            <a:srgbClr val="414955"/>
          </a:solidFill>
          <a:ln>
            <a:noFill/>
          </a:ln>
        </p:spPr>
        <p:txBody>
          <a:bodyPr vert="horz" wrap="square" lIns="68580" tIns="34290" rIns="68580" bIns="34290" numCol="1" anchor="t" anchorCtr="0" compatLnSpc="1"/>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3" name="Freeform 16"/>
          <p:cNvSpPr/>
          <p:nvPr/>
        </p:nvSpPr>
        <p:spPr bwMode="auto">
          <a:xfrm>
            <a:off x="4261241" y="1456472"/>
            <a:ext cx="303897" cy="129401"/>
          </a:xfrm>
          <a:custGeom>
            <a:avLst/>
            <a:gdLst>
              <a:gd name="T0" fmla="*/ 155 w 310"/>
              <a:gd name="T1" fmla="*/ 0 h 132"/>
              <a:gd name="T2" fmla="*/ 0 w 310"/>
              <a:gd name="T3" fmla="*/ 132 h 132"/>
              <a:gd name="T4" fmla="*/ 310 w 310"/>
              <a:gd name="T5" fmla="*/ 132 h 132"/>
              <a:gd name="T6" fmla="*/ 155 w 310"/>
              <a:gd name="T7" fmla="*/ 0 h 132"/>
            </a:gdLst>
            <a:ahLst/>
            <a:cxnLst>
              <a:cxn ang="0">
                <a:pos x="T0" y="T1"/>
              </a:cxn>
              <a:cxn ang="0">
                <a:pos x="T2" y="T3"/>
              </a:cxn>
              <a:cxn ang="0">
                <a:pos x="T4" y="T5"/>
              </a:cxn>
              <a:cxn ang="0">
                <a:pos x="T6" y="T7"/>
              </a:cxn>
            </a:cxnLst>
            <a:rect l="0" t="0" r="r" b="b"/>
            <a:pathLst>
              <a:path w="310" h="132">
                <a:moveTo>
                  <a:pt x="155" y="0"/>
                </a:moveTo>
                <a:lnTo>
                  <a:pt x="0" y="132"/>
                </a:lnTo>
                <a:lnTo>
                  <a:pt x="310" y="132"/>
                </a:lnTo>
                <a:lnTo>
                  <a:pt x="155" y="0"/>
                </a:lnTo>
                <a:close/>
              </a:path>
            </a:pathLst>
          </a:custGeom>
          <a:solidFill>
            <a:srgbClr val="414955"/>
          </a:solidFill>
          <a:ln>
            <a:noFill/>
          </a:ln>
        </p:spPr>
        <p:txBody>
          <a:bodyPr vert="horz" wrap="square" lIns="68580" tIns="34290" rIns="68580" bIns="34290" numCol="1" anchor="t" anchorCtr="0" compatLnSpc="1"/>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4" name="Rectangle 17"/>
          <p:cNvSpPr>
            <a:spLocks noChangeArrowheads="1"/>
          </p:cNvSpPr>
          <p:nvPr/>
        </p:nvSpPr>
        <p:spPr bwMode="auto">
          <a:xfrm>
            <a:off x="5113133" y="4118999"/>
            <a:ext cx="58819" cy="126461"/>
          </a:xfrm>
          <a:prstGeom prst="rect">
            <a:avLst/>
          </a:prstGeom>
          <a:solidFill>
            <a:srgbClr val="414955"/>
          </a:solidFill>
          <a:ln>
            <a:noFill/>
          </a:ln>
        </p:spPr>
        <p:txBody>
          <a:bodyPr vert="horz" wrap="square" lIns="68580" tIns="34290" rIns="68580" bIns="34290" numCol="1" anchor="t" anchorCtr="0" compatLnSpc="1"/>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5" name="Rectangle 18"/>
          <p:cNvSpPr>
            <a:spLocks noChangeArrowheads="1"/>
          </p:cNvSpPr>
          <p:nvPr/>
        </p:nvSpPr>
        <p:spPr bwMode="auto">
          <a:xfrm>
            <a:off x="5202341" y="4091550"/>
            <a:ext cx="58819" cy="153909"/>
          </a:xfrm>
          <a:prstGeom prst="rect">
            <a:avLst/>
          </a:prstGeom>
          <a:solidFill>
            <a:srgbClr val="414955"/>
          </a:solidFill>
          <a:ln>
            <a:noFill/>
          </a:ln>
        </p:spPr>
        <p:txBody>
          <a:bodyPr vert="horz" wrap="square" lIns="68580" tIns="34290" rIns="68580" bIns="34290" numCol="1" anchor="t" anchorCtr="0" compatLnSpc="1"/>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6" name="Rectangle 19"/>
          <p:cNvSpPr>
            <a:spLocks noChangeArrowheads="1"/>
          </p:cNvSpPr>
          <p:nvPr/>
        </p:nvSpPr>
        <p:spPr bwMode="auto">
          <a:xfrm>
            <a:off x="5291549" y="4063121"/>
            <a:ext cx="58819" cy="182338"/>
          </a:xfrm>
          <a:prstGeom prst="rect">
            <a:avLst/>
          </a:prstGeom>
          <a:solidFill>
            <a:srgbClr val="414955"/>
          </a:solidFill>
          <a:ln>
            <a:noFill/>
          </a:ln>
        </p:spPr>
        <p:txBody>
          <a:bodyPr vert="horz" wrap="square" lIns="68580" tIns="34290" rIns="68580" bIns="34290" numCol="1" anchor="t" anchorCtr="0" compatLnSpc="1"/>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7" name="Oval 20"/>
          <p:cNvSpPr>
            <a:spLocks noChangeArrowheads="1"/>
          </p:cNvSpPr>
          <p:nvPr/>
        </p:nvSpPr>
        <p:spPr bwMode="auto">
          <a:xfrm>
            <a:off x="4325942" y="3203387"/>
            <a:ext cx="100973" cy="100973"/>
          </a:xfrm>
          <a:prstGeom prst="ellipse">
            <a:avLst/>
          </a:prstGeom>
          <a:solidFill>
            <a:srgbClr val="414955"/>
          </a:solidFill>
          <a:ln>
            <a:noFill/>
          </a:ln>
        </p:spPr>
        <p:txBody>
          <a:bodyPr vert="horz" wrap="square" lIns="68580" tIns="34290" rIns="68580" bIns="34290" numCol="1" anchor="t" anchorCtr="0" compatLnSpc="1"/>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8" name="Freeform 21"/>
          <p:cNvSpPr/>
          <p:nvPr/>
        </p:nvSpPr>
        <p:spPr bwMode="auto">
          <a:xfrm>
            <a:off x="4253399" y="3288675"/>
            <a:ext cx="246059" cy="114697"/>
          </a:xfrm>
          <a:custGeom>
            <a:avLst/>
            <a:gdLst>
              <a:gd name="T0" fmla="*/ 286 w 337"/>
              <a:gd name="T1" fmla="*/ 0 h 157"/>
              <a:gd name="T2" fmla="*/ 254 w 337"/>
              <a:gd name="T3" fmla="*/ 0 h 157"/>
              <a:gd name="T4" fmla="*/ 168 w 337"/>
              <a:gd name="T5" fmla="*/ 50 h 157"/>
              <a:gd name="T6" fmla="*/ 83 w 337"/>
              <a:gd name="T7" fmla="*/ 0 h 157"/>
              <a:gd name="T8" fmla="*/ 51 w 337"/>
              <a:gd name="T9" fmla="*/ 0 h 157"/>
              <a:gd name="T10" fmla="*/ 6 w 337"/>
              <a:gd name="T11" fmla="*/ 157 h 157"/>
              <a:gd name="T12" fmla="*/ 330 w 337"/>
              <a:gd name="T13" fmla="*/ 157 h 157"/>
              <a:gd name="T14" fmla="*/ 286 w 337"/>
              <a:gd name="T15" fmla="*/ 0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7" h="157">
                <a:moveTo>
                  <a:pt x="286" y="0"/>
                </a:moveTo>
                <a:cubicBezTo>
                  <a:pt x="254" y="0"/>
                  <a:pt x="254" y="0"/>
                  <a:pt x="254" y="0"/>
                </a:cubicBezTo>
                <a:cubicBezTo>
                  <a:pt x="237" y="30"/>
                  <a:pt x="205" y="50"/>
                  <a:pt x="168" y="50"/>
                </a:cubicBezTo>
                <a:cubicBezTo>
                  <a:pt x="131" y="50"/>
                  <a:pt x="99" y="30"/>
                  <a:pt x="83" y="0"/>
                </a:cubicBezTo>
                <a:cubicBezTo>
                  <a:pt x="51" y="0"/>
                  <a:pt x="51" y="0"/>
                  <a:pt x="51" y="0"/>
                </a:cubicBezTo>
                <a:cubicBezTo>
                  <a:pt x="0" y="0"/>
                  <a:pt x="6" y="106"/>
                  <a:pt x="6" y="157"/>
                </a:cubicBezTo>
                <a:cubicBezTo>
                  <a:pt x="330" y="157"/>
                  <a:pt x="330" y="157"/>
                  <a:pt x="330" y="157"/>
                </a:cubicBezTo>
                <a:cubicBezTo>
                  <a:pt x="330" y="106"/>
                  <a:pt x="337" y="0"/>
                  <a:pt x="286" y="0"/>
                </a:cubicBezTo>
                <a:close/>
              </a:path>
            </a:pathLst>
          </a:custGeom>
          <a:solidFill>
            <a:srgbClr val="414955"/>
          </a:solidFill>
          <a:ln>
            <a:noFill/>
          </a:ln>
        </p:spPr>
        <p:txBody>
          <a:bodyPr vert="horz" wrap="square" lIns="68580" tIns="34290" rIns="68580" bIns="34290" numCol="1" anchor="t" anchorCtr="0" compatLnSpc="1"/>
          <a:lstStyle/>
          <a:p>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9" name="任意多边形: 形状 71"/>
          <p:cNvSpPr/>
          <p:nvPr/>
        </p:nvSpPr>
        <p:spPr>
          <a:xfrm rot="18900000">
            <a:off x="3181719" y="1136297"/>
            <a:ext cx="1209773" cy="205740"/>
          </a:xfrm>
          <a:custGeom>
            <a:avLst/>
            <a:gdLst>
              <a:gd name="connsiteX0" fmla="*/ 0 w 3750016"/>
              <a:gd name="connsiteY0" fmla="*/ 0 h 213360"/>
              <a:gd name="connsiteX1" fmla="*/ 3750016 w 3750016"/>
              <a:gd name="connsiteY1" fmla="*/ 0 h 213360"/>
              <a:gd name="connsiteX2" fmla="*/ 3715177 w 3750016"/>
              <a:gd name="connsiteY2" fmla="*/ 39958 h 213360"/>
              <a:gd name="connsiteX3" fmla="*/ 1875008 w 3750016"/>
              <a:gd name="connsiteY3" fmla="*/ 213360 h 213360"/>
              <a:gd name="connsiteX4" fmla="*/ 34839 w 3750016"/>
              <a:gd name="connsiteY4" fmla="*/ 39958 h 213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0016" h="213360">
                <a:moveTo>
                  <a:pt x="0" y="0"/>
                </a:moveTo>
                <a:lnTo>
                  <a:pt x="3750016" y="0"/>
                </a:lnTo>
                <a:lnTo>
                  <a:pt x="3715177" y="39958"/>
                </a:lnTo>
                <a:cubicBezTo>
                  <a:pt x="3540030" y="138918"/>
                  <a:pt x="2782710" y="213360"/>
                  <a:pt x="1875008" y="213360"/>
                </a:cubicBezTo>
                <a:cubicBezTo>
                  <a:pt x="967307" y="213360"/>
                  <a:pt x="209986" y="138918"/>
                  <a:pt x="34839" y="39958"/>
                </a:cubicBezTo>
                <a:close/>
              </a:path>
            </a:pathLst>
          </a:custGeom>
          <a:gradFill flip="none" rotWithShape="1">
            <a:gsLst>
              <a:gs pos="50000">
                <a:srgbClr val="7F7F7F">
                  <a:alpha val="0"/>
                </a:srgbClr>
              </a:gs>
              <a:gs pos="0">
                <a:schemeClr val="bg1">
                  <a:lumMod val="50000"/>
                  <a:alpha val="0"/>
                </a:schemeClr>
              </a:gs>
              <a:gs pos="100000">
                <a:schemeClr val="bg1">
                  <a:lumMod val="50000"/>
                  <a:alpha val="23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0" name="任意多边形: 形状 71"/>
          <p:cNvSpPr/>
          <p:nvPr/>
        </p:nvSpPr>
        <p:spPr>
          <a:xfrm rot="18900000">
            <a:off x="3002862" y="2421105"/>
            <a:ext cx="2423342" cy="205740"/>
          </a:xfrm>
          <a:custGeom>
            <a:avLst/>
            <a:gdLst>
              <a:gd name="connsiteX0" fmla="*/ 0 w 3750016"/>
              <a:gd name="connsiteY0" fmla="*/ 0 h 213360"/>
              <a:gd name="connsiteX1" fmla="*/ 3750016 w 3750016"/>
              <a:gd name="connsiteY1" fmla="*/ 0 h 213360"/>
              <a:gd name="connsiteX2" fmla="*/ 3715177 w 3750016"/>
              <a:gd name="connsiteY2" fmla="*/ 39958 h 213360"/>
              <a:gd name="connsiteX3" fmla="*/ 1875008 w 3750016"/>
              <a:gd name="connsiteY3" fmla="*/ 213360 h 213360"/>
              <a:gd name="connsiteX4" fmla="*/ 34839 w 3750016"/>
              <a:gd name="connsiteY4" fmla="*/ 39958 h 213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0016" h="213360">
                <a:moveTo>
                  <a:pt x="0" y="0"/>
                </a:moveTo>
                <a:lnTo>
                  <a:pt x="3750016" y="0"/>
                </a:lnTo>
                <a:lnTo>
                  <a:pt x="3715177" y="39958"/>
                </a:lnTo>
                <a:cubicBezTo>
                  <a:pt x="3540030" y="138918"/>
                  <a:pt x="2782710" y="213360"/>
                  <a:pt x="1875008" y="213360"/>
                </a:cubicBezTo>
                <a:cubicBezTo>
                  <a:pt x="967307" y="213360"/>
                  <a:pt x="209986" y="138918"/>
                  <a:pt x="34839" y="39958"/>
                </a:cubicBezTo>
                <a:close/>
              </a:path>
            </a:pathLst>
          </a:custGeom>
          <a:gradFill flip="none" rotWithShape="1">
            <a:gsLst>
              <a:gs pos="50000">
                <a:srgbClr val="7F7F7F">
                  <a:alpha val="0"/>
                </a:srgbClr>
              </a:gs>
              <a:gs pos="0">
                <a:schemeClr val="bg1">
                  <a:lumMod val="50000"/>
                  <a:alpha val="0"/>
                </a:schemeClr>
              </a:gs>
              <a:gs pos="100000">
                <a:schemeClr val="bg1">
                  <a:lumMod val="50000"/>
                  <a:alpha val="23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1" name="任意多边形: 形状 71"/>
          <p:cNvSpPr/>
          <p:nvPr/>
        </p:nvSpPr>
        <p:spPr>
          <a:xfrm rot="18900000">
            <a:off x="4038327" y="3708441"/>
            <a:ext cx="1209773" cy="205740"/>
          </a:xfrm>
          <a:custGeom>
            <a:avLst/>
            <a:gdLst>
              <a:gd name="connsiteX0" fmla="*/ 0 w 3750016"/>
              <a:gd name="connsiteY0" fmla="*/ 0 h 213360"/>
              <a:gd name="connsiteX1" fmla="*/ 3750016 w 3750016"/>
              <a:gd name="connsiteY1" fmla="*/ 0 h 213360"/>
              <a:gd name="connsiteX2" fmla="*/ 3715177 w 3750016"/>
              <a:gd name="connsiteY2" fmla="*/ 39958 h 213360"/>
              <a:gd name="connsiteX3" fmla="*/ 1875008 w 3750016"/>
              <a:gd name="connsiteY3" fmla="*/ 213360 h 213360"/>
              <a:gd name="connsiteX4" fmla="*/ 34839 w 3750016"/>
              <a:gd name="connsiteY4" fmla="*/ 39958 h 213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0016" h="213360">
                <a:moveTo>
                  <a:pt x="0" y="0"/>
                </a:moveTo>
                <a:lnTo>
                  <a:pt x="3750016" y="0"/>
                </a:lnTo>
                <a:lnTo>
                  <a:pt x="3715177" y="39958"/>
                </a:lnTo>
                <a:cubicBezTo>
                  <a:pt x="3540030" y="138918"/>
                  <a:pt x="2782710" y="213360"/>
                  <a:pt x="1875008" y="213360"/>
                </a:cubicBezTo>
                <a:cubicBezTo>
                  <a:pt x="967307" y="213360"/>
                  <a:pt x="209986" y="138918"/>
                  <a:pt x="34839" y="39958"/>
                </a:cubicBezTo>
                <a:close/>
              </a:path>
            </a:pathLst>
          </a:custGeom>
          <a:gradFill flip="none" rotWithShape="1">
            <a:gsLst>
              <a:gs pos="50000">
                <a:srgbClr val="7F7F7F">
                  <a:alpha val="0"/>
                </a:srgbClr>
              </a:gs>
              <a:gs pos="0">
                <a:schemeClr val="bg1">
                  <a:lumMod val="50000"/>
                  <a:alpha val="0"/>
                </a:schemeClr>
              </a:gs>
              <a:gs pos="100000">
                <a:schemeClr val="bg1">
                  <a:lumMod val="50000"/>
                  <a:alpha val="23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2" name="任意多边形: 形状 71"/>
          <p:cNvSpPr/>
          <p:nvPr/>
        </p:nvSpPr>
        <p:spPr>
          <a:xfrm rot="13500000">
            <a:off x="3001720" y="3988496"/>
            <a:ext cx="2423342" cy="205740"/>
          </a:xfrm>
          <a:custGeom>
            <a:avLst/>
            <a:gdLst>
              <a:gd name="connsiteX0" fmla="*/ 0 w 3750016"/>
              <a:gd name="connsiteY0" fmla="*/ 0 h 213360"/>
              <a:gd name="connsiteX1" fmla="*/ 3750016 w 3750016"/>
              <a:gd name="connsiteY1" fmla="*/ 0 h 213360"/>
              <a:gd name="connsiteX2" fmla="*/ 3715177 w 3750016"/>
              <a:gd name="connsiteY2" fmla="*/ 39958 h 213360"/>
              <a:gd name="connsiteX3" fmla="*/ 1875008 w 3750016"/>
              <a:gd name="connsiteY3" fmla="*/ 213360 h 213360"/>
              <a:gd name="connsiteX4" fmla="*/ 34839 w 3750016"/>
              <a:gd name="connsiteY4" fmla="*/ 39958 h 213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0016" h="213360">
                <a:moveTo>
                  <a:pt x="0" y="0"/>
                </a:moveTo>
                <a:lnTo>
                  <a:pt x="3750016" y="0"/>
                </a:lnTo>
                <a:lnTo>
                  <a:pt x="3715177" y="39958"/>
                </a:lnTo>
                <a:cubicBezTo>
                  <a:pt x="3540030" y="138918"/>
                  <a:pt x="2782710" y="213360"/>
                  <a:pt x="1875008" y="213360"/>
                </a:cubicBezTo>
                <a:cubicBezTo>
                  <a:pt x="967307" y="213360"/>
                  <a:pt x="209986" y="138918"/>
                  <a:pt x="34839" y="39958"/>
                </a:cubicBezTo>
                <a:close/>
              </a:path>
            </a:pathLst>
          </a:custGeom>
          <a:gradFill flip="none" rotWithShape="1">
            <a:gsLst>
              <a:gs pos="50000">
                <a:srgbClr val="7F7F7F">
                  <a:alpha val="0"/>
                </a:srgbClr>
              </a:gs>
              <a:gs pos="0">
                <a:schemeClr val="bg1">
                  <a:lumMod val="50000"/>
                  <a:alpha val="0"/>
                </a:schemeClr>
              </a:gs>
              <a:gs pos="100000">
                <a:schemeClr val="bg1">
                  <a:lumMod val="50000"/>
                  <a:alpha val="23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3" name="任意多边形: 形状 71"/>
          <p:cNvSpPr/>
          <p:nvPr/>
        </p:nvSpPr>
        <p:spPr>
          <a:xfrm rot="13500000">
            <a:off x="3001350" y="2272689"/>
            <a:ext cx="2423342" cy="205740"/>
          </a:xfrm>
          <a:custGeom>
            <a:avLst/>
            <a:gdLst>
              <a:gd name="connsiteX0" fmla="*/ 0 w 3750016"/>
              <a:gd name="connsiteY0" fmla="*/ 0 h 213360"/>
              <a:gd name="connsiteX1" fmla="*/ 3750016 w 3750016"/>
              <a:gd name="connsiteY1" fmla="*/ 0 h 213360"/>
              <a:gd name="connsiteX2" fmla="*/ 3715177 w 3750016"/>
              <a:gd name="connsiteY2" fmla="*/ 39958 h 213360"/>
              <a:gd name="connsiteX3" fmla="*/ 1875008 w 3750016"/>
              <a:gd name="connsiteY3" fmla="*/ 213360 h 213360"/>
              <a:gd name="connsiteX4" fmla="*/ 34839 w 3750016"/>
              <a:gd name="connsiteY4" fmla="*/ 39958 h 213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0016" h="213360">
                <a:moveTo>
                  <a:pt x="0" y="0"/>
                </a:moveTo>
                <a:lnTo>
                  <a:pt x="3750016" y="0"/>
                </a:lnTo>
                <a:lnTo>
                  <a:pt x="3715177" y="39958"/>
                </a:lnTo>
                <a:cubicBezTo>
                  <a:pt x="3540030" y="138918"/>
                  <a:pt x="2782710" y="213360"/>
                  <a:pt x="1875008" y="213360"/>
                </a:cubicBezTo>
                <a:cubicBezTo>
                  <a:pt x="967307" y="213360"/>
                  <a:pt x="209986" y="138918"/>
                  <a:pt x="34839" y="39958"/>
                </a:cubicBezTo>
                <a:close/>
              </a:path>
            </a:pathLst>
          </a:custGeom>
          <a:gradFill flip="none" rotWithShape="1">
            <a:gsLst>
              <a:gs pos="50000">
                <a:srgbClr val="7F7F7F">
                  <a:alpha val="0"/>
                </a:srgbClr>
              </a:gs>
              <a:gs pos="0">
                <a:schemeClr val="bg1">
                  <a:lumMod val="50000"/>
                  <a:alpha val="0"/>
                </a:schemeClr>
              </a:gs>
              <a:gs pos="100000">
                <a:schemeClr val="bg1">
                  <a:lumMod val="50000"/>
                  <a:alpha val="23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4" name="文本框 32"/>
          <p:cNvSpPr txBox="1"/>
          <p:nvPr/>
        </p:nvSpPr>
        <p:spPr>
          <a:xfrm>
            <a:off x="3567136" y="1316494"/>
            <a:ext cx="251511" cy="553085"/>
          </a:xfrm>
          <a:prstGeom prst="rect">
            <a:avLst/>
          </a:prstGeom>
          <a:noFill/>
        </p:spPr>
        <p:txBody>
          <a:bodyPr wrap="square" rtlCol="0">
            <a:spAutoFit/>
          </a:bodyPr>
          <a:lstStyle/>
          <a:p>
            <a:pPr algn="ctr"/>
            <a:r>
              <a:rPr lang="en-US" sz="3000"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A</a:t>
            </a:r>
            <a:endParaRPr lang="en-US" sz="3000"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5" name="文本框 32"/>
          <p:cNvSpPr txBox="1"/>
          <p:nvPr/>
        </p:nvSpPr>
        <p:spPr>
          <a:xfrm>
            <a:off x="4446245" y="2158616"/>
            <a:ext cx="251511" cy="553085"/>
          </a:xfrm>
          <a:prstGeom prst="rect">
            <a:avLst/>
          </a:prstGeom>
          <a:noFill/>
        </p:spPr>
        <p:txBody>
          <a:bodyPr wrap="square" rtlCol="0">
            <a:spAutoFit/>
          </a:bodyPr>
          <a:lstStyle/>
          <a:p>
            <a:pPr algn="ctr"/>
            <a:r>
              <a:rPr lang="en-US" sz="3000"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B</a:t>
            </a:r>
            <a:endParaRPr lang="en-US" sz="3000"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6" name="文本框 32"/>
          <p:cNvSpPr txBox="1"/>
          <p:nvPr/>
        </p:nvSpPr>
        <p:spPr>
          <a:xfrm>
            <a:off x="3567136" y="3065318"/>
            <a:ext cx="251511" cy="553085"/>
          </a:xfrm>
          <a:prstGeom prst="rect">
            <a:avLst/>
          </a:prstGeom>
          <a:noFill/>
        </p:spPr>
        <p:txBody>
          <a:bodyPr wrap="square" rtlCol="0">
            <a:spAutoFit/>
          </a:bodyPr>
          <a:lstStyle/>
          <a:p>
            <a:pPr algn="ctr"/>
            <a:r>
              <a:rPr lang="en-US" sz="3000"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C</a:t>
            </a:r>
            <a:endParaRPr lang="en-US" sz="3000"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7" name="文本框 32"/>
          <p:cNvSpPr txBox="1"/>
          <p:nvPr/>
        </p:nvSpPr>
        <p:spPr>
          <a:xfrm>
            <a:off x="4446245" y="3907441"/>
            <a:ext cx="251511" cy="553085"/>
          </a:xfrm>
          <a:prstGeom prst="rect">
            <a:avLst/>
          </a:prstGeom>
          <a:noFill/>
        </p:spPr>
        <p:txBody>
          <a:bodyPr wrap="square" rtlCol="0">
            <a:spAutoFit/>
          </a:bodyPr>
          <a:lstStyle/>
          <a:p>
            <a:pPr algn="ctr"/>
            <a:r>
              <a:rPr lang="en-US" sz="3000"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D</a:t>
            </a:r>
            <a:endParaRPr lang="en-US" sz="3000"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8" name="文本框 37"/>
          <p:cNvSpPr txBox="1"/>
          <p:nvPr/>
        </p:nvSpPr>
        <p:spPr>
          <a:xfrm>
            <a:off x="5987570" y="2289864"/>
            <a:ext cx="1946755" cy="610235"/>
          </a:xfrm>
          <a:prstGeom prst="rect">
            <a:avLst/>
          </a:prstGeom>
          <a:noFill/>
        </p:spPr>
        <p:txBody>
          <a:bodyPr wrap="square" rtlCol="0">
            <a:spAutoFit/>
          </a:bodyPr>
          <a:lstStyle/>
          <a:p>
            <a:pPr>
              <a:lnSpc>
                <a:spcPct val="125000"/>
              </a:lnSpc>
            </a:pPr>
            <a:r>
              <a:rPr lang="zh-CN" altLang="en-US" sz="9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点击文本框即可进行编辑输入相关内容点击文本框即可进行编辑输入相关内容</a:t>
            </a:r>
            <a:endParaRPr lang="zh-CN" altLang="en-US" sz="9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9" name="文本框 38"/>
          <p:cNvSpPr txBox="1"/>
          <p:nvPr/>
        </p:nvSpPr>
        <p:spPr>
          <a:xfrm>
            <a:off x="5987570" y="2106800"/>
            <a:ext cx="1003443" cy="275590"/>
          </a:xfrm>
          <a:prstGeom prst="rect">
            <a:avLst/>
          </a:prstGeom>
          <a:noFill/>
        </p:spPr>
        <p:txBody>
          <a:bodyPr wrap="square" rtlCol="0">
            <a:spAutoFit/>
          </a:bodyPr>
          <a:lstStyle/>
          <a:p>
            <a:r>
              <a:rPr lang="zh-CN" altLang="en-US" sz="1200" b="1"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编辑标题</a:t>
            </a:r>
            <a:endParaRPr lang="zh-CN" altLang="en-US" sz="1200" b="1"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0" name="文本框 39"/>
          <p:cNvSpPr txBox="1"/>
          <p:nvPr/>
        </p:nvSpPr>
        <p:spPr>
          <a:xfrm>
            <a:off x="5987570" y="3940699"/>
            <a:ext cx="1946755" cy="610235"/>
          </a:xfrm>
          <a:prstGeom prst="rect">
            <a:avLst/>
          </a:prstGeom>
          <a:noFill/>
        </p:spPr>
        <p:txBody>
          <a:bodyPr wrap="square" rtlCol="0">
            <a:spAutoFit/>
          </a:bodyPr>
          <a:lstStyle/>
          <a:p>
            <a:pPr>
              <a:lnSpc>
                <a:spcPct val="125000"/>
              </a:lnSpc>
            </a:pPr>
            <a:r>
              <a:rPr lang="zh-CN" altLang="en-US" sz="9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点击文本框即可进行编辑输入相关内容点击文本框即可进行编辑输入相关内容</a:t>
            </a:r>
            <a:endParaRPr lang="zh-CN" altLang="en-US" sz="9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1" name="文本框 40"/>
          <p:cNvSpPr txBox="1"/>
          <p:nvPr/>
        </p:nvSpPr>
        <p:spPr>
          <a:xfrm>
            <a:off x="5987570" y="3757635"/>
            <a:ext cx="1003443" cy="275590"/>
          </a:xfrm>
          <a:prstGeom prst="rect">
            <a:avLst/>
          </a:prstGeom>
          <a:noFill/>
        </p:spPr>
        <p:txBody>
          <a:bodyPr wrap="square" rtlCol="0">
            <a:spAutoFit/>
          </a:bodyPr>
          <a:lstStyle/>
          <a:p>
            <a:r>
              <a:rPr lang="zh-CN" altLang="en-US" sz="1200" b="1"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编辑标题</a:t>
            </a:r>
            <a:endParaRPr lang="zh-CN" altLang="en-US" sz="1200" b="1"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2" name="文本框 41"/>
          <p:cNvSpPr txBox="1"/>
          <p:nvPr/>
        </p:nvSpPr>
        <p:spPr>
          <a:xfrm>
            <a:off x="1181100" y="1395310"/>
            <a:ext cx="1940411" cy="610235"/>
          </a:xfrm>
          <a:prstGeom prst="rect">
            <a:avLst/>
          </a:prstGeom>
          <a:noFill/>
        </p:spPr>
        <p:txBody>
          <a:bodyPr wrap="square" rtlCol="0">
            <a:spAutoFit/>
          </a:bodyPr>
          <a:lstStyle/>
          <a:p>
            <a:pPr algn="r">
              <a:lnSpc>
                <a:spcPct val="125000"/>
              </a:lnSpc>
            </a:pPr>
            <a:r>
              <a:rPr lang="zh-CN" altLang="en-US" sz="9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点击文本框即可进行编辑输入相关内容点击文本框即可进行编辑输入相关内容</a:t>
            </a:r>
            <a:endParaRPr lang="zh-CN" altLang="en-US" sz="9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3" name="文本框 42"/>
          <p:cNvSpPr txBox="1"/>
          <p:nvPr/>
        </p:nvSpPr>
        <p:spPr>
          <a:xfrm>
            <a:off x="2118068" y="1212246"/>
            <a:ext cx="1003443" cy="275590"/>
          </a:xfrm>
          <a:prstGeom prst="rect">
            <a:avLst/>
          </a:prstGeom>
          <a:noFill/>
        </p:spPr>
        <p:txBody>
          <a:bodyPr wrap="square" rtlCol="0">
            <a:spAutoFit/>
          </a:bodyPr>
          <a:lstStyle/>
          <a:p>
            <a:pPr algn="r"/>
            <a:r>
              <a:rPr lang="zh-CN" altLang="en-US" sz="1200" b="1"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编辑标题</a:t>
            </a:r>
            <a:endParaRPr lang="zh-CN" altLang="en-US" sz="1200" b="1"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4" name="文本框 43"/>
          <p:cNvSpPr txBox="1"/>
          <p:nvPr/>
        </p:nvSpPr>
        <p:spPr>
          <a:xfrm>
            <a:off x="1181100" y="3129727"/>
            <a:ext cx="1940411" cy="610235"/>
          </a:xfrm>
          <a:prstGeom prst="rect">
            <a:avLst/>
          </a:prstGeom>
          <a:noFill/>
        </p:spPr>
        <p:txBody>
          <a:bodyPr wrap="square" rtlCol="0">
            <a:spAutoFit/>
          </a:bodyPr>
          <a:lstStyle/>
          <a:p>
            <a:pPr algn="r">
              <a:lnSpc>
                <a:spcPct val="125000"/>
              </a:lnSpc>
            </a:pPr>
            <a:r>
              <a:rPr lang="zh-CN" altLang="en-US" sz="9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点击文本框即可进行编辑输入相关内容点击文本框即可进行编辑输入相关内容</a:t>
            </a:r>
            <a:endParaRPr lang="zh-CN" altLang="en-US" sz="9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5" name="文本框 44"/>
          <p:cNvSpPr txBox="1"/>
          <p:nvPr/>
        </p:nvSpPr>
        <p:spPr>
          <a:xfrm>
            <a:off x="2118068" y="2946664"/>
            <a:ext cx="1003443" cy="275590"/>
          </a:xfrm>
          <a:prstGeom prst="rect">
            <a:avLst/>
          </a:prstGeom>
          <a:noFill/>
        </p:spPr>
        <p:txBody>
          <a:bodyPr wrap="square" rtlCol="0">
            <a:spAutoFit/>
          </a:bodyPr>
          <a:lstStyle/>
          <a:p>
            <a:pPr algn="r"/>
            <a:r>
              <a:rPr lang="zh-CN" altLang="en-US" sz="1200" b="1"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编辑标题</a:t>
            </a:r>
            <a:endParaRPr lang="zh-CN" altLang="en-US" sz="1200" b="1"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4" name="组合 3"/>
          <p:cNvGrpSpPr/>
          <p:nvPr/>
        </p:nvGrpSpPr>
        <p:grpSpPr>
          <a:xfrm>
            <a:off x="284480" y="126365"/>
            <a:ext cx="3434080" cy="541655"/>
            <a:chOff x="448" y="199"/>
            <a:chExt cx="5408" cy="853"/>
          </a:xfrm>
        </p:grpSpPr>
        <p:sp>
          <p:nvSpPr>
            <p:cNvPr id="2" name="文本框 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233" y="199"/>
              <a:ext cx="4205" cy="628"/>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20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rPr>
                <a:t>选题的背景与意义</a:t>
              </a:r>
              <a:endParaRPr lang="zh-CN" altLang="en-US" sz="20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 name="矩形 2"/>
            <p:cNvSpPr/>
            <p:nvPr/>
          </p:nvSpPr>
          <p:spPr>
            <a:xfrm>
              <a:off x="1233" y="688"/>
              <a:ext cx="4623" cy="364"/>
            </a:xfrm>
            <a:prstGeom prst="rect">
              <a:avLst/>
            </a:prstGeom>
          </p:spPr>
          <p:txBody>
            <a:bodyPr wrap="none">
              <a:spAutoFit/>
            </a:bodyPr>
            <a:lstStyle/>
            <a:p>
              <a:pPr lvl="0" algn="ctr" fontAlgn="base">
                <a:spcBef>
                  <a:spcPct val="0"/>
                </a:spcBef>
                <a:spcAft>
                  <a:spcPct val="0"/>
                </a:spcAft>
                <a:defRPr/>
              </a:pPr>
              <a:r>
                <a:rPr lang="en-US" altLang="zh-CN" sz="9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rPr>
                <a:t>BACKGROUND AND SIGNIFICANCE OF THE SELECTED TOPIC</a:t>
              </a:r>
              <a:endParaRPr lang="en-US" altLang="zh-CN" sz="9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 name="矩形 4"/>
            <p:cNvSpPr/>
            <p:nvPr/>
          </p:nvSpPr>
          <p:spPr>
            <a:xfrm>
              <a:off x="448" y="234"/>
              <a:ext cx="735" cy="73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rPr>
                <a:t>壹</a:t>
              </a:r>
              <a:endParaRPr lang="zh-CN" altLang="en-US" sz="1800">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Tree>
  </p:cSld>
  <p:clrMapOvr>
    <a:masterClrMapping/>
  </p:clrMapOvr>
  <p:transition spd="slow" advTm="3000">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251998" y="156103"/>
            <a:ext cx="5174193" cy="20005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700" spc="300">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rPr>
              <a:t>BACKGROUND AND SIGNIFICANCE OF THE SELECTED TOPIC</a:t>
            </a:r>
            <a:endParaRPr lang="en-US" altLang="zh-CN" sz="700" spc="300">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 name="矩形 1"/>
          <p:cNvSpPr/>
          <p:nvPr/>
        </p:nvSpPr>
        <p:spPr>
          <a:xfrm>
            <a:off x="3390252" y="1281554"/>
            <a:ext cx="2363496" cy="23634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 name="矩形 2"/>
          <p:cNvSpPr/>
          <p:nvPr/>
        </p:nvSpPr>
        <p:spPr>
          <a:xfrm>
            <a:off x="3679001" y="1401587"/>
            <a:ext cx="1859280" cy="2122805"/>
          </a:xfrm>
          <a:prstGeom prst="rect">
            <a:avLst/>
          </a:prstGeom>
        </p:spPr>
        <p:txBody>
          <a:bodyPr wrap="none">
            <a:spAutoFit/>
          </a:bodyPr>
          <a:lstStyle/>
          <a:p>
            <a:r>
              <a:rPr lang="zh-CN" altLang="en-US" sz="6600">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rPr>
              <a:t>方案</a:t>
            </a:r>
            <a:endParaRPr lang="zh-CN" altLang="en-US" sz="6600">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a:p>
            <a:r>
              <a:rPr lang="zh-CN" altLang="en-US" sz="6600">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rPr>
              <a:t>过程</a:t>
            </a:r>
            <a:endParaRPr lang="zh-CN" altLang="en-US" sz="6600">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4" name="文本框 23"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038400" y="3832887"/>
            <a:ext cx="3067200" cy="20005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en-US" altLang="zh-CN" sz="700">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rPr>
              <a:t>BACKGROUND AND SIGNIFICANCE OF THE SELECTED TOPIC</a:t>
            </a:r>
            <a:endParaRPr lang="en-US" altLang="zh-CN" sz="700">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pic>
        <p:nvPicPr>
          <p:cNvPr id="6" name="图片 5"/>
          <p:cNvPicPr>
            <a:picLocks noChangeAspect="1"/>
          </p:cNvPicPr>
          <p:nvPr/>
        </p:nvPicPr>
        <p:blipFill>
          <a:blip r:embed="rId1"/>
          <a:stretch>
            <a:fillRect/>
          </a:stretch>
        </p:blipFill>
        <p:spPr>
          <a:xfrm>
            <a:off x="5753748" y="2157497"/>
            <a:ext cx="2975106" cy="2975106"/>
          </a:xfrm>
          <a:prstGeom prst="rect">
            <a:avLst/>
          </a:prstGeom>
        </p:spPr>
      </p:pic>
    </p:spTree>
  </p:cSld>
  <p:clrMapOvr>
    <a:masterClrMapping/>
  </p:clrMapOvr>
  <p:transition spd="slow" advTm="3000">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879432" y="0"/>
            <a:ext cx="3264568"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5" name="组合 4"/>
          <p:cNvGrpSpPr/>
          <p:nvPr/>
        </p:nvGrpSpPr>
        <p:grpSpPr>
          <a:xfrm>
            <a:off x="782955" y="126365"/>
            <a:ext cx="2669540" cy="541655"/>
            <a:chOff x="1233" y="199"/>
            <a:chExt cx="4204" cy="853"/>
          </a:xfrm>
        </p:grpSpPr>
        <p:sp>
          <p:nvSpPr>
            <p:cNvPr id="15" name="文本框 1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233" y="199"/>
              <a:ext cx="4205" cy="630"/>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20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rPr>
                <a:t>研究方法及过程</a:t>
              </a:r>
              <a:endParaRPr lang="zh-CN" altLang="en-US" sz="20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6" name="矩形 15"/>
            <p:cNvSpPr/>
            <p:nvPr/>
          </p:nvSpPr>
          <p:spPr>
            <a:xfrm>
              <a:off x="1233" y="688"/>
              <a:ext cx="3100" cy="364"/>
            </a:xfrm>
            <a:prstGeom prst="rect">
              <a:avLst/>
            </a:prstGeom>
          </p:spPr>
          <p:txBody>
            <a:bodyPr wrap="none">
              <a:spAutoFit/>
            </a:bodyPr>
            <a:lstStyle/>
            <a:p>
              <a:pPr lvl="0" fontAlgn="base">
                <a:spcBef>
                  <a:spcPct val="0"/>
                </a:spcBef>
                <a:spcAft>
                  <a:spcPct val="0"/>
                </a:spcAft>
                <a:defRPr/>
              </a:pPr>
              <a:r>
                <a:rPr lang="en-US" altLang="zh-CN" sz="9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rPr>
                <a:t>RESEARCH METHODS AND PROCESSES</a:t>
              </a:r>
              <a:endParaRPr lang="en-US" altLang="zh-CN" sz="9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2" name="矩形 1"/>
          <p:cNvSpPr/>
          <p:nvPr/>
        </p:nvSpPr>
        <p:spPr>
          <a:xfrm>
            <a:off x="284224" y="148496"/>
            <a:ext cx="466421" cy="46642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rPr>
              <a:t>贰</a:t>
            </a:r>
            <a:endParaRPr lang="zh-CN" altLang="en-US" sz="180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1" name="椭圆 20"/>
          <p:cNvSpPr/>
          <p:nvPr/>
        </p:nvSpPr>
        <p:spPr>
          <a:xfrm>
            <a:off x="782887" y="1315384"/>
            <a:ext cx="597205" cy="597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2" name="矩形 21" descr="e7d195523061f1c09e9d68d7cf438b91ef959ecb14fc25d26BBA7F7DBC18E55DFF4014AF651F0BF2569D4B6C1DA7F1A4683A481403BD872FC687266AD13265C1DE7C373772FD8728ABDD69ADD03BFF5BE2862BC891DBB79E179C12B3C470BB1CA1B871AA08B865E62D50CBB83D42F71A13ABD8319583655FE924CD5413A64672C40FE421936BCC75CD08696492E3F826"/>
          <p:cNvSpPr/>
          <p:nvPr/>
        </p:nvSpPr>
        <p:spPr>
          <a:xfrm>
            <a:off x="1475257" y="1541333"/>
            <a:ext cx="2796866" cy="486352"/>
          </a:xfrm>
          <a:prstGeom prst="rect">
            <a:avLst/>
          </a:prstGeom>
        </p:spPr>
        <p:txBody>
          <a:bodyPr wrap="square">
            <a:spAutoFit/>
          </a:bodyPr>
          <a:lstStyle/>
          <a:p>
            <a:pPr>
              <a:lnSpc>
                <a:spcPct val="150000"/>
              </a:lnSpc>
              <a:buClr>
                <a:srgbClr val="E7E6E6">
                  <a:lumMod val="10000"/>
                </a:srgbClr>
              </a:buClr>
            </a:pPr>
            <a:r>
              <a:rPr lang="en-US" altLang="zh-CN" sz="900">
                <a:solidFill>
                  <a:schemeClr val="bg1">
                    <a:lumMod val="50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Lorem ipsum dolor sit amet, consectetuer adipiscing elit. Aenean commodo ligula eget dolor. Aenean massa. </a:t>
            </a:r>
            <a:endParaRPr lang="en-US" altLang="zh-CN" sz="900">
              <a:solidFill>
                <a:schemeClr val="bg1">
                  <a:lumMod val="50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26" name="矩形 2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1475257" y="1265439"/>
            <a:ext cx="1005403" cy="338554"/>
          </a:xfrm>
          <a:prstGeom prst="rect">
            <a:avLst/>
          </a:prstGeom>
        </p:spPr>
        <p:txBody>
          <a:bodyPr wrap="none">
            <a:spAutoFit/>
          </a:bodyPr>
          <a:lstStyle/>
          <a:p>
            <a:r>
              <a:rPr lang="zh-CN" altLang="en-US" sz="16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rPr>
              <a:t>研究方法</a:t>
            </a:r>
            <a:endParaRPr lang="zh-CN" altLang="en-US" sz="16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7" name="椭圆 26"/>
          <p:cNvSpPr/>
          <p:nvPr/>
        </p:nvSpPr>
        <p:spPr>
          <a:xfrm>
            <a:off x="782887" y="2573805"/>
            <a:ext cx="597205" cy="597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8" name="矩形 27" descr="e7d195523061f1c09e9d68d7cf438b91ef959ecb14fc25d26BBA7F7DBC18E55DFF4014AF651F0BF2569D4B6C1DA7F1A4683A481403BD872FC687266AD13265C1DE7C373772FD8728ABDD69ADD03BFF5BE2862BC891DBB79E179C12B3C470BB1CA1B871AA08B865E62D50CBB83D42F71A13ABD8319583655FE924CD5413A64672C40FE421936BCC75CD08696492E3F826"/>
          <p:cNvSpPr/>
          <p:nvPr/>
        </p:nvSpPr>
        <p:spPr>
          <a:xfrm>
            <a:off x="1475257" y="2770229"/>
            <a:ext cx="2796866" cy="486352"/>
          </a:xfrm>
          <a:prstGeom prst="rect">
            <a:avLst/>
          </a:prstGeom>
        </p:spPr>
        <p:txBody>
          <a:bodyPr wrap="square">
            <a:spAutoFit/>
          </a:bodyPr>
          <a:lstStyle/>
          <a:p>
            <a:pPr>
              <a:lnSpc>
                <a:spcPct val="150000"/>
              </a:lnSpc>
              <a:buClr>
                <a:srgbClr val="E7E6E6">
                  <a:lumMod val="10000"/>
                </a:srgbClr>
              </a:buClr>
            </a:pPr>
            <a:r>
              <a:rPr lang="en-US" altLang="zh-CN" sz="900">
                <a:solidFill>
                  <a:schemeClr val="bg1">
                    <a:lumMod val="50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Lorem ipsum dolor sit amet, consectetuer adipiscing elit. Aenean commodo ligula eget dolor. Aenean massa. </a:t>
            </a:r>
            <a:endParaRPr lang="en-US" altLang="zh-CN" sz="900">
              <a:solidFill>
                <a:schemeClr val="bg1">
                  <a:lumMod val="50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29" name="矩形 28"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1475257" y="2494335"/>
            <a:ext cx="1005403" cy="338554"/>
          </a:xfrm>
          <a:prstGeom prst="rect">
            <a:avLst/>
          </a:prstGeom>
        </p:spPr>
        <p:txBody>
          <a:bodyPr wrap="none">
            <a:spAutoFit/>
          </a:bodyPr>
          <a:lstStyle/>
          <a:p>
            <a:r>
              <a:rPr lang="zh-CN" altLang="en-US" sz="16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rPr>
              <a:t>研究方法</a:t>
            </a:r>
            <a:endParaRPr lang="zh-CN" altLang="en-US" sz="16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0" name="椭圆 29"/>
          <p:cNvSpPr/>
          <p:nvPr/>
        </p:nvSpPr>
        <p:spPr>
          <a:xfrm>
            <a:off x="782887" y="3832225"/>
            <a:ext cx="597205" cy="597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1" name="矩形 30" descr="e7d195523061f1c09e9d68d7cf438b91ef959ecb14fc25d26BBA7F7DBC18E55DFF4014AF651F0BF2569D4B6C1DA7F1A4683A481403BD872FC687266AD13265C1DE7C373772FD8728ABDD69ADD03BFF5BE2862BC891DBB79E179C12B3C470BB1CA1B871AA08B865E62D50CBB83D42F71A13ABD8319583655FE924CD5413A64672C40FE421936BCC75CD08696492E3F826"/>
          <p:cNvSpPr/>
          <p:nvPr/>
        </p:nvSpPr>
        <p:spPr>
          <a:xfrm>
            <a:off x="1476699" y="3969545"/>
            <a:ext cx="2796866" cy="486352"/>
          </a:xfrm>
          <a:prstGeom prst="rect">
            <a:avLst/>
          </a:prstGeom>
        </p:spPr>
        <p:txBody>
          <a:bodyPr wrap="square">
            <a:spAutoFit/>
          </a:bodyPr>
          <a:lstStyle/>
          <a:p>
            <a:pPr>
              <a:lnSpc>
                <a:spcPct val="150000"/>
              </a:lnSpc>
              <a:buClr>
                <a:srgbClr val="E7E6E6">
                  <a:lumMod val="10000"/>
                </a:srgbClr>
              </a:buClr>
            </a:pPr>
            <a:r>
              <a:rPr lang="en-US" altLang="zh-CN" sz="900">
                <a:solidFill>
                  <a:schemeClr val="bg1">
                    <a:lumMod val="50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Lorem ipsum dolor sit amet, consectetuer adipiscing elit. Aenean commodo ligula eget dolor. Aenean massa. </a:t>
            </a:r>
            <a:endParaRPr lang="en-US" altLang="zh-CN" sz="900">
              <a:solidFill>
                <a:schemeClr val="bg1">
                  <a:lumMod val="50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32" name="矩形 31"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1476699" y="3693651"/>
            <a:ext cx="1005403" cy="338554"/>
          </a:xfrm>
          <a:prstGeom prst="rect">
            <a:avLst/>
          </a:prstGeom>
        </p:spPr>
        <p:txBody>
          <a:bodyPr wrap="none">
            <a:spAutoFit/>
          </a:bodyPr>
          <a:lstStyle/>
          <a:p>
            <a:r>
              <a:rPr lang="zh-CN" altLang="en-US" sz="16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rPr>
              <a:t>研究方法</a:t>
            </a:r>
            <a:endParaRPr lang="zh-CN" altLang="en-US" sz="1600">
              <a:solidFill>
                <a:srgbClr val="54525C"/>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33" name="Group 112"/>
          <p:cNvGrpSpPr/>
          <p:nvPr/>
        </p:nvGrpSpPr>
        <p:grpSpPr>
          <a:xfrm>
            <a:off x="937470" y="2746873"/>
            <a:ext cx="288039" cy="269853"/>
            <a:chOff x="5368132" y="3540125"/>
            <a:chExt cx="465138" cy="435769"/>
          </a:xfrm>
          <a:solidFill>
            <a:schemeClr val="bg1"/>
          </a:solidFill>
        </p:grpSpPr>
        <p:sp>
          <p:nvSpPr>
            <p:cNvPr id="34"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5"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36" name="AutoShape 112"/>
          <p:cNvSpPr/>
          <p:nvPr/>
        </p:nvSpPr>
        <p:spPr bwMode="auto">
          <a:xfrm>
            <a:off x="937236" y="3958612"/>
            <a:ext cx="288506" cy="28723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37" name="Group 124"/>
          <p:cNvGrpSpPr/>
          <p:nvPr/>
        </p:nvGrpSpPr>
        <p:grpSpPr>
          <a:xfrm>
            <a:off x="937470" y="1476638"/>
            <a:ext cx="288039" cy="242326"/>
            <a:chOff x="5368132" y="2625725"/>
            <a:chExt cx="465138" cy="391319"/>
          </a:xfrm>
          <a:solidFill>
            <a:schemeClr val="bg1"/>
          </a:solidFill>
        </p:grpSpPr>
        <p:sp>
          <p:nvSpPr>
            <p:cNvPr id="38"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9"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0"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pic>
        <p:nvPicPr>
          <p:cNvPr id="3" name="图片 2" descr="C:\Users\Administrator\Desktop\插画商务办公\QQ图片20181226154656.jpgQQ图片20181226154656"/>
          <p:cNvPicPr>
            <a:picLocks noChangeAspect="1"/>
          </p:cNvPicPr>
          <p:nvPr/>
        </p:nvPicPr>
        <p:blipFill>
          <a:blip r:embed="rId1"/>
          <a:srcRect/>
          <a:stretch>
            <a:fillRect/>
          </a:stretch>
        </p:blipFill>
        <p:spPr>
          <a:xfrm>
            <a:off x="5130800" y="1619250"/>
            <a:ext cx="4013200" cy="2430780"/>
          </a:xfrm>
          <a:prstGeom prst="rect">
            <a:avLst/>
          </a:prstGeom>
        </p:spPr>
      </p:pic>
    </p:spTree>
  </p:cSld>
  <p:clrMapOvr>
    <a:masterClrMapping/>
  </p:clrMapOvr>
  <p:transition spd="slow" advTm="3000">
    <p:wipe dir="r"/>
  </p:transition>
</p:sld>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素雅模板">
      <a:dk1>
        <a:sysClr val="windowText" lastClr="000000"/>
      </a:dk1>
      <a:lt1>
        <a:sysClr val="window" lastClr="FFFFFF"/>
      </a:lt1>
      <a:dk2>
        <a:srgbClr val="44546A"/>
      </a:dk2>
      <a:lt2>
        <a:srgbClr val="ECECEC"/>
      </a:lt2>
      <a:accent1>
        <a:srgbClr val="4C4C4C"/>
      </a:accent1>
      <a:accent2>
        <a:srgbClr val="939393"/>
      </a:accent2>
      <a:accent3>
        <a:srgbClr val="393939"/>
      </a:accent3>
      <a:accent4>
        <a:srgbClr val="262626"/>
      </a:accent4>
      <a:accent5>
        <a:srgbClr val="4472C4"/>
      </a:accent5>
      <a:accent6>
        <a:srgbClr val="70AD47"/>
      </a:accent6>
      <a:hlink>
        <a:srgbClr val="262626"/>
      </a:hlink>
      <a:folHlink>
        <a:srgbClr val="954F72"/>
      </a:folHlink>
    </a:clrScheme>
    <a:fontScheme name="标准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5979</Words>
  <Application>WWO_openplatform_20200924161515-8e733aaadf</Application>
  <PresentationFormat>全屏显示(16:9)</PresentationFormat>
  <Paragraphs>334</Paragraphs>
  <Slides>21</Slides>
  <Notes>22</Notes>
  <HiddenSlides>0</HiddenSlides>
  <MMClips>0</MMClips>
  <ScaleCrop>false</ScaleCrop>
  <HeadingPairs>
    <vt:vector size="6" baseType="variant">
      <vt:variant>
        <vt:lpstr>已用的字体</vt:lpstr>
      </vt:variant>
      <vt:variant>
        <vt:i4>15</vt:i4>
      </vt:variant>
      <vt:variant>
        <vt:lpstr>主题</vt:lpstr>
      </vt:variant>
      <vt:variant>
        <vt:i4>4</vt:i4>
      </vt:variant>
      <vt:variant>
        <vt:lpstr>幻灯片标题</vt:lpstr>
      </vt:variant>
      <vt:variant>
        <vt:i4>21</vt:i4>
      </vt:variant>
    </vt:vector>
  </HeadingPairs>
  <TitlesOfParts>
    <vt:vector size="40" baseType="lpstr">
      <vt:lpstr>Arial</vt:lpstr>
      <vt:lpstr>宋体</vt:lpstr>
      <vt:lpstr>Wingdings</vt:lpstr>
      <vt:lpstr>Calibri</vt:lpstr>
      <vt:lpstr>汉仪书宋二KW</vt:lpstr>
      <vt:lpstr>字魂58号-创中黑</vt:lpstr>
      <vt:lpstr>汉仪中黑KW</vt:lpstr>
      <vt:lpstr>微软雅黑</vt:lpstr>
      <vt:lpstr>Calibri Light</vt:lpstr>
      <vt:lpstr>方正宋刻本秀楷简体</vt:lpstr>
      <vt:lpstr>汉仪旗黑KW 55S</vt:lpstr>
      <vt:lpstr>Gill Sans</vt:lpstr>
      <vt:lpstr>字魂36号-正文宋楷</vt:lpstr>
      <vt:lpstr>等线</vt:lpstr>
      <vt:lpstr>汉仪中等线KW</vt:lpstr>
      <vt:lpstr>webwppDefTheme</vt:lpstr>
      <vt:lpstr>Office 主题</vt:lpstr>
      <vt:lpstr>2_Office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清新简约风毕业答辩PPT模板</dc:title>
  <dc:creator>熊猫哒哒</dc:creator>
  <cp:lastModifiedBy>上海维湾8号机</cp:lastModifiedBy>
  <dcterms:created xsi:type="dcterms:W3CDTF">2021-12-08T11:23:41Z</dcterms:created>
  <dcterms:modified xsi:type="dcterms:W3CDTF">2021-12-08T11:23:41Z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y fmtid="{D5CDD505-2E9C-101B-9397-08002B2CF9AE}" pid="3" name="KSORubyTemplateID">
    <vt:lpwstr>8</vt:lpwstr>
  </property>
</Properties>
</file>