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26"/>
  </p:handoutMasterIdLst>
  <p:sldIdLst>
    <p:sldId id="256" r:id="rId4"/>
    <p:sldId id="351" r:id="rId6"/>
    <p:sldId id="302" r:id="rId7"/>
    <p:sldId id="322" r:id="rId8"/>
    <p:sldId id="355" r:id="rId9"/>
    <p:sldId id="356" r:id="rId10"/>
    <p:sldId id="352" r:id="rId11"/>
    <p:sldId id="357" r:id="rId12"/>
    <p:sldId id="362" r:id="rId13"/>
    <p:sldId id="363" r:id="rId14"/>
    <p:sldId id="353" r:id="rId15"/>
    <p:sldId id="364" r:id="rId16"/>
    <p:sldId id="365" r:id="rId17"/>
    <p:sldId id="366" r:id="rId18"/>
    <p:sldId id="354" r:id="rId19"/>
    <p:sldId id="359" r:id="rId20"/>
    <p:sldId id="346" r:id="rId21"/>
    <p:sldId id="360" r:id="rId22"/>
    <p:sldId id="349" r:id="rId23"/>
    <p:sldId id="340" r:id="rId24"/>
    <p:sldId id="361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56" autoAdjust="0"/>
  </p:normalViewPr>
  <p:slideViewPr>
    <p:cSldViewPr snapToGrid="0" showGuides="1">
      <p:cViewPr varScale="1">
        <p:scale>
          <a:sx n="137" d="100"/>
          <a:sy n="137" d="100"/>
        </p:scale>
        <p:origin x="96" y="252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3851-BA4D-496F-886E-7C5A04C284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3851-BA4D-496F-886E-7C5A04C284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E57E-5129-4A67-8B2B-B871289EF2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726712" y="4827181"/>
            <a:ext cx="1690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</a:rPr>
              <a:t>LOGO HERE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://www.rapidesign.c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774592" y="1863864"/>
            <a:ext cx="559481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黑体 CN"/>
              </a:rPr>
              <a:t>深蓝质感简约答辩模板</a:t>
            </a:r>
            <a:endParaRPr lang="zh-CN" altLang="en-US" sz="4000" b="1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思源黑体 CN"/>
            </a:endParaRP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774592" y="2691309"/>
            <a:ext cx="559481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amet, </a:t>
            </a:r>
            <a:r>
              <a:rPr lang="en-US" altLang="zh-CN" sz="1400" spc="300" dirty="0" err="1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consectetuer</a:t>
            </a:r>
            <a:endParaRPr lang="zh-CN" altLang="en-US" sz="1400" spc="3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1" y="3440428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453983" y="3286540"/>
            <a:ext cx="15684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XXXXXX</a:t>
            </a:r>
            <a:endParaRPr lang="zh-CN" altLang="en-US" sz="14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08054" y="3286540"/>
            <a:ext cx="15684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：青课</a:t>
            </a:r>
            <a:endParaRPr lang="zh-CN" altLang="en-US" sz="14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0" y="280853"/>
            <a:ext cx="9144001" cy="7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0" y="4714307"/>
            <a:ext cx="9144001" cy="7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5619" y="920434"/>
            <a:ext cx="2332759" cy="5530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 HERE 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8" grpId="0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74398" y="87313"/>
            <a:ext cx="2395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研究方法及过程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458517" y="589704"/>
            <a:ext cx="22586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Research methods and processes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grpSp>
        <p:nvGrpSpPr>
          <p:cNvPr id="29" name="#3318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42962" y="1709949"/>
            <a:ext cx="7458075" cy="2131748"/>
            <a:chOff x="1123950" y="1873886"/>
            <a:chExt cx="9944100" cy="2842331"/>
          </a:xfrm>
        </p:grpSpPr>
        <p:grpSp>
          <p:nvGrpSpPr>
            <p:cNvPr id="30" name="ïş1îḋè"/>
            <p:cNvGrpSpPr/>
            <p:nvPr/>
          </p:nvGrpSpPr>
          <p:grpSpPr>
            <a:xfrm>
              <a:off x="1570990" y="3528695"/>
              <a:ext cx="1734185" cy="1005205"/>
              <a:chOff x="2294" y="4805"/>
              <a:chExt cx="2731" cy="1583"/>
            </a:xfrm>
          </p:grpSpPr>
          <p:sp>
            <p:nvSpPr>
              <p:cNvPr id="60" name="iṥ1íḋé"/>
              <p:cNvSpPr/>
              <p:nvPr/>
            </p:nvSpPr>
            <p:spPr>
              <a:xfrm>
                <a:off x="2294" y="4805"/>
                <a:ext cx="2731" cy="791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</a:t>
                </a:r>
                <a:r>
                  <a:rPr lang="en-US" altLang="zh-CN" sz="100" b="1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600" b="1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xt</a:t>
                </a:r>
                <a:r>
                  <a:rPr lang="en-US" altLang="zh-CN" sz="1600" b="1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here</a:t>
                </a:r>
                <a:endParaRPr lang="zh-CN" altLang="en-US" sz="1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61" name="išļiḓé"/>
              <p:cNvSpPr txBox="1"/>
              <p:nvPr/>
            </p:nvSpPr>
            <p:spPr>
              <a:xfrm>
                <a:off x="2294" y="5596"/>
                <a:ext cx="2731" cy="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Supporting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</a:t>
                </a:r>
                <a:r>
                  <a:rPr lang="en-US" altLang="zh-CN" sz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xt</a:t>
                </a:r>
                <a:endParaRPr lang="en-US" altLang="zh-CN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1" name="îṣ1iḍê"/>
            <p:cNvGrpSpPr/>
            <p:nvPr/>
          </p:nvGrpSpPr>
          <p:grpSpPr>
            <a:xfrm>
              <a:off x="1508125" y="1873886"/>
              <a:ext cx="9175749" cy="2842331"/>
              <a:chOff x="2760" y="2930"/>
              <a:chExt cx="13004" cy="4028"/>
            </a:xfrm>
          </p:grpSpPr>
          <p:sp>
            <p:nvSpPr>
              <p:cNvPr id="48" name="ïṡlíḓé"/>
              <p:cNvSpPr/>
              <p:nvPr/>
            </p:nvSpPr>
            <p:spPr bwMode="auto">
              <a:xfrm>
                <a:off x="2760" y="3472"/>
                <a:ext cx="2160" cy="1530"/>
              </a:xfrm>
              <a:prstGeom prst="triangle">
                <a:avLst/>
              </a:prstGeom>
              <a:solidFill>
                <a:schemeClr val="bg2">
                  <a:alpha val="55000"/>
                </a:schemeClr>
              </a:solidFill>
              <a:ln w="19050">
                <a:noFill/>
                <a:round/>
              </a:ln>
            </p:spPr>
            <p:txBody>
              <a:bodyPr vert="horz" wrap="none" lIns="91440" tIns="45720" rIns="91440" bIns="45720" numCol="1" rtlCol="0" anchor="ctr" anchorCtr="1" compatLnSpc="1">
                <a:noAutofit/>
              </a:bodyPr>
              <a:lstStyle/>
              <a:p>
                <a:pPr lvl="0" algn="ctr"/>
                <a:endPara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9" name="íšļíḓé"/>
              <p:cNvSpPr/>
              <p:nvPr/>
            </p:nvSpPr>
            <p:spPr bwMode="auto">
              <a:xfrm flipV="1">
                <a:off x="4920" y="5006"/>
                <a:ext cx="2160" cy="1530"/>
              </a:xfrm>
              <a:prstGeom prst="triangle">
                <a:avLst/>
              </a:prstGeom>
              <a:solidFill>
                <a:schemeClr val="bg2">
                  <a:alpha val="55000"/>
                </a:schemeClr>
              </a:solidFill>
              <a:ln w="19050">
                <a:noFill/>
                <a:round/>
              </a:ln>
            </p:spPr>
            <p:txBody>
              <a:bodyPr vert="horz" wrap="none" lIns="91440" tIns="45720" rIns="91440" bIns="45720" numCol="1" rtlCol="0" anchor="ctr" anchorCtr="1" compatLnSpc="1">
                <a:noAutofit/>
              </a:bodyPr>
              <a:lstStyle/>
              <a:p>
                <a:pPr lvl="0" algn="ctr"/>
                <a:endPara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0" name="işḻîde"/>
              <p:cNvSpPr/>
              <p:nvPr/>
            </p:nvSpPr>
            <p:spPr bwMode="auto">
              <a:xfrm>
                <a:off x="7088" y="3476"/>
                <a:ext cx="2160" cy="1530"/>
              </a:xfrm>
              <a:prstGeom prst="triangle">
                <a:avLst/>
              </a:prstGeom>
              <a:solidFill>
                <a:schemeClr val="bg2">
                  <a:alpha val="55000"/>
                </a:schemeClr>
              </a:solidFill>
              <a:ln w="19050">
                <a:noFill/>
                <a:round/>
              </a:ln>
            </p:spPr>
            <p:txBody>
              <a:bodyPr vert="horz" wrap="none" lIns="91440" tIns="45720" rIns="91440" bIns="45720" numCol="1" rtlCol="0" anchor="ctr" anchorCtr="1" compatLnSpc="1">
                <a:noAutofit/>
              </a:bodyPr>
              <a:lstStyle/>
              <a:p>
                <a:pPr lvl="0" algn="ctr"/>
                <a:endPara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1" name="išļíḋé"/>
              <p:cNvSpPr/>
              <p:nvPr/>
            </p:nvSpPr>
            <p:spPr bwMode="auto">
              <a:xfrm flipV="1">
                <a:off x="9276" y="5006"/>
                <a:ext cx="2160" cy="1530"/>
              </a:xfrm>
              <a:prstGeom prst="triangle">
                <a:avLst/>
              </a:prstGeom>
              <a:solidFill>
                <a:schemeClr val="bg2">
                  <a:alpha val="55000"/>
                </a:schemeClr>
              </a:solidFill>
              <a:ln w="19050">
                <a:noFill/>
                <a:round/>
              </a:ln>
            </p:spPr>
            <p:txBody>
              <a:bodyPr vert="horz" wrap="none" lIns="91440" tIns="45720" rIns="91440" bIns="45720" numCol="1" rtlCol="0" anchor="ctr" anchorCtr="1" compatLnSpc="1">
                <a:noAutofit/>
              </a:bodyPr>
              <a:lstStyle/>
              <a:p>
                <a:pPr lvl="0" algn="ctr"/>
                <a:endPara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2" name="ïṧlîdê"/>
              <p:cNvSpPr/>
              <p:nvPr/>
            </p:nvSpPr>
            <p:spPr bwMode="auto">
              <a:xfrm>
                <a:off x="11444" y="3476"/>
                <a:ext cx="2160" cy="1530"/>
              </a:xfrm>
              <a:prstGeom prst="triangle">
                <a:avLst/>
              </a:prstGeom>
              <a:solidFill>
                <a:schemeClr val="bg2">
                  <a:alpha val="55000"/>
                </a:schemeClr>
              </a:solidFill>
              <a:ln w="19050">
                <a:noFill/>
                <a:round/>
              </a:ln>
            </p:spPr>
            <p:txBody>
              <a:bodyPr vert="horz" wrap="none" lIns="91440" tIns="45720" rIns="91440" bIns="45720" numCol="1" rtlCol="0" anchor="ctr" anchorCtr="1" compatLnSpc="1">
                <a:noAutofit/>
              </a:bodyPr>
              <a:lstStyle/>
              <a:p>
                <a:pPr lvl="0" algn="ctr"/>
                <a:endPara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3" name="iṧ1íḍe"/>
              <p:cNvSpPr/>
              <p:nvPr/>
            </p:nvSpPr>
            <p:spPr bwMode="auto">
              <a:xfrm flipV="1">
                <a:off x="13604" y="5006"/>
                <a:ext cx="2160" cy="1530"/>
              </a:xfrm>
              <a:prstGeom prst="triangle">
                <a:avLst/>
              </a:prstGeom>
              <a:solidFill>
                <a:schemeClr val="bg2">
                  <a:alpha val="55000"/>
                </a:schemeClr>
              </a:solidFill>
              <a:ln w="19050">
                <a:noFill/>
                <a:round/>
              </a:ln>
            </p:spPr>
            <p:txBody>
              <a:bodyPr vert="horz" wrap="none" lIns="91440" tIns="45720" rIns="91440" bIns="45720" numCol="1" rtlCol="0" anchor="ctr" anchorCtr="1" compatLnSpc="1">
                <a:noAutofit/>
              </a:bodyPr>
              <a:lstStyle/>
              <a:p>
                <a:pPr lvl="0" algn="ctr"/>
                <a:endPara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4" name="ïṣ1ïďe"/>
              <p:cNvSpPr/>
              <p:nvPr/>
            </p:nvSpPr>
            <p:spPr bwMode="auto">
              <a:xfrm>
                <a:off x="3454" y="2930"/>
                <a:ext cx="772" cy="787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b="1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1</a:t>
                </a:r>
                <a:endParaRPr lang="zh-CN" altLang="en-US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5" name="íṧḷîdè"/>
              <p:cNvSpPr/>
              <p:nvPr/>
            </p:nvSpPr>
            <p:spPr bwMode="auto">
              <a:xfrm>
                <a:off x="5614" y="6166"/>
                <a:ext cx="772" cy="7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/>
              <a:p>
                <a:pPr lvl="0" algn="ctr" defTabSz="913765"/>
                <a:r>
                  <a:rPr lang="zh-CN" altLang="en-US" sz="20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2</a:t>
                </a:r>
                <a:endParaRPr lang="zh-CN" altLang="en-US" sz="20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6" name="ïṥḻîďê"/>
              <p:cNvSpPr/>
              <p:nvPr/>
            </p:nvSpPr>
            <p:spPr bwMode="auto">
              <a:xfrm>
                <a:off x="7782" y="2930"/>
                <a:ext cx="772" cy="787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b="1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3</a:t>
                </a:r>
                <a:endParaRPr lang="en-US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7" name="ïŝ1îḑê"/>
              <p:cNvSpPr/>
              <p:nvPr/>
            </p:nvSpPr>
            <p:spPr bwMode="auto">
              <a:xfrm>
                <a:off x="9970" y="6171"/>
                <a:ext cx="772" cy="7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/>
              <a:p>
                <a:pPr lvl="0" algn="ctr" defTabSz="913765"/>
                <a:r>
                  <a:rPr lang="zh-CN" altLang="en-US" sz="20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4</a:t>
                </a:r>
                <a:endParaRPr lang="zh-CN" altLang="en-US" sz="20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8" name="íŝḷîḋê"/>
              <p:cNvSpPr/>
              <p:nvPr/>
            </p:nvSpPr>
            <p:spPr bwMode="auto">
              <a:xfrm>
                <a:off x="12138" y="2930"/>
                <a:ext cx="772" cy="787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b="1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5</a:t>
                </a:r>
                <a:endParaRPr lang="zh-CN" altLang="en-US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9" name="íṧļîḑè"/>
              <p:cNvSpPr/>
              <p:nvPr/>
            </p:nvSpPr>
            <p:spPr bwMode="auto">
              <a:xfrm>
                <a:off x="14298" y="6171"/>
                <a:ext cx="772" cy="7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/>
              <a:p>
                <a:pPr lvl="0" algn="ctr" defTabSz="913765"/>
                <a:r>
                  <a:rPr lang="zh-CN" altLang="en-US" sz="20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6</a:t>
                </a:r>
                <a:endParaRPr lang="zh-CN" altLang="en-US" sz="20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2" name="ïṩľîďê"/>
            <p:cNvGrpSpPr/>
            <p:nvPr/>
          </p:nvGrpSpPr>
          <p:grpSpPr>
            <a:xfrm>
              <a:off x="3057525" y="2057400"/>
              <a:ext cx="1734185" cy="1005205"/>
              <a:chOff x="2294" y="4805"/>
              <a:chExt cx="2731" cy="1583"/>
            </a:xfrm>
          </p:grpSpPr>
          <p:sp>
            <p:nvSpPr>
              <p:cNvPr id="46" name="iś1íďè"/>
              <p:cNvSpPr/>
              <p:nvPr/>
            </p:nvSpPr>
            <p:spPr>
              <a:xfrm>
                <a:off x="2294" y="4805"/>
                <a:ext cx="2731" cy="791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Text</a:t>
                </a:r>
                <a:r>
                  <a:rPr lang="en-US" altLang="zh-CN" sz="100" b="1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600" b="1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here</a:t>
                </a:r>
                <a:endParaRPr lang="zh-CN" altLang="en-US" sz="1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7" name="ïśḷïḓé"/>
              <p:cNvSpPr txBox="1"/>
              <p:nvPr/>
            </p:nvSpPr>
            <p:spPr>
              <a:xfrm>
                <a:off x="2294" y="5596"/>
                <a:ext cx="2731" cy="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Supporting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</a:t>
                </a:r>
                <a:r>
                  <a:rPr lang="en-US" altLang="zh-CN" sz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xt</a:t>
                </a:r>
                <a:endParaRPr lang="en-US" altLang="zh-CN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3" name="islïḓê"/>
            <p:cNvGrpSpPr/>
            <p:nvPr/>
          </p:nvGrpSpPr>
          <p:grpSpPr>
            <a:xfrm>
              <a:off x="6131560" y="2057400"/>
              <a:ext cx="1734185" cy="1005205"/>
              <a:chOff x="2294" y="4805"/>
              <a:chExt cx="2731" cy="1583"/>
            </a:xfrm>
          </p:grpSpPr>
          <p:sp>
            <p:nvSpPr>
              <p:cNvPr id="44" name="iṥḻiḍé"/>
              <p:cNvSpPr/>
              <p:nvPr/>
            </p:nvSpPr>
            <p:spPr>
              <a:xfrm>
                <a:off x="2294" y="4805"/>
                <a:ext cx="2731" cy="791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Text</a:t>
                </a:r>
                <a:r>
                  <a:rPr lang="en-US" altLang="zh-CN" sz="1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6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600" b="1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here</a:t>
                </a:r>
                <a:endParaRPr lang="zh-CN" altLang="en-US" sz="1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5" name="i$1iḍe"/>
              <p:cNvSpPr txBox="1"/>
              <p:nvPr/>
            </p:nvSpPr>
            <p:spPr>
              <a:xfrm>
                <a:off x="2294" y="5596"/>
                <a:ext cx="2731" cy="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Supporting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</a:t>
                </a:r>
                <a:r>
                  <a:rPr lang="en-US" altLang="zh-CN" sz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xt</a:t>
                </a:r>
                <a:endParaRPr lang="en-US" altLang="zh-CN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4" name="ïṧḷídé"/>
            <p:cNvGrpSpPr/>
            <p:nvPr/>
          </p:nvGrpSpPr>
          <p:grpSpPr>
            <a:xfrm>
              <a:off x="9080500" y="2057400"/>
              <a:ext cx="1734185" cy="1005205"/>
              <a:chOff x="13396" y="3125"/>
              <a:chExt cx="2731" cy="1583"/>
            </a:xfrm>
          </p:grpSpPr>
          <p:sp>
            <p:nvSpPr>
              <p:cNvPr id="42" name="íṧľïḋe"/>
              <p:cNvSpPr/>
              <p:nvPr/>
            </p:nvSpPr>
            <p:spPr>
              <a:xfrm>
                <a:off x="13396" y="3125"/>
                <a:ext cx="2731" cy="791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Text he</a:t>
                </a:r>
                <a:r>
                  <a:rPr lang="en-US" altLang="zh-CN" sz="1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6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re</a:t>
                </a:r>
                <a:endParaRPr lang="zh-CN" altLang="en-US" sz="1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3" name="îśḻíḍé"/>
              <p:cNvSpPr txBox="1"/>
              <p:nvPr/>
            </p:nvSpPr>
            <p:spPr>
              <a:xfrm>
                <a:off x="13396" y="3916"/>
                <a:ext cx="2731" cy="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Supporting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</a:t>
                </a:r>
                <a:r>
                  <a:rPr lang="en-US" altLang="zh-CN" sz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xt</a:t>
                </a:r>
                <a:endParaRPr lang="en-US" altLang="zh-CN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5" name="ïşḷïḓê"/>
            <p:cNvGrpSpPr/>
            <p:nvPr/>
          </p:nvGrpSpPr>
          <p:grpSpPr>
            <a:xfrm>
              <a:off x="4587240" y="3528695"/>
              <a:ext cx="1734185" cy="1005205"/>
              <a:chOff x="2294" y="4805"/>
              <a:chExt cx="2731" cy="1583"/>
            </a:xfrm>
          </p:grpSpPr>
          <p:sp>
            <p:nvSpPr>
              <p:cNvPr id="40" name="ïŝḻîďè"/>
              <p:cNvSpPr/>
              <p:nvPr/>
            </p:nvSpPr>
            <p:spPr>
              <a:xfrm>
                <a:off x="2294" y="4805"/>
                <a:ext cx="2731" cy="791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Text he</a:t>
                </a:r>
                <a:r>
                  <a:rPr lang="en-US" altLang="zh-CN" sz="1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6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re</a:t>
                </a:r>
                <a:endParaRPr lang="zh-CN" altLang="en-US" sz="1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1" name="iṩḻíḑé"/>
              <p:cNvSpPr txBox="1"/>
              <p:nvPr/>
            </p:nvSpPr>
            <p:spPr>
              <a:xfrm>
                <a:off x="2294" y="5596"/>
                <a:ext cx="2731" cy="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Supporting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</a:t>
                </a:r>
                <a:r>
                  <a:rPr lang="en-US" altLang="zh-CN" sz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xt</a:t>
                </a:r>
                <a:endParaRPr lang="en-US" altLang="zh-CN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6" name="íŝlîḑê"/>
            <p:cNvGrpSpPr/>
            <p:nvPr/>
          </p:nvGrpSpPr>
          <p:grpSpPr>
            <a:xfrm>
              <a:off x="7708900" y="3528695"/>
              <a:ext cx="1734185" cy="1005205"/>
              <a:chOff x="2294" y="4805"/>
              <a:chExt cx="2731" cy="1583"/>
            </a:xfrm>
          </p:grpSpPr>
          <p:sp>
            <p:nvSpPr>
              <p:cNvPr id="38" name="i$ľïḍè"/>
              <p:cNvSpPr/>
              <p:nvPr/>
            </p:nvSpPr>
            <p:spPr>
              <a:xfrm>
                <a:off x="2294" y="4805"/>
                <a:ext cx="2731" cy="791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Text h</a:t>
                </a:r>
                <a:r>
                  <a:rPr lang="en-US" altLang="zh-CN" sz="1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600" b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ere</a:t>
                </a:r>
                <a:endParaRPr lang="zh-CN" altLang="en-US" sz="1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9" name="íşḷïďe"/>
              <p:cNvSpPr txBox="1"/>
              <p:nvPr/>
            </p:nvSpPr>
            <p:spPr>
              <a:xfrm>
                <a:off x="2294" y="5596"/>
                <a:ext cx="2731" cy="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Supporting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te</a:t>
                </a:r>
                <a:r>
                  <a:rPr lang="en-US" altLang="zh-CN" sz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10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xt</a:t>
                </a:r>
                <a:endParaRPr lang="en-US" altLang="zh-CN" sz="1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cxnSp>
          <p:nvCxnSpPr>
            <p:cNvPr id="37" name="直接箭头连接符 36"/>
            <p:cNvCxnSpPr/>
            <p:nvPr/>
          </p:nvCxnSpPr>
          <p:spPr>
            <a:xfrm>
              <a:off x="1123950" y="3335655"/>
              <a:ext cx="9944100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503" y="1383019"/>
            <a:ext cx="8587946" cy="275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2344466" y="1555179"/>
            <a:ext cx="44550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研究成果展示及应用</a:t>
            </a:r>
            <a:endParaRPr lang="zh-CN" altLang="en-US" sz="36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442653" y="2370032"/>
            <a:ext cx="22586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Research methods and processes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5" y="275249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68503" y="2222126"/>
            <a:ext cx="8587946" cy="65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05619" y="3312761"/>
            <a:ext cx="2332759" cy="5530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 HERE 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58606" y="87313"/>
            <a:ext cx="3026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研究成果展示及应用</a:t>
            </a:r>
            <a:endParaRPr lang="zh-CN" altLang="en-US" sz="24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458517" y="589704"/>
            <a:ext cx="22586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Research methods and processes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5329" y="1366208"/>
            <a:ext cx="8813343" cy="2913260"/>
            <a:chOff x="120702" y="1366208"/>
            <a:chExt cx="8813343" cy="2913260"/>
          </a:xfrm>
        </p:grpSpPr>
        <p:pic>
          <p:nvPicPr>
            <p:cNvPr id="62" name="图片占位符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10661" y="1383949"/>
              <a:ext cx="2078405" cy="1385603"/>
            </a:xfrm>
            <a:prstGeom prst="rect">
              <a:avLst/>
            </a:prstGeom>
          </p:spPr>
        </p:pic>
        <p:pic>
          <p:nvPicPr>
            <p:cNvPr id="63" name="图片占位符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65682" y="2873383"/>
              <a:ext cx="2078405" cy="1385603"/>
            </a:xfrm>
            <a:prstGeom prst="rect">
              <a:avLst/>
            </a:prstGeom>
          </p:spPr>
        </p:pic>
        <p:pic>
          <p:nvPicPr>
            <p:cNvPr id="64" name="图片占位符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20703" y="1383949"/>
              <a:ext cx="2078405" cy="1385603"/>
            </a:xfrm>
            <a:prstGeom prst="rect">
              <a:avLst/>
            </a:prstGeom>
          </p:spPr>
        </p:pic>
        <p:pic>
          <p:nvPicPr>
            <p:cNvPr id="65" name="图片占位符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855640" y="2873383"/>
              <a:ext cx="2078405" cy="1385603"/>
            </a:xfrm>
            <a:prstGeom prst="rect">
              <a:avLst/>
            </a:prstGeom>
          </p:spPr>
        </p:pic>
        <p:sp>
          <p:nvSpPr>
            <p:cNvPr id="66" name="矩形 65"/>
            <p:cNvSpPr/>
            <p:nvPr/>
          </p:nvSpPr>
          <p:spPr>
            <a:xfrm>
              <a:off x="120702" y="2858387"/>
              <a:ext cx="2078405" cy="14210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365681" y="1366209"/>
              <a:ext cx="2078405" cy="14210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610660" y="2855644"/>
              <a:ext cx="2078405" cy="14210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855639" y="1366208"/>
              <a:ext cx="2078405" cy="14210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3770" y="3342174"/>
              <a:ext cx="191227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Lorem ipsum dolor sit amet, consectetur adipiscing elit. Donec luctus nibh sit amet sem.</a:t>
              </a:r>
              <a:endParaRPr lang="zh-CN" altLang="en-US" sz="100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71" name="文本框 70"/>
            <p:cNvSpPr txBox="1">
              <a:spLocks noChangeArrowheads="1"/>
            </p:cNvSpPr>
            <p:nvPr/>
          </p:nvSpPr>
          <p:spPr bwMode="auto">
            <a:xfrm>
              <a:off x="279319" y="3047667"/>
              <a:ext cx="1761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TEXT HERE</a:t>
              </a:r>
              <a:endParaRPr lang="zh-CN" altLang="en-US" sz="1800" b="1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62797" y="1804250"/>
              <a:ext cx="191227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Lorem ipsum dolor sit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,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consectetur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adipiscing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elit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.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Donec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luctus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nibh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sit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sem.</a:t>
              </a:r>
              <a:endParaRPr lang="zh-CN" altLang="en-US" sz="10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76" name="文本框 75"/>
            <p:cNvSpPr txBox="1">
              <a:spLocks noChangeArrowheads="1"/>
            </p:cNvSpPr>
            <p:nvPr/>
          </p:nvSpPr>
          <p:spPr bwMode="auto">
            <a:xfrm>
              <a:off x="2538346" y="1509743"/>
              <a:ext cx="1761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TEXT HERE</a:t>
              </a:r>
              <a:endParaRPr lang="zh-CN" altLang="en-US" sz="1800" b="1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693727" y="3327571"/>
              <a:ext cx="191227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Lorem ipsum dolor sit amet, consectetur adipiscing elit. Donec luctus nibh sit amet sem.</a:t>
              </a:r>
              <a:endParaRPr lang="zh-CN" altLang="en-US" sz="100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78" name="文本框 77"/>
            <p:cNvSpPr txBox="1">
              <a:spLocks noChangeArrowheads="1"/>
            </p:cNvSpPr>
            <p:nvPr/>
          </p:nvSpPr>
          <p:spPr bwMode="auto">
            <a:xfrm>
              <a:off x="4769276" y="3033064"/>
              <a:ext cx="1761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TEXT HERE</a:t>
              </a:r>
              <a:endParaRPr lang="zh-CN" altLang="en-US" sz="1800" b="1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934535" y="1804250"/>
              <a:ext cx="191227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Lorem ipsum dolor sit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,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consectetur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adipiscing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elit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.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Donec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luctus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nibh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sit </a:t>
              </a:r>
              <a:r>
                <a:rPr lang="en-US" altLang="zh-CN" sz="1000" dirty="0" err="1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 sem.</a:t>
              </a:r>
              <a:endParaRPr lang="zh-CN" altLang="en-US" sz="10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80" name="文本框 79"/>
            <p:cNvSpPr txBox="1">
              <a:spLocks noChangeArrowheads="1"/>
            </p:cNvSpPr>
            <p:nvPr/>
          </p:nvSpPr>
          <p:spPr bwMode="auto">
            <a:xfrm>
              <a:off x="7010084" y="1509743"/>
              <a:ext cx="1761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solidFill>
                    <a:schemeClr val="bg1"/>
                  </a:solidFill>
                  <a:latin typeface="思源黑体 CN"/>
                  <a:ea typeface="思源黑体 CN Normal" panose="020B0400000000000000" pitchFamily="34" charset="-122"/>
                  <a:sym typeface="思源黑体 CN"/>
                </a:rPr>
                <a:t>TEXT HERE</a:t>
              </a:r>
              <a:endParaRPr lang="zh-CN" altLang="en-US" sz="1800" b="1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/>
          <p:cNvSpPr/>
          <p:nvPr/>
        </p:nvSpPr>
        <p:spPr>
          <a:xfrm rot="2700000">
            <a:off x="3263698" y="1544657"/>
            <a:ext cx="2576379" cy="25763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58606" y="87313"/>
            <a:ext cx="3026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研究成果展示及应用</a:t>
            </a:r>
            <a:endParaRPr lang="zh-CN" altLang="en-US" sz="24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458517" y="589704"/>
            <a:ext cx="22586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Research methods and processes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3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6341379" y="1362556"/>
            <a:ext cx="170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dirty="0"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en-US" altLang="zh-CN" dirty="0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4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6373663" y="1652968"/>
            <a:ext cx="2715471" cy="552011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consectetur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5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6315160" y="3338051"/>
            <a:ext cx="17944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en-US" altLang="zh-CN" dirty="0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6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6373663" y="3610722"/>
            <a:ext cx="2715471" cy="552011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consectetur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7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1270000" y="1389366"/>
            <a:ext cx="16138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en-US" altLang="zh-CN" dirty="0"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en-US" dirty="0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8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91474" y="1652968"/>
            <a:ext cx="2715471" cy="552011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r" defTabSz="914400">
              <a:lnSpc>
                <a:spcPct val="150000"/>
              </a:lnSpc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consectetur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9" name="TextBox 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1198880" y="3347120"/>
            <a:ext cx="160806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en-US" altLang="zh-CN" dirty="0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0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91474" y="3610722"/>
            <a:ext cx="2715471" cy="552011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algn="r" defTabSz="914400">
              <a:lnSpc>
                <a:spcPct val="150000"/>
              </a:lnSpc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consectetur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105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05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endParaRPr lang="en-US" altLang="zh-CN" sz="1050" kern="0" dirty="0">
              <a:solidFill>
                <a:schemeClr val="tx1">
                  <a:lumMod val="95000"/>
                  <a:lumOff val="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26735" y="1502753"/>
            <a:ext cx="958521" cy="958521"/>
            <a:chOff x="5126734" y="1502752"/>
            <a:chExt cx="1082919" cy="1082919"/>
          </a:xfrm>
        </p:grpSpPr>
        <p:sp>
          <p:nvSpPr>
            <p:cNvPr id="32" name="椭圆 31"/>
            <p:cNvSpPr/>
            <p:nvPr/>
          </p:nvSpPr>
          <p:spPr>
            <a:xfrm>
              <a:off x="5126734" y="1502752"/>
              <a:ext cx="1082919" cy="1082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33" name="AutoShape 112"/>
            <p:cNvSpPr/>
            <p:nvPr/>
          </p:nvSpPr>
          <p:spPr bwMode="auto">
            <a:xfrm>
              <a:off x="5408396" y="1771638"/>
              <a:ext cx="519593" cy="517303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26950" y="1502753"/>
            <a:ext cx="958521" cy="958521"/>
            <a:chOff x="2912452" y="1488831"/>
            <a:chExt cx="1082919" cy="1082919"/>
          </a:xfrm>
        </p:grpSpPr>
        <p:sp>
          <p:nvSpPr>
            <p:cNvPr id="35" name="椭圆 34"/>
            <p:cNvSpPr/>
            <p:nvPr/>
          </p:nvSpPr>
          <p:spPr>
            <a:xfrm>
              <a:off x="2912452" y="1488831"/>
              <a:ext cx="1082919" cy="1082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284153" y="1758698"/>
              <a:ext cx="355867" cy="518751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37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思源黑体 CN"/>
                  <a:ea typeface="思源黑体 CN Normal" panose="020B0400000000000000" pitchFamily="34" charset="-122"/>
                  <a:sym typeface="思源黑体 CN"/>
                </a:endParaRPr>
              </a:p>
            </p:txBody>
          </p:sp>
          <p:sp>
            <p:nvSpPr>
              <p:cNvPr id="38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思源黑体 CN"/>
                  <a:ea typeface="思源黑体 CN Normal" panose="020B0400000000000000" pitchFamily="34" charset="-122"/>
                  <a:sym typeface="思源黑体 CN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189200" y="3228122"/>
            <a:ext cx="958521" cy="958521"/>
            <a:chOff x="5126734" y="3173557"/>
            <a:chExt cx="1082919" cy="1082919"/>
          </a:xfrm>
        </p:grpSpPr>
        <p:sp>
          <p:nvSpPr>
            <p:cNvPr id="40" name="椭圆 39"/>
            <p:cNvSpPr/>
            <p:nvPr/>
          </p:nvSpPr>
          <p:spPr>
            <a:xfrm>
              <a:off x="5126734" y="3173557"/>
              <a:ext cx="1082919" cy="1082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408396" y="3456083"/>
              <a:ext cx="517866" cy="5178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42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思源黑体 CN"/>
                  <a:ea typeface="思源黑体 CN Normal" panose="020B0400000000000000" pitchFamily="34" charset="-122"/>
                  <a:sym typeface="思源黑体 CN"/>
                </a:endParaRPr>
              </a:p>
            </p:txBody>
          </p:sp>
          <p:sp>
            <p:nvSpPr>
              <p:cNvPr id="43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思源黑体 CN"/>
                  <a:ea typeface="思源黑体 CN Normal" panose="020B0400000000000000" pitchFamily="34" charset="-122"/>
                  <a:sym typeface="思源黑体 CN"/>
                </a:endParaRPr>
              </a:p>
            </p:txBody>
          </p:sp>
          <p:sp>
            <p:nvSpPr>
              <p:cNvPr id="44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思源黑体 CN"/>
                  <a:ea typeface="思源黑体 CN Normal" panose="020B0400000000000000" pitchFamily="34" charset="-122"/>
                  <a:sym typeface="思源黑体 CN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976599" y="3228122"/>
            <a:ext cx="958521" cy="958521"/>
            <a:chOff x="2912452" y="3159636"/>
            <a:chExt cx="1082919" cy="1082919"/>
          </a:xfrm>
        </p:grpSpPr>
        <p:sp>
          <p:nvSpPr>
            <p:cNvPr id="46" name="椭圆 45"/>
            <p:cNvSpPr/>
            <p:nvPr/>
          </p:nvSpPr>
          <p:spPr>
            <a:xfrm>
              <a:off x="2912452" y="3159636"/>
              <a:ext cx="1082919" cy="10829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 flipH="1">
              <a:off x="3190040" y="3442162"/>
              <a:ext cx="517866" cy="517866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48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思源黑体 CN"/>
                  <a:ea typeface="思源黑体 CN Normal" panose="020B0400000000000000" pitchFamily="34" charset="-122"/>
                  <a:sym typeface="思源黑体 CN"/>
                </a:endParaRPr>
              </a:p>
            </p:txBody>
          </p:sp>
          <p:sp>
            <p:nvSpPr>
              <p:cNvPr id="49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思源黑体 CN"/>
                  <a:ea typeface="思源黑体 CN Normal" panose="020B0400000000000000" pitchFamily="34" charset="-122"/>
                  <a:sym typeface="思源黑体 CN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58606" y="87313"/>
            <a:ext cx="3026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研究成果展示及应用</a:t>
            </a:r>
            <a:endParaRPr lang="zh-CN" altLang="en-US" sz="24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458517" y="589704"/>
            <a:ext cx="22586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Research methods and processes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6165543" y="1802657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6165543" y="3443179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578338" y="1795515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3313483" y="1802657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3313483" y="3373929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578338" y="3436037"/>
            <a:ext cx="350169" cy="3515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514350"/>
            <a:endParaRPr lang="zh-CN" altLang="en-US" sz="10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1098389"/>
            <a:ext cx="9144000" cy="19115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9" name="TextBox 34"/>
          <p:cNvSpPr txBox="1"/>
          <p:nvPr/>
        </p:nvSpPr>
        <p:spPr>
          <a:xfrm>
            <a:off x="974106" y="1688599"/>
            <a:ext cx="1339421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b="1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74106" y="1933632"/>
            <a:ext cx="2096342" cy="402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amet, consectetuer adipiscing elit. Maecenas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porttitor</a:t>
            </a:r>
            <a:endParaRPr lang="en-US" altLang="zh-CN" sz="900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cs typeface="Lato Light" charset="0"/>
              <a:sym typeface="思源黑体 CN"/>
            </a:endParaRPr>
          </a:p>
        </p:txBody>
      </p:sp>
      <p:sp>
        <p:nvSpPr>
          <p:cNvPr id="61" name="TextBox 34"/>
          <p:cNvSpPr txBox="1"/>
          <p:nvPr/>
        </p:nvSpPr>
        <p:spPr>
          <a:xfrm>
            <a:off x="3717994" y="1688599"/>
            <a:ext cx="1339421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b="1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17995" y="1933632"/>
            <a:ext cx="2096342" cy="415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consectetuer</a:t>
            </a: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Maecenas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porttitor</a:t>
            </a:r>
            <a:endParaRPr lang="en-US" altLang="zh-CN" sz="900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cs typeface="Lato Light" charset="0"/>
              <a:sym typeface="思源黑体 CN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38175" y="1869241"/>
            <a:ext cx="183134" cy="201001"/>
            <a:chOff x="1960563" y="-1427163"/>
            <a:chExt cx="455613" cy="500063"/>
          </a:xfrm>
          <a:solidFill>
            <a:schemeClr val="bg1"/>
          </a:solidFill>
        </p:grpSpPr>
        <p:sp>
          <p:nvSpPr>
            <p:cNvPr id="64" name="Freeform 19">
              <a:hlinkClick r:id="rId1"/>
            </p:cNvPr>
            <p:cNvSpPr/>
            <p:nvPr/>
          </p:nvSpPr>
          <p:spPr bwMode="auto">
            <a:xfrm>
              <a:off x="2284413" y="-1331913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65" name="Freeform 20">
              <a:hlinkClick r:id="rId1"/>
            </p:cNvPr>
            <p:cNvSpPr/>
            <p:nvPr/>
          </p:nvSpPr>
          <p:spPr bwMode="auto">
            <a:xfrm>
              <a:off x="2122488" y="-1222375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66" name="Freeform 21">
              <a:hlinkClick r:id="rId1"/>
            </p:cNvPr>
            <p:cNvSpPr/>
            <p:nvPr/>
          </p:nvSpPr>
          <p:spPr bwMode="auto">
            <a:xfrm>
              <a:off x="1960563" y="-1252538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6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1960563" y="-976313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68" name="Freeform 23">
              <a:hlinkClick r:id="rId1"/>
            </p:cNvPr>
            <p:cNvSpPr/>
            <p:nvPr/>
          </p:nvSpPr>
          <p:spPr bwMode="auto">
            <a:xfrm>
              <a:off x="1960563" y="-1427163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</p:grpSp>
      <p:sp>
        <p:nvSpPr>
          <p:cNvPr id="69" name="TextBox 34"/>
          <p:cNvSpPr txBox="1"/>
          <p:nvPr/>
        </p:nvSpPr>
        <p:spPr>
          <a:xfrm>
            <a:off x="6570054" y="1688599"/>
            <a:ext cx="1339421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b="1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570055" y="1933632"/>
            <a:ext cx="2096342" cy="415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consectetuer</a:t>
            </a: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Maecenas </a:t>
            </a:r>
            <a:r>
              <a:rPr lang="en-US" altLang="zh-CN" sz="9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porttitor</a:t>
            </a:r>
            <a:endParaRPr lang="en-US" altLang="zh-CN" sz="900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cs typeface="Lato Light" charset="0"/>
              <a:sym typeface="思源黑体 CN"/>
            </a:endParaRPr>
          </a:p>
        </p:txBody>
      </p:sp>
      <p:sp>
        <p:nvSpPr>
          <p:cNvPr id="71" name="TextBox 34"/>
          <p:cNvSpPr txBox="1"/>
          <p:nvPr/>
        </p:nvSpPr>
        <p:spPr>
          <a:xfrm>
            <a:off x="3717994" y="3259870"/>
            <a:ext cx="1339421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2F2F2F"/>
                </a:solidFill>
                <a:latin typeface="思源黑体 CN"/>
                <a:ea typeface="思源黑体 CN Normal" panose="020B0400000000000000" pitchFamily="34" charset="-122"/>
              </a:defRPr>
            </a:lvl1pPr>
          </a:lstStyle>
          <a:p>
            <a:r>
              <a:rPr lang="en-US" altLang="zh-CN" dirty="0">
                <a:sym typeface="思源黑体 CN"/>
              </a:rPr>
              <a:t>TEXT HERE</a:t>
            </a:r>
            <a:endParaRPr lang="zh-CN" altLang="en-US" dirty="0">
              <a:sym typeface="思源黑体 CN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717995" y="3504904"/>
            <a:ext cx="2096342" cy="415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consectetuer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porttitor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Lato Light" charset="0"/>
              <a:sym typeface="思源黑体 CN"/>
            </a:endParaRPr>
          </a:p>
        </p:txBody>
      </p:sp>
      <p:sp>
        <p:nvSpPr>
          <p:cNvPr id="76" name="Freeform 5">
            <a:hlinkClick r:id="rId1"/>
          </p:cNvPr>
          <p:cNvSpPr>
            <a:spLocks noEditPoints="1"/>
          </p:cNvSpPr>
          <p:nvPr/>
        </p:nvSpPr>
        <p:spPr bwMode="auto">
          <a:xfrm>
            <a:off x="3388386" y="3445378"/>
            <a:ext cx="200363" cy="208658"/>
          </a:xfrm>
          <a:custGeom>
            <a:avLst/>
            <a:gdLst>
              <a:gd name="T0" fmla="*/ 129 w 133"/>
              <a:gd name="T1" fmla="*/ 119 h 138"/>
              <a:gd name="T2" fmla="*/ 104 w 133"/>
              <a:gd name="T3" fmla="*/ 93 h 138"/>
              <a:gd name="T4" fmla="*/ 93 w 133"/>
              <a:gd name="T5" fmla="*/ 90 h 138"/>
              <a:gd name="T6" fmla="*/ 90 w 133"/>
              <a:gd name="T7" fmla="*/ 86 h 138"/>
              <a:gd name="T8" fmla="*/ 103 w 133"/>
              <a:gd name="T9" fmla="*/ 52 h 138"/>
              <a:gd name="T10" fmla="*/ 51 w 133"/>
              <a:gd name="T11" fmla="*/ 0 h 138"/>
              <a:gd name="T12" fmla="*/ 0 w 133"/>
              <a:gd name="T13" fmla="*/ 52 h 138"/>
              <a:gd name="T14" fmla="*/ 51 w 133"/>
              <a:gd name="T15" fmla="*/ 103 h 138"/>
              <a:gd name="T16" fmla="*/ 82 w 133"/>
              <a:gd name="T17" fmla="*/ 93 h 138"/>
              <a:gd name="T18" fmla="*/ 86 w 133"/>
              <a:gd name="T19" fmla="*/ 97 h 138"/>
              <a:gd name="T20" fmla="*/ 88 w 133"/>
              <a:gd name="T21" fmla="*/ 109 h 138"/>
              <a:gd name="T22" fmla="*/ 113 w 133"/>
              <a:gd name="T23" fmla="*/ 135 h 138"/>
              <a:gd name="T24" fmla="*/ 121 w 133"/>
              <a:gd name="T25" fmla="*/ 138 h 138"/>
              <a:gd name="T26" fmla="*/ 129 w 133"/>
              <a:gd name="T27" fmla="*/ 135 h 138"/>
              <a:gd name="T28" fmla="*/ 129 w 133"/>
              <a:gd name="T29" fmla="*/ 119 h 138"/>
              <a:gd name="T30" fmla="*/ 51 w 133"/>
              <a:gd name="T31" fmla="*/ 84 h 138"/>
              <a:gd name="T32" fmla="*/ 19 w 133"/>
              <a:gd name="T33" fmla="*/ 52 h 138"/>
              <a:gd name="T34" fmla="*/ 51 w 133"/>
              <a:gd name="T35" fmla="*/ 19 h 138"/>
              <a:gd name="T36" fmla="*/ 84 w 133"/>
              <a:gd name="T37" fmla="*/ 52 h 138"/>
              <a:gd name="T38" fmla="*/ 51 w 133"/>
              <a:gd name="T39" fmla="*/ 8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" h="138">
                <a:moveTo>
                  <a:pt x="129" y="119"/>
                </a:moveTo>
                <a:cubicBezTo>
                  <a:pt x="104" y="93"/>
                  <a:pt x="104" y="93"/>
                  <a:pt x="104" y="93"/>
                </a:cubicBezTo>
                <a:cubicBezTo>
                  <a:pt x="102" y="90"/>
                  <a:pt x="97" y="89"/>
                  <a:pt x="93" y="90"/>
                </a:cubicBezTo>
                <a:cubicBezTo>
                  <a:pt x="90" y="86"/>
                  <a:pt x="90" y="86"/>
                  <a:pt x="90" y="86"/>
                </a:cubicBezTo>
                <a:cubicBezTo>
                  <a:pt x="98" y="77"/>
                  <a:pt x="103" y="65"/>
                  <a:pt x="103" y="52"/>
                </a:cubicBezTo>
                <a:cubicBezTo>
                  <a:pt x="103" y="23"/>
                  <a:pt x="80" y="0"/>
                  <a:pt x="51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80"/>
                  <a:pt x="23" y="103"/>
                  <a:pt x="51" y="103"/>
                </a:cubicBezTo>
                <a:cubicBezTo>
                  <a:pt x="63" y="103"/>
                  <a:pt x="73" y="99"/>
                  <a:pt x="82" y="93"/>
                </a:cubicBezTo>
                <a:cubicBezTo>
                  <a:pt x="86" y="97"/>
                  <a:pt x="86" y="97"/>
                  <a:pt x="86" y="97"/>
                </a:cubicBezTo>
                <a:cubicBezTo>
                  <a:pt x="84" y="101"/>
                  <a:pt x="85" y="106"/>
                  <a:pt x="88" y="109"/>
                </a:cubicBezTo>
                <a:cubicBezTo>
                  <a:pt x="113" y="135"/>
                  <a:pt x="113" y="135"/>
                  <a:pt x="113" y="135"/>
                </a:cubicBezTo>
                <a:cubicBezTo>
                  <a:pt x="115" y="137"/>
                  <a:pt x="118" y="138"/>
                  <a:pt x="121" y="138"/>
                </a:cubicBezTo>
                <a:cubicBezTo>
                  <a:pt x="124" y="138"/>
                  <a:pt x="126" y="137"/>
                  <a:pt x="129" y="135"/>
                </a:cubicBezTo>
                <a:cubicBezTo>
                  <a:pt x="133" y="131"/>
                  <a:pt x="133" y="124"/>
                  <a:pt x="129" y="119"/>
                </a:cubicBezTo>
                <a:close/>
                <a:moveTo>
                  <a:pt x="51" y="84"/>
                </a:moveTo>
                <a:cubicBezTo>
                  <a:pt x="33" y="84"/>
                  <a:pt x="19" y="70"/>
                  <a:pt x="19" y="52"/>
                </a:cubicBezTo>
                <a:cubicBezTo>
                  <a:pt x="19" y="33"/>
                  <a:pt x="33" y="19"/>
                  <a:pt x="51" y="19"/>
                </a:cubicBezTo>
                <a:cubicBezTo>
                  <a:pt x="70" y="19"/>
                  <a:pt x="84" y="33"/>
                  <a:pt x="84" y="52"/>
                </a:cubicBezTo>
                <a:cubicBezTo>
                  <a:pt x="84" y="70"/>
                  <a:pt x="70" y="84"/>
                  <a:pt x="51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514350"/>
            <a:endParaRPr lang="zh-CN" altLang="en-US" sz="10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7" name="TextBox 34"/>
          <p:cNvSpPr txBox="1"/>
          <p:nvPr/>
        </p:nvSpPr>
        <p:spPr>
          <a:xfrm>
            <a:off x="974106" y="3329120"/>
            <a:ext cx="1657358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rgbClr val="2F2F2F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en-US" altLang="zh-CN" b="1" dirty="0">
              <a:solidFill>
                <a:srgbClr val="2F2F2F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74106" y="3574153"/>
            <a:ext cx="2096342" cy="415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consectetuer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porttitor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Lato Light" charset="0"/>
              <a:sym typeface="思源黑体 CN"/>
            </a:endParaRPr>
          </a:p>
        </p:txBody>
      </p:sp>
      <p:sp>
        <p:nvSpPr>
          <p:cNvPr id="79" name="Freeform 17">
            <a:hlinkClick r:id="rId1"/>
          </p:cNvPr>
          <p:cNvSpPr/>
          <p:nvPr/>
        </p:nvSpPr>
        <p:spPr bwMode="auto">
          <a:xfrm>
            <a:off x="652922" y="3518333"/>
            <a:ext cx="201001" cy="186963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514350"/>
            <a:endParaRPr lang="zh-CN" altLang="en-US" sz="10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80" name="TextBox 34"/>
          <p:cNvSpPr txBox="1"/>
          <p:nvPr/>
        </p:nvSpPr>
        <p:spPr>
          <a:xfrm>
            <a:off x="6570054" y="3329120"/>
            <a:ext cx="1339421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2F2F2F"/>
                </a:solidFill>
                <a:latin typeface="思源黑体 CN"/>
                <a:ea typeface="思源黑体 CN Normal" panose="020B0400000000000000" pitchFamily="34" charset="-122"/>
              </a:defRPr>
            </a:lvl1pPr>
          </a:lstStyle>
          <a:p>
            <a:r>
              <a:rPr lang="en-US" altLang="zh-CN" dirty="0">
                <a:sym typeface="思源黑体 CN"/>
              </a:rPr>
              <a:t>TEXT HERE</a:t>
            </a:r>
            <a:endParaRPr lang="zh-CN" altLang="en-US" dirty="0">
              <a:sym typeface="思源黑体 CN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570055" y="3574153"/>
            <a:ext cx="2096342" cy="415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consectetuer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Maecenas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porttitor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Lato Light" charset="0"/>
              <a:sym typeface="思源黑体 CN"/>
            </a:endParaRPr>
          </a:p>
        </p:txBody>
      </p:sp>
      <p:sp>
        <p:nvSpPr>
          <p:cNvPr id="82" name="KSO_Shape"/>
          <p:cNvSpPr/>
          <p:nvPr/>
        </p:nvSpPr>
        <p:spPr bwMode="auto">
          <a:xfrm>
            <a:off x="6250778" y="3497559"/>
            <a:ext cx="191839" cy="230668"/>
          </a:xfrm>
          <a:custGeom>
            <a:avLst/>
            <a:gdLst>
              <a:gd name="T0" fmla="*/ 1027535 w 3807"/>
              <a:gd name="T1" fmla="*/ 421530 h 4578"/>
              <a:gd name="T2" fmla="*/ 1012969 w 3807"/>
              <a:gd name="T3" fmla="*/ 343716 h 4578"/>
              <a:gd name="T4" fmla="*/ 1007143 w 3807"/>
              <a:gd name="T5" fmla="*/ 311258 h 4578"/>
              <a:gd name="T6" fmla="*/ 986334 w 3807"/>
              <a:gd name="T7" fmla="*/ 272559 h 4578"/>
              <a:gd name="T8" fmla="*/ 1073314 w 3807"/>
              <a:gd name="T9" fmla="*/ 24551 h 4578"/>
              <a:gd name="T10" fmla="*/ 885204 w 3807"/>
              <a:gd name="T11" fmla="*/ 8322 h 4578"/>
              <a:gd name="T12" fmla="*/ 685024 w 3807"/>
              <a:gd name="T13" fmla="*/ 99453 h 4578"/>
              <a:gd name="T14" fmla="*/ 568495 w 3807"/>
              <a:gd name="T15" fmla="*/ 26216 h 4578"/>
              <a:gd name="T16" fmla="*/ 476936 w 3807"/>
              <a:gd name="T17" fmla="*/ 89882 h 4578"/>
              <a:gd name="T18" fmla="*/ 605534 w 3807"/>
              <a:gd name="T19" fmla="*/ 303768 h 4578"/>
              <a:gd name="T20" fmla="*/ 574321 w 3807"/>
              <a:gd name="T21" fmla="*/ 334977 h 4578"/>
              <a:gd name="T22" fmla="*/ 598459 w 3807"/>
              <a:gd name="T23" fmla="*/ 377421 h 4578"/>
              <a:gd name="T24" fmla="*/ 325032 w 3807"/>
              <a:gd name="T25" fmla="*/ 603375 h 4578"/>
              <a:gd name="T26" fmla="*/ 174377 w 3807"/>
              <a:gd name="T27" fmla="*/ 800200 h 4578"/>
              <a:gd name="T28" fmla="*/ 37040 w 3807"/>
              <a:gd name="T29" fmla="*/ 1164305 h 4578"/>
              <a:gd name="T30" fmla="*/ 9156 w 3807"/>
              <a:gd name="T31" fmla="*/ 1559204 h 4578"/>
              <a:gd name="T32" fmla="*/ 68253 w 3807"/>
              <a:gd name="T33" fmla="*/ 1722739 h 4578"/>
              <a:gd name="T34" fmla="*/ 192689 w 3807"/>
              <a:gd name="T35" fmla="*/ 1839669 h 4578"/>
              <a:gd name="T36" fmla="*/ 395366 w 3807"/>
              <a:gd name="T37" fmla="*/ 1892516 h 4578"/>
              <a:gd name="T38" fmla="*/ 1220640 w 3807"/>
              <a:gd name="T39" fmla="*/ 1889604 h 4578"/>
              <a:gd name="T40" fmla="*/ 1412081 w 3807"/>
              <a:gd name="T41" fmla="*/ 1827185 h 4578"/>
              <a:gd name="T42" fmla="*/ 1527361 w 3807"/>
              <a:gd name="T43" fmla="*/ 1703182 h 4578"/>
              <a:gd name="T44" fmla="*/ 1581464 w 3807"/>
              <a:gd name="T45" fmla="*/ 1510102 h 4578"/>
              <a:gd name="T46" fmla="*/ 1533604 w 3807"/>
              <a:gd name="T47" fmla="*/ 1111042 h 4578"/>
              <a:gd name="T48" fmla="*/ 1388359 w 3807"/>
              <a:gd name="T49" fmla="*/ 762333 h 4578"/>
              <a:gd name="T50" fmla="*/ 1125753 w 3807"/>
              <a:gd name="T51" fmla="*/ 1626615 h 4578"/>
              <a:gd name="T52" fmla="*/ 969271 w 3807"/>
              <a:gd name="T53" fmla="*/ 1655328 h 4578"/>
              <a:gd name="T54" fmla="*/ 717485 w 3807"/>
              <a:gd name="T55" fmla="*/ 1631609 h 4578"/>
              <a:gd name="T56" fmla="*/ 531039 w 3807"/>
              <a:gd name="T57" fmla="*/ 1654495 h 4578"/>
              <a:gd name="T58" fmla="*/ 500658 w 3807"/>
              <a:gd name="T59" fmla="*/ 1596239 h 4578"/>
              <a:gd name="T60" fmla="*/ 608447 w 3807"/>
              <a:gd name="T61" fmla="*/ 1495121 h 4578"/>
              <a:gd name="T62" fmla="*/ 643822 w 3807"/>
              <a:gd name="T63" fmla="*/ 1398581 h 4578"/>
              <a:gd name="T64" fmla="*/ 433654 w 3807"/>
              <a:gd name="T65" fmla="*/ 1333666 h 4578"/>
              <a:gd name="T66" fmla="*/ 442394 w 3807"/>
              <a:gd name="T67" fmla="*/ 1266255 h 4578"/>
              <a:gd name="T68" fmla="*/ 459457 w 3807"/>
              <a:gd name="T69" fmla="*/ 1180534 h 4578"/>
              <a:gd name="T70" fmla="*/ 422417 w 3807"/>
              <a:gd name="T71" fmla="*/ 1121861 h 4578"/>
              <a:gd name="T72" fmla="*/ 479849 w 3807"/>
              <a:gd name="T73" fmla="*/ 1068598 h 4578"/>
              <a:gd name="T74" fmla="*/ 581812 w 3807"/>
              <a:gd name="T75" fmla="*/ 896324 h 4578"/>
              <a:gd name="T76" fmla="*/ 696260 w 3807"/>
              <a:gd name="T77" fmla="*/ 757339 h 4578"/>
              <a:gd name="T78" fmla="*/ 881874 w 3807"/>
              <a:gd name="T79" fmla="*/ 720721 h 4578"/>
              <a:gd name="T80" fmla="*/ 1050425 w 3807"/>
              <a:gd name="T81" fmla="*/ 779394 h 4578"/>
              <a:gd name="T82" fmla="*/ 1151555 w 3807"/>
              <a:gd name="T83" fmla="*/ 917546 h 4578"/>
              <a:gd name="T84" fmla="*/ 1133660 w 3807"/>
              <a:gd name="T85" fmla="*/ 993280 h 4578"/>
              <a:gd name="T86" fmla="*/ 1076644 w 3807"/>
              <a:gd name="T87" fmla="*/ 969977 h 4578"/>
              <a:gd name="T88" fmla="*/ 1002981 w 3807"/>
              <a:gd name="T89" fmla="*/ 843476 h 4578"/>
              <a:gd name="T90" fmla="*/ 901018 w 3807"/>
              <a:gd name="T91" fmla="*/ 794790 h 4578"/>
              <a:gd name="T92" fmla="*/ 785322 w 3807"/>
              <a:gd name="T93" fmla="*/ 811435 h 4578"/>
              <a:gd name="T94" fmla="*/ 715820 w 3807"/>
              <a:gd name="T95" fmla="*/ 887585 h 4578"/>
              <a:gd name="T96" fmla="*/ 726225 w 3807"/>
              <a:gd name="T97" fmla="*/ 1059027 h 4578"/>
              <a:gd name="T98" fmla="*/ 970519 w 3807"/>
              <a:gd name="T99" fmla="*/ 1106048 h 4578"/>
              <a:gd name="T100" fmla="*/ 940555 w 3807"/>
              <a:gd name="T101" fmla="*/ 1175957 h 4578"/>
              <a:gd name="T102" fmla="*/ 928070 w 3807"/>
              <a:gd name="T103" fmla="*/ 1261678 h 4578"/>
              <a:gd name="T104" fmla="*/ 970103 w 3807"/>
              <a:gd name="T105" fmla="*/ 1320767 h 4578"/>
              <a:gd name="T106" fmla="*/ 903515 w 3807"/>
              <a:gd name="T107" fmla="*/ 1375695 h 4578"/>
              <a:gd name="T108" fmla="*/ 739959 w 3807"/>
              <a:gd name="T109" fmla="*/ 1503028 h 4578"/>
              <a:gd name="T110" fmla="*/ 759103 w 3807"/>
              <a:gd name="T111" fmla="*/ 1554626 h 4578"/>
              <a:gd name="T112" fmla="*/ 1006727 w 3807"/>
              <a:gd name="T113" fmla="*/ 1570855 h 4578"/>
              <a:gd name="T114" fmla="*/ 1138238 w 3807"/>
              <a:gd name="T115" fmla="*/ 1524250 h 4578"/>
              <a:gd name="T116" fmla="*/ 1182352 w 3807"/>
              <a:gd name="T117" fmla="*/ 1548801 h 45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807" h="4578">
                <a:moveTo>
                  <a:pt x="3118" y="1530"/>
                </a:moveTo>
                <a:lnTo>
                  <a:pt x="3118" y="1530"/>
                </a:lnTo>
                <a:lnTo>
                  <a:pt x="3099" y="1512"/>
                </a:lnTo>
                <a:lnTo>
                  <a:pt x="3077" y="1494"/>
                </a:lnTo>
                <a:lnTo>
                  <a:pt x="3031" y="1454"/>
                </a:lnTo>
                <a:lnTo>
                  <a:pt x="2980" y="1413"/>
                </a:lnTo>
                <a:lnTo>
                  <a:pt x="2925" y="1371"/>
                </a:lnTo>
                <a:lnTo>
                  <a:pt x="2809" y="1285"/>
                </a:lnTo>
                <a:lnTo>
                  <a:pt x="2692" y="1197"/>
                </a:lnTo>
                <a:lnTo>
                  <a:pt x="2636" y="1154"/>
                </a:lnTo>
                <a:lnTo>
                  <a:pt x="2582" y="1112"/>
                </a:lnTo>
                <a:lnTo>
                  <a:pt x="2533" y="1071"/>
                </a:lnTo>
                <a:lnTo>
                  <a:pt x="2510" y="1052"/>
                </a:lnTo>
                <a:lnTo>
                  <a:pt x="2489" y="1031"/>
                </a:lnTo>
                <a:lnTo>
                  <a:pt x="2469" y="1013"/>
                </a:lnTo>
                <a:lnTo>
                  <a:pt x="2451" y="995"/>
                </a:lnTo>
                <a:lnTo>
                  <a:pt x="2434" y="976"/>
                </a:lnTo>
                <a:lnTo>
                  <a:pt x="2419" y="959"/>
                </a:lnTo>
                <a:lnTo>
                  <a:pt x="2407" y="943"/>
                </a:lnTo>
                <a:lnTo>
                  <a:pt x="2396" y="926"/>
                </a:lnTo>
                <a:lnTo>
                  <a:pt x="2388" y="911"/>
                </a:lnTo>
                <a:lnTo>
                  <a:pt x="2383" y="897"/>
                </a:lnTo>
                <a:lnTo>
                  <a:pt x="2370" y="857"/>
                </a:lnTo>
                <a:lnTo>
                  <a:pt x="2386" y="854"/>
                </a:lnTo>
                <a:lnTo>
                  <a:pt x="2400" y="850"/>
                </a:lnTo>
                <a:lnTo>
                  <a:pt x="2413" y="844"/>
                </a:lnTo>
                <a:lnTo>
                  <a:pt x="2424" y="836"/>
                </a:lnTo>
                <a:lnTo>
                  <a:pt x="2434" y="826"/>
                </a:lnTo>
                <a:lnTo>
                  <a:pt x="2437" y="821"/>
                </a:lnTo>
                <a:lnTo>
                  <a:pt x="2440" y="816"/>
                </a:lnTo>
                <a:lnTo>
                  <a:pt x="2443" y="811"/>
                </a:lnTo>
                <a:lnTo>
                  <a:pt x="2445" y="805"/>
                </a:lnTo>
                <a:lnTo>
                  <a:pt x="2446" y="799"/>
                </a:lnTo>
                <a:lnTo>
                  <a:pt x="2446" y="794"/>
                </a:lnTo>
                <a:lnTo>
                  <a:pt x="2446" y="787"/>
                </a:lnTo>
                <a:lnTo>
                  <a:pt x="2444" y="781"/>
                </a:lnTo>
                <a:lnTo>
                  <a:pt x="2442" y="775"/>
                </a:lnTo>
                <a:lnTo>
                  <a:pt x="2439" y="768"/>
                </a:lnTo>
                <a:lnTo>
                  <a:pt x="2436" y="762"/>
                </a:lnTo>
                <a:lnTo>
                  <a:pt x="2431" y="757"/>
                </a:lnTo>
                <a:lnTo>
                  <a:pt x="2425" y="752"/>
                </a:lnTo>
                <a:lnTo>
                  <a:pt x="2420" y="748"/>
                </a:lnTo>
                <a:lnTo>
                  <a:pt x="2414" y="744"/>
                </a:lnTo>
                <a:lnTo>
                  <a:pt x="2407" y="740"/>
                </a:lnTo>
                <a:lnTo>
                  <a:pt x="2400" y="737"/>
                </a:lnTo>
                <a:lnTo>
                  <a:pt x="2392" y="734"/>
                </a:lnTo>
                <a:lnTo>
                  <a:pt x="2384" y="732"/>
                </a:lnTo>
                <a:lnTo>
                  <a:pt x="2376" y="731"/>
                </a:lnTo>
                <a:lnTo>
                  <a:pt x="2366" y="730"/>
                </a:lnTo>
                <a:lnTo>
                  <a:pt x="2357" y="730"/>
                </a:lnTo>
                <a:lnTo>
                  <a:pt x="2352" y="730"/>
                </a:lnTo>
                <a:lnTo>
                  <a:pt x="2354" y="716"/>
                </a:lnTo>
                <a:lnTo>
                  <a:pt x="2356" y="704"/>
                </a:lnTo>
                <a:lnTo>
                  <a:pt x="2359" y="691"/>
                </a:lnTo>
                <a:lnTo>
                  <a:pt x="2362" y="680"/>
                </a:lnTo>
                <a:lnTo>
                  <a:pt x="2370" y="655"/>
                </a:lnTo>
                <a:lnTo>
                  <a:pt x="2382" y="630"/>
                </a:lnTo>
                <a:lnTo>
                  <a:pt x="2395" y="604"/>
                </a:lnTo>
                <a:lnTo>
                  <a:pt x="2410" y="577"/>
                </a:lnTo>
                <a:lnTo>
                  <a:pt x="2445" y="515"/>
                </a:lnTo>
                <a:lnTo>
                  <a:pt x="2464" y="479"/>
                </a:lnTo>
                <a:lnTo>
                  <a:pt x="2486" y="438"/>
                </a:lnTo>
                <a:lnTo>
                  <a:pt x="2507" y="394"/>
                </a:lnTo>
                <a:lnTo>
                  <a:pt x="2530" y="343"/>
                </a:lnTo>
                <a:lnTo>
                  <a:pt x="2554" y="286"/>
                </a:lnTo>
                <a:lnTo>
                  <a:pt x="2578" y="222"/>
                </a:lnTo>
                <a:lnTo>
                  <a:pt x="2602" y="152"/>
                </a:lnTo>
                <a:lnTo>
                  <a:pt x="2614" y="113"/>
                </a:lnTo>
                <a:lnTo>
                  <a:pt x="2627" y="74"/>
                </a:lnTo>
                <a:lnTo>
                  <a:pt x="2579" y="59"/>
                </a:lnTo>
                <a:lnTo>
                  <a:pt x="2535" y="47"/>
                </a:lnTo>
                <a:lnTo>
                  <a:pt x="2494" y="36"/>
                </a:lnTo>
                <a:lnTo>
                  <a:pt x="2455" y="27"/>
                </a:lnTo>
                <a:lnTo>
                  <a:pt x="2418" y="19"/>
                </a:lnTo>
                <a:lnTo>
                  <a:pt x="2384" y="13"/>
                </a:lnTo>
                <a:lnTo>
                  <a:pt x="2352" y="8"/>
                </a:lnTo>
                <a:lnTo>
                  <a:pt x="2322" y="3"/>
                </a:lnTo>
                <a:lnTo>
                  <a:pt x="2293" y="1"/>
                </a:lnTo>
                <a:lnTo>
                  <a:pt x="2265" y="0"/>
                </a:lnTo>
                <a:lnTo>
                  <a:pt x="2240" y="0"/>
                </a:lnTo>
                <a:lnTo>
                  <a:pt x="2216" y="2"/>
                </a:lnTo>
                <a:lnTo>
                  <a:pt x="2193" y="5"/>
                </a:lnTo>
                <a:lnTo>
                  <a:pt x="2171" y="10"/>
                </a:lnTo>
                <a:lnTo>
                  <a:pt x="2148" y="14"/>
                </a:lnTo>
                <a:lnTo>
                  <a:pt x="2127" y="20"/>
                </a:lnTo>
                <a:lnTo>
                  <a:pt x="2107" y="27"/>
                </a:lnTo>
                <a:lnTo>
                  <a:pt x="2086" y="35"/>
                </a:lnTo>
                <a:lnTo>
                  <a:pt x="2065" y="44"/>
                </a:lnTo>
                <a:lnTo>
                  <a:pt x="2044" y="54"/>
                </a:lnTo>
                <a:lnTo>
                  <a:pt x="2002" y="78"/>
                </a:lnTo>
                <a:lnTo>
                  <a:pt x="1957" y="103"/>
                </a:lnTo>
                <a:lnTo>
                  <a:pt x="1907" y="132"/>
                </a:lnTo>
                <a:lnTo>
                  <a:pt x="1852" y="163"/>
                </a:lnTo>
                <a:lnTo>
                  <a:pt x="1791" y="197"/>
                </a:lnTo>
                <a:lnTo>
                  <a:pt x="1757" y="215"/>
                </a:lnTo>
                <a:lnTo>
                  <a:pt x="1720" y="234"/>
                </a:lnTo>
                <a:lnTo>
                  <a:pt x="1694" y="238"/>
                </a:lnTo>
                <a:lnTo>
                  <a:pt x="1670" y="240"/>
                </a:lnTo>
                <a:lnTo>
                  <a:pt x="1646" y="239"/>
                </a:lnTo>
                <a:lnTo>
                  <a:pt x="1624" y="237"/>
                </a:lnTo>
                <a:lnTo>
                  <a:pt x="1603" y="233"/>
                </a:lnTo>
                <a:lnTo>
                  <a:pt x="1584" y="225"/>
                </a:lnTo>
                <a:lnTo>
                  <a:pt x="1566" y="218"/>
                </a:lnTo>
                <a:lnTo>
                  <a:pt x="1548" y="209"/>
                </a:lnTo>
                <a:lnTo>
                  <a:pt x="1532" y="199"/>
                </a:lnTo>
                <a:lnTo>
                  <a:pt x="1516" y="188"/>
                </a:lnTo>
                <a:lnTo>
                  <a:pt x="1500" y="176"/>
                </a:lnTo>
                <a:lnTo>
                  <a:pt x="1486" y="162"/>
                </a:lnTo>
                <a:lnTo>
                  <a:pt x="1457" y="136"/>
                </a:lnTo>
                <a:lnTo>
                  <a:pt x="1428" y="109"/>
                </a:lnTo>
                <a:lnTo>
                  <a:pt x="1413" y="97"/>
                </a:lnTo>
                <a:lnTo>
                  <a:pt x="1398" y="85"/>
                </a:lnTo>
                <a:lnTo>
                  <a:pt x="1382" y="73"/>
                </a:lnTo>
                <a:lnTo>
                  <a:pt x="1366" y="63"/>
                </a:lnTo>
                <a:lnTo>
                  <a:pt x="1350" y="53"/>
                </a:lnTo>
                <a:lnTo>
                  <a:pt x="1331" y="45"/>
                </a:lnTo>
                <a:lnTo>
                  <a:pt x="1313" y="38"/>
                </a:lnTo>
                <a:lnTo>
                  <a:pt x="1293" y="33"/>
                </a:lnTo>
                <a:lnTo>
                  <a:pt x="1271" y="30"/>
                </a:lnTo>
                <a:lnTo>
                  <a:pt x="1249" y="29"/>
                </a:lnTo>
                <a:lnTo>
                  <a:pt x="1225" y="31"/>
                </a:lnTo>
                <a:lnTo>
                  <a:pt x="1199" y="35"/>
                </a:lnTo>
                <a:lnTo>
                  <a:pt x="1171" y="41"/>
                </a:lnTo>
                <a:lnTo>
                  <a:pt x="1142" y="50"/>
                </a:lnTo>
                <a:lnTo>
                  <a:pt x="1110" y="63"/>
                </a:lnTo>
                <a:lnTo>
                  <a:pt x="1077" y="79"/>
                </a:lnTo>
                <a:lnTo>
                  <a:pt x="1112" y="150"/>
                </a:lnTo>
                <a:lnTo>
                  <a:pt x="1146" y="216"/>
                </a:lnTo>
                <a:lnTo>
                  <a:pt x="1179" y="275"/>
                </a:lnTo>
                <a:lnTo>
                  <a:pt x="1211" y="330"/>
                </a:lnTo>
                <a:lnTo>
                  <a:pt x="1242" y="379"/>
                </a:lnTo>
                <a:lnTo>
                  <a:pt x="1270" y="424"/>
                </a:lnTo>
                <a:lnTo>
                  <a:pt x="1298" y="465"/>
                </a:lnTo>
                <a:lnTo>
                  <a:pt x="1324" y="503"/>
                </a:lnTo>
                <a:lnTo>
                  <a:pt x="1370" y="568"/>
                </a:lnTo>
                <a:lnTo>
                  <a:pt x="1390" y="597"/>
                </a:lnTo>
                <a:lnTo>
                  <a:pt x="1408" y="625"/>
                </a:lnTo>
                <a:lnTo>
                  <a:pt x="1423" y="652"/>
                </a:lnTo>
                <a:lnTo>
                  <a:pt x="1436" y="678"/>
                </a:lnTo>
                <a:lnTo>
                  <a:pt x="1442" y="691"/>
                </a:lnTo>
                <a:lnTo>
                  <a:pt x="1447" y="704"/>
                </a:lnTo>
                <a:lnTo>
                  <a:pt x="1452" y="716"/>
                </a:lnTo>
                <a:lnTo>
                  <a:pt x="1455" y="730"/>
                </a:lnTo>
                <a:lnTo>
                  <a:pt x="1439" y="733"/>
                </a:lnTo>
                <a:lnTo>
                  <a:pt x="1425" y="738"/>
                </a:lnTo>
                <a:lnTo>
                  <a:pt x="1412" y="744"/>
                </a:lnTo>
                <a:lnTo>
                  <a:pt x="1401" y="751"/>
                </a:lnTo>
                <a:lnTo>
                  <a:pt x="1391" y="760"/>
                </a:lnTo>
                <a:lnTo>
                  <a:pt x="1387" y="765"/>
                </a:lnTo>
                <a:lnTo>
                  <a:pt x="1384" y="770"/>
                </a:lnTo>
                <a:lnTo>
                  <a:pt x="1382" y="776"/>
                </a:lnTo>
                <a:lnTo>
                  <a:pt x="1380" y="782"/>
                </a:lnTo>
                <a:lnTo>
                  <a:pt x="1379" y="788"/>
                </a:lnTo>
                <a:lnTo>
                  <a:pt x="1378" y="794"/>
                </a:lnTo>
                <a:lnTo>
                  <a:pt x="1379" y="799"/>
                </a:lnTo>
                <a:lnTo>
                  <a:pt x="1380" y="805"/>
                </a:lnTo>
                <a:lnTo>
                  <a:pt x="1382" y="811"/>
                </a:lnTo>
                <a:lnTo>
                  <a:pt x="1384" y="816"/>
                </a:lnTo>
                <a:lnTo>
                  <a:pt x="1387" y="821"/>
                </a:lnTo>
                <a:lnTo>
                  <a:pt x="1391" y="826"/>
                </a:lnTo>
                <a:lnTo>
                  <a:pt x="1401" y="836"/>
                </a:lnTo>
                <a:lnTo>
                  <a:pt x="1412" y="843"/>
                </a:lnTo>
                <a:lnTo>
                  <a:pt x="1425" y="850"/>
                </a:lnTo>
                <a:lnTo>
                  <a:pt x="1439" y="854"/>
                </a:lnTo>
                <a:lnTo>
                  <a:pt x="1455" y="857"/>
                </a:lnTo>
                <a:lnTo>
                  <a:pt x="1454" y="866"/>
                </a:lnTo>
                <a:lnTo>
                  <a:pt x="1451" y="876"/>
                </a:lnTo>
                <a:lnTo>
                  <a:pt x="1445" y="892"/>
                </a:lnTo>
                <a:lnTo>
                  <a:pt x="1438" y="907"/>
                </a:lnTo>
                <a:lnTo>
                  <a:pt x="1428" y="923"/>
                </a:lnTo>
                <a:lnTo>
                  <a:pt x="1416" y="941"/>
                </a:lnTo>
                <a:lnTo>
                  <a:pt x="1401" y="959"/>
                </a:lnTo>
                <a:lnTo>
                  <a:pt x="1384" y="977"/>
                </a:lnTo>
                <a:lnTo>
                  <a:pt x="1366" y="997"/>
                </a:lnTo>
                <a:lnTo>
                  <a:pt x="1346" y="1016"/>
                </a:lnTo>
                <a:lnTo>
                  <a:pt x="1323" y="1035"/>
                </a:lnTo>
                <a:lnTo>
                  <a:pt x="1300" y="1056"/>
                </a:lnTo>
                <a:lnTo>
                  <a:pt x="1249" y="1097"/>
                </a:lnTo>
                <a:lnTo>
                  <a:pt x="1194" y="1141"/>
                </a:lnTo>
                <a:lnTo>
                  <a:pt x="1136" y="1185"/>
                </a:lnTo>
                <a:lnTo>
                  <a:pt x="1014" y="1275"/>
                </a:lnTo>
                <a:lnTo>
                  <a:pt x="893" y="1363"/>
                </a:lnTo>
                <a:lnTo>
                  <a:pt x="835" y="1407"/>
                </a:lnTo>
                <a:lnTo>
                  <a:pt x="781" y="1450"/>
                </a:lnTo>
                <a:lnTo>
                  <a:pt x="732" y="1491"/>
                </a:lnTo>
                <a:lnTo>
                  <a:pt x="710" y="1511"/>
                </a:lnTo>
                <a:lnTo>
                  <a:pt x="689" y="1530"/>
                </a:lnTo>
                <a:lnTo>
                  <a:pt x="666" y="1554"/>
                </a:lnTo>
                <a:lnTo>
                  <a:pt x="643" y="1579"/>
                </a:lnTo>
                <a:lnTo>
                  <a:pt x="619" y="1608"/>
                </a:lnTo>
                <a:lnTo>
                  <a:pt x="595" y="1639"/>
                </a:lnTo>
                <a:lnTo>
                  <a:pt x="570" y="1673"/>
                </a:lnTo>
                <a:lnTo>
                  <a:pt x="546" y="1709"/>
                </a:lnTo>
                <a:lnTo>
                  <a:pt x="520" y="1747"/>
                </a:lnTo>
                <a:lnTo>
                  <a:pt x="495" y="1788"/>
                </a:lnTo>
                <a:lnTo>
                  <a:pt x="470" y="1832"/>
                </a:lnTo>
                <a:lnTo>
                  <a:pt x="444" y="1877"/>
                </a:lnTo>
                <a:lnTo>
                  <a:pt x="419" y="1923"/>
                </a:lnTo>
                <a:lnTo>
                  <a:pt x="393" y="1972"/>
                </a:lnTo>
                <a:lnTo>
                  <a:pt x="369" y="2023"/>
                </a:lnTo>
                <a:lnTo>
                  <a:pt x="343" y="2076"/>
                </a:lnTo>
                <a:lnTo>
                  <a:pt x="319" y="2130"/>
                </a:lnTo>
                <a:lnTo>
                  <a:pt x="294" y="2185"/>
                </a:lnTo>
                <a:lnTo>
                  <a:pt x="271" y="2242"/>
                </a:lnTo>
                <a:lnTo>
                  <a:pt x="247" y="2300"/>
                </a:lnTo>
                <a:lnTo>
                  <a:pt x="224" y="2359"/>
                </a:lnTo>
                <a:lnTo>
                  <a:pt x="203" y="2420"/>
                </a:lnTo>
                <a:lnTo>
                  <a:pt x="181" y="2482"/>
                </a:lnTo>
                <a:lnTo>
                  <a:pt x="161" y="2544"/>
                </a:lnTo>
                <a:lnTo>
                  <a:pt x="141" y="2606"/>
                </a:lnTo>
                <a:lnTo>
                  <a:pt x="122" y="2670"/>
                </a:lnTo>
                <a:lnTo>
                  <a:pt x="105" y="2733"/>
                </a:lnTo>
                <a:lnTo>
                  <a:pt x="89" y="2798"/>
                </a:lnTo>
                <a:lnTo>
                  <a:pt x="73" y="2863"/>
                </a:lnTo>
                <a:lnTo>
                  <a:pt x="59" y="2928"/>
                </a:lnTo>
                <a:lnTo>
                  <a:pt x="46" y="2993"/>
                </a:lnTo>
                <a:lnTo>
                  <a:pt x="35" y="3058"/>
                </a:lnTo>
                <a:lnTo>
                  <a:pt x="24" y="3123"/>
                </a:lnTo>
                <a:lnTo>
                  <a:pt x="16" y="3188"/>
                </a:lnTo>
                <a:lnTo>
                  <a:pt x="10" y="3253"/>
                </a:lnTo>
                <a:lnTo>
                  <a:pt x="5" y="3317"/>
                </a:lnTo>
                <a:lnTo>
                  <a:pt x="1" y="3380"/>
                </a:lnTo>
                <a:lnTo>
                  <a:pt x="0" y="3443"/>
                </a:lnTo>
                <a:lnTo>
                  <a:pt x="0" y="3505"/>
                </a:lnTo>
                <a:lnTo>
                  <a:pt x="3" y="3567"/>
                </a:lnTo>
                <a:lnTo>
                  <a:pt x="7" y="3629"/>
                </a:lnTo>
                <a:lnTo>
                  <a:pt x="13" y="3688"/>
                </a:lnTo>
                <a:lnTo>
                  <a:pt x="22" y="3747"/>
                </a:lnTo>
                <a:lnTo>
                  <a:pt x="27" y="3775"/>
                </a:lnTo>
                <a:lnTo>
                  <a:pt x="32" y="3804"/>
                </a:lnTo>
                <a:lnTo>
                  <a:pt x="40" y="3832"/>
                </a:lnTo>
                <a:lnTo>
                  <a:pt x="46" y="3860"/>
                </a:lnTo>
                <a:lnTo>
                  <a:pt x="54" y="3887"/>
                </a:lnTo>
                <a:lnTo>
                  <a:pt x="62" y="3914"/>
                </a:lnTo>
                <a:lnTo>
                  <a:pt x="70" y="3941"/>
                </a:lnTo>
                <a:lnTo>
                  <a:pt x="80" y="3968"/>
                </a:lnTo>
                <a:lnTo>
                  <a:pt x="90" y="3993"/>
                </a:lnTo>
                <a:lnTo>
                  <a:pt x="101" y="4019"/>
                </a:lnTo>
                <a:lnTo>
                  <a:pt x="112" y="4044"/>
                </a:lnTo>
                <a:lnTo>
                  <a:pt x="124" y="4069"/>
                </a:lnTo>
                <a:lnTo>
                  <a:pt x="136" y="4093"/>
                </a:lnTo>
                <a:lnTo>
                  <a:pt x="150" y="4116"/>
                </a:lnTo>
                <a:lnTo>
                  <a:pt x="164" y="4140"/>
                </a:lnTo>
                <a:lnTo>
                  <a:pt x="179" y="4162"/>
                </a:lnTo>
                <a:lnTo>
                  <a:pt x="194" y="4185"/>
                </a:lnTo>
                <a:lnTo>
                  <a:pt x="211" y="4206"/>
                </a:lnTo>
                <a:lnTo>
                  <a:pt x="227" y="4227"/>
                </a:lnTo>
                <a:lnTo>
                  <a:pt x="244" y="4248"/>
                </a:lnTo>
                <a:lnTo>
                  <a:pt x="263" y="4268"/>
                </a:lnTo>
                <a:lnTo>
                  <a:pt x="282" y="4288"/>
                </a:lnTo>
                <a:lnTo>
                  <a:pt x="302" y="4307"/>
                </a:lnTo>
                <a:lnTo>
                  <a:pt x="323" y="4325"/>
                </a:lnTo>
                <a:lnTo>
                  <a:pt x="344" y="4343"/>
                </a:lnTo>
                <a:lnTo>
                  <a:pt x="367" y="4360"/>
                </a:lnTo>
                <a:lnTo>
                  <a:pt x="389" y="4376"/>
                </a:lnTo>
                <a:lnTo>
                  <a:pt x="413" y="4391"/>
                </a:lnTo>
                <a:lnTo>
                  <a:pt x="438" y="4407"/>
                </a:lnTo>
                <a:lnTo>
                  <a:pt x="463" y="4421"/>
                </a:lnTo>
                <a:lnTo>
                  <a:pt x="490" y="4435"/>
                </a:lnTo>
                <a:lnTo>
                  <a:pt x="516" y="4449"/>
                </a:lnTo>
                <a:lnTo>
                  <a:pt x="545" y="4461"/>
                </a:lnTo>
                <a:lnTo>
                  <a:pt x="573" y="4472"/>
                </a:lnTo>
                <a:lnTo>
                  <a:pt x="603" y="4483"/>
                </a:lnTo>
                <a:lnTo>
                  <a:pt x="634" y="4493"/>
                </a:lnTo>
                <a:lnTo>
                  <a:pt x="665" y="4503"/>
                </a:lnTo>
                <a:lnTo>
                  <a:pt x="698" y="4511"/>
                </a:lnTo>
                <a:lnTo>
                  <a:pt x="731" y="4519"/>
                </a:lnTo>
                <a:lnTo>
                  <a:pt x="765" y="4526"/>
                </a:lnTo>
                <a:lnTo>
                  <a:pt x="801" y="4532"/>
                </a:lnTo>
                <a:lnTo>
                  <a:pt x="836" y="4537"/>
                </a:lnTo>
                <a:lnTo>
                  <a:pt x="873" y="4541"/>
                </a:lnTo>
                <a:lnTo>
                  <a:pt x="912" y="4545"/>
                </a:lnTo>
                <a:lnTo>
                  <a:pt x="950" y="4548"/>
                </a:lnTo>
                <a:lnTo>
                  <a:pt x="990" y="4549"/>
                </a:lnTo>
                <a:lnTo>
                  <a:pt x="1475" y="4566"/>
                </a:lnTo>
                <a:lnTo>
                  <a:pt x="1751" y="4575"/>
                </a:lnTo>
                <a:lnTo>
                  <a:pt x="1874" y="4578"/>
                </a:lnTo>
                <a:lnTo>
                  <a:pt x="1903" y="4578"/>
                </a:lnTo>
                <a:lnTo>
                  <a:pt x="1932" y="4578"/>
                </a:lnTo>
                <a:lnTo>
                  <a:pt x="2056" y="4575"/>
                </a:lnTo>
                <a:lnTo>
                  <a:pt x="2332" y="4566"/>
                </a:lnTo>
                <a:lnTo>
                  <a:pt x="2817" y="4549"/>
                </a:lnTo>
                <a:lnTo>
                  <a:pt x="2856" y="4548"/>
                </a:lnTo>
                <a:lnTo>
                  <a:pt x="2895" y="4545"/>
                </a:lnTo>
                <a:lnTo>
                  <a:pt x="2933" y="4541"/>
                </a:lnTo>
                <a:lnTo>
                  <a:pt x="2970" y="4537"/>
                </a:lnTo>
                <a:lnTo>
                  <a:pt x="3006" y="4532"/>
                </a:lnTo>
                <a:lnTo>
                  <a:pt x="3042" y="4526"/>
                </a:lnTo>
                <a:lnTo>
                  <a:pt x="3075" y="4519"/>
                </a:lnTo>
                <a:lnTo>
                  <a:pt x="3109" y="4511"/>
                </a:lnTo>
                <a:lnTo>
                  <a:pt x="3142" y="4503"/>
                </a:lnTo>
                <a:lnTo>
                  <a:pt x="3173" y="4493"/>
                </a:lnTo>
                <a:lnTo>
                  <a:pt x="3204" y="4483"/>
                </a:lnTo>
                <a:lnTo>
                  <a:pt x="3233" y="4472"/>
                </a:lnTo>
                <a:lnTo>
                  <a:pt x="3262" y="4461"/>
                </a:lnTo>
                <a:lnTo>
                  <a:pt x="3290" y="4449"/>
                </a:lnTo>
                <a:lnTo>
                  <a:pt x="3317" y="4435"/>
                </a:lnTo>
                <a:lnTo>
                  <a:pt x="3343" y="4421"/>
                </a:lnTo>
                <a:lnTo>
                  <a:pt x="3369" y="4407"/>
                </a:lnTo>
                <a:lnTo>
                  <a:pt x="3393" y="4391"/>
                </a:lnTo>
                <a:lnTo>
                  <a:pt x="3418" y="4376"/>
                </a:lnTo>
                <a:lnTo>
                  <a:pt x="3440" y="4360"/>
                </a:lnTo>
                <a:lnTo>
                  <a:pt x="3462" y="4343"/>
                </a:lnTo>
                <a:lnTo>
                  <a:pt x="3484" y="4325"/>
                </a:lnTo>
                <a:lnTo>
                  <a:pt x="3504" y="4307"/>
                </a:lnTo>
                <a:lnTo>
                  <a:pt x="3525" y="4288"/>
                </a:lnTo>
                <a:lnTo>
                  <a:pt x="3544" y="4268"/>
                </a:lnTo>
                <a:lnTo>
                  <a:pt x="3562" y="4248"/>
                </a:lnTo>
                <a:lnTo>
                  <a:pt x="3580" y="4227"/>
                </a:lnTo>
                <a:lnTo>
                  <a:pt x="3596" y="4206"/>
                </a:lnTo>
                <a:lnTo>
                  <a:pt x="3612" y="4185"/>
                </a:lnTo>
                <a:lnTo>
                  <a:pt x="3628" y="4162"/>
                </a:lnTo>
                <a:lnTo>
                  <a:pt x="3643" y="4140"/>
                </a:lnTo>
                <a:lnTo>
                  <a:pt x="3657" y="4116"/>
                </a:lnTo>
                <a:lnTo>
                  <a:pt x="3670" y="4093"/>
                </a:lnTo>
                <a:lnTo>
                  <a:pt x="3683" y="4069"/>
                </a:lnTo>
                <a:lnTo>
                  <a:pt x="3695" y="4044"/>
                </a:lnTo>
                <a:lnTo>
                  <a:pt x="3706" y="4019"/>
                </a:lnTo>
                <a:lnTo>
                  <a:pt x="3716" y="3993"/>
                </a:lnTo>
                <a:lnTo>
                  <a:pt x="3726" y="3968"/>
                </a:lnTo>
                <a:lnTo>
                  <a:pt x="3737" y="3941"/>
                </a:lnTo>
                <a:lnTo>
                  <a:pt x="3745" y="3914"/>
                </a:lnTo>
                <a:lnTo>
                  <a:pt x="3753" y="3887"/>
                </a:lnTo>
                <a:lnTo>
                  <a:pt x="3760" y="3860"/>
                </a:lnTo>
                <a:lnTo>
                  <a:pt x="3767" y="3832"/>
                </a:lnTo>
                <a:lnTo>
                  <a:pt x="3774" y="3804"/>
                </a:lnTo>
                <a:lnTo>
                  <a:pt x="3779" y="3775"/>
                </a:lnTo>
                <a:lnTo>
                  <a:pt x="3784" y="3747"/>
                </a:lnTo>
                <a:lnTo>
                  <a:pt x="3794" y="3688"/>
                </a:lnTo>
                <a:lnTo>
                  <a:pt x="3800" y="3629"/>
                </a:lnTo>
                <a:lnTo>
                  <a:pt x="3804" y="3567"/>
                </a:lnTo>
                <a:lnTo>
                  <a:pt x="3807" y="3505"/>
                </a:lnTo>
                <a:lnTo>
                  <a:pt x="3807" y="3443"/>
                </a:lnTo>
                <a:lnTo>
                  <a:pt x="3806" y="3380"/>
                </a:lnTo>
                <a:lnTo>
                  <a:pt x="3802" y="3317"/>
                </a:lnTo>
                <a:lnTo>
                  <a:pt x="3797" y="3253"/>
                </a:lnTo>
                <a:lnTo>
                  <a:pt x="3791" y="3188"/>
                </a:lnTo>
                <a:lnTo>
                  <a:pt x="3781" y="3123"/>
                </a:lnTo>
                <a:lnTo>
                  <a:pt x="3772" y="3058"/>
                </a:lnTo>
                <a:lnTo>
                  <a:pt x="3761" y="2993"/>
                </a:lnTo>
                <a:lnTo>
                  <a:pt x="3748" y="2928"/>
                </a:lnTo>
                <a:lnTo>
                  <a:pt x="3733" y="2863"/>
                </a:lnTo>
                <a:lnTo>
                  <a:pt x="3718" y="2798"/>
                </a:lnTo>
                <a:lnTo>
                  <a:pt x="3702" y="2733"/>
                </a:lnTo>
                <a:lnTo>
                  <a:pt x="3685" y="2670"/>
                </a:lnTo>
                <a:lnTo>
                  <a:pt x="3665" y="2606"/>
                </a:lnTo>
                <a:lnTo>
                  <a:pt x="3646" y="2544"/>
                </a:lnTo>
                <a:lnTo>
                  <a:pt x="3625" y="2482"/>
                </a:lnTo>
                <a:lnTo>
                  <a:pt x="3604" y="2420"/>
                </a:lnTo>
                <a:lnTo>
                  <a:pt x="3582" y="2359"/>
                </a:lnTo>
                <a:lnTo>
                  <a:pt x="3559" y="2300"/>
                </a:lnTo>
                <a:lnTo>
                  <a:pt x="3536" y="2242"/>
                </a:lnTo>
                <a:lnTo>
                  <a:pt x="3512" y="2185"/>
                </a:lnTo>
                <a:lnTo>
                  <a:pt x="3488" y="2130"/>
                </a:lnTo>
                <a:lnTo>
                  <a:pt x="3463" y="2076"/>
                </a:lnTo>
                <a:lnTo>
                  <a:pt x="3438" y="2023"/>
                </a:lnTo>
                <a:lnTo>
                  <a:pt x="3413" y="1972"/>
                </a:lnTo>
                <a:lnTo>
                  <a:pt x="3388" y="1923"/>
                </a:lnTo>
                <a:lnTo>
                  <a:pt x="3363" y="1877"/>
                </a:lnTo>
                <a:lnTo>
                  <a:pt x="3336" y="1832"/>
                </a:lnTo>
                <a:lnTo>
                  <a:pt x="3311" y="1788"/>
                </a:lnTo>
                <a:lnTo>
                  <a:pt x="3286" y="1747"/>
                </a:lnTo>
                <a:lnTo>
                  <a:pt x="3261" y="1709"/>
                </a:lnTo>
                <a:lnTo>
                  <a:pt x="3236" y="1673"/>
                </a:lnTo>
                <a:lnTo>
                  <a:pt x="3211" y="1639"/>
                </a:lnTo>
                <a:lnTo>
                  <a:pt x="3187" y="1608"/>
                </a:lnTo>
                <a:lnTo>
                  <a:pt x="3164" y="1579"/>
                </a:lnTo>
                <a:lnTo>
                  <a:pt x="3141" y="1554"/>
                </a:lnTo>
                <a:lnTo>
                  <a:pt x="3118" y="1530"/>
                </a:lnTo>
                <a:close/>
                <a:moveTo>
                  <a:pt x="2776" y="3860"/>
                </a:moveTo>
                <a:lnTo>
                  <a:pt x="2776" y="3860"/>
                </a:lnTo>
                <a:lnTo>
                  <a:pt x="2751" y="3878"/>
                </a:lnTo>
                <a:lnTo>
                  <a:pt x="2728" y="3894"/>
                </a:lnTo>
                <a:lnTo>
                  <a:pt x="2705" y="3909"/>
                </a:lnTo>
                <a:lnTo>
                  <a:pt x="2681" y="3921"/>
                </a:lnTo>
                <a:lnTo>
                  <a:pt x="2660" y="3931"/>
                </a:lnTo>
                <a:lnTo>
                  <a:pt x="2638" y="3940"/>
                </a:lnTo>
                <a:lnTo>
                  <a:pt x="2617" y="3947"/>
                </a:lnTo>
                <a:lnTo>
                  <a:pt x="2597" y="3953"/>
                </a:lnTo>
                <a:lnTo>
                  <a:pt x="2577" y="3959"/>
                </a:lnTo>
                <a:lnTo>
                  <a:pt x="2558" y="3963"/>
                </a:lnTo>
                <a:lnTo>
                  <a:pt x="2521" y="3969"/>
                </a:lnTo>
                <a:lnTo>
                  <a:pt x="2487" y="3973"/>
                </a:lnTo>
                <a:lnTo>
                  <a:pt x="2455" y="3977"/>
                </a:lnTo>
                <a:lnTo>
                  <a:pt x="2428" y="3979"/>
                </a:lnTo>
                <a:lnTo>
                  <a:pt x="2398" y="3980"/>
                </a:lnTo>
                <a:lnTo>
                  <a:pt x="2365" y="3980"/>
                </a:lnTo>
                <a:lnTo>
                  <a:pt x="2329" y="3978"/>
                </a:lnTo>
                <a:lnTo>
                  <a:pt x="2289" y="3975"/>
                </a:lnTo>
                <a:lnTo>
                  <a:pt x="2246" y="3971"/>
                </a:lnTo>
                <a:lnTo>
                  <a:pt x="2199" y="3964"/>
                </a:lnTo>
                <a:lnTo>
                  <a:pt x="2149" y="3957"/>
                </a:lnTo>
                <a:lnTo>
                  <a:pt x="2046" y="3940"/>
                </a:lnTo>
                <a:lnTo>
                  <a:pt x="1956" y="3928"/>
                </a:lnTo>
                <a:lnTo>
                  <a:pt x="1916" y="3923"/>
                </a:lnTo>
                <a:lnTo>
                  <a:pt x="1879" y="3920"/>
                </a:lnTo>
                <a:lnTo>
                  <a:pt x="1847" y="3918"/>
                </a:lnTo>
                <a:lnTo>
                  <a:pt x="1818" y="3917"/>
                </a:lnTo>
                <a:lnTo>
                  <a:pt x="1786" y="3917"/>
                </a:lnTo>
                <a:lnTo>
                  <a:pt x="1754" y="3919"/>
                </a:lnTo>
                <a:lnTo>
                  <a:pt x="1724" y="3921"/>
                </a:lnTo>
                <a:lnTo>
                  <a:pt x="1692" y="3925"/>
                </a:lnTo>
                <a:lnTo>
                  <a:pt x="1661" y="3929"/>
                </a:lnTo>
                <a:lnTo>
                  <a:pt x="1631" y="3934"/>
                </a:lnTo>
                <a:lnTo>
                  <a:pt x="1601" y="3940"/>
                </a:lnTo>
                <a:lnTo>
                  <a:pt x="1573" y="3946"/>
                </a:lnTo>
                <a:lnTo>
                  <a:pt x="1516" y="3960"/>
                </a:lnTo>
                <a:lnTo>
                  <a:pt x="1462" y="3974"/>
                </a:lnTo>
                <a:lnTo>
                  <a:pt x="1362" y="4001"/>
                </a:lnTo>
                <a:lnTo>
                  <a:pt x="1350" y="4000"/>
                </a:lnTo>
                <a:lnTo>
                  <a:pt x="1338" y="3998"/>
                </a:lnTo>
                <a:lnTo>
                  <a:pt x="1327" y="3995"/>
                </a:lnTo>
                <a:lnTo>
                  <a:pt x="1317" y="3992"/>
                </a:lnTo>
                <a:lnTo>
                  <a:pt x="1296" y="3985"/>
                </a:lnTo>
                <a:lnTo>
                  <a:pt x="1276" y="3976"/>
                </a:lnTo>
                <a:lnTo>
                  <a:pt x="1259" y="3964"/>
                </a:lnTo>
                <a:lnTo>
                  <a:pt x="1243" y="3951"/>
                </a:lnTo>
                <a:lnTo>
                  <a:pt x="1229" y="3937"/>
                </a:lnTo>
                <a:lnTo>
                  <a:pt x="1223" y="3929"/>
                </a:lnTo>
                <a:lnTo>
                  <a:pt x="1218" y="3922"/>
                </a:lnTo>
                <a:lnTo>
                  <a:pt x="1213" y="3914"/>
                </a:lnTo>
                <a:lnTo>
                  <a:pt x="1209" y="3906"/>
                </a:lnTo>
                <a:lnTo>
                  <a:pt x="1206" y="3896"/>
                </a:lnTo>
                <a:lnTo>
                  <a:pt x="1203" y="3888"/>
                </a:lnTo>
                <a:lnTo>
                  <a:pt x="1201" y="3880"/>
                </a:lnTo>
                <a:lnTo>
                  <a:pt x="1200" y="3871"/>
                </a:lnTo>
                <a:lnTo>
                  <a:pt x="1199" y="3862"/>
                </a:lnTo>
                <a:lnTo>
                  <a:pt x="1200" y="3854"/>
                </a:lnTo>
                <a:lnTo>
                  <a:pt x="1201" y="3845"/>
                </a:lnTo>
                <a:lnTo>
                  <a:pt x="1203" y="3836"/>
                </a:lnTo>
                <a:lnTo>
                  <a:pt x="1206" y="3827"/>
                </a:lnTo>
                <a:lnTo>
                  <a:pt x="1210" y="3818"/>
                </a:lnTo>
                <a:lnTo>
                  <a:pt x="1215" y="3810"/>
                </a:lnTo>
                <a:lnTo>
                  <a:pt x="1220" y="3802"/>
                </a:lnTo>
                <a:lnTo>
                  <a:pt x="1227" y="3793"/>
                </a:lnTo>
                <a:lnTo>
                  <a:pt x="1236" y="3785"/>
                </a:lnTo>
                <a:lnTo>
                  <a:pt x="1288" y="3749"/>
                </a:lnTo>
                <a:lnTo>
                  <a:pt x="1314" y="3730"/>
                </a:lnTo>
                <a:lnTo>
                  <a:pt x="1341" y="3710"/>
                </a:lnTo>
                <a:lnTo>
                  <a:pt x="1367" y="3689"/>
                </a:lnTo>
                <a:lnTo>
                  <a:pt x="1392" y="3667"/>
                </a:lnTo>
                <a:lnTo>
                  <a:pt x="1417" y="3644"/>
                </a:lnTo>
                <a:lnTo>
                  <a:pt x="1440" y="3618"/>
                </a:lnTo>
                <a:lnTo>
                  <a:pt x="1462" y="3593"/>
                </a:lnTo>
                <a:lnTo>
                  <a:pt x="1472" y="3579"/>
                </a:lnTo>
                <a:lnTo>
                  <a:pt x="1482" y="3565"/>
                </a:lnTo>
                <a:lnTo>
                  <a:pt x="1491" y="3550"/>
                </a:lnTo>
                <a:lnTo>
                  <a:pt x="1499" y="3536"/>
                </a:lnTo>
                <a:lnTo>
                  <a:pt x="1508" y="3521"/>
                </a:lnTo>
                <a:lnTo>
                  <a:pt x="1515" y="3504"/>
                </a:lnTo>
                <a:lnTo>
                  <a:pt x="1522" y="3488"/>
                </a:lnTo>
                <a:lnTo>
                  <a:pt x="1528" y="3472"/>
                </a:lnTo>
                <a:lnTo>
                  <a:pt x="1533" y="3454"/>
                </a:lnTo>
                <a:lnTo>
                  <a:pt x="1537" y="3437"/>
                </a:lnTo>
                <a:lnTo>
                  <a:pt x="1541" y="3419"/>
                </a:lnTo>
                <a:lnTo>
                  <a:pt x="1544" y="3399"/>
                </a:lnTo>
                <a:lnTo>
                  <a:pt x="1546" y="3381"/>
                </a:lnTo>
                <a:lnTo>
                  <a:pt x="1547" y="3361"/>
                </a:lnTo>
                <a:lnTo>
                  <a:pt x="1547" y="3337"/>
                </a:lnTo>
                <a:lnTo>
                  <a:pt x="1547" y="3311"/>
                </a:lnTo>
                <a:lnTo>
                  <a:pt x="1164" y="3282"/>
                </a:lnTo>
                <a:lnTo>
                  <a:pt x="1151" y="3280"/>
                </a:lnTo>
                <a:lnTo>
                  <a:pt x="1137" y="3277"/>
                </a:lnTo>
                <a:lnTo>
                  <a:pt x="1124" y="3273"/>
                </a:lnTo>
                <a:lnTo>
                  <a:pt x="1111" y="3268"/>
                </a:lnTo>
                <a:lnTo>
                  <a:pt x="1099" y="3261"/>
                </a:lnTo>
                <a:lnTo>
                  <a:pt x="1088" y="3254"/>
                </a:lnTo>
                <a:lnTo>
                  <a:pt x="1077" y="3246"/>
                </a:lnTo>
                <a:lnTo>
                  <a:pt x="1066" y="3236"/>
                </a:lnTo>
                <a:lnTo>
                  <a:pt x="1057" y="3226"/>
                </a:lnTo>
                <a:lnTo>
                  <a:pt x="1049" y="3216"/>
                </a:lnTo>
                <a:lnTo>
                  <a:pt x="1042" y="3205"/>
                </a:lnTo>
                <a:lnTo>
                  <a:pt x="1036" y="3193"/>
                </a:lnTo>
                <a:lnTo>
                  <a:pt x="1030" y="3180"/>
                </a:lnTo>
                <a:lnTo>
                  <a:pt x="1026" y="3168"/>
                </a:lnTo>
                <a:lnTo>
                  <a:pt x="1024" y="3155"/>
                </a:lnTo>
                <a:lnTo>
                  <a:pt x="1022" y="3142"/>
                </a:lnTo>
                <a:lnTo>
                  <a:pt x="1022" y="3128"/>
                </a:lnTo>
                <a:lnTo>
                  <a:pt x="1023" y="3115"/>
                </a:lnTo>
                <a:lnTo>
                  <a:pt x="1025" y="3103"/>
                </a:lnTo>
                <a:lnTo>
                  <a:pt x="1029" y="3092"/>
                </a:lnTo>
                <a:lnTo>
                  <a:pt x="1034" y="3081"/>
                </a:lnTo>
                <a:lnTo>
                  <a:pt x="1040" y="3069"/>
                </a:lnTo>
                <a:lnTo>
                  <a:pt x="1047" y="3060"/>
                </a:lnTo>
                <a:lnTo>
                  <a:pt x="1055" y="3051"/>
                </a:lnTo>
                <a:lnTo>
                  <a:pt x="1063" y="3043"/>
                </a:lnTo>
                <a:lnTo>
                  <a:pt x="1074" y="3036"/>
                </a:lnTo>
                <a:lnTo>
                  <a:pt x="1085" y="3030"/>
                </a:lnTo>
                <a:lnTo>
                  <a:pt x="1096" y="3025"/>
                </a:lnTo>
                <a:lnTo>
                  <a:pt x="1108" y="3020"/>
                </a:lnTo>
                <a:lnTo>
                  <a:pt x="1120" y="3017"/>
                </a:lnTo>
                <a:lnTo>
                  <a:pt x="1134" y="3016"/>
                </a:lnTo>
                <a:lnTo>
                  <a:pt x="1148" y="3016"/>
                </a:lnTo>
                <a:lnTo>
                  <a:pt x="1518" y="3029"/>
                </a:lnTo>
                <a:lnTo>
                  <a:pt x="1463" y="2843"/>
                </a:lnTo>
                <a:lnTo>
                  <a:pt x="1145" y="2843"/>
                </a:lnTo>
                <a:lnTo>
                  <a:pt x="1131" y="2843"/>
                </a:lnTo>
                <a:lnTo>
                  <a:pt x="1117" y="2841"/>
                </a:lnTo>
                <a:lnTo>
                  <a:pt x="1104" y="2837"/>
                </a:lnTo>
                <a:lnTo>
                  <a:pt x="1092" y="2833"/>
                </a:lnTo>
                <a:lnTo>
                  <a:pt x="1081" y="2827"/>
                </a:lnTo>
                <a:lnTo>
                  <a:pt x="1070" y="2821"/>
                </a:lnTo>
                <a:lnTo>
                  <a:pt x="1059" y="2813"/>
                </a:lnTo>
                <a:lnTo>
                  <a:pt x="1050" y="2805"/>
                </a:lnTo>
                <a:lnTo>
                  <a:pt x="1042" y="2794"/>
                </a:lnTo>
                <a:lnTo>
                  <a:pt x="1035" y="2784"/>
                </a:lnTo>
                <a:lnTo>
                  <a:pt x="1028" y="2773"/>
                </a:lnTo>
                <a:lnTo>
                  <a:pt x="1023" y="2762"/>
                </a:lnTo>
                <a:lnTo>
                  <a:pt x="1019" y="2750"/>
                </a:lnTo>
                <a:lnTo>
                  <a:pt x="1016" y="2736"/>
                </a:lnTo>
                <a:lnTo>
                  <a:pt x="1015" y="2723"/>
                </a:lnTo>
                <a:lnTo>
                  <a:pt x="1014" y="2710"/>
                </a:lnTo>
                <a:lnTo>
                  <a:pt x="1015" y="2696"/>
                </a:lnTo>
                <a:lnTo>
                  <a:pt x="1018" y="2682"/>
                </a:lnTo>
                <a:lnTo>
                  <a:pt x="1021" y="2669"/>
                </a:lnTo>
                <a:lnTo>
                  <a:pt x="1026" y="2657"/>
                </a:lnTo>
                <a:lnTo>
                  <a:pt x="1032" y="2645"/>
                </a:lnTo>
                <a:lnTo>
                  <a:pt x="1039" y="2633"/>
                </a:lnTo>
                <a:lnTo>
                  <a:pt x="1047" y="2623"/>
                </a:lnTo>
                <a:lnTo>
                  <a:pt x="1056" y="2613"/>
                </a:lnTo>
                <a:lnTo>
                  <a:pt x="1065" y="2604"/>
                </a:lnTo>
                <a:lnTo>
                  <a:pt x="1077" y="2596"/>
                </a:lnTo>
                <a:lnTo>
                  <a:pt x="1088" y="2588"/>
                </a:lnTo>
                <a:lnTo>
                  <a:pt x="1100" y="2581"/>
                </a:lnTo>
                <a:lnTo>
                  <a:pt x="1112" y="2576"/>
                </a:lnTo>
                <a:lnTo>
                  <a:pt x="1126" y="2572"/>
                </a:lnTo>
                <a:lnTo>
                  <a:pt x="1139" y="2569"/>
                </a:lnTo>
                <a:lnTo>
                  <a:pt x="1153" y="2568"/>
                </a:lnTo>
                <a:lnTo>
                  <a:pt x="1390" y="2554"/>
                </a:lnTo>
                <a:lnTo>
                  <a:pt x="1383" y="2518"/>
                </a:lnTo>
                <a:lnTo>
                  <a:pt x="1378" y="2483"/>
                </a:lnTo>
                <a:lnTo>
                  <a:pt x="1374" y="2448"/>
                </a:lnTo>
                <a:lnTo>
                  <a:pt x="1371" y="2414"/>
                </a:lnTo>
                <a:lnTo>
                  <a:pt x="1369" y="2382"/>
                </a:lnTo>
                <a:lnTo>
                  <a:pt x="1369" y="2350"/>
                </a:lnTo>
                <a:lnTo>
                  <a:pt x="1370" y="2320"/>
                </a:lnTo>
                <a:lnTo>
                  <a:pt x="1372" y="2291"/>
                </a:lnTo>
                <a:lnTo>
                  <a:pt x="1376" y="2254"/>
                </a:lnTo>
                <a:lnTo>
                  <a:pt x="1381" y="2220"/>
                </a:lnTo>
                <a:lnTo>
                  <a:pt x="1388" y="2186"/>
                </a:lnTo>
                <a:lnTo>
                  <a:pt x="1398" y="2154"/>
                </a:lnTo>
                <a:lnTo>
                  <a:pt x="1408" y="2122"/>
                </a:lnTo>
                <a:lnTo>
                  <a:pt x="1419" y="2092"/>
                </a:lnTo>
                <a:lnTo>
                  <a:pt x="1432" y="2063"/>
                </a:lnTo>
                <a:lnTo>
                  <a:pt x="1447" y="2036"/>
                </a:lnTo>
                <a:lnTo>
                  <a:pt x="1464" y="2008"/>
                </a:lnTo>
                <a:lnTo>
                  <a:pt x="1481" y="1983"/>
                </a:lnTo>
                <a:lnTo>
                  <a:pt x="1500" y="1958"/>
                </a:lnTo>
                <a:lnTo>
                  <a:pt x="1521" y="1935"/>
                </a:lnTo>
                <a:lnTo>
                  <a:pt x="1543" y="1912"/>
                </a:lnTo>
                <a:lnTo>
                  <a:pt x="1567" y="1891"/>
                </a:lnTo>
                <a:lnTo>
                  <a:pt x="1592" y="1870"/>
                </a:lnTo>
                <a:lnTo>
                  <a:pt x="1619" y="1851"/>
                </a:lnTo>
                <a:lnTo>
                  <a:pt x="1646" y="1835"/>
                </a:lnTo>
                <a:lnTo>
                  <a:pt x="1673" y="1820"/>
                </a:lnTo>
                <a:lnTo>
                  <a:pt x="1701" y="1805"/>
                </a:lnTo>
                <a:lnTo>
                  <a:pt x="1730" y="1792"/>
                </a:lnTo>
                <a:lnTo>
                  <a:pt x="1759" y="1780"/>
                </a:lnTo>
                <a:lnTo>
                  <a:pt x="1789" y="1770"/>
                </a:lnTo>
                <a:lnTo>
                  <a:pt x="1819" y="1760"/>
                </a:lnTo>
                <a:lnTo>
                  <a:pt x="1850" y="1752"/>
                </a:lnTo>
                <a:lnTo>
                  <a:pt x="1881" y="1745"/>
                </a:lnTo>
                <a:lnTo>
                  <a:pt x="1914" y="1740"/>
                </a:lnTo>
                <a:lnTo>
                  <a:pt x="1947" y="1735"/>
                </a:lnTo>
                <a:lnTo>
                  <a:pt x="1979" y="1732"/>
                </a:lnTo>
                <a:lnTo>
                  <a:pt x="2014" y="1730"/>
                </a:lnTo>
                <a:lnTo>
                  <a:pt x="2047" y="1729"/>
                </a:lnTo>
                <a:lnTo>
                  <a:pt x="2083" y="1730"/>
                </a:lnTo>
                <a:lnTo>
                  <a:pt x="2119" y="1732"/>
                </a:lnTo>
                <a:lnTo>
                  <a:pt x="2149" y="1734"/>
                </a:lnTo>
                <a:lnTo>
                  <a:pt x="2179" y="1737"/>
                </a:lnTo>
                <a:lnTo>
                  <a:pt x="2208" y="1742"/>
                </a:lnTo>
                <a:lnTo>
                  <a:pt x="2238" y="1747"/>
                </a:lnTo>
                <a:lnTo>
                  <a:pt x="2267" y="1754"/>
                </a:lnTo>
                <a:lnTo>
                  <a:pt x="2294" y="1762"/>
                </a:lnTo>
                <a:lnTo>
                  <a:pt x="2322" y="1770"/>
                </a:lnTo>
                <a:lnTo>
                  <a:pt x="2349" y="1779"/>
                </a:lnTo>
                <a:lnTo>
                  <a:pt x="2376" y="1789"/>
                </a:lnTo>
                <a:lnTo>
                  <a:pt x="2401" y="1801"/>
                </a:lnTo>
                <a:lnTo>
                  <a:pt x="2426" y="1813"/>
                </a:lnTo>
                <a:lnTo>
                  <a:pt x="2452" y="1827"/>
                </a:lnTo>
                <a:lnTo>
                  <a:pt x="2476" y="1841"/>
                </a:lnTo>
                <a:lnTo>
                  <a:pt x="2501" y="1856"/>
                </a:lnTo>
                <a:lnTo>
                  <a:pt x="2524" y="1873"/>
                </a:lnTo>
                <a:lnTo>
                  <a:pt x="2548" y="1890"/>
                </a:lnTo>
                <a:lnTo>
                  <a:pt x="2570" y="1908"/>
                </a:lnTo>
                <a:lnTo>
                  <a:pt x="2591" y="1928"/>
                </a:lnTo>
                <a:lnTo>
                  <a:pt x="2612" y="1948"/>
                </a:lnTo>
                <a:lnTo>
                  <a:pt x="2631" y="1969"/>
                </a:lnTo>
                <a:lnTo>
                  <a:pt x="2651" y="1992"/>
                </a:lnTo>
                <a:lnTo>
                  <a:pt x="2668" y="2015"/>
                </a:lnTo>
                <a:lnTo>
                  <a:pt x="2684" y="2040"/>
                </a:lnTo>
                <a:lnTo>
                  <a:pt x="2700" y="2065"/>
                </a:lnTo>
                <a:lnTo>
                  <a:pt x="2715" y="2091"/>
                </a:lnTo>
                <a:lnTo>
                  <a:pt x="2729" y="2118"/>
                </a:lnTo>
                <a:lnTo>
                  <a:pt x="2742" y="2146"/>
                </a:lnTo>
                <a:lnTo>
                  <a:pt x="2754" y="2175"/>
                </a:lnTo>
                <a:lnTo>
                  <a:pt x="2767" y="2205"/>
                </a:lnTo>
                <a:lnTo>
                  <a:pt x="2778" y="2235"/>
                </a:lnTo>
                <a:lnTo>
                  <a:pt x="2788" y="2266"/>
                </a:lnTo>
                <a:lnTo>
                  <a:pt x="2797" y="2297"/>
                </a:lnTo>
                <a:lnTo>
                  <a:pt x="2796" y="2305"/>
                </a:lnTo>
                <a:lnTo>
                  <a:pt x="2794" y="2314"/>
                </a:lnTo>
                <a:lnTo>
                  <a:pt x="2788" y="2329"/>
                </a:lnTo>
                <a:lnTo>
                  <a:pt x="2781" y="2343"/>
                </a:lnTo>
                <a:lnTo>
                  <a:pt x="2771" y="2356"/>
                </a:lnTo>
                <a:lnTo>
                  <a:pt x="2760" y="2368"/>
                </a:lnTo>
                <a:lnTo>
                  <a:pt x="2753" y="2373"/>
                </a:lnTo>
                <a:lnTo>
                  <a:pt x="2746" y="2377"/>
                </a:lnTo>
                <a:lnTo>
                  <a:pt x="2739" y="2381"/>
                </a:lnTo>
                <a:lnTo>
                  <a:pt x="2732" y="2384"/>
                </a:lnTo>
                <a:lnTo>
                  <a:pt x="2724" y="2387"/>
                </a:lnTo>
                <a:lnTo>
                  <a:pt x="2717" y="2389"/>
                </a:lnTo>
                <a:lnTo>
                  <a:pt x="2709" y="2390"/>
                </a:lnTo>
                <a:lnTo>
                  <a:pt x="2699" y="2391"/>
                </a:lnTo>
                <a:lnTo>
                  <a:pt x="2691" y="2391"/>
                </a:lnTo>
                <a:lnTo>
                  <a:pt x="2682" y="2390"/>
                </a:lnTo>
                <a:lnTo>
                  <a:pt x="2673" y="2389"/>
                </a:lnTo>
                <a:lnTo>
                  <a:pt x="2664" y="2386"/>
                </a:lnTo>
                <a:lnTo>
                  <a:pt x="2655" y="2383"/>
                </a:lnTo>
                <a:lnTo>
                  <a:pt x="2645" y="2379"/>
                </a:lnTo>
                <a:lnTo>
                  <a:pt x="2635" y="2374"/>
                </a:lnTo>
                <a:lnTo>
                  <a:pt x="2626" y="2367"/>
                </a:lnTo>
                <a:lnTo>
                  <a:pt x="2616" y="2359"/>
                </a:lnTo>
                <a:lnTo>
                  <a:pt x="2607" y="2351"/>
                </a:lnTo>
                <a:lnTo>
                  <a:pt x="2597" y="2342"/>
                </a:lnTo>
                <a:lnTo>
                  <a:pt x="2587" y="2331"/>
                </a:lnTo>
                <a:lnTo>
                  <a:pt x="2577" y="2320"/>
                </a:lnTo>
                <a:lnTo>
                  <a:pt x="2568" y="2306"/>
                </a:lnTo>
                <a:lnTo>
                  <a:pt x="2551" y="2259"/>
                </a:lnTo>
                <a:lnTo>
                  <a:pt x="2533" y="2217"/>
                </a:lnTo>
                <a:lnTo>
                  <a:pt x="2517" y="2178"/>
                </a:lnTo>
                <a:lnTo>
                  <a:pt x="2501" y="2144"/>
                </a:lnTo>
                <a:lnTo>
                  <a:pt x="2492" y="2128"/>
                </a:lnTo>
                <a:lnTo>
                  <a:pt x="2482" y="2113"/>
                </a:lnTo>
                <a:lnTo>
                  <a:pt x="2472" y="2098"/>
                </a:lnTo>
                <a:lnTo>
                  <a:pt x="2461" y="2083"/>
                </a:lnTo>
                <a:lnTo>
                  <a:pt x="2450" y="2069"/>
                </a:lnTo>
                <a:lnTo>
                  <a:pt x="2438" y="2055"/>
                </a:lnTo>
                <a:lnTo>
                  <a:pt x="2424" y="2042"/>
                </a:lnTo>
                <a:lnTo>
                  <a:pt x="2410" y="2027"/>
                </a:lnTo>
                <a:lnTo>
                  <a:pt x="2395" y="2014"/>
                </a:lnTo>
                <a:lnTo>
                  <a:pt x="2379" y="2002"/>
                </a:lnTo>
                <a:lnTo>
                  <a:pt x="2363" y="1990"/>
                </a:lnTo>
                <a:lnTo>
                  <a:pt x="2347" y="1978"/>
                </a:lnTo>
                <a:lnTo>
                  <a:pt x="2330" y="1968"/>
                </a:lnTo>
                <a:lnTo>
                  <a:pt x="2313" y="1959"/>
                </a:lnTo>
                <a:lnTo>
                  <a:pt x="2296" y="1950"/>
                </a:lnTo>
                <a:lnTo>
                  <a:pt x="2278" y="1942"/>
                </a:lnTo>
                <a:lnTo>
                  <a:pt x="2260" y="1935"/>
                </a:lnTo>
                <a:lnTo>
                  <a:pt x="2242" y="1929"/>
                </a:lnTo>
                <a:lnTo>
                  <a:pt x="2223" y="1922"/>
                </a:lnTo>
                <a:lnTo>
                  <a:pt x="2204" y="1918"/>
                </a:lnTo>
                <a:lnTo>
                  <a:pt x="2184" y="1913"/>
                </a:lnTo>
                <a:lnTo>
                  <a:pt x="2165" y="1910"/>
                </a:lnTo>
                <a:lnTo>
                  <a:pt x="2144" y="1908"/>
                </a:lnTo>
                <a:lnTo>
                  <a:pt x="2124" y="1906"/>
                </a:lnTo>
                <a:lnTo>
                  <a:pt x="2101" y="1905"/>
                </a:lnTo>
                <a:lnTo>
                  <a:pt x="2079" y="1904"/>
                </a:lnTo>
                <a:lnTo>
                  <a:pt x="2058" y="1905"/>
                </a:lnTo>
                <a:lnTo>
                  <a:pt x="2036" y="1906"/>
                </a:lnTo>
                <a:lnTo>
                  <a:pt x="2016" y="1908"/>
                </a:lnTo>
                <a:lnTo>
                  <a:pt x="1996" y="1912"/>
                </a:lnTo>
                <a:lnTo>
                  <a:pt x="1976" y="1916"/>
                </a:lnTo>
                <a:lnTo>
                  <a:pt x="1958" y="1920"/>
                </a:lnTo>
                <a:lnTo>
                  <a:pt x="1940" y="1927"/>
                </a:lnTo>
                <a:lnTo>
                  <a:pt x="1921" y="1934"/>
                </a:lnTo>
                <a:lnTo>
                  <a:pt x="1904" y="1941"/>
                </a:lnTo>
                <a:lnTo>
                  <a:pt x="1887" y="1950"/>
                </a:lnTo>
                <a:lnTo>
                  <a:pt x="1870" y="1959"/>
                </a:lnTo>
                <a:lnTo>
                  <a:pt x="1855" y="1969"/>
                </a:lnTo>
                <a:lnTo>
                  <a:pt x="1839" y="1981"/>
                </a:lnTo>
                <a:lnTo>
                  <a:pt x="1824" y="1993"/>
                </a:lnTo>
                <a:lnTo>
                  <a:pt x="1810" y="2005"/>
                </a:lnTo>
                <a:lnTo>
                  <a:pt x="1797" y="2018"/>
                </a:lnTo>
                <a:lnTo>
                  <a:pt x="1784" y="2031"/>
                </a:lnTo>
                <a:lnTo>
                  <a:pt x="1772" y="2045"/>
                </a:lnTo>
                <a:lnTo>
                  <a:pt x="1761" y="2059"/>
                </a:lnTo>
                <a:lnTo>
                  <a:pt x="1752" y="2073"/>
                </a:lnTo>
                <a:lnTo>
                  <a:pt x="1743" y="2087"/>
                </a:lnTo>
                <a:lnTo>
                  <a:pt x="1735" y="2103"/>
                </a:lnTo>
                <a:lnTo>
                  <a:pt x="1728" y="2118"/>
                </a:lnTo>
                <a:lnTo>
                  <a:pt x="1720" y="2133"/>
                </a:lnTo>
                <a:lnTo>
                  <a:pt x="1715" y="2150"/>
                </a:lnTo>
                <a:lnTo>
                  <a:pt x="1711" y="2166"/>
                </a:lnTo>
                <a:lnTo>
                  <a:pt x="1707" y="2182"/>
                </a:lnTo>
                <a:lnTo>
                  <a:pt x="1704" y="2199"/>
                </a:lnTo>
                <a:lnTo>
                  <a:pt x="1702" y="2216"/>
                </a:lnTo>
                <a:lnTo>
                  <a:pt x="1701" y="2234"/>
                </a:lnTo>
                <a:lnTo>
                  <a:pt x="1702" y="2258"/>
                </a:lnTo>
                <a:lnTo>
                  <a:pt x="1703" y="2286"/>
                </a:lnTo>
                <a:lnTo>
                  <a:pt x="1706" y="2319"/>
                </a:lnTo>
                <a:lnTo>
                  <a:pt x="1710" y="2354"/>
                </a:lnTo>
                <a:lnTo>
                  <a:pt x="1716" y="2396"/>
                </a:lnTo>
                <a:lnTo>
                  <a:pt x="1725" y="2441"/>
                </a:lnTo>
                <a:lnTo>
                  <a:pt x="1734" y="2491"/>
                </a:lnTo>
                <a:lnTo>
                  <a:pt x="1745" y="2545"/>
                </a:lnTo>
                <a:lnTo>
                  <a:pt x="2179" y="2552"/>
                </a:lnTo>
                <a:lnTo>
                  <a:pt x="2195" y="2554"/>
                </a:lnTo>
                <a:lnTo>
                  <a:pt x="2212" y="2556"/>
                </a:lnTo>
                <a:lnTo>
                  <a:pt x="2226" y="2560"/>
                </a:lnTo>
                <a:lnTo>
                  <a:pt x="2241" y="2566"/>
                </a:lnTo>
                <a:lnTo>
                  <a:pt x="2254" y="2572"/>
                </a:lnTo>
                <a:lnTo>
                  <a:pt x="2268" y="2580"/>
                </a:lnTo>
                <a:lnTo>
                  <a:pt x="2280" y="2589"/>
                </a:lnTo>
                <a:lnTo>
                  <a:pt x="2291" y="2598"/>
                </a:lnTo>
                <a:lnTo>
                  <a:pt x="2302" y="2609"/>
                </a:lnTo>
                <a:lnTo>
                  <a:pt x="2311" y="2620"/>
                </a:lnTo>
                <a:lnTo>
                  <a:pt x="2319" y="2632"/>
                </a:lnTo>
                <a:lnTo>
                  <a:pt x="2326" y="2645"/>
                </a:lnTo>
                <a:lnTo>
                  <a:pt x="2332" y="2658"/>
                </a:lnTo>
                <a:lnTo>
                  <a:pt x="2336" y="2672"/>
                </a:lnTo>
                <a:lnTo>
                  <a:pt x="2339" y="2685"/>
                </a:lnTo>
                <a:lnTo>
                  <a:pt x="2340" y="2701"/>
                </a:lnTo>
                <a:lnTo>
                  <a:pt x="2339" y="2715"/>
                </a:lnTo>
                <a:lnTo>
                  <a:pt x="2337" y="2729"/>
                </a:lnTo>
                <a:lnTo>
                  <a:pt x="2334" y="2742"/>
                </a:lnTo>
                <a:lnTo>
                  <a:pt x="2329" y="2756"/>
                </a:lnTo>
                <a:lnTo>
                  <a:pt x="2323" y="2769"/>
                </a:lnTo>
                <a:lnTo>
                  <a:pt x="2314" y="2780"/>
                </a:lnTo>
                <a:lnTo>
                  <a:pt x="2306" y="2791"/>
                </a:lnTo>
                <a:lnTo>
                  <a:pt x="2296" y="2801"/>
                </a:lnTo>
                <a:lnTo>
                  <a:pt x="2285" y="2811"/>
                </a:lnTo>
                <a:lnTo>
                  <a:pt x="2274" y="2819"/>
                </a:lnTo>
                <a:lnTo>
                  <a:pt x="2260" y="2826"/>
                </a:lnTo>
                <a:lnTo>
                  <a:pt x="2246" y="2832"/>
                </a:lnTo>
                <a:lnTo>
                  <a:pt x="2232" y="2837"/>
                </a:lnTo>
                <a:lnTo>
                  <a:pt x="2217" y="2841"/>
                </a:lnTo>
                <a:lnTo>
                  <a:pt x="2201" y="2843"/>
                </a:lnTo>
                <a:lnTo>
                  <a:pt x="2185" y="2843"/>
                </a:lnTo>
                <a:lnTo>
                  <a:pt x="1814" y="2843"/>
                </a:lnTo>
                <a:lnTo>
                  <a:pt x="1840" y="2948"/>
                </a:lnTo>
                <a:lnTo>
                  <a:pt x="1850" y="2993"/>
                </a:lnTo>
                <a:lnTo>
                  <a:pt x="1859" y="3032"/>
                </a:lnTo>
                <a:lnTo>
                  <a:pt x="2183" y="3027"/>
                </a:lnTo>
                <a:lnTo>
                  <a:pt x="2199" y="3027"/>
                </a:lnTo>
                <a:lnTo>
                  <a:pt x="2215" y="3029"/>
                </a:lnTo>
                <a:lnTo>
                  <a:pt x="2230" y="3032"/>
                </a:lnTo>
                <a:lnTo>
                  <a:pt x="2244" y="3036"/>
                </a:lnTo>
                <a:lnTo>
                  <a:pt x="2257" y="3042"/>
                </a:lnTo>
                <a:lnTo>
                  <a:pt x="2270" y="3048"/>
                </a:lnTo>
                <a:lnTo>
                  <a:pt x="2282" y="3055"/>
                </a:lnTo>
                <a:lnTo>
                  <a:pt x="2292" y="3064"/>
                </a:lnTo>
                <a:lnTo>
                  <a:pt x="2302" y="3073"/>
                </a:lnTo>
                <a:lnTo>
                  <a:pt x="2310" y="3085"/>
                </a:lnTo>
                <a:lnTo>
                  <a:pt x="2317" y="3095"/>
                </a:lnTo>
                <a:lnTo>
                  <a:pt x="2324" y="3107"/>
                </a:lnTo>
                <a:lnTo>
                  <a:pt x="2328" y="3119"/>
                </a:lnTo>
                <a:lnTo>
                  <a:pt x="2331" y="3133"/>
                </a:lnTo>
                <a:lnTo>
                  <a:pt x="2333" y="3147"/>
                </a:lnTo>
                <a:lnTo>
                  <a:pt x="2333" y="3160"/>
                </a:lnTo>
                <a:lnTo>
                  <a:pt x="2331" y="3174"/>
                </a:lnTo>
                <a:lnTo>
                  <a:pt x="2328" y="3188"/>
                </a:lnTo>
                <a:lnTo>
                  <a:pt x="2324" y="3202"/>
                </a:lnTo>
                <a:lnTo>
                  <a:pt x="2317" y="3214"/>
                </a:lnTo>
                <a:lnTo>
                  <a:pt x="2310" y="3226"/>
                </a:lnTo>
                <a:lnTo>
                  <a:pt x="2302" y="3238"/>
                </a:lnTo>
                <a:lnTo>
                  <a:pt x="2293" y="3249"/>
                </a:lnTo>
                <a:lnTo>
                  <a:pt x="2283" y="3259"/>
                </a:lnTo>
                <a:lnTo>
                  <a:pt x="2271" y="3269"/>
                </a:lnTo>
                <a:lnTo>
                  <a:pt x="2258" y="3277"/>
                </a:lnTo>
                <a:lnTo>
                  <a:pt x="2245" y="3284"/>
                </a:lnTo>
                <a:lnTo>
                  <a:pt x="2232" y="3291"/>
                </a:lnTo>
                <a:lnTo>
                  <a:pt x="2218" y="3297"/>
                </a:lnTo>
                <a:lnTo>
                  <a:pt x="2202" y="3301"/>
                </a:lnTo>
                <a:lnTo>
                  <a:pt x="2187" y="3304"/>
                </a:lnTo>
                <a:lnTo>
                  <a:pt x="2171" y="3306"/>
                </a:lnTo>
                <a:lnTo>
                  <a:pt x="1867" y="3316"/>
                </a:lnTo>
                <a:lnTo>
                  <a:pt x="1865" y="3343"/>
                </a:lnTo>
                <a:lnTo>
                  <a:pt x="1862" y="3367"/>
                </a:lnTo>
                <a:lnTo>
                  <a:pt x="1857" y="3395"/>
                </a:lnTo>
                <a:lnTo>
                  <a:pt x="1852" y="3422"/>
                </a:lnTo>
                <a:lnTo>
                  <a:pt x="1847" y="3448"/>
                </a:lnTo>
                <a:lnTo>
                  <a:pt x="1840" y="3474"/>
                </a:lnTo>
                <a:lnTo>
                  <a:pt x="1833" y="3498"/>
                </a:lnTo>
                <a:lnTo>
                  <a:pt x="1823" y="3522"/>
                </a:lnTo>
                <a:lnTo>
                  <a:pt x="1814" y="3545"/>
                </a:lnTo>
                <a:lnTo>
                  <a:pt x="1803" y="3568"/>
                </a:lnTo>
                <a:lnTo>
                  <a:pt x="1791" y="3590"/>
                </a:lnTo>
                <a:lnTo>
                  <a:pt x="1778" y="3612"/>
                </a:lnTo>
                <a:lnTo>
                  <a:pt x="1761" y="3634"/>
                </a:lnTo>
                <a:lnTo>
                  <a:pt x="1745" y="3655"/>
                </a:lnTo>
                <a:lnTo>
                  <a:pt x="1726" y="3676"/>
                </a:lnTo>
                <a:lnTo>
                  <a:pt x="1705" y="3698"/>
                </a:lnTo>
                <a:lnTo>
                  <a:pt x="1682" y="3718"/>
                </a:lnTo>
                <a:lnTo>
                  <a:pt x="1657" y="3740"/>
                </a:lnTo>
                <a:lnTo>
                  <a:pt x="1686" y="3736"/>
                </a:lnTo>
                <a:lnTo>
                  <a:pt x="1708" y="3732"/>
                </a:lnTo>
                <a:lnTo>
                  <a:pt x="1729" y="3731"/>
                </a:lnTo>
                <a:lnTo>
                  <a:pt x="1746" y="3731"/>
                </a:lnTo>
                <a:lnTo>
                  <a:pt x="1781" y="3734"/>
                </a:lnTo>
                <a:lnTo>
                  <a:pt x="1801" y="3736"/>
                </a:lnTo>
                <a:lnTo>
                  <a:pt x="1824" y="3736"/>
                </a:lnTo>
                <a:lnTo>
                  <a:pt x="1861" y="3737"/>
                </a:lnTo>
                <a:lnTo>
                  <a:pt x="1898" y="3738"/>
                </a:lnTo>
                <a:lnTo>
                  <a:pt x="1934" y="3739"/>
                </a:lnTo>
                <a:lnTo>
                  <a:pt x="1973" y="3741"/>
                </a:lnTo>
                <a:lnTo>
                  <a:pt x="2012" y="3744"/>
                </a:lnTo>
                <a:lnTo>
                  <a:pt x="2051" y="3748"/>
                </a:lnTo>
                <a:lnTo>
                  <a:pt x="2090" y="3752"/>
                </a:lnTo>
                <a:lnTo>
                  <a:pt x="2130" y="3757"/>
                </a:lnTo>
                <a:lnTo>
                  <a:pt x="2191" y="3764"/>
                </a:lnTo>
                <a:lnTo>
                  <a:pt x="2247" y="3769"/>
                </a:lnTo>
                <a:lnTo>
                  <a:pt x="2297" y="3772"/>
                </a:lnTo>
                <a:lnTo>
                  <a:pt x="2343" y="3774"/>
                </a:lnTo>
                <a:lnTo>
                  <a:pt x="2384" y="3775"/>
                </a:lnTo>
                <a:lnTo>
                  <a:pt x="2419" y="3775"/>
                </a:lnTo>
                <a:lnTo>
                  <a:pt x="2450" y="3774"/>
                </a:lnTo>
                <a:lnTo>
                  <a:pt x="2476" y="3771"/>
                </a:lnTo>
                <a:lnTo>
                  <a:pt x="2502" y="3767"/>
                </a:lnTo>
                <a:lnTo>
                  <a:pt x="2530" y="3761"/>
                </a:lnTo>
                <a:lnTo>
                  <a:pt x="2561" y="3752"/>
                </a:lnTo>
                <a:lnTo>
                  <a:pt x="2595" y="3740"/>
                </a:lnTo>
                <a:lnTo>
                  <a:pt x="2629" y="3725"/>
                </a:lnTo>
                <a:lnTo>
                  <a:pt x="2646" y="3717"/>
                </a:lnTo>
                <a:lnTo>
                  <a:pt x="2664" y="3708"/>
                </a:lnTo>
                <a:lnTo>
                  <a:pt x="2682" y="3698"/>
                </a:lnTo>
                <a:lnTo>
                  <a:pt x="2699" y="3687"/>
                </a:lnTo>
                <a:lnTo>
                  <a:pt x="2718" y="3675"/>
                </a:lnTo>
                <a:lnTo>
                  <a:pt x="2735" y="3663"/>
                </a:lnTo>
                <a:lnTo>
                  <a:pt x="2751" y="3661"/>
                </a:lnTo>
                <a:lnTo>
                  <a:pt x="2767" y="3660"/>
                </a:lnTo>
                <a:lnTo>
                  <a:pt x="2782" y="3661"/>
                </a:lnTo>
                <a:lnTo>
                  <a:pt x="2795" y="3664"/>
                </a:lnTo>
                <a:lnTo>
                  <a:pt x="2808" y="3669"/>
                </a:lnTo>
                <a:lnTo>
                  <a:pt x="2814" y="3672"/>
                </a:lnTo>
                <a:lnTo>
                  <a:pt x="2819" y="3675"/>
                </a:lnTo>
                <a:lnTo>
                  <a:pt x="2824" y="3679"/>
                </a:lnTo>
                <a:lnTo>
                  <a:pt x="2828" y="3684"/>
                </a:lnTo>
                <a:lnTo>
                  <a:pt x="2832" y="3689"/>
                </a:lnTo>
                <a:lnTo>
                  <a:pt x="2835" y="3695"/>
                </a:lnTo>
                <a:lnTo>
                  <a:pt x="2837" y="3701"/>
                </a:lnTo>
                <a:lnTo>
                  <a:pt x="2839" y="3707"/>
                </a:lnTo>
                <a:lnTo>
                  <a:pt x="2840" y="3714"/>
                </a:lnTo>
                <a:lnTo>
                  <a:pt x="2841" y="3722"/>
                </a:lnTo>
                <a:lnTo>
                  <a:pt x="2840" y="3730"/>
                </a:lnTo>
                <a:lnTo>
                  <a:pt x="2839" y="3740"/>
                </a:lnTo>
                <a:lnTo>
                  <a:pt x="2837" y="3749"/>
                </a:lnTo>
                <a:lnTo>
                  <a:pt x="2834" y="3759"/>
                </a:lnTo>
                <a:lnTo>
                  <a:pt x="2831" y="3769"/>
                </a:lnTo>
                <a:lnTo>
                  <a:pt x="2826" y="3780"/>
                </a:lnTo>
                <a:lnTo>
                  <a:pt x="2820" y="3792"/>
                </a:lnTo>
                <a:lnTo>
                  <a:pt x="2814" y="3804"/>
                </a:lnTo>
                <a:lnTo>
                  <a:pt x="2797" y="3830"/>
                </a:lnTo>
                <a:lnTo>
                  <a:pt x="2776" y="38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60900" y="1888265"/>
            <a:ext cx="206744" cy="155447"/>
            <a:chOff x="2231238" y="1865312"/>
            <a:chExt cx="514350" cy="386732"/>
          </a:xfrm>
          <a:solidFill>
            <a:schemeClr val="bg1"/>
          </a:solidFill>
        </p:grpSpPr>
        <p:sp>
          <p:nvSpPr>
            <p:cNvPr id="84" name="Freeform 11">
              <a:hlinkClick r:id="rId1"/>
            </p:cNvPr>
            <p:cNvSpPr/>
            <p:nvPr/>
          </p:nvSpPr>
          <p:spPr bwMode="auto">
            <a:xfrm>
              <a:off x="2231238" y="1993281"/>
              <a:ext cx="514350" cy="258763"/>
            </a:xfrm>
            <a:custGeom>
              <a:avLst/>
              <a:gdLst>
                <a:gd name="T0" fmla="*/ 324 w 324"/>
                <a:gd name="T1" fmla="*/ 0 h 163"/>
                <a:gd name="T2" fmla="*/ 270 w 324"/>
                <a:gd name="T3" fmla="*/ 163 h 163"/>
                <a:gd name="T4" fmla="*/ 0 w 324"/>
                <a:gd name="T5" fmla="*/ 163 h 163"/>
                <a:gd name="T6" fmla="*/ 54 w 324"/>
                <a:gd name="T7" fmla="*/ 0 h 163"/>
                <a:gd name="T8" fmla="*/ 324 w 324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63">
                  <a:moveTo>
                    <a:pt x="324" y="0"/>
                  </a:moveTo>
                  <a:lnTo>
                    <a:pt x="270" y="163"/>
                  </a:lnTo>
                  <a:lnTo>
                    <a:pt x="0" y="163"/>
                  </a:lnTo>
                  <a:lnTo>
                    <a:pt x="54" y="0"/>
                  </a:ln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85" name="Freeform 12"/>
            <p:cNvSpPr/>
            <p:nvPr/>
          </p:nvSpPr>
          <p:spPr bwMode="auto">
            <a:xfrm>
              <a:off x="2236788" y="1865312"/>
              <a:ext cx="449262" cy="338138"/>
            </a:xfrm>
            <a:custGeom>
              <a:avLst/>
              <a:gdLst>
                <a:gd name="T0" fmla="*/ 44 w 283"/>
                <a:gd name="T1" fmla="*/ 81 h 213"/>
                <a:gd name="T2" fmla="*/ 49 w 283"/>
                <a:gd name="T3" fmla="*/ 71 h 213"/>
                <a:gd name="T4" fmla="*/ 59 w 283"/>
                <a:gd name="T5" fmla="*/ 71 h 213"/>
                <a:gd name="T6" fmla="*/ 283 w 283"/>
                <a:gd name="T7" fmla="*/ 71 h 213"/>
                <a:gd name="T8" fmla="*/ 283 w 283"/>
                <a:gd name="T9" fmla="*/ 43 h 213"/>
                <a:gd name="T10" fmla="*/ 184 w 283"/>
                <a:gd name="T11" fmla="*/ 43 h 213"/>
                <a:gd name="T12" fmla="*/ 149 w 283"/>
                <a:gd name="T13" fmla="*/ 0 h 213"/>
                <a:gd name="T14" fmla="*/ 18 w 283"/>
                <a:gd name="T15" fmla="*/ 0 h 213"/>
                <a:gd name="T16" fmla="*/ 0 w 283"/>
                <a:gd name="T17" fmla="*/ 43 h 213"/>
                <a:gd name="T18" fmla="*/ 0 w 283"/>
                <a:gd name="T19" fmla="*/ 213 h 213"/>
                <a:gd name="T20" fmla="*/ 44 w 283"/>
                <a:gd name="T21" fmla="*/ 8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213">
                  <a:moveTo>
                    <a:pt x="44" y="81"/>
                  </a:moveTo>
                  <a:lnTo>
                    <a:pt x="49" y="71"/>
                  </a:lnTo>
                  <a:lnTo>
                    <a:pt x="59" y="71"/>
                  </a:lnTo>
                  <a:lnTo>
                    <a:pt x="283" y="71"/>
                  </a:lnTo>
                  <a:lnTo>
                    <a:pt x="283" y="43"/>
                  </a:lnTo>
                  <a:lnTo>
                    <a:pt x="184" y="43"/>
                  </a:lnTo>
                  <a:lnTo>
                    <a:pt x="149" y="0"/>
                  </a:lnTo>
                  <a:lnTo>
                    <a:pt x="18" y="0"/>
                  </a:lnTo>
                  <a:lnTo>
                    <a:pt x="0" y="43"/>
                  </a:lnTo>
                  <a:lnTo>
                    <a:pt x="0" y="213"/>
                  </a:lnTo>
                  <a:lnTo>
                    <a:pt x="44" y="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0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</p:grpSp>
      <p:sp>
        <p:nvSpPr>
          <p:cNvPr id="86" name="Freeform 134"/>
          <p:cNvSpPr/>
          <p:nvPr/>
        </p:nvSpPr>
        <p:spPr bwMode="auto">
          <a:xfrm>
            <a:off x="3419063" y="1844733"/>
            <a:ext cx="107912" cy="241716"/>
          </a:xfrm>
          <a:custGeom>
            <a:avLst/>
            <a:gdLst>
              <a:gd name="T0" fmla="*/ 18 w 21"/>
              <a:gd name="T1" fmla="*/ 26 h 47"/>
              <a:gd name="T2" fmla="*/ 18 w 21"/>
              <a:gd name="T3" fmla="*/ 2 h 47"/>
              <a:gd name="T4" fmla="*/ 16 w 21"/>
              <a:gd name="T5" fmla="*/ 0 h 47"/>
              <a:gd name="T6" fmla="*/ 14 w 21"/>
              <a:gd name="T7" fmla="*/ 2 h 47"/>
              <a:gd name="T8" fmla="*/ 14 w 21"/>
              <a:gd name="T9" fmla="*/ 26 h 47"/>
              <a:gd name="T10" fmla="*/ 11 w 21"/>
              <a:gd name="T11" fmla="*/ 30 h 47"/>
              <a:gd name="T12" fmla="*/ 12 w 21"/>
              <a:gd name="T13" fmla="*/ 32 h 47"/>
              <a:gd name="T14" fmla="*/ 1 w 21"/>
              <a:gd name="T15" fmla="*/ 43 h 47"/>
              <a:gd name="T16" fmla="*/ 1 w 21"/>
              <a:gd name="T17" fmla="*/ 46 h 47"/>
              <a:gd name="T18" fmla="*/ 3 w 21"/>
              <a:gd name="T19" fmla="*/ 47 h 47"/>
              <a:gd name="T20" fmla="*/ 4 w 21"/>
              <a:gd name="T21" fmla="*/ 46 h 47"/>
              <a:gd name="T22" fmla="*/ 15 w 21"/>
              <a:gd name="T23" fmla="*/ 34 h 47"/>
              <a:gd name="T24" fmla="*/ 16 w 21"/>
              <a:gd name="T25" fmla="*/ 35 h 47"/>
              <a:gd name="T26" fmla="*/ 21 w 21"/>
              <a:gd name="T27" fmla="*/ 30 h 47"/>
              <a:gd name="T28" fmla="*/ 18 w 21"/>
              <a:gd name="T29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" h="47">
                <a:moveTo>
                  <a:pt x="18" y="26"/>
                </a:moveTo>
                <a:cubicBezTo>
                  <a:pt x="18" y="2"/>
                  <a:pt x="18" y="2"/>
                  <a:pt x="18" y="2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4" y="0"/>
                  <a:pt x="14" y="2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26"/>
                  <a:pt x="11" y="28"/>
                  <a:pt x="11" y="30"/>
                </a:cubicBezTo>
                <a:cubicBezTo>
                  <a:pt x="11" y="30"/>
                  <a:pt x="11" y="31"/>
                  <a:pt x="12" y="32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6"/>
                  <a:pt x="1" y="46"/>
                </a:cubicBezTo>
                <a:cubicBezTo>
                  <a:pt x="2" y="47"/>
                  <a:pt x="2" y="47"/>
                  <a:pt x="3" y="47"/>
                </a:cubicBezTo>
                <a:cubicBezTo>
                  <a:pt x="3" y="47"/>
                  <a:pt x="4" y="47"/>
                  <a:pt x="4" y="46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6" y="35"/>
                  <a:pt x="16" y="35"/>
                </a:cubicBezTo>
                <a:cubicBezTo>
                  <a:pt x="19" y="35"/>
                  <a:pt x="21" y="32"/>
                  <a:pt x="21" y="30"/>
                </a:cubicBezTo>
                <a:cubicBezTo>
                  <a:pt x="21" y="28"/>
                  <a:pt x="20" y="26"/>
                  <a:pt x="18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/>
      <p:bldP spid="60" grpId="0"/>
      <p:bldP spid="61" grpId="0"/>
      <p:bldP spid="62" grpId="0"/>
      <p:bldP spid="69" grpId="0"/>
      <p:bldP spid="70" grpId="0"/>
      <p:bldP spid="71" grpId="0"/>
      <p:bldP spid="72" grpId="0"/>
      <p:bldP spid="76" grpId="0" animBg="1"/>
      <p:bldP spid="77" grpId="0"/>
      <p:bldP spid="78" grpId="0"/>
      <p:bldP spid="79" grpId="0" animBg="1"/>
      <p:bldP spid="80" grpId="0"/>
      <p:bldP spid="81" grpId="0"/>
      <p:bldP spid="82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503" y="1383019"/>
            <a:ext cx="8587946" cy="275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30689" y="1555179"/>
            <a:ext cx="20826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论文总结</a:t>
            </a:r>
            <a:endParaRPr lang="zh-CN" altLang="en-US" sz="36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984821" y="2370032"/>
            <a:ext cx="11743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Paper Summary</a:t>
            </a:r>
            <a:endParaRPr lang="en-US" altLang="zh-CN" sz="12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5" y="275249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68503" y="2222126"/>
            <a:ext cx="8587946" cy="65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05619" y="3312761"/>
            <a:ext cx="2332759" cy="5530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 HERE 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848084" y="87313"/>
            <a:ext cx="144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论文总结</a:t>
            </a:r>
            <a:endParaRPr lang="zh-CN" altLang="en-US" sz="24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4000685" y="589704"/>
            <a:ext cx="11743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Paper Summary</a:t>
            </a:r>
            <a:endParaRPr lang="en-US" altLang="zh-CN" sz="12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986148" y="1491933"/>
            <a:ext cx="14586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 HERE</a:t>
            </a:r>
            <a:endParaRPr lang="en-US" altLang="zh-CN" sz="1800" b="1" kern="100" dirty="0">
              <a:solidFill>
                <a:srgbClr val="2932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6149" y="1813556"/>
            <a:ext cx="275374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sem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091377" y="1861265"/>
            <a:ext cx="182332" cy="0"/>
          </a:xfrm>
          <a:prstGeom prst="line">
            <a:avLst/>
          </a:prstGeom>
          <a:noFill/>
          <a:ln w="19050" cap="flat" cmpd="sng" algn="ctr">
            <a:solidFill>
              <a:srgbClr val="29323F"/>
            </a:solidFill>
            <a:prstDash val="solid"/>
            <a:miter lim="800000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986147" y="2986998"/>
            <a:ext cx="14586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 HERE</a:t>
            </a:r>
            <a:endParaRPr lang="en-US" altLang="zh-CN" sz="1800" b="1" kern="100" dirty="0">
              <a:solidFill>
                <a:srgbClr val="2932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86148" y="3308621"/>
            <a:ext cx="275374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sem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091376" y="3356330"/>
            <a:ext cx="182332" cy="0"/>
          </a:xfrm>
          <a:prstGeom prst="line">
            <a:avLst/>
          </a:prstGeom>
          <a:noFill/>
          <a:ln w="19050" cap="flat" cmpd="sng" algn="ctr">
            <a:solidFill>
              <a:srgbClr val="29323F"/>
            </a:solidFill>
            <a:prstDash val="solid"/>
            <a:miter lim="800000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1592454" y="3040389"/>
            <a:ext cx="14586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8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 HERE</a:t>
            </a:r>
            <a:endParaRPr lang="en-US" altLang="zh-CN" sz="1800" b="1" kern="100" dirty="0">
              <a:solidFill>
                <a:srgbClr val="2932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7316" y="3362012"/>
            <a:ext cx="275374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sem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730180" y="3409721"/>
            <a:ext cx="182332" cy="0"/>
          </a:xfrm>
          <a:prstGeom prst="line">
            <a:avLst/>
          </a:prstGeom>
          <a:noFill/>
          <a:ln w="19050" cap="flat" cmpd="sng" algn="ctr">
            <a:solidFill>
              <a:srgbClr val="29323F"/>
            </a:solidFill>
            <a:prstDash val="solid"/>
            <a:miter lim="800000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1749444" y="1537292"/>
            <a:ext cx="14586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8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 HERE</a:t>
            </a:r>
            <a:endParaRPr lang="zh-CN" altLang="en-US" sz="1800" b="1" kern="100" dirty="0">
              <a:solidFill>
                <a:srgbClr val="2932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4306" y="1858915"/>
            <a:ext cx="275374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sem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2887170" y="1906624"/>
            <a:ext cx="182332" cy="0"/>
          </a:xfrm>
          <a:prstGeom prst="line">
            <a:avLst/>
          </a:prstGeom>
          <a:noFill/>
          <a:ln w="19050" cap="flat" cmpd="sng" algn="ctr">
            <a:solidFill>
              <a:srgbClr val="29323F"/>
            </a:solidFill>
            <a:prstDash val="solid"/>
            <a:miter lim="800000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3471635" y="1077815"/>
            <a:ext cx="2069577" cy="3475981"/>
            <a:chOff x="3347879" y="936171"/>
            <a:chExt cx="2364000" cy="3970482"/>
          </a:xfrm>
        </p:grpSpPr>
        <p:sp>
          <p:nvSpPr>
            <p:cNvPr id="60" name="1"/>
            <p:cNvSpPr/>
            <p:nvPr/>
          </p:nvSpPr>
          <p:spPr>
            <a:xfrm>
              <a:off x="3723436" y="936171"/>
              <a:ext cx="1578226" cy="3970482"/>
            </a:xfrm>
            <a:custGeom>
              <a:avLst/>
              <a:gdLst>
                <a:gd name="connsiteX0" fmla="*/ 982449 w 1382890"/>
                <a:gd name="connsiteY0" fmla="*/ 3543487 h 3594532"/>
                <a:gd name="connsiteX1" fmla="*/ 572874 w 1382890"/>
                <a:gd name="connsiteY1" fmla="*/ 3553012 h 3594532"/>
                <a:gd name="connsiteX2" fmla="*/ 372849 w 1382890"/>
                <a:gd name="connsiteY2" fmla="*/ 3038662 h 3594532"/>
                <a:gd name="connsiteX3" fmla="*/ 725274 w 1382890"/>
                <a:gd name="connsiteY3" fmla="*/ 2343337 h 3594532"/>
                <a:gd name="connsiteX4" fmla="*/ 515724 w 1382890"/>
                <a:gd name="connsiteY4" fmla="*/ 1838512 h 3594532"/>
                <a:gd name="connsiteX5" fmla="*/ 1374 w 1382890"/>
                <a:gd name="connsiteY5" fmla="*/ 1809937 h 3594532"/>
                <a:gd name="connsiteX6" fmla="*/ 372849 w 1382890"/>
                <a:gd name="connsiteY6" fmla="*/ 1705162 h 3594532"/>
                <a:gd name="connsiteX7" fmla="*/ 620499 w 1382890"/>
                <a:gd name="connsiteY7" fmla="*/ 1838512 h 3594532"/>
                <a:gd name="connsiteX8" fmla="*/ 668124 w 1382890"/>
                <a:gd name="connsiteY8" fmla="*/ 1609912 h 3594532"/>
                <a:gd name="connsiteX9" fmla="*/ 801474 w 1382890"/>
                <a:gd name="connsiteY9" fmla="*/ 1295587 h 3594532"/>
                <a:gd name="connsiteX10" fmla="*/ 744324 w 1382890"/>
                <a:gd name="connsiteY10" fmla="*/ 771712 h 3594532"/>
                <a:gd name="connsiteX11" fmla="*/ 515724 w 1382890"/>
                <a:gd name="connsiteY11" fmla="*/ 628837 h 3594532"/>
                <a:gd name="connsiteX12" fmla="*/ 668124 w 1382890"/>
                <a:gd name="connsiteY12" fmla="*/ 628837 h 3594532"/>
                <a:gd name="connsiteX13" fmla="*/ 744324 w 1382890"/>
                <a:gd name="connsiteY13" fmla="*/ 714562 h 3594532"/>
                <a:gd name="connsiteX14" fmla="*/ 849099 w 1382890"/>
                <a:gd name="connsiteY14" fmla="*/ 187 h 3594532"/>
                <a:gd name="connsiteX15" fmla="*/ 810999 w 1382890"/>
                <a:gd name="connsiteY15" fmla="*/ 647887 h 3594532"/>
                <a:gd name="connsiteX16" fmla="*/ 887199 w 1382890"/>
                <a:gd name="connsiteY16" fmla="*/ 1038412 h 3594532"/>
                <a:gd name="connsiteX17" fmla="*/ 915774 w 1382890"/>
                <a:gd name="connsiteY17" fmla="*/ 1286062 h 3594532"/>
                <a:gd name="connsiteX18" fmla="*/ 1087224 w 1382890"/>
                <a:gd name="connsiteY18" fmla="*/ 1152712 h 3594532"/>
                <a:gd name="connsiteX19" fmla="*/ 1315824 w 1382890"/>
                <a:gd name="connsiteY19" fmla="*/ 1133662 h 3594532"/>
                <a:gd name="connsiteX20" fmla="*/ 1068174 w 1382890"/>
                <a:gd name="connsiteY20" fmla="*/ 1190812 h 3594532"/>
                <a:gd name="connsiteX21" fmla="*/ 858624 w 1382890"/>
                <a:gd name="connsiteY21" fmla="*/ 1495612 h 3594532"/>
                <a:gd name="connsiteX22" fmla="*/ 801474 w 1382890"/>
                <a:gd name="connsiteY22" fmla="*/ 1857562 h 3594532"/>
                <a:gd name="connsiteX23" fmla="*/ 953874 w 1382890"/>
                <a:gd name="connsiteY23" fmla="*/ 2314762 h 3594532"/>
                <a:gd name="connsiteX24" fmla="*/ 877674 w 1382890"/>
                <a:gd name="connsiteY24" fmla="*/ 2552887 h 3594532"/>
                <a:gd name="connsiteX25" fmla="*/ 1191999 w 1382890"/>
                <a:gd name="connsiteY25" fmla="*/ 2495737 h 3594532"/>
                <a:gd name="connsiteX26" fmla="*/ 1382499 w 1382890"/>
                <a:gd name="connsiteY26" fmla="*/ 2590987 h 3594532"/>
                <a:gd name="connsiteX27" fmla="*/ 1144374 w 1382890"/>
                <a:gd name="connsiteY27" fmla="*/ 2533837 h 3594532"/>
                <a:gd name="connsiteX28" fmla="*/ 810999 w 1382890"/>
                <a:gd name="connsiteY28" fmla="*/ 2695762 h 3594532"/>
                <a:gd name="connsiteX29" fmla="*/ 668124 w 1382890"/>
                <a:gd name="connsiteY29" fmla="*/ 3048187 h 3594532"/>
                <a:gd name="connsiteX30" fmla="*/ 896724 w 1382890"/>
                <a:gd name="connsiteY30" fmla="*/ 3381562 h 3594532"/>
                <a:gd name="connsiteX31" fmla="*/ 982449 w 1382890"/>
                <a:gd name="connsiteY31" fmla="*/ 3543487 h 3594532"/>
                <a:gd name="connsiteX0-1" fmla="*/ 982886 w 1383327"/>
                <a:gd name="connsiteY0-2" fmla="*/ 3543487 h 3594532"/>
                <a:gd name="connsiteX1-3" fmla="*/ 573311 w 1383327"/>
                <a:gd name="connsiteY1-4" fmla="*/ 3553012 h 3594532"/>
                <a:gd name="connsiteX2-5" fmla="*/ 373286 w 1383327"/>
                <a:gd name="connsiteY2-6" fmla="*/ 3038662 h 3594532"/>
                <a:gd name="connsiteX3-7" fmla="*/ 725711 w 1383327"/>
                <a:gd name="connsiteY3-8" fmla="*/ 2343337 h 3594532"/>
                <a:gd name="connsiteX4-9" fmla="*/ 539021 w 1383327"/>
                <a:gd name="connsiteY4-10" fmla="*/ 1884232 h 3594532"/>
                <a:gd name="connsiteX5-11" fmla="*/ 1811 w 1383327"/>
                <a:gd name="connsiteY5-12" fmla="*/ 1809937 h 3594532"/>
                <a:gd name="connsiteX6-13" fmla="*/ 373286 w 1383327"/>
                <a:gd name="connsiteY6-14" fmla="*/ 1705162 h 3594532"/>
                <a:gd name="connsiteX7-15" fmla="*/ 620936 w 1383327"/>
                <a:gd name="connsiteY7-16" fmla="*/ 1838512 h 3594532"/>
                <a:gd name="connsiteX8-17" fmla="*/ 668561 w 1383327"/>
                <a:gd name="connsiteY8-18" fmla="*/ 1609912 h 3594532"/>
                <a:gd name="connsiteX9-19" fmla="*/ 801911 w 1383327"/>
                <a:gd name="connsiteY9-20" fmla="*/ 1295587 h 3594532"/>
                <a:gd name="connsiteX10-21" fmla="*/ 744761 w 1383327"/>
                <a:gd name="connsiteY10-22" fmla="*/ 771712 h 3594532"/>
                <a:gd name="connsiteX11-23" fmla="*/ 516161 w 1383327"/>
                <a:gd name="connsiteY11-24" fmla="*/ 628837 h 3594532"/>
                <a:gd name="connsiteX12-25" fmla="*/ 668561 w 1383327"/>
                <a:gd name="connsiteY12-26" fmla="*/ 628837 h 3594532"/>
                <a:gd name="connsiteX13-27" fmla="*/ 744761 w 1383327"/>
                <a:gd name="connsiteY13-28" fmla="*/ 714562 h 3594532"/>
                <a:gd name="connsiteX14-29" fmla="*/ 849536 w 1383327"/>
                <a:gd name="connsiteY14-30" fmla="*/ 187 h 3594532"/>
                <a:gd name="connsiteX15-31" fmla="*/ 811436 w 1383327"/>
                <a:gd name="connsiteY15-32" fmla="*/ 647887 h 3594532"/>
                <a:gd name="connsiteX16-33" fmla="*/ 887636 w 1383327"/>
                <a:gd name="connsiteY16-34" fmla="*/ 1038412 h 3594532"/>
                <a:gd name="connsiteX17-35" fmla="*/ 916211 w 1383327"/>
                <a:gd name="connsiteY17-36" fmla="*/ 1286062 h 3594532"/>
                <a:gd name="connsiteX18-37" fmla="*/ 1087661 w 1383327"/>
                <a:gd name="connsiteY18-38" fmla="*/ 1152712 h 3594532"/>
                <a:gd name="connsiteX19-39" fmla="*/ 1316261 w 1383327"/>
                <a:gd name="connsiteY19-40" fmla="*/ 1133662 h 3594532"/>
                <a:gd name="connsiteX20-41" fmla="*/ 1068611 w 1383327"/>
                <a:gd name="connsiteY20-42" fmla="*/ 1190812 h 3594532"/>
                <a:gd name="connsiteX21-43" fmla="*/ 859061 w 1383327"/>
                <a:gd name="connsiteY21-44" fmla="*/ 1495612 h 3594532"/>
                <a:gd name="connsiteX22-45" fmla="*/ 801911 w 1383327"/>
                <a:gd name="connsiteY22-46" fmla="*/ 1857562 h 3594532"/>
                <a:gd name="connsiteX23-47" fmla="*/ 954311 w 1383327"/>
                <a:gd name="connsiteY23-48" fmla="*/ 2314762 h 3594532"/>
                <a:gd name="connsiteX24-49" fmla="*/ 878111 w 1383327"/>
                <a:gd name="connsiteY24-50" fmla="*/ 2552887 h 3594532"/>
                <a:gd name="connsiteX25-51" fmla="*/ 1192436 w 1383327"/>
                <a:gd name="connsiteY25-52" fmla="*/ 2495737 h 3594532"/>
                <a:gd name="connsiteX26-53" fmla="*/ 1382936 w 1383327"/>
                <a:gd name="connsiteY26-54" fmla="*/ 2590987 h 3594532"/>
                <a:gd name="connsiteX27-55" fmla="*/ 1144811 w 1383327"/>
                <a:gd name="connsiteY27-56" fmla="*/ 2533837 h 3594532"/>
                <a:gd name="connsiteX28-57" fmla="*/ 811436 w 1383327"/>
                <a:gd name="connsiteY28-58" fmla="*/ 2695762 h 3594532"/>
                <a:gd name="connsiteX29-59" fmla="*/ 668561 w 1383327"/>
                <a:gd name="connsiteY29-60" fmla="*/ 3048187 h 3594532"/>
                <a:gd name="connsiteX30-61" fmla="*/ 897161 w 1383327"/>
                <a:gd name="connsiteY30-62" fmla="*/ 3381562 h 3594532"/>
                <a:gd name="connsiteX31-63" fmla="*/ 982886 w 1383327"/>
                <a:gd name="connsiteY31-64" fmla="*/ 3543487 h 3594532"/>
                <a:gd name="connsiteX0-65" fmla="*/ 982886 w 1383327"/>
                <a:gd name="connsiteY0-66" fmla="*/ 3543487 h 3594532"/>
                <a:gd name="connsiteX1-67" fmla="*/ 573311 w 1383327"/>
                <a:gd name="connsiteY1-68" fmla="*/ 3553012 h 3594532"/>
                <a:gd name="connsiteX2-69" fmla="*/ 373286 w 1383327"/>
                <a:gd name="connsiteY2-70" fmla="*/ 3038662 h 3594532"/>
                <a:gd name="connsiteX3-71" fmla="*/ 725711 w 1383327"/>
                <a:gd name="connsiteY3-72" fmla="*/ 2343337 h 3594532"/>
                <a:gd name="connsiteX4-73" fmla="*/ 539021 w 1383327"/>
                <a:gd name="connsiteY4-74" fmla="*/ 1884232 h 3594532"/>
                <a:gd name="connsiteX5-75" fmla="*/ 1811 w 1383327"/>
                <a:gd name="connsiteY5-76" fmla="*/ 1809937 h 3594532"/>
                <a:gd name="connsiteX6-77" fmla="*/ 373286 w 1383327"/>
                <a:gd name="connsiteY6-78" fmla="*/ 1705162 h 3594532"/>
                <a:gd name="connsiteX7-79" fmla="*/ 620936 w 1383327"/>
                <a:gd name="connsiteY7-80" fmla="*/ 1838512 h 3594532"/>
                <a:gd name="connsiteX8-81" fmla="*/ 668561 w 1383327"/>
                <a:gd name="connsiteY8-82" fmla="*/ 1609912 h 3594532"/>
                <a:gd name="connsiteX9-83" fmla="*/ 801911 w 1383327"/>
                <a:gd name="connsiteY9-84" fmla="*/ 1295587 h 3594532"/>
                <a:gd name="connsiteX10-85" fmla="*/ 744761 w 1383327"/>
                <a:gd name="connsiteY10-86" fmla="*/ 771712 h 3594532"/>
                <a:gd name="connsiteX11-87" fmla="*/ 516161 w 1383327"/>
                <a:gd name="connsiteY11-88" fmla="*/ 628837 h 3594532"/>
                <a:gd name="connsiteX12-89" fmla="*/ 668561 w 1383327"/>
                <a:gd name="connsiteY12-90" fmla="*/ 628837 h 3594532"/>
                <a:gd name="connsiteX13-91" fmla="*/ 744761 w 1383327"/>
                <a:gd name="connsiteY13-92" fmla="*/ 714562 h 3594532"/>
                <a:gd name="connsiteX14-93" fmla="*/ 849536 w 1383327"/>
                <a:gd name="connsiteY14-94" fmla="*/ 187 h 3594532"/>
                <a:gd name="connsiteX15-95" fmla="*/ 811436 w 1383327"/>
                <a:gd name="connsiteY15-96" fmla="*/ 647887 h 3594532"/>
                <a:gd name="connsiteX16-97" fmla="*/ 887636 w 1383327"/>
                <a:gd name="connsiteY16-98" fmla="*/ 1038412 h 3594532"/>
                <a:gd name="connsiteX17-99" fmla="*/ 916211 w 1383327"/>
                <a:gd name="connsiteY17-100" fmla="*/ 1286062 h 3594532"/>
                <a:gd name="connsiteX18-101" fmla="*/ 1087661 w 1383327"/>
                <a:gd name="connsiteY18-102" fmla="*/ 1152712 h 3594532"/>
                <a:gd name="connsiteX19-103" fmla="*/ 1316261 w 1383327"/>
                <a:gd name="connsiteY19-104" fmla="*/ 1133662 h 3594532"/>
                <a:gd name="connsiteX20-105" fmla="*/ 1068611 w 1383327"/>
                <a:gd name="connsiteY20-106" fmla="*/ 1190812 h 3594532"/>
                <a:gd name="connsiteX21-107" fmla="*/ 859061 w 1383327"/>
                <a:gd name="connsiteY21-108" fmla="*/ 1495612 h 3594532"/>
                <a:gd name="connsiteX22-109" fmla="*/ 801911 w 1383327"/>
                <a:gd name="connsiteY22-110" fmla="*/ 1857562 h 3594532"/>
                <a:gd name="connsiteX23-111" fmla="*/ 954311 w 1383327"/>
                <a:gd name="connsiteY23-112" fmla="*/ 2314762 h 3594532"/>
                <a:gd name="connsiteX24-113" fmla="*/ 878111 w 1383327"/>
                <a:gd name="connsiteY24-114" fmla="*/ 2552887 h 3594532"/>
                <a:gd name="connsiteX25-115" fmla="*/ 1192436 w 1383327"/>
                <a:gd name="connsiteY25-116" fmla="*/ 2495737 h 3594532"/>
                <a:gd name="connsiteX26-117" fmla="*/ 1382936 w 1383327"/>
                <a:gd name="connsiteY26-118" fmla="*/ 2590987 h 3594532"/>
                <a:gd name="connsiteX27-119" fmla="*/ 1144811 w 1383327"/>
                <a:gd name="connsiteY27-120" fmla="*/ 2533837 h 3594532"/>
                <a:gd name="connsiteX28-121" fmla="*/ 811436 w 1383327"/>
                <a:gd name="connsiteY28-122" fmla="*/ 2695762 h 3594532"/>
                <a:gd name="connsiteX29-123" fmla="*/ 668561 w 1383327"/>
                <a:gd name="connsiteY29-124" fmla="*/ 3048187 h 3594532"/>
                <a:gd name="connsiteX30-125" fmla="*/ 897161 w 1383327"/>
                <a:gd name="connsiteY30-126" fmla="*/ 3381562 h 3594532"/>
                <a:gd name="connsiteX31-127" fmla="*/ 982886 w 1383327"/>
                <a:gd name="connsiteY31-128" fmla="*/ 3543487 h 3594532"/>
                <a:gd name="connsiteX0-129" fmla="*/ 1005643 w 1406084"/>
                <a:gd name="connsiteY0-130" fmla="*/ 3543487 h 3594532"/>
                <a:gd name="connsiteX1-131" fmla="*/ 596068 w 1406084"/>
                <a:gd name="connsiteY1-132" fmla="*/ 3553012 h 3594532"/>
                <a:gd name="connsiteX2-133" fmla="*/ 396043 w 1406084"/>
                <a:gd name="connsiteY2-134" fmla="*/ 3038662 h 3594532"/>
                <a:gd name="connsiteX3-135" fmla="*/ 748468 w 1406084"/>
                <a:gd name="connsiteY3-136" fmla="*/ 2343337 h 3594532"/>
                <a:gd name="connsiteX4-137" fmla="*/ 561778 w 1406084"/>
                <a:gd name="connsiteY4-138" fmla="*/ 1884232 h 3594532"/>
                <a:gd name="connsiteX5-139" fmla="*/ 1708 w 1406084"/>
                <a:gd name="connsiteY5-140" fmla="*/ 1832797 h 3594532"/>
                <a:gd name="connsiteX6-141" fmla="*/ 396043 w 1406084"/>
                <a:gd name="connsiteY6-142" fmla="*/ 1705162 h 3594532"/>
                <a:gd name="connsiteX7-143" fmla="*/ 643693 w 1406084"/>
                <a:gd name="connsiteY7-144" fmla="*/ 1838512 h 3594532"/>
                <a:gd name="connsiteX8-145" fmla="*/ 691318 w 1406084"/>
                <a:gd name="connsiteY8-146" fmla="*/ 1609912 h 3594532"/>
                <a:gd name="connsiteX9-147" fmla="*/ 824668 w 1406084"/>
                <a:gd name="connsiteY9-148" fmla="*/ 1295587 h 3594532"/>
                <a:gd name="connsiteX10-149" fmla="*/ 767518 w 1406084"/>
                <a:gd name="connsiteY10-150" fmla="*/ 771712 h 3594532"/>
                <a:gd name="connsiteX11-151" fmla="*/ 538918 w 1406084"/>
                <a:gd name="connsiteY11-152" fmla="*/ 628837 h 3594532"/>
                <a:gd name="connsiteX12-153" fmla="*/ 691318 w 1406084"/>
                <a:gd name="connsiteY12-154" fmla="*/ 628837 h 3594532"/>
                <a:gd name="connsiteX13-155" fmla="*/ 767518 w 1406084"/>
                <a:gd name="connsiteY13-156" fmla="*/ 714562 h 3594532"/>
                <a:gd name="connsiteX14-157" fmla="*/ 872293 w 1406084"/>
                <a:gd name="connsiteY14-158" fmla="*/ 187 h 3594532"/>
                <a:gd name="connsiteX15-159" fmla="*/ 834193 w 1406084"/>
                <a:gd name="connsiteY15-160" fmla="*/ 647887 h 3594532"/>
                <a:gd name="connsiteX16-161" fmla="*/ 910393 w 1406084"/>
                <a:gd name="connsiteY16-162" fmla="*/ 1038412 h 3594532"/>
                <a:gd name="connsiteX17-163" fmla="*/ 938968 w 1406084"/>
                <a:gd name="connsiteY17-164" fmla="*/ 1286062 h 3594532"/>
                <a:gd name="connsiteX18-165" fmla="*/ 1110418 w 1406084"/>
                <a:gd name="connsiteY18-166" fmla="*/ 1152712 h 3594532"/>
                <a:gd name="connsiteX19-167" fmla="*/ 1339018 w 1406084"/>
                <a:gd name="connsiteY19-168" fmla="*/ 1133662 h 3594532"/>
                <a:gd name="connsiteX20-169" fmla="*/ 1091368 w 1406084"/>
                <a:gd name="connsiteY20-170" fmla="*/ 1190812 h 3594532"/>
                <a:gd name="connsiteX21-171" fmla="*/ 881818 w 1406084"/>
                <a:gd name="connsiteY21-172" fmla="*/ 1495612 h 3594532"/>
                <a:gd name="connsiteX22-173" fmla="*/ 824668 w 1406084"/>
                <a:gd name="connsiteY22-174" fmla="*/ 1857562 h 3594532"/>
                <a:gd name="connsiteX23-175" fmla="*/ 977068 w 1406084"/>
                <a:gd name="connsiteY23-176" fmla="*/ 2314762 h 3594532"/>
                <a:gd name="connsiteX24-177" fmla="*/ 900868 w 1406084"/>
                <a:gd name="connsiteY24-178" fmla="*/ 2552887 h 3594532"/>
                <a:gd name="connsiteX25-179" fmla="*/ 1215193 w 1406084"/>
                <a:gd name="connsiteY25-180" fmla="*/ 2495737 h 3594532"/>
                <a:gd name="connsiteX26-181" fmla="*/ 1405693 w 1406084"/>
                <a:gd name="connsiteY26-182" fmla="*/ 2590987 h 3594532"/>
                <a:gd name="connsiteX27-183" fmla="*/ 1167568 w 1406084"/>
                <a:gd name="connsiteY27-184" fmla="*/ 2533837 h 3594532"/>
                <a:gd name="connsiteX28-185" fmla="*/ 834193 w 1406084"/>
                <a:gd name="connsiteY28-186" fmla="*/ 2695762 h 3594532"/>
                <a:gd name="connsiteX29-187" fmla="*/ 691318 w 1406084"/>
                <a:gd name="connsiteY29-188" fmla="*/ 3048187 h 3594532"/>
                <a:gd name="connsiteX30-189" fmla="*/ 919918 w 1406084"/>
                <a:gd name="connsiteY30-190" fmla="*/ 3381562 h 3594532"/>
                <a:gd name="connsiteX31-191" fmla="*/ 1005643 w 1406084"/>
                <a:gd name="connsiteY31-192" fmla="*/ 3543487 h 3594532"/>
                <a:gd name="connsiteX0-193" fmla="*/ 1003993 w 1404434"/>
                <a:gd name="connsiteY0-194" fmla="*/ 3543487 h 3594532"/>
                <a:gd name="connsiteX1-195" fmla="*/ 594418 w 1404434"/>
                <a:gd name="connsiteY1-196" fmla="*/ 3553012 h 3594532"/>
                <a:gd name="connsiteX2-197" fmla="*/ 394393 w 1404434"/>
                <a:gd name="connsiteY2-198" fmla="*/ 3038662 h 3594532"/>
                <a:gd name="connsiteX3-199" fmla="*/ 746818 w 1404434"/>
                <a:gd name="connsiteY3-200" fmla="*/ 2343337 h 3594532"/>
                <a:gd name="connsiteX4-201" fmla="*/ 560128 w 1404434"/>
                <a:gd name="connsiteY4-202" fmla="*/ 1884232 h 3594532"/>
                <a:gd name="connsiteX5-203" fmla="*/ 58 w 1404434"/>
                <a:gd name="connsiteY5-204" fmla="*/ 1832797 h 3594532"/>
                <a:gd name="connsiteX6-205" fmla="*/ 394393 w 1404434"/>
                <a:gd name="connsiteY6-206" fmla="*/ 1705162 h 3594532"/>
                <a:gd name="connsiteX7-207" fmla="*/ 642043 w 1404434"/>
                <a:gd name="connsiteY7-208" fmla="*/ 1838512 h 3594532"/>
                <a:gd name="connsiteX8-209" fmla="*/ 689668 w 1404434"/>
                <a:gd name="connsiteY8-210" fmla="*/ 1609912 h 3594532"/>
                <a:gd name="connsiteX9-211" fmla="*/ 823018 w 1404434"/>
                <a:gd name="connsiteY9-212" fmla="*/ 1295587 h 3594532"/>
                <a:gd name="connsiteX10-213" fmla="*/ 765868 w 1404434"/>
                <a:gd name="connsiteY10-214" fmla="*/ 771712 h 3594532"/>
                <a:gd name="connsiteX11-215" fmla="*/ 537268 w 1404434"/>
                <a:gd name="connsiteY11-216" fmla="*/ 628837 h 3594532"/>
                <a:gd name="connsiteX12-217" fmla="*/ 689668 w 1404434"/>
                <a:gd name="connsiteY12-218" fmla="*/ 628837 h 3594532"/>
                <a:gd name="connsiteX13-219" fmla="*/ 765868 w 1404434"/>
                <a:gd name="connsiteY13-220" fmla="*/ 714562 h 3594532"/>
                <a:gd name="connsiteX14-221" fmla="*/ 870643 w 1404434"/>
                <a:gd name="connsiteY14-222" fmla="*/ 187 h 3594532"/>
                <a:gd name="connsiteX15-223" fmla="*/ 832543 w 1404434"/>
                <a:gd name="connsiteY15-224" fmla="*/ 647887 h 3594532"/>
                <a:gd name="connsiteX16-225" fmla="*/ 908743 w 1404434"/>
                <a:gd name="connsiteY16-226" fmla="*/ 1038412 h 3594532"/>
                <a:gd name="connsiteX17-227" fmla="*/ 937318 w 1404434"/>
                <a:gd name="connsiteY17-228" fmla="*/ 1286062 h 3594532"/>
                <a:gd name="connsiteX18-229" fmla="*/ 1108768 w 1404434"/>
                <a:gd name="connsiteY18-230" fmla="*/ 1152712 h 3594532"/>
                <a:gd name="connsiteX19-231" fmla="*/ 1337368 w 1404434"/>
                <a:gd name="connsiteY19-232" fmla="*/ 1133662 h 3594532"/>
                <a:gd name="connsiteX20-233" fmla="*/ 1089718 w 1404434"/>
                <a:gd name="connsiteY20-234" fmla="*/ 1190812 h 3594532"/>
                <a:gd name="connsiteX21-235" fmla="*/ 880168 w 1404434"/>
                <a:gd name="connsiteY21-236" fmla="*/ 1495612 h 3594532"/>
                <a:gd name="connsiteX22-237" fmla="*/ 823018 w 1404434"/>
                <a:gd name="connsiteY22-238" fmla="*/ 1857562 h 3594532"/>
                <a:gd name="connsiteX23-239" fmla="*/ 975418 w 1404434"/>
                <a:gd name="connsiteY23-240" fmla="*/ 2314762 h 3594532"/>
                <a:gd name="connsiteX24-241" fmla="*/ 899218 w 1404434"/>
                <a:gd name="connsiteY24-242" fmla="*/ 2552887 h 3594532"/>
                <a:gd name="connsiteX25-243" fmla="*/ 1213543 w 1404434"/>
                <a:gd name="connsiteY25-244" fmla="*/ 2495737 h 3594532"/>
                <a:gd name="connsiteX26-245" fmla="*/ 1404043 w 1404434"/>
                <a:gd name="connsiteY26-246" fmla="*/ 2590987 h 3594532"/>
                <a:gd name="connsiteX27-247" fmla="*/ 1165918 w 1404434"/>
                <a:gd name="connsiteY27-248" fmla="*/ 2533837 h 3594532"/>
                <a:gd name="connsiteX28-249" fmla="*/ 832543 w 1404434"/>
                <a:gd name="connsiteY28-250" fmla="*/ 2695762 h 3594532"/>
                <a:gd name="connsiteX29-251" fmla="*/ 689668 w 1404434"/>
                <a:gd name="connsiteY29-252" fmla="*/ 3048187 h 3594532"/>
                <a:gd name="connsiteX30-253" fmla="*/ 918268 w 1404434"/>
                <a:gd name="connsiteY30-254" fmla="*/ 3381562 h 3594532"/>
                <a:gd name="connsiteX31-255" fmla="*/ 1003993 w 1404434"/>
                <a:gd name="connsiteY31-256" fmla="*/ 3543487 h 3594532"/>
                <a:gd name="connsiteX0-257" fmla="*/ 1003993 w 1404434"/>
                <a:gd name="connsiteY0-258" fmla="*/ 3543487 h 3559332"/>
                <a:gd name="connsiteX1-259" fmla="*/ 594418 w 1404434"/>
                <a:gd name="connsiteY1-260" fmla="*/ 3553012 h 3559332"/>
                <a:gd name="connsiteX2-261" fmla="*/ 394393 w 1404434"/>
                <a:gd name="connsiteY2-262" fmla="*/ 3038662 h 3559332"/>
                <a:gd name="connsiteX3-263" fmla="*/ 746818 w 1404434"/>
                <a:gd name="connsiteY3-264" fmla="*/ 2343337 h 3559332"/>
                <a:gd name="connsiteX4-265" fmla="*/ 560128 w 1404434"/>
                <a:gd name="connsiteY4-266" fmla="*/ 1884232 h 3559332"/>
                <a:gd name="connsiteX5-267" fmla="*/ 58 w 1404434"/>
                <a:gd name="connsiteY5-268" fmla="*/ 1832797 h 3559332"/>
                <a:gd name="connsiteX6-269" fmla="*/ 394393 w 1404434"/>
                <a:gd name="connsiteY6-270" fmla="*/ 1705162 h 3559332"/>
                <a:gd name="connsiteX7-271" fmla="*/ 642043 w 1404434"/>
                <a:gd name="connsiteY7-272" fmla="*/ 1838512 h 3559332"/>
                <a:gd name="connsiteX8-273" fmla="*/ 689668 w 1404434"/>
                <a:gd name="connsiteY8-274" fmla="*/ 1609912 h 3559332"/>
                <a:gd name="connsiteX9-275" fmla="*/ 823018 w 1404434"/>
                <a:gd name="connsiteY9-276" fmla="*/ 1295587 h 3559332"/>
                <a:gd name="connsiteX10-277" fmla="*/ 765868 w 1404434"/>
                <a:gd name="connsiteY10-278" fmla="*/ 771712 h 3559332"/>
                <a:gd name="connsiteX11-279" fmla="*/ 537268 w 1404434"/>
                <a:gd name="connsiteY11-280" fmla="*/ 628837 h 3559332"/>
                <a:gd name="connsiteX12-281" fmla="*/ 689668 w 1404434"/>
                <a:gd name="connsiteY12-282" fmla="*/ 628837 h 3559332"/>
                <a:gd name="connsiteX13-283" fmla="*/ 765868 w 1404434"/>
                <a:gd name="connsiteY13-284" fmla="*/ 714562 h 3559332"/>
                <a:gd name="connsiteX14-285" fmla="*/ 870643 w 1404434"/>
                <a:gd name="connsiteY14-286" fmla="*/ 187 h 3559332"/>
                <a:gd name="connsiteX15-287" fmla="*/ 832543 w 1404434"/>
                <a:gd name="connsiteY15-288" fmla="*/ 647887 h 3559332"/>
                <a:gd name="connsiteX16-289" fmla="*/ 908743 w 1404434"/>
                <a:gd name="connsiteY16-290" fmla="*/ 1038412 h 3559332"/>
                <a:gd name="connsiteX17-291" fmla="*/ 937318 w 1404434"/>
                <a:gd name="connsiteY17-292" fmla="*/ 1286062 h 3559332"/>
                <a:gd name="connsiteX18-293" fmla="*/ 1108768 w 1404434"/>
                <a:gd name="connsiteY18-294" fmla="*/ 1152712 h 3559332"/>
                <a:gd name="connsiteX19-295" fmla="*/ 1337368 w 1404434"/>
                <a:gd name="connsiteY19-296" fmla="*/ 1133662 h 3559332"/>
                <a:gd name="connsiteX20-297" fmla="*/ 1089718 w 1404434"/>
                <a:gd name="connsiteY20-298" fmla="*/ 1190812 h 3559332"/>
                <a:gd name="connsiteX21-299" fmla="*/ 880168 w 1404434"/>
                <a:gd name="connsiteY21-300" fmla="*/ 1495612 h 3559332"/>
                <a:gd name="connsiteX22-301" fmla="*/ 823018 w 1404434"/>
                <a:gd name="connsiteY22-302" fmla="*/ 1857562 h 3559332"/>
                <a:gd name="connsiteX23-303" fmla="*/ 975418 w 1404434"/>
                <a:gd name="connsiteY23-304" fmla="*/ 2314762 h 3559332"/>
                <a:gd name="connsiteX24-305" fmla="*/ 899218 w 1404434"/>
                <a:gd name="connsiteY24-306" fmla="*/ 2552887 h 3559332"/>
                <a:gd name="connsiteX25-307" fmla="*/ 1213543 w 1404434"/>
                <a:gd name="connsiteY25-308" fmla="*/ 2495737 h 3559332"/>
                <a:gd name="connsiteX26-309" fmla="*/ 1404043 w 1404434"/>
                <a:gd name="connsiteY26-310" fmla="*/ 2590987 h 3559332"/>
                <a:gd name="connsiteX27-311" fmla="*/ 1165918 w 1404434"/>
                <a:gd name="connsiteY27-312" fmla="*/ 2533837 h 3559332"/>
                <a:gd name="connsiteX28-313" fmla="*/ 832543 w 1404434"/>
                <a:gd name="connsiteY28-314" fmla="*/ 2695762 h 3559332"/>
                <a:gd name="connsiteX29-315" fmla="*/ 689668 w 1404434"/>
                <a:gd name="connsiteY29-316" fmla="*/ 3048187 h 3559332"/>
                <a:gd name="connsiteX30-317" fmla="*/ 918268 w 1404434"/>
                <a:gd name="connsiteY30-318" fmla="*/ 3381562 h 3559332"/>
                <a:gd name="connsiteX31-319" fmla="*/ 1003993 w 1404434"/>
                <a:gd name="connsiteY31-320" fmla="*/ 3543487 h 3559332"/>
                <a:gd name="connsiteX0-321" fmla="*/ 1003993 w 1404434"/>
                <a:gd name="connsiteY0-322" fmla="*/ 3543487 h 3553018"/>
                <a:gd name="connsiteX1-323" fmla="*/ 594418 w 1404434"/>
                <a:gd name="connsiteY1-324" fmla="*/ 3553012 h 3553018"/>
                <a:gd name="connsiteX2-325" fmla="*/ 394393 w 1404434"/>
                <a:gd name="connsiteY2-326" fmla="*/ 3038662 h 3553018"/>
                <a:gd name="connsiteX3-327" fmla="*/ 746818 w 1404434"/>
                <a:gd name="connsiteY3-328" fmla="*/ 2343337 h 3553018"/>
                <a:gd name="connsiteX4-329" fmla="*/ 560128 w 1404434"/>
                <a:gd name="connsiteY4-330" fmla="*/ 1884232 h 3553018"/>
                <a:gd name="connsiteX5-331" fmla="*/ 58 w 1404434"/>
                <a:gd name="connsiteY5-332" fmla="*/ 1832797 h 3553018"/>
                <a:gd name="connsiteX6-333" fmla="*/ 394393 w 1404434"/>
                <a:gd name="connsiteY6-334" fmla="*/ 1705162 h 3553018"/>
                <a:gd name="connsiteX7-335" fmla="*/ 642043 w 1404434"/>
                <a:gd name="connsiteY7-336" fmla="*/ 1838512 h 3553018"/>
                <a:gd name="connsiteX8-337" fmla="*/ 689668 w 1404434"/>
                <a:gd name="connsiteY8-338" fmla="*/ 1609912 h 3553018"/>
                <a:gd name="connsiteX9-339" fmla="*/ 823018 w 1404434"/>
                <a:gd name="connsiteY9-340" fmla="*/ 1295587 h 3553018"/>
                <a:gd name="connsiteX10-341" fmla="*/ 765868 w 1404434"/>
                <a:gd name="connsiteY10-342" fmla="*/ 771712 h 3553018"/>
                <a:gd name="connsiteX11-343" fmla="*/ 537268 w 1404434"/>
                <a:gd name="connsiteY11-344" fmla="*/ 628837 h 3553018"/>
                <a:gd name="connsiteX12-345" fmla="*/ 689668 w 1404434"/>
                <a:gd name="connsiteY12-346" fmla="*/ 628837 h 3553018"/>
                <a:gd name="connsiteX13-347" fmla="*/ 765868 w 1404434"/>
                <a:gd name="connsiteY13-348" fmla="*/ 714562 h 3553018"/>
                <a:gd name="connsiteX14-349" fmla="*/ 870643 w 1404434"/>
                <a:gd name="connsiteY14-350" fmla="*/ 187 h 3553018"/>
                <a:gd name="connsiteX15-351" fmla="*/ 832543 w 1404434"/>
                <a:gd name="connsiteY15-352" fmla="*/ 647887 h 3553018"/>
                <a:gd name="connsiteX16-353" fmla="*/ 908743 w 1404434"/>
                <a:gd name="connsiteY16-354" fmla="*/ 1038412 h 3553018"/>
                <a:gd name="connsiteX17-355" fmla="*/ 937318 w 1404434"/>
                <a:gd name="connsiteY17-356" fmla="*/ 1286062 h 3553018"/>
                <a:gd name="connsiteX18-357" fmla="*/ 1108768 w 1404434"/>
                <a:gd name="connsiteY18-358" fmla="*/ 1152712 h 3553018"/>
                <a:gd name="connsiteX19-359" fmla="*/ 1337368 w 1404434"/>
                <a:gd name="connsiteY19-360" fmla="*/ 1133662 h 3553018"/>
                <a:gd name="connsiteX20-361" fmla="*/ 1089718 w 1404434"/>
                <a:gd name="connsiteY20-362" fmla="*/ 1190812 h 3553018"/>
                <a:gd name="connsiteX21-363" fmla="*/ 880168 w 1404434"/>
                <a:gd name="connsiteY21-364" fmla="*/ 1495612 h 3553018"/>
                <a:gd name="connsiteX22-365" fmla="*/ 823018 w 1404434"/>
                <a:gd name="connsiteY22-366" fmla="*/ 1857562 h 3553018"/>
                <a:gd name="connsiteX23-367" fmla="*/ 975418 w 1404434"/>
                <a:gd name="connsiteY23-368" fmla="*/ 2314762 h 3553018"/>
                <a:gd name="connsiteX24-369" fmla="*/ 899218 w 1404434"/>
                <a:gd name="connsiteY24-370" fmla="*/ 2552887 h 3553018"/>
                <a:gd name="connsiteX25-371" fmla="*/ 1213543 w 1404434"/>
                <a:gd name="connsiteY25-372" fmla="*/ 2495737 h 3553018"/>
                <a:gd name="connsiteX26-373" fmla="*/ 1404043 w 1404434"/>
                <a:gd name="connsiteY26-374" fmla="*/ 2590987 h 3553018"/>
                <a:gd name="connsiteX27-375" fmla="*/ 1165918 w 1404434"/>
                <a:gd name="connsiteY27-376" fmla="*/ 2533837 h 3553018"/>
                <a:gd name="connsiteX28-377" fmla="*/ 832543 w 1404434"/>
                <a:gd name="connsiteY28-378" fmla="*/ 2695762 h 3553018"/>
                <a:gd name="connsiteX29-379" fmla="*/ 689668 w 1404434"/>
                <a:gd name="connsiteY29-380" fmla="*/ 3048187 h 3553018"/>
                <a:gd name="connsiteX30-381" fmla="*/ 918268 w 1404434"/>
                <a:gd name="connsiteY30-382" fmla="*/ 3381562 h 3553018"/>
                <a:gd name="connsiteX31-383" fmla="*/ 1003993 w 1404434"/>
                <a:gd name="connsiteY31-384" fmla="*/ 3543487 h 3553018"/>
                <a:gd name="connsiteX0-385" fmla="*/ 1003993 w 1404434"/>
                <a:gd name="connsiteY0-386" fmla="*/ 3543487 h 3553025"/>
                <a:gd name="connsiteX1-387" fmla="*/ 594418 w 1404434"/>
                <a:gd name="connsiteY1-388" fmla="*/ 3553012 h 3553025"/>
                <a:gd name="connsiteX2-389" fmla="*/ 394393 w 1404434"/>
                <a:gd name="connsiteY2-390" fmla="*/ 3038662 h 3553025"/>
                <a:gd name="connsiteX3-391" fmla="*/ 746818 w 1404434"/>
                <a:gd name="connsiteY3-392" fmla="*/ 2343337 h 3553025"/>
                <a:gd name="connsiteX4-393" fmla="*/ 560128 w 1404434"/>
                <a:gd name="connsiteY4-394" fmla="*/ 1884232 h 3553025"/>
                <a:gd name="connsiteX5-395" fmla="*/ 58 w 1404434"/>
                <a:gd name="connsiteY5-396" fmla="*/ 1832797 h 3553025"/>
                <a:gd name="connsiteX6-397" fmla="*/ 394393 w 1404434"/>
                <a:gd name="connsiteY6-398" fmla="*/ 1705162 h 3553025"/>
                <a:gd name="connsiteX7-399" fmla="*/ 642043 w 1404434"/>
                <a:gd name="connsiteY7-400" fmla="*/ 1838512 h 3553025"/>
                <a:gd name="connsiteX8-401" fmla="*/ 689668 w 1404434"/>
                <a:gd name="connsiteY8-402" fmla="*/ 1609912 h 3553025"/>
                <a:gd name="connsiteX9-403" fmla="*/ 823018 w 1404434"/>
                <a:gd name="connsiteY9-404" fmla="*/ 1295587 h 3553025"/>
                <a:gd name="connsiteX10-405" fmla="*/ 765868 w 1404434"/>
                <a:gd name="connsiteY10-406" fmla="*/ 771712 h 3553025"/>
                <a:gd name="connsiteX11-407" fmla="*/ 537268 w 1404434"/>
                <a:gd name="connsiteY11-408" fmla="*/ 628837 h 3553025"/>
                <a:gd name="connsiteX12-409" fmla="*/ 689668 w 1404434"/>
                <a:gd name="connsiteY12-410" fmla="*/ 628837 h 3553025"/>
                <a:gd name="connsiteX13-411" fmla="*/ 765868 w 1404434"/>
                <a:gd name="connsiteY13-412" fmla="*/ 714562 h 3553025"/>
                <a:gd name="connsiteX14-413" fmla="*/ 870643 w 1404434"/>
                <a:gd name="connsiteY14-414" fmla="*/ 187 h 3553025"/>
                <a:gd name="connsiteX15-415" fmla="*/ 832543 w 1404434"/>
                <a:gd name="connsiteY15-416" fmla="*/ 647887 h 3553025"/>
                <a:gd name="connsiteX16-417" fmla="*/ 908743 w 1404434"/>
                <a:gd name="connsiteY16-418" fmla="*/ 1038412 h 3553025"/>
                <a:gd name="connsiteX17-419" fmla="*/ 937318 w 1404434"/>
                <a:gd name="connsiteY17-420" fmla="*/ 1286062 h 3553025"/>
                <a:gd name="connsiteX18-421" fmla="*/ 1108768 w 1404434"/>
                <a:gd name="connsiteY18-422" fmla="*/ 1152712 h 3553025"/>
                <a:gd name="connsiteX19-423" fmla="*/ 1337368 w 1404434"/>
                <a:gd name="connsiteY19-424" fmla="*/ 1133662 h 3553025"/>
                <a:gd name="connsiteX20-425" fmla="*/ 1089718 w 1404434"/>
                <a:gd name="connsiteY20-426" fmla="*/ 1190812 h 3553025"/>
                <a:gd name="connsiteX21-427" fmla="*/ 880168 w 1404434"/>
                <a:gd name="connsiteY21-428" fmla="*/ 1495612 h 3553025"/>
                <a:gd name="connsiteX22-429" fmla="*/ 823018 w 1404434"/>
                <a:gd name="connsiteY22-430" fmla="*/ 1857562 h 3553025"/>
                <a:gd name="connsiteX23-431" fmla="*/ 975418 w 1404434"/>
                <a:gd name="connsiteY23-432" fmla="*/ 2314762 h 3553025"/>
                <a:gd name="connsiteX24-433" fmla="*/ 899218 w 1404434"/>
                <a:gd name="connsiteY24-434" fmla="*/ 2552887 h 3553025"/>
                <a:gd name="connsiteX25-435" fmla="*/ 1213543 w 1404434"/>
                <a:gd name="connsiteY25-436" fmla="*/ 2495737 h 3553025"/>
                <a:gd name="connsiteX26-437" fmla="*/ 1404043 w 1404434"/>
                <a:gd name="connsiteY26-438" fmla="*/ 2590987 h 3553025"/>
                <a:gd name="connsiteX27-439" fmla="*/ 1165918 w 1404434"/>
                <a:gd name="connsiteY27-440" fmla="*/ 2533837 h 3553025"/>
                <a:gd name="connsiteX28-441" fmla="*/ 832543 w 1404434"/>
                <a:gd name="connsiteY28-442" fmla="*/ 2695762 h 3553025"/>
                <a:gd name="connsiteX29-443" fmla="*/ 689668 w 1404434"/>
                <a:gd name="connsiteY29-444" fmla="*/ 3048187 h 3553025"/>
                <a:gd name="connsiteX30-445" fmla="*/ 918268 w 1404434"/>
                <a:gd name="connsiteY30-446" fmla="*/ 3381562 h 3553025"/>
                <a:gd name="connsiteX31-447" fmla="*/ 1003993 w 1404434"/>
                <a:gd name="connsiteY31-448" fmla="*/ 3543487 h 3553025"/>
                <a:gd name="connsiteX0-449" fmla="*/ 1016693 w 1404434"/>
                <a:gd name="connsiteY0-450" fmla="*/ 3543487 h 3588988"/>
                <a:gd name="connsiteX1-451" fmla="*/ 594418 w 1404434"/>
                <a:gd name="connsiteY1-452" fmla="*/ 3553012 h 3588988"/>
                <a:gd name="connsiteX2-453" fmla="*/ 394393 w 1404434"/>
                <a:gd name="connsiteY2-454" fmla="*/ 3038662 h 3588988"/>
                <a:gd name="connsiteX3-455" fmla="*/ 746818 w 1404434"/>
                <a:gd name="connsiteY3-456" fmla="*/ 2343337 h 3588988"/>
                <a:gd name="connsiteX4-457" fmla="*/ 560128 w 1404434"/>
                <a:gd name="connsiteY4-458" fmla="*/ 1884232 h 3588988"/>
                <a:gd name="connsiteX5-459" fmla="*/ 58 w 1404434"/>
                <a:gd name="connsiteY5-460" fmla="*/ 1832797 h 3588988"/>
                <a:gd name="connsiteX6-461" fmla="*/ 394393 w 1404434"/>
                <a:gd name="connsiteY6-462" fmla="*/ 1705162 h 3588988"/>
                <a:gd name="connsiteX7-463" fmla="*/ 642043 w 1404434"/>
                <a:gd name="connsiteY7-464" fmla="*/ 1838512 h 3588988"/>
                <a:gd name="connsiteX8-465" fmla="*/ 689668 w 1404434"/>
                <a:gd name="connsiteY8-466" fmla="*/ 1609912 h 3588988"/>
                <a:gd name="connsiteX9-467" fmla="*/ 823018 w 1404434"/>
                <a:gd name="connsiteY9-468" fmla="*/ 1295587 h 3588988"/>
                <a:gd name="connsiteX10-469" fmla="*/ 765868 w 1404434"/>
                <a:gd name="connsiteY10-470" fmla="*/ 771712 h 3588988"/>
                <a:gd name="connsiteX11-471" fmla="*/ 537268 w 1404434"/>
                <a:gd name="connsiteY11-472" fmla="*/ 628837 h 3588988"/>
                <a:gd name="connsiteX12-473" fmla="*/ 689668 w 1404434"/>
                <a:gd name="connsiteY12-474" fmla="*/ 628837 h 3588988"/>
                <a:gd name="connsiteX13-475" fmla="*/ 765868 w 1404434"/>
                <a:gd name="connsiteY13-476" fmla="*/ 714562 h 3588988"/>
                <a:gd name="connsiteX14-477" fmla="*/ 870643 w 1404434"/>
                <a:gd name="connsiteY14-478" fmla="*/ 187 h 3588988"/>
                <a:gd name="connsiteX15-479" fmla="*/ 832543 w 1404434"/>
                <a:gd name="connsiteY15-480" fmla="*/ 647887 h 3588988"/>
                <a:gd name="connsiteX16-481" fmla="*/ 908743 w 1404434"/>
                <a:gd name="connsiteY16-482" fmla="*/ 1038412 h 3588988"/>
                <a:gd name="connsiteX17-483" fmla="*/ 937318 w 1404434"/>
                <a:gd name="connsiteY17-484" fmla="*/ 1286062 h 3588988"/>
                <a:gd name="connsiteX18-485" fmla="*/ 1108768 w 1404434"/>
                <a:gd name="connsiteY18-486" fmla="*/ 1152712 h 3588988"/>
                <a:gd name="connsiteX19-487" fmla="*/ 1337368 w 1404434"/>
                <a:gd name="connsiteY19-488" fmla="*/ 1133662 h 3588988"/>
                <a:gd name="connsiteX20-489" fmla="*/ 1089718 w 1404434"/>
                <a:gd name="connsiteY20-490" fmla="*/ 1190812 h 3588988"/>
                <a:gd name="connsiteX21-491" fmla="*/ 880168 w 1404434"/>
                <a:gd name="connsiteY21-492" fmla="*/ 1495612 h 3588988"/>
                <a:gd name="connsiteX22-493" fmla="*/ 823018 w 1404434"/>
                <a:gd name="connsiteY22-494" fmla="*/ 1857562 h 3588988"/>
                <a:gd name="connsiteX23-495" fmla="*/ 975418 w 1404434"/>
                <a:gd name="connsiteY23-496" fmla="*/ 2314762 h 3588988"/>
                <a:gd name="connsiteX24-497" fmla="*/ 899218 w 1404434"/>
                <a:gd name="connsiteY24-498" fmla="*/ 2552887 h 3588988"/>
                <a:gd name="connsiteX25-499" fmla="*/ 1213543 w 1404434"/>
                <a:gd name="connsiteY25-500" fmla="*/ 2495737 h 3588988"/>
                <a:gd name="connsiteX26-501" fmla="*/ 1404043 w 1404434"/>
                <a:gd name="connsiteY26-502" fmla="*/ 2590987 h 3588988"/>
                <a:gd name="connsiteX27-503" fmla="*/ 1165918 w 1404434"/>
                <a:gd name="connsiteY27-504" fmla="*/ 2533837 h 3588988"/>
                <a:gd name="connsiteX28-505" fmla="*/ 832543 w 1404434"/>
                <a:gd name="connsiteY28-506" fmla="*/ 2695762 h 3588988"/>
                <a:gd name="connsiteX29-507" fmla="*/ 689668 w 1404434"/>
                <a:gd name="connsiteY29-508" fmla="*/ 3048187 h 3588988"/>
                <a:gd name="connsiteX30-509" fmla="*/ 918268 w 1404434"/>
                <a:gd name="connsiteY30-510" fmla="*/ 3381562 h 3588988"/>
                <a:gd name="connsiteX31-511" fmla="*/ 1016693 w 1404434"/>
                <a:gd name="connsiteY31-512" fmla="*/ 3543487 h 3588988"/>
                <a:gd name="connsiteX0-513" fmla="*/ 1016693 w 1404434"/>
                <a:gd name="connsiteY0-514" fmla="*/ 3543487 h 3592198"/>
                <a:gd name="connsiteX1-515" fmla="*/ 591243 w 1404434"/>
                <a:gd name="connsiteY1-516" fmla="*/ 3549837 h 3592198"/>
                <a:gd name="connsiteX2-517" fmla="*/ 394393 w 1404434"/>
                <a:gd name="connsiteY2-518" fmla="*/ 3038662 h 3592198"/>
                <a:gd name="connsiteX3-519" fmla="*/ 746818 w 1404434"/>
                <a:gd name="connsiteY3-520" fmla="*/ 2343337 h 3592198"/>
                <a:gd name="connsiteX4-521" fmla="*/ 560128 w 1404434"/>
                <a:gd name="connsiteY4-522" fmla="*/ 1884232 h 3592198"/>
                <a:gd name="connsiteX5-523" fmla="*/ 58 w 1404434"/>
                <a:gd name="connsiteY5-524" fmla="*/ 1832797 h 3592198"/>
                <a:gd name="connsiteX6-525" fmla="*/ 394393 w 1404434"/>
                <a:gd name="connsiteY6-526" fmla="*/ 1705162 h 3592198"/>
                <a:gd name="connsiteX7-527" fmla="*/ 642043 w 1404434"/>
                <a:gd name="connsiteY7-528" fmla="*/ 1838512 h 3592198"/>
                <a:gd name="connsiteX8-529" fmla="*/ 689668 w 1404434"/>
                <a:gd name="connsiteY8-530" fmla="*/ 1609912 h 3592198"/>
                <a:gd name="connsiteX9-531" fmla="*/ 823018 w 1404434"/>
                <a:gd name="connsiteY9-532" fmla="*/ 1295587 h 3592198"/>
                <a:gd name="connsiteX10-533" fmla="*/ 765868 w 1404434"/>
                <a:gd name="connsiteY10-534" fmla="*/ 771712 h 3592198"/>
                <a:gd name="connsiteX11-535" fmla="*/ 537268 w 1404434"/>
                <a:gd name="connsiteY11-536" fmla="*/ 628837 h 3592198"/>
                <a:gd name="connsiteX12-537" fmla="*/ 689668 w 1404434"/>
                <a:gd name="connsiteY12-538" fmla="*/ 628837 h 3592198"/>
                <a:gd name="connsiteX13-539" fmla="*/ 765868 w 1404434"/>
                <a:gd name="connsiteY13-540" fmla="*/ 714562 h 3592198"/>
                <a:gd name="connsiteX14-541" fmla="*/ 870643 w 1404434"/>
                <a:gd name="connsiteY14-542" fmla="*/ 187 h 3592198"/>
                <a:gd name="connsiteX15-543" fmla="*/ 832543 w 1404434"/>
                <a:gd name="connsiteY15-544" fmla="*/ 647887 h 3592198"/>
                <a:gd name="connsiteX16-545" fmla="*/ 908743 w 1404434"/>
                <a:gd name="connsiteY16-546" fmla="*/ 1038412 h 3592198"/>
                <a:gd name="connsiteX17-547" fmla="*/ 937318 w 1404434"/>
                <a:gd name="connsiteY17-548" fmla="*/ 1286062 h 3592198"/>
                <a:gd name="connsiteX18-549" fmla="*/ 1108768 w 1404434"/>
                <a:gd name="connsiteY18-550" fmla="*/ 1152712 h 3592198"/>
                <a:gd name="connsiteX19-551" fmla="*/ 1337368 w 1404434"/>
                <a:gd name="connsiteY19-552" fmla="*/ 1133662 h 3592198"/>
                <a:gd name="connsiteX20-553" fmla="*/ 1089718 w 1404434"/>
                <a:gd name="connsiteY20-554" fmla="*/ 1190812 h 3592198"/>
                <a:gd name="connsiteX21-555" fmla="*/ 880168 w 1404434"/>
                <a:gd name="connsiteY21-556" fmla="*/ 1495612 h 3592198"/>
                <a:gd name="connsiteX22-557" fmla="*/ 823018 w 1404434"/>
                <a:gd name="connsiteY22-558" fmla="*/ 1857562 h 3592198"/>
                <a:gd name="connsiteX23-559" fmla="*/ 975418 w 1404434"/>
                <a:gd name="connsiteY23-560" fmla="*/ 2314762 h 3592198"/>
                <a:gd name="connsiteX24-561" fmla="*/ 899218 w 1404434"/>
                <a:gd name="connsiteY24-562" fmla="*/ 2552887 h 3592198"/>
                <a:gd name="connsiteX25-563" fmla="*/ 1213543 w 1404434"/>
                <a:gd name="connsiteY25-564" fmla="*/ 2495737 h 3592198"/>
                <a:gd name="connsiteX26-565" fmla="*/ 1404043 w 1404434"/>
                <a:gd name="connsiteY26-566" fmla="*/ 2590987 h 3592198"/>
                <a:gd name="connsiteX27-567" fmla="*/ 1165918 w 1404434"/>
                <a:gd name="connsiteY27-568" fmla="*/ 2533837 h 3592198"/>
                <a:gd name="connsiteX28-569" fmla="*/ 832543 w 1404434"/>
                <a:gd name="connsiteY28-570" fmla="*/ 2695762 h 3592198"/>
                <a:gd name="connsiteX29-571" fmla="*/ 689668 w 1404434"/>
                <a:gd name="connsiteY29-572" fmla="*/ 3048187 h 3592198"/>
                <a:gd name="connsiteX30-573" fmla="*/ 918268 w 1404434"/>
                <a:gd name="connsiteY30-574" fmla="*/ 3381562 h 3592198"/>
                <a:gd name="connsiteX31-575" fmla="*/ 1016693 w 1404434"/>
                <a:gd name="connsiteY31-576" fmla="*/ 3543487 h 3592198"/>
                <a:gd name="connsiteX0-577" fmla="*/ 1016693 w 1404434"/>
                <a:gd name="connsiteY0-578" fmla="*/ 3543487 h 3558296"/>
                <a:gd name="connsiteX1-579" fmla="*/ 591243 w 1404434"/>
                <a:gd name="connsiteY1-580" fmla="*/ 3549837 h 3558296"/>
                <a:gd name="connsiteX2-581" fmla="*/ 394393 w 1404434"/>
                <a:gd name="connsiteY2-582" fmla="*/ 3038662 h 3558296"/>
                <a:gd name="connsiteX3-583" fmla="*/ 746818 w 1404434"/>
                <a:gd name="connsiteY3-584" fmla="*/ 2343337 h 3558296"/>
                <a:gd name="connsiteX4-585" fmla="*/ 560128 w 1404434"/>
                <a:gd name="connsiteY4-586" fmla="*/ 1884232 h 3558296"/>
                <a:gd name="connsiteX5-587" fmla="*/ 58 w 1404434"/>
                <a:gd name="connsiteY5-588" fmla="*/ 1832797 h 3558296"/>
                <a:gd name="connsiteX6-589" fmla="*/ 394393 w 1404434"/>
                <a:gd name="connsiteY6-590" fmla="*/ 1705162 h 3558296"/>
                <a:gd name="connsiteX7-591" fmla="*/ 642043 w 1404434"/>
                <a:gd name="connsiteY7-592" fmla="*/ 1838512 h 3558296"/>
                <a:gd name="connsiteX8-593" fmla="*/ 689668 w 1404434"/>
                <a:gd name="connsiteY8-594" fmla="*/ 1609912 h 3558296"/>
                <a:gd name="connsiteX9-595" fmla="*/ 823018 w 1404434"/>
                <a:gd name="connsiteY9-596" fmla="*/ 1295587 h 3558296"/>
                <a:gd name="connsiteX10-597" fmla="*/ 765868 w 1404434"/>
                <a:gd name="connsiteY10-598" fmla="*/ 771712 h 3558296"/>
                <a:gd name="connsiteX11-599" fmla="*/ 537268 w 1404434"/>
                <a:gd name="connsiteY11-600" fmla="*/ 628837 h 3558296"/>
                <a:gd name="connsiteX12-601" fmla="*/ 689668 w 1404434"/>
                <a:gd name="connsiteY12-602" fmla="*/ 628837 h 3558296"/>
                <a:gd name="connsiteX13-603" fmla="*/ 765868 w 1404434"/>
                <a:gd name="connsiteY13-604" fmla="*/ 714562 h 3558296"/>
                <a:gd name="connsiteX14-605" fmla="*/ 870643 w 1404434"/>
                <a:gd name="connsiteY14-606" fmla="*/ 187 h 3558296"/>
                <a:gd name="connsiteX15-607" fmla="*/ 832543 w 1404434"/>
                <a:gd name="connsiteY15-608" fmla="*/ 647887 h 3558296"/>
                <a:gd name="connsiteX16-609" fmla="*/ 908743 w 1404434"/>
                <a:gd name="connsiteY16-610" fmla="*/ 1038412 h 3558296"/>
                <a:gd name="connsiteX17-611" fmla="*/ 937318 w 1404434"/>
                <a:gd name="connsiteY17-612" fmla="*/ 1286062 h 3558296"/>
                <a:gd name="connsiteX18-613" fmla="*/ 1108768 w 1404434"/>
                <a:gd name="connsiteY18-614" fmla="*/ 1152712 h 3558296"/>
                <a:gd name="connsiteX19-615" fmla="*/ 1337368 w 1404434"/>
                <a:gd name="connsiteY19-616" fmla="*/ 1133662 h 3558296"/>
                <a:gd name="connsiteX20-617" fmla="*/ 1089718 w 1404434"/>
                <a:gd name="connsiteY20-618" fmla="*/ 1190812 h 3558296"/>
                <a:gd name="connsiteX21-619" fmla="*/ 880168 w 1404434"/>
                <a:gd name="connsiteY21-620" fmla="*/ 1495612 h 3558296"/>
                <a:gd name="connsiteX22-621" fmla="*/ 823018 w 1404434"/>
                <a:gd name="connsiteY22-622" fmla="*/ 1857562 h 3558296"/>
                <a:gd name="connsiteX23-623" fmla="*/ 975418 w 1404434"/>
                <a:gd name="connsiteY23-624" fmla="*/ 2314762 h 3558296"/>
                <a:gd name="connsiteX24-625" fmla="*/ 899218 w 1404434"/>
                <a:gd name="connsiteY24-626" fmla="*/ 2552887 h 3558296"/>
                <a:gd name="connsiteX25-627" fmla="*/ 1213543 w 1404434"/>
                <a:gd name="connsiteY25-628" fmla="*/ 2495737 h 3558296"/>
                <a:gd name="connsiteX26-629" fmla="*/ 1404043 w 1404434"/>
                <a:gd name="connsiteY26-630" fmla="*/ 2590987 h 3558296"/>
                <a:gd name="connsiteX27-631" fmla="*/ 1165918 w 1404434"/>
                <a:gd name="connsiteY27-632" fmla="*/ 2533837 h 3558296"/>
                <a:gd name="connsiteX28-633" fmla="*/ 832543 w 1404434"/>
                <a:gd name="connsiteY28-634" fmla="*/ 2695762 h 3558296"/>
                <a:gd name="connsiteX29-635" fmla="*/ 689668 w 1404434"/>
                <a:gd name="connsiteY29-636" fmla="*/ 3048187 h 3558296"/>
                <a:gd name="connsiteX30-637" fmla="*/ 918268 w 1404434"/>
                <a:gd name="connsiteY30-638" fmla="*/ 3381562 h 3558296"/>
                <a:gd name="connsiteX31-639" fmla="*/ 1016693 w 1404434"/>
                <a:gd name="connsiteY31-640" fmla="*/ 3543487 h 3558296"/>
                <a:gd name="connsiteX0-641" fmla="*/ 1016693 w 1404434"/>
                <a:gd name="connsiteY0-642" fmla="*/ 3543487 h 3550128"/>
                <a:gd name="connsiteX1-643" fmla="*/ 591243 w 1404434"/>
                <a:gd name="connsiteY1-644" fmla="*/ 3549837 h 3550128"/>
                <a:gd name="connsiteX2-645" fmla="*/ 394393 w 1404434"/>
                <a:gd name="connsiteY2-646" fmla="*/ 3038662 h 3550128"/>
                <a:gd name="connsiteX3-647" fmla="*/ 746818 w 1404434"/>
                <a:gd name="connsiteY3-648" fmla="*/ 2343337 h 3550128"/>
                <a:gd name="connsiteX4-649" fmla="*/ 560128 w 1404434"/>
                <a:gd name="connsiteY4-650" fmla="*/ 1884232 h 3550128"/>
                <a:gd name="connsiteX5-651" fmla="*/ 58 w 1404434"/>
                <a:gd name="connsiteY5-652" fmla="*/ 1832797 h 3550128"/>
                <a:gd name="connsiteX6-653" fmla="*/ 394393 w 1404434"/>
                <a:gd name="connsiteY6-654" fmla="*/ 1705162 h 3550128"/>
                <a:gd name="connsiteX7-655" fmla="*/ 642043 w 1404434"/>
                <a:gd name="connsiteY7-656" fmla="*/ 1838512 h 3550128"/>
                <a:gd name="connsiteX8-657" fmla="*/ 689668 w 1404434"/>
                <a:gd name="connsiteY8-658" fmla="*/ 1609912 h 3550128"/>
                <a:gd name="connsiteX9-659" fmla="*/ 823018 w 1404434"/>
                <a:gd name="connsiteY9-660" fmla="*/ 1295587 h 3550128"/>
                <a:gd name="connsiteX10-661" fmla="*/ 765868 w 1404434"/>
                <a:gd name="connsiteY10-662" fmla="*/ 771712 h 3550128"/>
                <a:gd name="connsiteX11-663" fmla="*/ 537268 w 1404434"/>
                <a:gd name="connsiteY11-664" fmla="*/ 628837 h 3550128"/>
                <a:gd name="connsiteX12-665" fmla="*/ 689668 w 1404434"/>
                <a:gd name="connsiteY12-666" fmla="*/ 628837 h 3550128"/>
                <a:gd name="connsiteX13-667" fmla="*/ 765868 w 1404434"/>
                <a:gd name="connsiteY13-668" fmla="*/ 714562 h 3550128"/>
                <a:gd name="connsiteX14-669" fmla="*/ 870643 w 1404434"/>
                <a:gd name="connsiteY14-670" fmla="*/ 187 h 3550128"/>
                <a:gd name="connsiteX15-671" fmla="*/ 832543 w 1404434"/>
                <a:gd name="connsiteY15-672" fmla="*/ 647887 h 3550128"/>
                <a:gd name="connsiteX16-673" fmla="*/ 908743 w 1404434"/>
                <a:gd name="connsiteY16-674" fmla="*/ 1038412 h 3550128"/>
                <a:gd name="connsiteX17-675" fmla="*/ 937318 w 1404434"/>
                <a:gd name="connsiteY17-676" fmla="*/ 1286062 h 3550128"/>
                <a:gd name="connsiteX18-677" fmla="*/ 1108768 w 1404434"/>
                <a:gd name="connsiteY18-678" fmla="*/ 1152712 h 3550128"/>
                <a:gd name="connsiteX19-679" fmla="*/ 1337368 w 1404434"/>
                <a:gd name="connsiteY19-680" fmla="*/ 1133662 h 3550128"/>
                <a:gd name="connsiteX20-681" fmla="*/ 1089718 w 1404434"/>
                <a:gd name="connsiteY20-682" fmla="*/ 1190812 h 3550128"/>
                <a:gd name="connsiteX21-683" fmla="*/ 880168 w 1404434"/>
                <a:gd name="connsiteY21-684" fmla="*/ 1495612 h 3550128"/>
                <a:gd name="connsiteX22-685" fmla="*/ 823018 w 1404434"/>
                <a:gd name="connsiteY22-686" fmla="*/ 1857562 h 3550128"/>
                <a:gd name="connsiteX23-687" fmla="*/ 975418 w 1404434"/>
                <a:gd name="connsiteY23-688" fmla="*/ 2314762 h 3550128"/>
                <a:gd name="connsiteX24-689" fmla="*/ 899218 w 1404434"/>
                <a:gd name="connsiteY24-690" fmla="*/ 2552887 h 3550128"/>
                <a:gd name="connsiteX25-691" fmla="*/ 1213543 w 1404434"/>
                <a:gd name="connsiteY25-692" fmla="*/ 2495737 h 3550128"/>
                <a:gd name="connsiteX26-693" fmla="*/ 1404043 w 1404434"/>
                <a:gd name="connsiteY26-694" fmla="*/ 2590987 h 3550128"/>
                <a:gd name="connsiteX27-695" fmla="*/ 1165918 w 1404434"/>
                <a:gd name="connsiteY27-696" fmla="*/ 2533837 h 3550128"/>
                <a:gd name="connsiteX28-697" fmla="*/ 832543 w 1404434"/>
                <a:gd name="connsiteY28-698" fmla="*/ 2695762 h 3550128"/>
                <a:gd name="connsiteX29-699" fmla="*/ 689668 w 1404434"/>
                <a:gd name="connsiteY29-700" fmla="*/ 3048187 h 3550128"/>
                <a:gd name="connsiteX30-701" fmla="*/ 918268 w 1404434"/>
                <a:gd name="connsiteY30-702" fmla="*/ 3381562 h 3550128"/>
                <a:gd name="connsiteX31-703" fmla="*/ 1016693 w 1404434"/>
                <a:gd name="connsiteY31-704" fmla="*/ 3543487 h 3550128"/>
                <a:gd name="connsiteX0-705" fmla="*/ 1016693 w 1404434"/>
                <a:gd name="connsiteY0-706" fmla="*/ 3543487 h 3550128"/>
                <a:gd name="connsiteX1-707" fmla="*/ 591243 w 1404434"/>
                <a:gd name="connsiteY1-708" fmla="*/ 3549837 h 3550128"/>
                <a:gd name="connsiteX2-709" fmla="*/ 394393 w 1404434"/>
                <a:gd name="connsiteY2-710" fmla="*/ 3038662 h 3550128"/>
                <a:gd name="connsiteX3-711" fmla="*/ 746818 w 1404434"/>
                <a:gd name="connsiteY3-712" fmla="*/ 2343337 h 3550128"/>
                <a:gd name="connsiteX4-713" fmla="*/ 560128 w 1404434"/>
                <a:gd name="connsiteY4-714" fmla="*/ 1884232 h 3550128"/>
                <a:gd name="connsiteX5-715" fmla="*/ 58 w 1404434"/>
                <a:gd name="connsiteY5-716" fmla="*/ 1832797 h 3550128"/>
                <a:gd name="connsiteX6-717" fmla="*/ 394393 w 1404434"/>
                <a:gd name="connsiteY6-718" fmla="*/ 1705162 h 3550128"/>
                <a:gd name="connsiteX7-719" fmla="*/ 642043 w 1404434"/>
                <a:gd name="connsiteY7-720" fmla="*/ 1838512 h 3550128"/>
                <a:gd name="connsiteX8-721" fmla="*/ 689668 w 1404434"/>
                <a:gd name="connsiteY8-722" fmla="*/ 1609912 h 3550128"/>
                <a:gd name="connsiteX9-723" fmla="*/ 823018 w 1404434"/>
                <a:gd name="connsiteY9-724" fmla="*/ 1295587 h 3550128"/>
                <a:gd name="connsiteX10-725" fmla="*/ 765868 w 1404434"/>
                <a:gd name="connsiteY10-726" fmla="*/ 771712 h 3550128"/>
                <a:gd name="connsiteX11-727" fmla="*/ 537268 w 1404434"/>
                <a:gd name="connsiteY11-728" fmla="*/ 628837 h 3550128"/>
                <a:gd name="connsiteX12-729" fmla="*/ 689668 w 1404434"/>
                <a:gd name="connsiteY12-730" fmla="*/ 628837 h 3550128"/>
                <a:gd name="connsiteX13-731" fmla="*/ 765868 w 1404434"/>
                <a:gd name="connsiteY13-732" fmla="*/ 714562 h 3550128"/>
                <a:gd name="connsiteX14-733" fmla="*/ 870643 w 1404434"/>
                <a:gd name="connsiteY14-734" fmla="*/ 187 h 3550128"/>
                <a:gd name="connsiteX15-735" fmla="*/ 832543 w 1404434"/>
                <a:gd name="connsiteY15-736" fmla="*/ 647887 h 3550128"/>
                <a:gd name="connsiteX16-737" fmla="*/ 908743 w 1404434"/>
                <a:gd name="connsiteY16-738" fmla="*/ 1038412 h 3550128"/>
                <a:gd name="connsiteX17-739" fmla="*/ 937318 w 1404434"/>
                <a:gd name="connsiteY17-740" fmla="*/ 1286062 h 3550128"/>
                <a:gd name="connsiteX18-741" fmla="*/ 1108768 w 1404434"/>
                <a:gd name="connsiteY18-742" fmla="*/ 1152712 h 3550128"/>
                <a:gd name="connsiteX19-743" fmla="*/ 1337368 w 1404434"/>
                <a:gd name="connsiteY19-744" fmla="*/ 1133662 h 3550128"/>
                <a:gd name="connsiteX20-745" fmla="*/ 1089718 w 1404434"/>
                <a:gd name="connsiteY20-746" fmla="*/ 1190812 h 3550128"/>
                <a:gd name="connsiteX21-747" fmla="*/ 880168 w 1404434"/>
                <a:gd name="connsiteY21-748" fmla="*/ 1495612 h 3550128"/>
                <a:gd name="connsiteX22-749" fmla="*/ 823018 w 1404434"/>
                <a:gd name="connsiteY22-750" fmla="*/ 1857562 h 3550128"/>
                <a:gd name="connsiteX23-751" fmla="*/ 975418 w 1404434"/>
                <a:gd name="connsiteY23-752" fmla="*/ 2314762 h 3550128"/>
                <a:gd name="connsiteX24-753" fmla="*/ 899218 w 1404434"/>
                <a:gd name="connsiteY24-754" fmla="*/ 2552887 h 3550128"/>
                <a:gd name="connsiteX25-755" fmla="*/ 1213543 w 1404434"/>
                <a:gd name="connsiteY25-756" fmla="*/ 2495737 h 3550128"/>
                <a:gd name="connsiteX26-757" fmla="*/ 1404043 w 1404434"/>
                <a:gd name="connsiteY26-758" fmla="*/ 2590987 h 3550128"/>
                <a:gd name="connsiteX27-759" fmla="*/ 1165918 w 1404434"/>
                <a:gd name="connsiteY27-760" fmla="*/ 2533837 h 3550128"/>
                <a:gd name="connsiteX28-761" fmla="*/ 832543 w 1404434"/>
                <a:gd name="connsiteY28-762" fmla="*/ 2695762 h 3550128"/>
                <a:gd name="connsiteX29-763" fmla="*/ 689668 w 1404434"/>
                <a:gd name="connsiteY29-764" fmla="*/ 3048187 h 3550128"/>
                <a:gd name="connsiteX30-765" fmla="*/ 918268 w 1404434"/>
                <a:gd name="connsiteY30-766" fmla="*/ 3381562 h 3550128"/>
                <a:gd name="connsiteX31-767" fmla="*/ 1016693 w 1404434"/>
                <a:gd name="connsiteY31-768" fmla="*/ 3543487 h 3550128"/>
                <a:gd name="connsiteX0-769" fmla="*/ 1016693 w 1404434"/>
                <a:gd name="connsiteY0-770" fmla="*/ 3543487 h 3550128"/>
                <a:gd name="connsiteX1-771" fmla="*/ 591243 w 1404434"/>
                <a:gd name="connsiteY1-772" fmla="*/ 3549837 h 3550128"/>
                <a:gd name="connsiteX2-773" fmla="*/ 394393 w 1404434"/>
                <a:gd name="connsiteY2-774" fmla="*/ 3038662 h 3550128"/>
                <a:gd name="connsiteX3-775" fmla="*/ 746818 w 1404434"/>
                <a:gd name="connsiteY3-776" fmla="*/ 2343337 h 3550128"/>
                <a:gd name="connsiteX4-777" fmla="*/ 560128 w 1404434"/>
                <a:gd name="connsiteY4-778" fmla="*/ 1884232 h 3550128"/>
                <a:gd name="connsiteX5-779" fmla="*/ 58 w 1404434"/>
                <a:gd name="connsiteY5-780" fmla="*/ 1832797 h 3550128"/>
                <a:gd name="connsiteX6-781" fmla="*/ 394393 w 1404434"/>
                <a:gd name="connsiteY6-782" fmla="*/ 1705162 h 3550128"/>
                <a:gd name="connsiteX7-783" fmla="*/ 642043 w 1404434"/>
                <a:gd name="connsiteY7-784" fmla="*/ 1838512 h 3550128"/>
                <a:gd name="connsiteX8-785" fmla="*/ 689668 w 1404434"/>
                <a:gd name="connsiteY8-786" fmla="*/ 1609912 h 3550128"/>
                <a:gd name="connsiteX9-787" fmla="*/ 823018 w 1404434"/>
                <a:gd name="connsiteY9-788" fmla="*/ 1295587 h 3550128"/>
                <a:gd name="connsiteX10-789" fmla="*/ 765868 w 1404434"/>
                <a:gd name="connsiteY10-790" fmla="*/ 771712 h 3550128"/>
                <a:gd name="connsiteX11-791" fmla="*/ 537268 w 1404434"/>
                <a:gd name="connsiteY11-792" fmla="*/ 628837 h 3550128"/>
                <a:gd name="connsiteX12-793" fmla="*/ 689668 w 1404434"/>
                <a:gd name="connsiteY12-794" fmla="*/ 628837 h 3550128"/>
                <a:gd name="connsiteX13-795" fmla="*/ 765868 w 1404434"/>
                <a:gd name="connsiteY13-796" fmla="*/ 714562 h 3550128"/>
                <a:gd name="connsiteX14-797" fmla="*/ 870643 w 1404434"/>
                <a:gd name="connsiteY14-798" fmla="*/ 187 h 3550128"/>
                <a:gd name="connsiteX15-799" fmla="*/ 832543 w 1404434"/>
                <a:gd name="connsiteY15-800" fmla="*/ 647887 h 3550128"/>
                <a:gd name="connsiteX16-801" fmla="*/ 908743 w 1404434"/>
                <a:gd name="connsiteY16-802" fmla="*/ 1038412 h 3550128"/>
                <a:gd name="connsiteX17-803" fmla="*/ 937318 w 1404434"/>
                <a:gd name="connsiteY17-804" fmla="*/ 1286062 h 3550128"/>
                <a:gd name="connsiteX18-805" fmla="*/ 1108768 w 1404434"/>
                <a:gd name="connsiteY18-806" fmla="*/ 1152712 h 3550128"/>
                <a:gd name="connsiteX19-807" fmla="*/ 1337368 w 1404434"/>
                <a:gd name="connsiteY19-808" fmla="*/ 1133662 h 3550128"/>
                <a:gd name="connsiteX20-809" fmla="*/ 1089718 w 1404434"/>
                <a:gd name="connsiteY20-810" fmla="*/ 1190812 h 3550128"/>
                <a:gd name="connsiteX21-811" fmla="*/ 880168 w 1404434"/>
                <a:gd name="connsiteY21-812" fmla="*/ 1495612 h 3550128"/>
                <a:gd name="connsiteX22-813" fmla="*/ 823018 w 1404434"/>
                <a:gd name="connsiteY22-814" fmla="*/ 1857562 h 3550128"/>
                <a:gd name="connsiteX23-815" fmla="*/ 975418 w 1404434"/>
                <a:gd name="connsiteY23-816" fmla="*/ 2314762 h 3550128"/>
                <a:gd name="connsiteX24-817" fmla="*/ 899218 w 1404434"/>
                <a:gd name="connsiteY24-818" fmla="*/ 2552887 h 3550128"/>
                <a:gd name="connsiteX25-819" fmla="*/ 1213543 w 1404434"/>
                <a:gd name="connsiteY25-820" fmla="*/ 2495737 h 3550128"/>
                <a:gd name="connsiteX26-821" fmla="*/ 1404043 w 1404434"/>
                <a:gd name="connsiteY26-822" fmla="*/ 2590987 h 3550128"/>
                <a:gd name="connsiteX27-823" fmla="*/ 1165918 w 1404434"/>
                <a:gd name="connsiteY27-824" fmla="*/ 2533837 h 3550128"/>
                <a:gd name="connsiteX28-825" fmla="*/ 832543 w 1404434"/>
                <a:gd name="connsiteY28-826" fmla="*/ 2695762 h 3550128"/>
                <a:gd name="connsiteX29-827" fmla="*/ 689668 w 1404434"/>
                <a:gd name="connsiteY29-828" fmla="*/ 3048187 h 3550128"/>
                <a:gd name="connsiteX30-829" fmla="*/ 918268 w 1404434"/>
                <a:gd name="connsiteY30-830" fmla="*/ 3381562 h 3550128"/>
                <a:gd name="connsiteX31-831" fmla="*/ 1016693 w 1404434"/>
                <a:gd name="connsiteY31-832" fmla="*/ 3543487 h 3550128"/>
                <a:gd name="connsiteX0-833" fmla="*/ 1016693 w 1404434"/>
                <a:gd name="connsiteY0-834" fmla="*/ 3543487 h 3550128"/>
                <a:gd name="connsiteX1-835" fmla="*/ 591243 w 1404434"/>
                <a:gd name="connsiteY1-836" fmla="*/ 3549837 h 3550128"/>
                <a:gd name="connsiteX2-837" fmla="*/ 394393 w 1404434"/>
                <a:gd name="connsiteY2-838" fmla="*/ 3038662 h 3550128"/>
                <a:gd name="connsiteX3-839" fmla="*/ 746818 w 1404434"/>
                <a:gd name="connsiteY3-840" fmla="*/ 2343337 h 3550128"/>
                <a:gd name="connsiteX4-841" fmla="*/ 560128 w 1404434"/>
                <a:gd name="connsiteY4-842" fmla="*/ 1884232 h 3550128"/>
                <a:gd name="connsiteX5-843" fmla="*/ 58 w 1404434"/>
                <a:gd name="connsiteY5-844" fmla="*/ 1832797 h 3550128"/>
                <a:gd name="connsiteX6-845" fmla="*/ 394393 w 1404434"/>
                <a:gd name="connsiteY6-846" fmla="*/ 1705162 h 3550128"/>
                <a:gd name="connsiteX7-847" fmla="*/ 642043 w 1404434"/>
                <a:gd name="connsiteY7-848" fmla="*/ 1838512 h 3550128"/>
                <a:gd name="connsiteX8-849" fmla="*/ 689668 w 1404434"/>
                <a:gd name="connsiteY8-850" fmla="*/ 1609912 h 3550128"/>
                <a:gd name="connsiteX9-851" fmla="*/ 823018 w 1404434"/>
                <a:gd name="connsiteY9-852" fmla="*/ 1295587 h 3550128"/>
                <a:gd name="connsiteX10-853" fmla="*/ 765868 w 1404434"/>
                <a:gd name="connsiteY10-854" fmla="*/ 771712 h 3550128"/>
                <a:gd name="connsiteX11-855" fmla="*/ 537268 w 1404434"/>
                <a:gd name="connsiteY11-856" fmla="*/ 628837 h 3550128"/>
                <a:gd name="connsiteX12-857" fmla="*/ 689668 w 1404434"/>
                <a:gd name="connsiteY12-858" fmla="*/ 628837 h 3550128"/>
                <a:gd name="connsiteX13-859" fmla="*/ 765868 w 1404434"/>
                <a:gd name="connsiteY13-860" fmla="*/ 714562 h 3550128"/>
                <a:gd name="connsiteX14-861" fmla="*/ 870643 w 1404434"/>
                <a:gd name="connsiteY14-862" fmla="*/ 187 h 3550128"/>
                <a:gd name="connsiteX15-863" fmla="*/ 832543 w 1404434"/>
                <a:gd name="connsiteY15-864" fmla="*/ 647887 h 3550128"/>
                <a:gd name="connsiteX16-865" fmla="*/ 908743 w 1404434"/>
                <a:gd name="connsiteY16-866" fmla="*/ 1038412 h 3550128"/>
                <a:gd name="connsiteX17-867" fmla="*/ 937318 w 1404434"/>
                <a:gd name="connsiteY17-868" fmla="*/ 1286062 h 3550128"/>
                <a:gd name="connsiteX18-869" fmla="*/ 1108768 w 1404434"/>
                <a:gd name="connsiteY18-870" fmla="*/ 1152712 h 3550128"/>
                <a:gd name="connsiteX19-871" fmla="*/ 1337368 w 1404434"/>
                <a:gd name="connsiteY19-872" fmla="*/ 1133662 h 3550128"/>
                <a:gd name="connsiteX20-873" fmla="*/ 1089718 w 1404434"/>
                <a:gd name="connsiteY20-874" fmla="*/ 1190812 h 3550128"/>
                <a:gd name="connsiteX21-875" fmla="*/ 880168 w 1404434"/>
                <a:gd name="connsiteY21-876" fmla="*/ 1495612 h 3550128"/>
                <a:gd name="connsiteX22-877" fmla="*/ 823018 w 1404434"/>
                <a:gd name="connsiteY22-878" fmla="*/ 1857562 h 3550128"/>
                <a:gd name="connsiteX23-879" fmla="*/ 975418 w 1404434"/>
                <a:gd name="connsiteY23-880" fmla="*/ 2314762 h 3550128"/>
                <a:gd name="connsiteX24-881" fmla="*/ 899218 w 1404434"/>
                <a:gd name="connsiteY24-882" fmla="*/ 2552887 h 3550128"/>
                <a:gd name="connsiteX25-883" fmla="*/ 1213543 w 1404434"/>
                <a:gd name="connsiteY25-884" fmla="*/ 2495737 h 3550128"/>
                <a:gd name="connsiteX26-885" fmla="*/ 1404043 w 1404434"/>
                <a:gd name="connsiteY26-886" fmla="*/ 2590987 h 3550128"/>
                <a:gd name="connsiteX27-887" fmla="*/ 1165918 w 1404434"/>
                <a:gd name="connsiteY27-888" fmla="*/ 2533837 h 3550128"/>
                <a:gd name="connsiteX28-889" fmla="*/ 832543 w 1404434"/>
                <a:gd name="connsiteY28-890" fmla="*/ 2695762 h 3550128"/>
                <a:gd name="connsiteX29-891" fmla="*/ 689668 w 1404434"/>
                <a:gd name="connsiteY29-892" fmla="*/ 3048187 h 3550128"/>
                <a:gd name="connsiteX30-893" fmla="*/ 918268 w 1404434"/>
                <a:gd name="connsiteY30-894" fmla="*/ 3381562 h 3550128"/>
                <a:gd name="connsiteX31-895" fmla="*/ 1016693 w 1404434"/>
                <a:gd name="connsiteY31-896" fmla="*/ 3543487 h 3550128"/>
                <a:gd name="connsiteX0-897" fmla="*/ 1016693 w 1404434"/>
                <a:gd name="connsiteY0-898" fmla="*/ 3543487 h 3550128"/>
                <a:gd name="connsiteX1-899" fmla="*/ 591243 w 1404434"/>
                <a:gd name="connsiteY1-900" fmla="*/ 3549837 h 3550128"/>
                <a:gd name="connsiteX2-901" fmla="*/ 394393 w 1404434"/>
                <a:gd name="connsiteY2-902" fmla="*/ 3038662 h 3550128"/>
                <a:gd name="connsiteX3-903" fmla="*/ 746818 w 1404434"/>
                <a:gd name="connsiteY3-904" fmla="*/ 2343337 h 3550128"/>
                <a:gd name="connsiteX4-905" fmla="*/ 560128 w 1404434"/>
                <a:gd name="connsiteY4-906" fmla="*/ 1884232 h 3550128"/>
                <a:gd name="connsiteX5-907" fmla="*/ 58 w 1404434"/>
                <a:gd name="connsiteY5-908" fmla="*/ 1832797 h 3550128"/>
                <a:gd name="connsiteX6-909" fmla="*/ 394393 w 1404434"/>
                <a:gd name="connsiteY6-910" fmla="*/ 1705162 h 3550128"/>
                <a:gd name="connsiteX7-911" fmla="*/ 642043 w 1404434"/>
                <a:gd name="connsiteY7-912" fmla="*/ 1838512 h 3550128"/>
                <a:gd name="connsiteX8-913" fmla="*/ 689668 w 1404434"/>
                <a:gd name="connsiteY8-914" fmla="*/ 1609912 h 3550128"/>
                <a:gd name="connsiteX9-915" fmla="*/ 823018 w 1404434"/>
                <a:gd name="connsiteY9-916" fmla="*/ 1295587 h 3550128"/>
                <a:gd name="connsiteX10-917" fmla="*/ 765868 w 1404434"/>
                <a:gd name="connsiteY10-918" fmla="*/ 771712 h 3550128"/>
                <a:gd name="connsiteX11-919" fmla="*/ 537268 w 1404434"/>
                <a:gd name="connsiteY11-920" fmla="*/ 628837 h 3550128"/>
                <a:gd name="connsiteX12-921" fmla="*/ 689668 w 1404434"/>
                <a:gd name="connsiteY12-922" fmla="*/ 628837 h 3550128"/>
                <a:gd name="connsiteX13-923" fmla="*/ 765868 w 1404434"/>
                <a:gd name="connsiteY13-924" fmla="*/ 714562 h 3550128"/>
                <a:gd name="connsiteX14-925" fmla="*/ 870643 w 1404434"/>
                <a:gd name="connsiteY14-926" fmla="*/ 187 h 3550128"/>
                <a:gd name="connsiteX15-927" fmla="*/ 832543 w 1404434"/>
                <a:gd name="connsiteY15-928" fmla="*/ 647887 h 3550128"/>
                <a:gd name="connsiteX16-929" fmla="*/ 908743 w 1404434"/>
                <a:gd name="connsiteY16-930" fmla="*/ 1038412 h 3550128"/>
                <a:gd name="connsiteX17-931" fmla="*/ 937318 w 1404434"/>
                <a:gd name="connsiteY17-932" fmla="*/ 1286062 h 3550128"/>
                <a:gd name="connsiteX18-933" fmla="*/ 1108768 w 1404434"/>
                <a:gd name="connsiteY18-934" fmla="*/ 1152712 h 3550128"/>
                <a:gd name="connsiteX19-935" fmla="*/ 1337368 w 1404434"/>
                <a:gd name="connsiteY19-936" fmla="*/ 1133662 h 3550128"/>
                <a:gd name="connsiteX20-937" fmla="*/ 1089718 w 1404434"/>
                <a:gd name="connsiteY20-938" fmla="*/ 1190812 h 3550128"/>
                <a:gd name="connsiteX21-939" fmla="*/ 880168 w 1404434"/>
                <a:gd name="connsiteY21-940" fmla="*/ 1495612 h 3550128"/>
                <a:gd name="connsiteX22-941" fmla="*/ 823018 w 1404434"/>
                <a:gd name="connsiteY22-942" fmla="*/ 1857562 h 3550128"/>
                <a:gd name="connsiteX23-943" fmla="*/ 975418 w 1404434"/>
                <a:gd name="connsiteY23-944" fmla="*/ 2314762 h 3550128"/>
                <a:gd name="connsiteX24-945" fmla="*/ 899218 w 1404434"/>
                <a:gd name="connsiteY24-946" fmla="*/ 2552887 h 3550128"/>
                <a:gd name="connsiteX25-947" fmla="*/ 1213543 w 1404434"/>
                <a:gd name="connsiteY25-948" fmla="*/ 2495737 h 3550128"/>
                <a:gd name="connsiteX26-949" fmla="*/ 1404043 w 1404434"/>
                <a:gd name="connsiteY26-950" fmla="*/ 2590987 h 3550128"/>
                <a:gd name="connsiteX27-951" fmla="*/ 1165918 w 1404434"/>
                <a:gd name="connsiteY27-952" fmla="*/ 2533837 h 3550128"/>
                <a:gd name="connsiteX28-953" fmla="*/ 832543 w 1404434"/>
                <a:gd name="connsiteY28-954" fmla="*/ 2695762 h 3550128"/>
                <a:gd name="connsiteX29-955" fmla="*/ 689668 w 1404434"/>
                <a:gd name="connsiteY29-956" fmla="*/ 3048187 h 3550128"/>
                <a:gd name="connsiteX30-957" fmla="*/ 918268 w 1404434"/>
                <a:gd name="connsiteY30-958" fmla="*/ 3381562 h 3550128"/>
                <a:gd name="connsiteX31-959" fmla="*/ 1016693 w 1404434"/>
                <a:gd name="connsiteY31-960" fmla="*/ 3543487 h 3550128"/>
                <a:gd name="connsiteX0-961" fmla="*/ 1016693 w 1404434"/>
                <a:gd name="connsiteY0-962" fmla="*/ 3543487 h 3550128"/>
                <a:gd name="connsiteX1-963" fmla="*/ 591243 w 1404434"/>
                <a:gd name="connsiteY1-964" fmla="*/ 3549837 h 3550128"/>
                <a:gd name="connsiteX2-965" fmla="*/ 394393 w 1404434"/>
                <a:gd name="connsiteY2-966" fmla="*/ 3038662 h 3550128"/>
                <a:gd name="connsiteX3-967" fmla="*/ 746818 w 1404434"/>
                <a:gd name="connsiteY3-968" fmla="*/ 2343337 h 3550128"/>
                <a:gd name="connsiteX4-969" fmla="*/ 560128 w 1404434"/>
                <a:gd name="connsiteY4-970" fmla="*/ 1884232 h 3550128"/>
                <a:gd name="connsiteX5-971" fmla="*/ 58 w 1404434"/>
                <a:gd name="connsiteY5-972" fmla="*/ 1832797 h 3550128"/>
                <a:gd name="connsiteX6-973" fmla="*/ 394393 w 1404434"/>
                <a:gd name="connsiteY6-974" fmla="*/ 1705162 h 3550128"/>
                <a:gd name="connsiteX7-975" fmla="*/ 642043 w 1404434"/>
                <a:gd name="connsiteY7-976" fmla="*/ 1838512 h 3550128"/>
                <a:gd name="connsiteX8-977" fmla="*/ 689668 w 1404434"/>
                <a:gd name="connsiteY8-978" fmla="*/ 1609912 h 3550128"/>
                <a:gd name="connsiteX9-979" fmla="*/ 823018 w 1404434"/>
                <a:gd name="connsiteY9-980" fmla="*/ 1295587 h 3550128"/>
                <a:gd name="connsiteX10-981" fmla="*/ 765868 w 1404434"/>
                <a:gd name="connsiteY10-982" fmla="*/ 771712 h 3550128"/>
                <a:gd name="connsiteX11-983" fmla="*/ 537268 w 1404434"/>
                <a:gd name="connsiteY11-984" fmla="*/ 628837 h 3550128"/>
                <a:gd name="connsiteX12-985" fmla="*/ 689668 w 1404434"/>
                <a:gd name="connsiteY12-986" fmla="*/ 628837 h 3550128"/>
                <a:gd name="connsiteX13-987" fmla="*/ 765868 w 1404434"/>
                <a:gd name="connsiteY13-988" fmla="*/ 714562 h 3550128"/>
                <a:gd name="connsiteX14-989" fmla="*/ 870643 w 1404434"/>
                <a:gd name="connsiteY14-990" fmla="*/ 187 h 3550128"/>
                <a:gd name="connsiteX15-991" fmla="*/ 832543 w 1404434"/>
                <a:gd name="connsiteY15-992" fmla="*/ 647887 h 3550128"/>
                <a:gd name="connsiteX16-993" fmla="*/ 908743 w 1404434"/>
                <a:gd name="connsiteY16-994" fmla="*/ 1038412 h 3550128"/>
                <a:gd name="connsiteX17-995" fmla="*/ 937318 w 1404434"/>
                <a:gd name="connsiteY17-996" fmla="*/ 1286062 h 3550128"/>
                <a:gd name="connsiteX18-997" fmla="*/ 1108768 w 1404434"/>
                <a:gd name="connsiteY18-998" fmla="*/ 1152712 h 3550128"/>
                <a:gd name="connsiteX19-999" fmla="*/ 1337368 w 1404434"/>
                <a:gd name="connsiteY19-1000" fmla="*/ 1133662 h 3550128"/>
                <a:gd name="connsiteX20-1001" fmla="*/ 1089718 w 1404434"/>
                <a:gd name="connsiteY20-1002" fmla="*/ 1190812 h 3550128"/>
                <a:gd name="connsiteX21-1003" fmla="*/ 880168 w 1404434"/>
                <a:gd name="connsiteY21-1004" fmla="*/ 1495612 h 3550128"/>
                <a:gd name="connsiteX22-1005" fmla="*/ 823018 w 1404434"/>
                <a:gd name="connsiteY22-1006" fmla="*/ 1857562 h 3550128"/>
                <a:gd name="connsiteX23-1007" fmla="*/ 975418 w 1404434"/>
                <a:gd name="connsiteY23-1008" fmla="*/ 2314762 h 3550128"/>
                <a:gd name="connsiteX24-1009" fmla="*/ 899218 w 1404434"/>
                <a:gd name="connsiteY24-1010" fmla="*/ 2552887 h 3550128"/>
                <a:gd name="connsiteX25-1011" fmla="*/ 1213543 w 1404434"/>
                <a:gd name="connsiteY25-1012" fmla="*/ 2495737 h 3550128"/>
                <a:gd name="connsiteX26-1013" fmla="*/ 1404043 w 1404434"/>
                <a:gd name="connsiteY26-1014" fmla="*/ 2590987 h 3550128"/>
                <a:gd name="connsiteX27-1015" fmla="*/ 1165918 w 1404434"/>
                <a:gd name="connsiteY27-1016" fmla="*/ 2533837 h 3550128"/>
                <a:gd name="connsiteX28-1017" fmla="*/ 832543 w 1404434"/>
                <a:gd name="connsiteY28-1018" fmla="*/ 2695762 h 3550128"/>
                <a:gd name="connsiteX29-1019" fmla="*/ 689668 w 1404434"/>
                <a:gd name="connsiteY29-1020" fmla="*/ 3048187 h 3550128"/>
                <a:gd name="connsiteX30-1021" fmla="*/ 918268 w 1404434"/>
                <a:gd name="connsiteY30-1022" fmla="*/ 3381562 h 3550128"/>
                <a:gd name="connsiteX31-1023" fmla="*/ 1016693 w 1404434"/>
                <a:gd name="connsiteY31-1024" fmla="*/ 3543487 h 3550128"/>
                <a:gd name="connsiteX0-1025" fmla="*/ 1016693 w 1404434"/>
                <a:gd name="connsiteY0-1026" fmla="*/ 3543487 h 3550128"/>
                <a:gd name="connsiteX1-1027" fmla="*/ 591243 w 1404434"/>
                <a:gd name="connsiteY1-1028" fmla="*/ 3549837 h 3550128"/>
                <a:gd name="connsiteX2-1029" fmla="*/ 394393 w 1404434"/>
                <a:gd name="connsiteY2-1030" fmla="*/ 3038662 h 3550128"/>
                <a:gd name="connsiteX3-1031" fmla="*/ 746818 w 1404434"/>
                <a:gd name="connsiteY3-1032" fmla="*/ 2343337 h 3550128"/>
                <a:gd name="connsiteX4-1033" fmla="*/ 560128 w 1404434"/>
                <a:gd name="connsiteY4-1034" fmla="*/ 1884232 h 3550128"/>
                <a:gd name="connsiteX5-1035" fmla="*/ 58 w 1404434"/>
                <a:gd name="connsiteY5-1036" fmla="*/ 1832797 h 3550128"/>
                <a:gd name="connsiteX6-1037" fmla="*/ 394393 w 1404434"/>
                <a:gd name="connsiteY6-1038" fmla="*/ 1705162 h 3550128"/>
                <a:gd name="connsiteX7-1039" fmla="*/ 642043 w 1404434"/>
                <a:gd name="connsiteY7-1040" fmla="*/ 1838512 h 3550128"/>
                <a:gd name="connsiteX8-1041" fmla="*/ 689668 w 1404434"/>
                <a:gd name="connsiteY8-1042" fmla="*/ 1609912 h 3550128"/>
                <a:gd name="connsiteX9-1043" fmla="*/ 823018 w 1404434"/>
                <a:gd name="connsiteY9-1044" fmla="*/ 1295587 h 3550128"/>
                <a:gd name="connsiteX10-1045" fmla="*/ 765868 w 1404434"/>
                <a:gd name="connsiteY10-1046" fmla="*/ 771712 h 3550128"/>
                <a:gd name="connsiteX11-1047" fmla="*/ 537268 w 1404434"/>
                <a:gd name="connsiteY11-1048" fmla="*/ 628837 h 3550128"/>
                <a:gd name="connsiteX12-1049" fmla="*/ 689668 w 1404434"/>
                <a:gd name="connsiteY12-1050" fmla="*/ 628837 h 3550128"/>
                <a:gd name="connsiteX13-1051" fmla="*/ 765868 w 1404434"/>
                <a:gd name="connsiteY13-1052" fmla="*/ 714562 h 3550128"/>
                <a:gd name="connsiteX14-1053" fmla="*/ 870643 w 1404434"/>
                <a:gd name="connsiteY14-1054" fmla="*/ 187 h 3550128"/>
                <a:gd name="connsiteX15-1055" fmla="*/ 832543 w 1404434"/>
                <a:gd name="connsiteY15-1056" fmla="*/ 647887 h 3550128"/>
                <a:gd name="connsiteX16-1057" fmla="*/ 908743 w 1404434"/>
                <a:gd name="connsiteY16-1058" fmla="*/ 1038412 h 3550128"/>
                <a:gd name="connsiteX17-1059" fmla="*/ 937318 w 1404434"/>
                <a:gd name="connsiteY17-1060" fmla="*/ 1286062 h 3550128"/>
                <a:gd name="connsiteX18-1061" fmla="*/ 1108768 w 1404434"/>
                <a:gd name="connsiteY18-1062" fmla="*/ 1152712 h 3550128"/>
                <a:gd name="connsiteX19-1063" fmla="*/ 1337368 w 1404434"/>
                <a:gd name="connsiteY19-1064" fmla="*/ 1133662 h 3550128"/>
                <a:gd name="connsiteX20-1065" fmla="*/ 1089718 w 1404434"/>
                <a:gd name="connsiteY20-1066" fmla="*/ 1190812 h 3550128"/>
                <a:gd name="connsiteX21-1067" fmla="*/ 880168 w 1404434"/>
                <a:gd name="connsiteY21-1068" fmla="*/ 1495612 h 3550128"/>
                <a:gd name="connsiteX22-1069" fmla="*/ 823018 w 1404434"/>
                <a:gd name="connsiteY22-1070" fmla="*/ 1857562 h 3550128"/>
                <a:gd name="connsiteX23-1071" fmla="*/ 975418 w 1404434"/>
                <a:gd name="connsiteY23-1072" fmla="*/ 2314762 h 3550128"/>
                <a:gd name="connsiteX24-1073" fmla="*/ 899218 w 1404434"/>
                <a:gd name="connsiteY24-1074" fmla="*/ 2552887 h 3550128"/>
                <a:gd name="connsiteX25-1075" fmla="*/ 1213543 w 1404434"/>
                <a:gd name="connsiteY25-1076" fmla="*/ 2495737 h 3550128"/>
                <a:gd name="connsiteX26-1077" fmla="*/ 1404043 w 1404434"/>
                <a:gd name="connsiteY26-1078" fmla="*/ 2590987 h 3550128"/>
                <a:gd name="connsiteX27-1079" fmla="*/ 1165918 w 1404434"/>
                <a:gd name="connsiteY27-1080" fmla="*/ 2533837 h 3550128"/>
                <a:gd name="connsiteX28-1081" fmla="*/ 832543 w 1404434"/>
                <a:gd name="connsiteY28-1082" fmla="*/ 2695762 h 3550128"/>
                <a:gd name="connsiteX29-1083" fmla="*/ 689668 w 1404434"/>
                <a:gd name="connsiteY29-1084" fmla="*/ 3048187 h 3550128"/>
                <a:gd name="connsiteX30-1085" fmla="*/ 918268 w 1404434"/>
                <a:gd name="connsiteY30-1086" fmla="*/ 3381562 h 3550128"/>
                <a:gd name="connsiteX31-1087" fmla="*/ 1016693 w 1404434"/>
                <a:gd name="connsiteY31-1088" fmla="*/ 3543487 h 3550128"/>
                <a:gd name="connsiteX0-1089" fmla="*/ 1016693 w 1404434"/>
                <a:gd name="connsiteY0-1090" fmla="*/ 3543487 h 3550128"/>
                <a:gd name="connsiteX1-1091" fmla="*/ 591243 w 1404434"/>
                <a:gd name="connsiteY1-1092" fmla="*/ 3549837 h 3550128"/>
                <a:gd name="connsiteX2-1093" fmla="*/ 394393 w 1404434"/>
                <a:gd name="connsiteY2-1094" fmla="*/ 3038662 h 3550128"/>
                <a:gd name="connsiteX3-1095" fmla="*/ 746818 w 1404434"/>
                <a:gd name="connsiteY3-1096" fmla="*/ 2343337 h 3550128"/>
                <a:gd name="connsiteX4-1097" fmla="*/ 560128 w 1404434"/>
                <a:gd name="connsiteY4-1098" fmla="*/ 1884232 h 3550128"/>
                <a:gd name="connsiteX5-1099" fmla="*/ 58 w 1404434"/>
                <a:gd name="connsiteY5-1100" fmla="*/ 1832797 h 3550128"/>
                <a:gd name="connsiteX6-1101" fmla="*/ 394393 w 1404434"/>
                <a:gd name="connsiteY6-1102" fmla="*/ 1705162 h 3550128"/>
                <a:gd name="connsiteX7-1103" fmla="*/ 642043 w 1404434"/>
                <a:gd name="connsiteY7-1104" fmla="*/ 1838512 h 3550128"/>
                <a:gd name="connsiteX8-1105" fmla="*/ 689668 w 1404434"/>
                <a:gd name="connsiteY8-1106" fmla="*/ 1609912 h 3550128"/>
                <a:gd name="connsiteX9-1107" fmla="*/ 823018 w 1404434"/>
                <a:gd name="connsiteY9-1108" fmla="*/ 1295587 h 3550128"/>
                <a:gd name="connsiteX10-1109" fmla="*/ 765868 w 1404434"/>
                <a:gd name="connsiteY10-1110" fmla="*/ 771712 h 3550128"/>
                <a:gd name="connsiteX11-1111" fmla="*/ 537268 w 1404434"/>
                <a:gd name="connsiteY11-1112" fmla="*/ 628837 h 3550128"/>
                <a:gd name="connsiteX12-1113" fmla="*/ 689668 w 1404434"/>
                <a:gd name="connsiteY12-1114" fmla="*/ 628837 h 3550128"/>
                <a:gd name="connsiteX13-1115" fmla="*/ 765868 w 1404434"/>
                <a:gd name="connsiteY13-1116" fmla="*/ 714562 h 3550128"/>
                <a:gd name="connsiteX14-1117" fmla="*/ 870643 w 1404434"/>
                <a:gd name="connsiteY14-1118" fmla="*/ 187 h 3550128"/>
                <a:gd name="connsiteX15-1119" fmla="*/ 832543 w 1404434"/>
                <a:gd name="connsiteY15-1120" fmla="*/ 647887 h 3550128"/>
                <a:gd name="connsiteX16-1121" fmla="*/ 908743 w 1404434"/>
                <a:gd name="connsiteY16-1122" fmla="*/ 1038412 h 3550128"/>
                <a:gd name="connsiteX17-1123" fmla="*/ 937318 w 1404434"/>
                <a:gd name="connsiteY17-1124" fmla="*/ 1286062 h 3550128"/>
                <a:gd name="connsiteX18-1125" fmla="*/ 1108768 w 1404434"/>
                <a:gd name="connsiteY18-1126" fmla="*/ 1152712 h 3550128"/>
                <a:gd name="connsiteX19-1127" fmla="*/ 1337368 w 1404434"/>
                <a:gd name="connsiteY19-1128" fmla="*/ 1133662 h 3550128"/>
                <a:gd name="connsiteX20-1129" fmla="*/ 1089718 w 1404434"/>
                <a:gd name="connsiteY20-1130" fmla="*/ 1190812 h 3550128"/>
                <a:gd name="connsiteX21-1131" fmla="*/ 880168 w 1404434"/>
                <a:gd name="connsiteY21-1132" fmla="*/ 1495612 h 3550128"/>
                <a:gd name="connsiteX22-1133" fmla="*/ 823018 w 1404434"/>
                <a:gd name="connsiteY22-1134" fmla="*/ 1857562 h 3550128"/>
                <a:gd name="connsiteX23-1135" fmla="*/ 975418 w 1404434"/>
                <a:gd name="connsiteY23-1136" fmla="*/ 2314762 h 3550128"/>
                <a:gd name="connsiteX24-1137" fmla="*/ 899218 w 1404434"/>
                <a:gd name="connsiteY24-1138" fmla="*/ 2552887 h 3550128"/>
                <a:gd name="connsiteX25-1139" fmla="*/ 1213543 w 1404434"/>
                <a:gd name="connsiteY25-1140" fmla="*/ 2495737 h 3550128"/>
                <a:gd name="connsiteX26-1141" fmla="*/ 1404043 w 1404434"/>
                <a:gd name="connsiteY26-1142" fmla="*/ 2590987 h 3550128"/>
                <a:gd name="connsiteX27-1143" fmla="*/ 1165918 w 1404434"/>
                <a:gd name="connsiteY27-1144" fmla="*/ 2533837 h 3550128"/>
                <a:gd name="connsiteX28-1145" fmla="*/ 832543 w 1404434"/>
                <a:gd name="connsiteY28-1146" fmla="*/ 2695762 h 3550128"/>
                <a:gd name="connsiteX29-1147" fmla="*/ 689668 w 1404434"/>
                <a:gd name="connsiteY29-1148" fmla="*/ 3048187 h 3550128"/>
                <a:gd name="connsiteX30-1149" fmla="*/ 918268 w 1404434"/>
                <a:gd name="connsiteY30-1150" fmla="*/ 3381562 h 3550128"/>
                <a:gd name="connsiteX31-1151" fmla="*/ 1016693 w 1404434"/>
                <a:gd name="connsiteY31-1152" fmla="*/ 3543487 h 3550128"/>
                <a:gd name="connsiteX0-1153" fmla="*/ 1016693 w 1404434"/>
                <a:gd name="connsiteY0-1154" fmla="*/ 3543487 h 3550128"/>
                <a:gd name="connsiteX1-1155" fmla="*/ 591243 w 1404434"/>
                <a:gd name="connsiteY1-1156" fmla="*/ 3549837 h 3550128"/>
                <a:gd name="connsiteX2-1157" fmla="*/ 394393 w 1404434"/>
                <a:gd name="connsiteY2-1158" fmla="*/ 3038662 h 3550128"/>
                <a:gd name="connsiteX3-1159" fmla="*/ 746818 w 1404434"/>
                <a:gd name="connsiteY3-1160" fmla="*/ 2343337 h 3550128"/>
                <a:gd name="connsiteX4-1161" fmla="*/ 560128 w 1404434"/>
                <a:gd name="connsiteY4-1162" fmla="*/ 1884232 h 3550128"/>
                <a:gd name="connsiteX5-1163" fmla="*/ 58 w 1404434"/>
                <a:gd name="connsiteY5-1164" fmla="*/ 1832797 h 3550128"/>
                <a:gd name="connsiteX6-1165" fmla="*/ 394393 w 1404434"/>
                <a:gd name="connsiteY6-1166" fmla="*/ 1705162 h 3550128"/>
                <a:gd name="connsiteX7-1167" fmla="*/ 642043 w 1404434"/>
                <a:gd name="connsiteY7-1168" fmla="*/ 1838512 h 3550128"/>
                <a:gd name="connsiteX8-1169" fmla="*/ 689668 w 1404434"/>
                <a:gd name="connsiteY8-1170" fmla="*/ 1609912 h 3550128"/>
                <a:gd name="connsiteX9-1171" fmla="*/ 823018 w 1404434"/>
                <a:gd name="connsiteY9-1172" fmla="*/ 1295587 h 3550128"/>
                <a:gd name="connsiteX10-1173" fmla="*/ 765868 w 1404434"/>
                <a:gd name="connsiteY10-1174" fmla="*/ 771712 h 3550128"/>
                <a:gd name="connsiteX11-1175" fmla="*/ 537268 w 1404434"/>
                <a:gd name="connsiteY11-1176" fmla="*/ 628837 h 3550128"/>
                <a:gd name="connsiteX12-1177" fmla="*/ 689668 w 1404434"/>
                <a:gd name="connsiteY12-1178" fmla="*/ 628837 h 3550128"/>
                <a:gd name="connsiteX13-1179" fmla="*/ 765868 w 1404434"/>
                <a:gd name="connsiteY13-1180" fmla="*/ 714562 h 3550128"/>
                <a:gd name="connsiteX14-1181" fmla="*/ 870643 w 1404434"/>
                <a:gd name="connsiteY14-1182" fmla="*/ 187 h 3550128"/>
                <a:gd name="connsiteX15-1183" fmla="*/ 832543 w 1404434"/>
                <a:gd name="connsiteY15-1184" fmla="*/ 647887 h 3550128"/>
                <a:gd name="connsiteX16-1185" fmla="*/ 908743 w 1404434"/>
                <a:gd name="connsiteY16-1186" fmla="*/ 1038412 h 3550128"/>
                <a:gd name="connsiteX17-1187" fmla="*/ 937318 w 1404434"/>
                <a:gd name="connsiteY17-1188" fmla="*/ 1286062 h 3550128"/>
                <a:gd name="connsiteX18-1189" fmla="*/ 1108768 w 1404434"/>
                <a:gd name="connsiteY18-1190" fmla="*/ 1152712 h 3550128"/>
                <a:gd name="connsiteX19-1191" fmla="*/ 1337368 w 1404434"/>
                <a:gd name="connsiteY19-1192" fmla="*/ 1133662 h 3550128"/>
                <a:gd name="connsiteX20-1193" fmla="*/ 1089718 w 1404434"/>
                <a:gd name="connsiteY20-1194" fmla="*/ 1190812 h 3550128"/>
                <a:gd name="connsiteX21-1195" fmla="*/ 880168 w 1404434"/>
                <a:gd name="connsiteY21-1196" fmla="*/ 1495612 h 3550128"/>
                <a:gd name="connsiteX22-1197" fmla="*/ 823018 w 1404434"/>
                <a:gd name="connsiteY22-1198" fmla="*/ 1857562 h 3550128"/>
                <a:gd name="connsiteX23-1199" fmla="*/ 975418 w 1404434"/>
                <a:gd name="connsiteY23-1200" fmla="*/ 2314762 h 3550128"/>
                <a:gd name="connsiteX24-1201" fmla="*/ 899218 w 1404434"/>
                <a:gd name="connsiteY24-1202" fmla="*/ 2552887 h 3550128"/>
                <a:gd name="connsiteX25-1203" fmla="*/ 1213543 w 1404434"/>
                <a:gd name="connsiteY25-1204" fmla="*/ 2495737 h 3550128"/>
                <a:gd name="connsiteX26-1205" fmla="*/ 1404043 w 1404434"/>
                <a:gd name="connsiteY26-1206" fmla="*/ 2590987 h 3550128"/>
                <a:gd name="connsiteX27-1207" fmla="*/ 1165918 w 1404434"/>
                <a:gd name="connsiteY27-1208" fmla="*/ 2533837 h 3550128"/>
                <a:gd name="connsiteX28-1209" fmla="*/ 832543 w 1404434"/>
                <a:gd name="connsiteY28-1210" fmla="*/ 2695762 h 3550128"/>
                <a:gd name="connsiteX29-1211" fmla="*/ 689668 w 1404434"/>
                <a:gd name="connsiteY29-1212" fmla="*/ 3048187 h 3550128"/>
                <a:gd name="connsiteX30-1213" fmla="*/ 918268 w 1404434"/>
                <a:gd name="connsiteY30-1214" fmla="*/ 3381562 h 3550128"/>
                <a:gd name="connsiteX31-1215" fmla="*/ 1016693 w 1404434"/>
                <a:gd name="connsiteY31-1216" fmla="*/ 3543487 h 3550128"/>
                <a:gd name="connsiteX0-1217" fmla="*/ 1016693 w 1404434"/>
                <a:gd name="connsiteY0-1218" fmla="*/ 3543487 h 3550128"/>
                <a:gd name="connsiteX1-1219" fmla="*/ 591243 w 1404434"/>
                <a:gd name="connsiteY1-1220" fmla="*/ 3549837 h 3550128"/>
                <a:gd name="connsiteX2-1221" fmla="*/ 394393 w 1404434"/>
                <a:gd name="connsiteY2-1222" fmla="*/ 3038662 h 3550128"/>
                <a:gd name="connsiteX3-1223" fmla="*/ 746818 w 1404434"/>
                <a:gd name="connsiteY3-1224" fmla="*/ 2343337 h 3550128"/>
                <a:gd name="connsiteX4-1225" fmla="*/ 560128 w 1404434"/>
                <a:gd name="connsiteY4-1226" fmla="*/ 1884232 h 3550128"/>
                <a:gd name="connsiteX5-1227" fmla="*/ 58 w 1404434"/>
                <a:gd name="connsiteY5-1228" fmla="*/ 1832797 h 3550128"/>
                <a:gd name="connsiteX6-1229" fmla="*/ 394393 w 1404434"/>
                <a:gd name="connsiteY6-1230" fmla="*/ 1705162 h 3550128"/>
                <a:gd name="connsiteX7-1231" fmla="*/ 642043 w 1404434"/>
                <a:gd name="connsiteY7-1232" fmla="*/ 1838512 h 3550128"/>
                <a:gd name="connsiteX8-1233" fmla="*/ 689668 w 1404434"/>
                <a:gd name="connsiteY8-1234" fmla="*/ 1609912 h 3550128"/>
                <a:gd name="connsiteX9-1235" fmla="*/ 823018 w 1404434"/>
                <a:gd name="connsiteY9-1236" fmla="*/ 1295587 h 3550128"/>
                <a:gd name="connsiteX10-1237" fmla="*/ 765868 w 1404434"/>
                <a:gd name="connsiteY10-1238" fmla="*/ 771712 h 3550128"/>
                <a:gd name="connsiteX11-1239" fmla="*/ 537268 w 1404434"/>
                <a:gd name="connsiteY11-1240" fmla="*/ 628837 h 3550128"/>
                <a:gd name="connsiteX12-1241" fmla="*/ 689668 w 1404434"/>
                <a:gd name="connsiteY12-1242" fmla="*/ 628837 h 3550128"/>
                <a:gd name="connsiteX13-1243" fmla="*/ 765868 w 1404434"/>
                <a:gd name="connsiteY13-1244" fmla="*/ 714562 h 3550128"/>
                <a:gd name="connsiteX14-1245" fmla="*/ 870643 w 1404434"/>
                <a:gd name="connsiteY14-1246" fmla="*/ 187 h 3550128"/>
                <a:gd name="connsiteX15-1247" fmla="*/ 832543 w 1404434"/>
                <a:gd name="connsiteY15-1248" fmla="*/ 647887 h 3550128"/>
                <a:gd name="connsiteX16-1249" fmla="*/ 908743 w 1404434"/>
                <a:gd name="connsiteY16-1250" fmla="*/ 1038412 h 3550128"/>
                <a:gd name="connsiteX17-1251" fmla="*/ 937318 w 1404434"/>
                <a:gd name="connsiteY17-1252" fmla="*/ 1286062 h 3550128"/>
                <a:gd name="connsiteX18-1253" fmla="*/ 1108768 w 1404434"/>
                <a:gd name="connsiteY18-1254" fmla="*/ 1152712 h 3550128"/>
                <a:gd name="connsiteX19-1255" fmla="*/ 1337368 w 1404434"/>
                <a:gd name="connsiteY19-1256" fmla="*/ 1133662 h 3550128"/>
                <a:gd name="connsiteX20-1257" fmla="*/ 1089718 w 1404434"/>
                <a:gd name="connsiteY20-1258" fmla="*/ 1190812 h 3550128"/>
                <a:gd name="connsiteX21-1259" fmla="*/ 880168 w 1404434"/>
                <a:gd name="connsiteY21-1260" fmla="*/ 1495612 h 3550128"/>
                <a:gd name="connsiteX22-1261" fmla="*/ 823018 w 1404434"/>
                <a:gd name="connsiteY22-1262" fmla="*/ 1857562 h 3550128"/>
                <a:gd name="connsiteX23-1263" fmla="*/ 975418 w 1404434"/>
                <a:gd name="connsiteY23-1264" fmla="*/ 2314762 h 3550128"/>
                <a:gd name="connsiteX24-1265" fmla="*/ 899218 w 1404434"/>
                <a:gd name="connsiteY24-1266" fmla="*/ 2552887 h 3550128"/>
                <a:gd name="connsiteX25-1267" fmla="*/ 1213543 w 1404434"/>
                <a:gd name="connsiteY25-1268" fmla="*/ 2495737 h 3550128"/>
                <a:gd name="connsiteX26-1269" fmla="*/ 1404043 w 1404434"/>
                <a:gd name="connsiteY26-1270" fmla="*/ 2590987 h 3550128"/>
                <a:gd name="connsiteX27-1271" fmla="*/ 1165918 w 1404434"/>
                <a:gd name="connsiteY27-1272" fmla="*/ 2533837 h 3550128"/>
                <a:gd name="connsiteX28-1273" fmla="*/ 832543 w 1404434"/>
                <a:gd name="connsiteY28-1274" fmla="*/ 2695762 h 3550128"/>
                <a:gd name="connsiteX29-1275" fmla="*/ 689668 w 1404434"/>
                <a:gd name="connsiteY29-1276" fmla="*/ 3048187 h 3550128"/>
                <a:gd name="connsiteX30-1277" fmla="*/ 918268 w 1404434"/>
                <a:gd name="connsiteY30-1278" fmla="*/ 3381562 h 3550128"/>
                <a:gd name="connsiteX31-1279" fmla="*/ 1016693 w 1404434"/>
                <a:gd name="connsiteY31-1280" fmla="*/ 3543487 h 3550128"/>
                <a:gd name="connsiteX0-1281" fmla="*/ 1016693 w 1404434"/>
                <a:gd name="connsiteY0-1282" fmla="*/ 3543487 h 3550128"/>
                <a:gd name="connsiteX1-1283" fmla="*/ 591243 w 1404434"/>
                <a:gd name="connsiteY1-1284" fmla="*/ 3549837 h 3550128"/>
                <a:gd name="connsiteX2-1285" fmla="*/ 394393 w 1404434"/>
                <a:gd name="connsiteY2-1286" fmla="*/ 3038662 h 3550128"/>
                <a:gd name="connsiteX3-1287" fmla="*/ 746818 w 1404434"/>
                <a:gd name="connsiteY3-1288" fmla="*/ 2343337 h 3550128"/>
                <a:gd name="connsiteX4-1289" fmla="*/ 560128 w 1404434"/>
                <a:gd name="connsiteY4-1290" fmla="*/ 1884232 h 3550128"/>
                <a:gd name="connsiteX5-1291" fmla="*/ 58 w 1404434"/>
                <a:gd name="connsiteY5-1292" fmla="*/ 1832797 h 3550128"/>
                <a:gd name="connsiteX6-1293" fmla="*/ 394393 w 1404434"/>
                <a:gd name="connsiteY6-1294" fmla="*/ 1705162 h 3550128"/>
                <a:gd name="connsiteX7-1295" fmla="*/ 642043 w 1404434"/>
                <a:gd name="connsiteY7-1296" fmla="*/ 1838512 h 3550128"/>
                <a:gd name="connsiteX8-1297" fmla="*/ 689668 w 1404434"/>
                <a:gd name="connsiteY8-1298" fmla="*/ 1609912 h 3550128"/>
                <a:gd name="connsiteX9-1299" fmla="*/ 823018 w 1404434"/>
                <a:gd name="connsiteY9-1300" fmla="*/ 1295587 h 3550128"/>
                <a:gd name="connsiteX10-1301" fmla="*/ 765868 w 1404434"/>
                <a:gd name="connsiteY10-1302" fmla="*/ 771712 h 3550128"/>
                <a:gd name="connsiteX11-1303" fmla="*/ 537268 w 1404434"/>
                <a:gd name="connsiteY11-1304" fmla="*/ 628837 h 3550128"/>
                <a:gd name="connsiteX12-1305" fmla="*/ 689668 w 1404434"/>
                <a:gd name="connsiteY12-1306" fmla="*/ 628837 h 3550128"/>
                <a:gd name="connsiteX13-1307" fmla="*/ 765868 w 1404434"/>
                <a:gd name="connsiteY13-1308" fmla="*/ 714562 h 3550128"/>
                <a:gd name="connsiteX14-1309" fmla="*/ 870643 w 1404434"/>
                <a:gd name="connsiteY14-1310" fmla="*/ 187 h 3550128"/>
                <a:gd name="connsiteX15-1311" fmla="*/ 832543 w 1404434"/>
                <a:gd name="connsiteY15-1312" fmla="*/ 647887 h 3550128"/>
                <a:gd name="connsiteX16-1313" fmla="*/ 908743 w 1404434"/>
                <a:gd name="connsiteY16-1314" fmla="*/ 1038412 h 3550128"/>
                <a:gd name="connsiteX17-1315" fmla="*/ 937318 w 1404434"/>
                <a:gd name="connsiteY17-1316" fmla="*/ 1286062 h 3550128"/>
                <a:gd name="connsiteX18-1317" fmla="*/ 1108768 w 1404434"/>
                <a:gd name="connsiteY18-1318" fmla="*/ 1152712 h 3550128"/>
                <a:gd name="connsiteX19-1319" fmla="*/ 1337368 w 1404434"/>
                <a:gd name="connsiteY19-1320" fmla="*/ 1133662 h 3550128"/>
                <a:gd name="connsiteX20-1321" fmla="*/ 1089718 w 1404434"/>
                <a:gd name="connsiteY20-1322" fmla="*/ 1190812 h 3550128"/>
                <a:gd name="connsiteX21-1323" fmla="*/ 880168 w 1404434"/>
                <a:gd name="connsiteY21-1324" fmla="*/ 1495612 h 3550128"/>
                <a:gd name="connsiteX22-1325" fmla="*/ 823018 w 1404434"/>
                <a:gd name="connsiteY22-1326" fmla="*/ 1857562 h 3550128"/>
                <a:gd name="connsiteX23-1327" fmla="*/ 975418 w 1404434"/>
                <a:gd name="connsiteY23-1328" fmla="*/ 2314762 h 3550128"/>
                <a:gd name="connsiteX24-1329" fmla="*/ 899218 w 1404434"/>
                <a:gd name="connsiteY24-1330" fmla="*/ 2552887 h 3550128"/>
                <a:gd name="connsiteX25-1331" fmla="*/ 1213543 w 1404434"/>
                <a:gd name="connsiteY25-1332" fmla="*/ 2495737 h 3550128"/>
                <a:gd name="connsiteX26-1333" fmla="*/ 1404043 w 1404434"/>
                <a:gd name="connsiteY26-1334" fmla="*/ 2590987 h 3550128"/>
                <a:gd name="connsiteX27-1335" fmla="*/ 1165918 w 1404434"/>
                <a:gd name="connsiteY27-1336" fmla="*/ 2533837 h 3550128"/>
                <a:gd name="connsiteX28-1337" fmla="*/ 832543 w 1404434"/>
                <a:gd name="connsiteY28-1338" fmla="*/ 2695762 h 3550128"/>
                <a:gd name="connsiteX29-1339" fmla="*/ 689668 w 1404434"/>
                <a:gd name="connsiteY29-1340" fmla="*/ 3048187 h 3550128"/>
                <a:gd name="connsiteX30-1341" fmla="*/ 918268 w 1404434"/>
                <a:gd name="connsiteY30-1342" fmla="*/ 3381562 h 3550128"/>
                <a:gd name="connsiteX31-1343" fmla="*/ 1016693 w 1404434"/>
                <a:gd name="connsiteY31-1344" fmla="*/ 3543487 h 3550128"/>
                <a:gd name="connsiteX0-1345" fmla="*/ 1016693 w 1404387"/>
                <a:gd name="connsiteY0-1346" fmla="*/ 3543487 h 3550128"/>
                <a:gd name="connsiteX1-1347" fmla="*/ 591243 w 1404387"/>
                <a:gd name="connsiteY1-1348" fmla="*/ 3549837 h 3550128"/>
                <a:gd name="connsiteX2-1349" fmla="*/ 394393 w 1404387"/>
                <a:gd name="connsiteY2-1350" fmla="*/ 3038662 h 3550128"/>
                <a:gd name="connsiteX3-1351" fmla="*/ 746818 w 1404387"/>
                <a:gd name="connsiteY3-1352" fmla="*/ 2343337 h 3550128"/>
                <a:gd name="connsiteX4-1353" fmla="*/ 560128 w 1404387"/>
                <a:gd name="connsiteY4-1354" fmla="*/ 1884232 h 3550128"/>
                <a:gd name="connsiteX5-1355" fmla="*/ 58 w 1404387"/>
                <a:gd name="connsiteY5-1356" fmla="*/ 1832797 h 3550128"/>
                <a:gd name="connsiteX6-1357" fmla="*/ 394393 w 1404387"/>
                <a:gd name="connsiteY6-1358" fmla="*/ 1705162 h 3550128"/>
                <a:gd name="connsiteX7-1359" fmla="*/ 642043 w 1404387"/>
                <a:gd name="connsiteY7-1360" fmla="*/ 1838512 h 3550128"/>
                <a:gd name="connsiteX8-1361" fmla="*/ 689668 w 1404387"/>
                <a:gd name="connsiteY8-1362" fmla="*/ 1609912 h 3550128"/>
                <a:gd name="connsiteX9-1363" fmla="*/ 823018 w 1404387"/>
                <a:gd name="connsiteY9-1364" fmla="*/ 1295587 h 3550128"/>
                <a:gd name="connsiteX10-1365" fmla="*/ 765868 w 1404387"/>
                <a:gd name="connsiteY10-1366" fmla="*/ 771712 h 3550128"/>
                <a:gd name="connsiteX11-1367" fmla="*/ 537268 w 1404387"/>
                <a:gd name="connsiteY11-1368" fmla="*/ 628837 h 3550128"/>
                <a:gd name="connsiteX12-1369" fmla="*/ 689668 w 1404387"/>
                <a:gd name="connsiteY12-1370" fmla="*/ 628837 h 3550128"/>
                <a:gd name="connsiteX13-1371" fmla="*/ 765868 w 1404387"/>
                <a:gd name="connsiteY13-1372" fmla="*/ 714562 h 3550128"/>
                <a:gd name="connsiteX14-1373" fmla="*/ 870643 w 1404387"/>
                <a:gd name="connsiteY14-1374" fmla="*/ 187 h 3550128"/>
                <a:gd name="connsiteX15-1375" fmla="*/ 832543 w 1404387"/>
                <a:gd name="connsiteY15-1376" fmla="*/ 647887 h 3550128"/>
                <a:gd name="connsiteX16-1377" fmla="*/ 908743 w 1404387"/>
                <a:gd name="connsiteY16-1378" fmla="*/ 1038412 h 3550128"/>
                <a:gd name="connsiteX17-1379" fmla="*/ 937318 w 1404387"/>
                <a:gd name="connsiteY17-1380" fmla="*/ 1286062 h 3550128"/>
                <a:gd name="connsiteX18-1381" fmla="*/ 1108768 w 1404387"/>
                <a:gd name="connsiteY18-1382" fmla="*/ 1152712 h 3550128"/>
                <a:gd name="connsiteX19-1383" fmla="*/ 1337368 w 1404387"/>
                <a:gd name="connsiteY19-1384" fmla="*/ 1133662 h 3550128"/>
                <a:gd name="connsiteX20-1385" fmla="*/ 1089718 w 1404387"/>
                <a:gd name="connsiteY20-1386" fmla="*/ 1190812 h 3550128"/>
                <a:gd name="connsiteX21-1387" fmla="*/ 880168 w 1404387"/>
                <a:gd name="connsiteY21-1388" fmla="*/ 1495612 h 3550128"/>
                <a:gd name="connsiteX22-1389" fmla="*/ 823018 w 1404387"/>
                <a:gd name="connsiteY22-1390" fmla="*/ 1857562 h 3550128"/>
                <a:gd name="connsiteX23-1391" fmla="*/ 975418 w 1404387"/>
                <a:gd name="connsiteY23-1392" fmla="*/ 2314762 h 3550128"/>
                <a:gd name="connsiteX24-1393" fmla="*/ 899218 w 1404387"/>
                <a:gd name="connsiteY24-1394" fmla="*/ 2552887 h 3550128"/>
                <a:gd name="connsiteX25-1395" fmla="*/ 1213543 w 1404387"/>
                <a:gd name="connsiteY25-1396" fmla="*/ 2495737 h 3550128"/>
                <a:gd name="connsiteX26-1397" fmla="*/ 1404043 w 1404387"/>
                <a:gd name="connsiteY26-1398" fmla="*/ 2590987 h 3550128"/>
                <a:gd name="connsiteX27-1399" fmla="*/ 1169093 w 1404387"/>
                <a:gd name="connsiteY27-1400" fmla="*/ 2543362 h 3550128"/>
                <a:gd name="connsiteX28-1401" fmla="*/ 832543 w 1404387"/>
                <a:gd name="connsiteY28-1402" fmla="*/ 2695762 h 3550128"/>
                <a:gd name="connsiteX29-1403" fmla="*/ 689668 w 1404387"/>
                <a:gd name="connsiteY29-1404" fmla="*/ 3048187 h 3550128"/>
                <a:gd name="connsiteX30-1405" fmla="*/ 918268 w 1404387"/>
                <a:gd name="connsiteY30-1406" fmla="*/ 3381562 h 3550128"/>
                <a:gd name="connsiteX31-1407" fmla="*/ 1016693 w 1404387"/>
                <a:gd name="connsiteY31-1408" fmla="*/ 3543487 h 3550128"/>
                <a:gd name="connsiteX0-1409" fmla="*/ 1016693 w 1404387"/>
                <a:gd name="connsiteY0-1410" fmla="*/ 3543487 h 3550128"/>
                <a:gd name="connsiteX1-1411" fmla="*/ 591243 w 1404387"/>
                <a:gd name="connsiteY1-1412" fmla="*/ 3549837 h 3550128"/>
                <a:gd name="connsiteX2-1413" fmla="*/ 394393 w 1404387"/>
                <a:gd name="connsiteY2-1414" fmla="*/ 3038662 h 3550128"/>
                <a:gd name="connsiteX3-1415" fmla="*/ 746818 w 1404387"/>
                <a:gd name="connsiteY3-1416" fmla="*/ 2343337 h 3550128"/>
                <a:gd name="connsiteX4-1417" fmla="*/ 560128 w 1404387"/>
                <a:gd name="connsiteY4-1418" fmla="*/ 1884232 h 3550128"/>
                <a:gd name="connsiteX5-1419" fmla="*/ 58 w 1404387"/>
                <a:gd name="connsiteY5-1420" fmla="*/ 1832797 h 3550128"/>
                <a:gd name="connsiteX6-1421" fmla="*/ 394393 w 1404387"/>
                <a:gd name="connsiteY6-1422" fmla="*/ 1705162 h 3550128"/>
                <a:gd name="connsiteX7-1423" fmla="*/ 642043 w 1404387"/>
                <a:gd name="connsiteY7-1424" fmla="*/ 1838512 h 3550128"/>
                <a:gd name="connsiteX8-1425" fmla="*/ 689668 w 1404387"/>
                <a:gd name="connsiteY8-1426" fmla="*/ 1609912 h 3550128"/>
                <a:gd name="connsiteX9-1427" fmla="*/ 823018 w 1404387"/>
                <a:gd name="connsiteY9-1428" fmla="*/ 1295587 h 3550128"/>
                <a:gd name="connsiteX10-1429" fmla="*/ 765868 w 1404387"/>
                <a:gd name="connsiteY10-1430" fmla="*/ 771712 h 3550128"/>
                <a:gd name="connsiteX11-1431" fmla="*/ 537268 w 1404387"/>
                <a:gd name="connsiteY11-1432" fmla="*/ 628837 h 3550128"/>
                <a:gd name="connsiteX12-1433" fmla="*/ 689668 w 1404387"/>
                <a:gd name="connsiteY12-1434" fmla="*/ 628837 h 3550128"/>
                <a:gd name="connsiteX13-1435" fmla="*/ 765868 w 1404387"/>
                <a:gd name="connsiteY13-1436" fmla="*/ 714562 h 3550128"/>
                <a:gd name="connsiteX14-1437" fmla="*/ 870643 w 1404387"/>
                <a:gd name="connsiteY14-1438" fmla="*/ 187 h 3550128"/>
                <a:gd name="connsiteX15-1439" fmla="*/ 832543 w 1404387"/>
                <a:gd name="connsiteY15-1440" fmla="*/ 647887 h 3550128"/>
                <a:gd name="connsiteX16-1441" fmla="*/ 908743 w 1404387"/>
                <a:gd name="connsiteY16-1442" fmla="*/ 1038412 h 3550128"/>
                <a:gd name="connsiteX17-1443" fmla="*/ 937318 w 1404387"/>
                <a:gd name="connsiteY17-1444" fmla="*/ 1286062 h 3550128"/>
                <a:gd name="connsiteX18-1445" fmla="*/ 1108768 w 1404387"/>
                <a:gd name="connsiteY18-1446" fmla="*/ 1152712 h 3550128"/>
                <a:gd name="connsiteX19-1447" fmla="*/ 1337368 w 1404387"/>
                <a:gd name="connsiteY19-1448" fmla="*/ 1133662 h 3550128"/>
                <a:gd name="connsiteX20-1449" fmla="*/ 1089718 w 1404387"/>
                <a:gd name="connsiteY20-1450" fmla="*/ 1190812 h 3550128"/>
                <a:gd name="connsiteX21-1451" fmla="*/ 880168 w 1404387"/>
                <a:gd name="connsiteY21-1452" fmla="*/ 1495612 h 3550128"/>
                <a:gd name="connsiteX22-1453" fmla="*/ 823018 w 1404387"/>
                <a:gd name="connsiteY22-1454" fmla="*/ 1857562 h 3550128"/>
                <a:gd name="connsiteX23-1455" fmla="*/ 975418 w 1404387"/>
                <a:gd name="connsiteY23-1456" fmla="*/ 2314762 h 3550128"/>
                <a:gd name="connsiteX24-1457" fmla="*/ 899218 w 1404387"/>
                <a:gd name="connsiteY24-1458" fmla="*/ 2552887 h 3550128"/>
                <a:gd name="connsiteX25-1459" fmla="*/ 1213543 w 1404387"/>
                <a:gd name="connsiteY25-1460" fmla="*/ 2495737 h 3550128"/>
                <a:gd name="connsiteX26-1461" fmla="*/ 1404043 w 1404387"/>
                <a:gd name="connsiteY26-1462" fmla="*/ 2590987 h 3550128"/>
                <a:gd name="connsiteX27-1463" fmla="*/ 1169093 w 1404387"/>
                <a:gd name="connsiteY27-1464" fmla="*/ 2543362 h 3550128"/>
                <a:gd name="connsiteX28-1465" fmla="*/ 832543 w 1404387"/>
                <a:gd name="connsiteY28-1466" fmla="*/ 2695762 h 3550128"/>
                <a:gd name="connsiteX29-1467" fmla="*/ 689668 w 1404387"/>
                <a:gd name="connsiteY29-1468" fmla="*/ 3048187 h 3550128"/>
                <a:gd name="connsiteX30-1469" fmla="*/ 918268 w 1404387"/>
                <a:gd name="connsiteY30-1470" fmla="*/ 3381562 h 3550128"/>
                <a:gd name="connsiteX31-1471" fmla="*/ 1016693 w 1404387"/>
                <a:gd name="connsiteY31-1472" fmla="*/ 3543487 h 3550128"/>
                <a:gd name="connsiteX0-1473" fmla="*/ 1016693 w 1404160"/>
                <a:gd name="connsiteY0-1474" fmla="*/ 3543487 h 3550128"/>
                <a:gd name="connsiteX1-1475" fmla="*/ 591243 w 1404160"/>
                <a:gd name="connsiteY1-1476" fmla="*/ 3549837 h 3550128"/>
                <a:gd name="connsiteX2-1477" fmla="*/ 394393 w 1404160"/>
                <a:gd name="connsiteY2-1478" fmla="*/ 3038662 h 3550128"/>
                <a:gd name="connsiteX3-1479" fmla="*/ 746818 w 1404160"/>
                <a:gd name="connsiteY3-1480" fmla="*/ 2343337 h 3550128"/>
                <a:gd name="connsiteX4-1481" fmla="*/ 560128 w 1404160"/>
                <a:gd name="connsiteY4-1482" fmla="*/ 1884232 h 3550128"/>
                <a:gd name="connsiteX5-1483" fmla="*/ 58 w 1404160"/>
                <a:gd name="connsiteY5-1484" fmla="*/ 1832797 h 3550128"/>
                <a:gd name="connsiteX6-1485" fmla="*/ 394393 w 1404160"/>
                <a:gd name="connsiteY6-1486" fmla="*/ 1705162 h 3550128"/>
                <a:gd name="connsiteX7-1487" fmla="*/ 642043 w 1404160"/>
                <a:gd name="connsiteY7-1488" fmla="*/ 1838512 h 3550128"/>
                <a:gd name="connsiteX8-1489" fmla="*/ 689668 w 1404160"/>
                <a:gd name="connsiteY8-1490" fmla="*/ 1609912 h 3550128"/>
                <a:gd name="connsiteX9-1491" fmla="*/ 823018 w 1404160"/>
                <a:gd name="connsiteY9-1492" fmla="*/ 1295587 h 3550128"/>
                <a:gd name="connsiteX10-1493" fmla="*/ 765868 w 1404160"/>
                <a:gd name="connsiteY10-1494" fmla="*/ 771712 h 3550128"/>
                <a:gd name="connsiteX11-1495" fmla="*/ 537268 w 1404160"/>
                <a:gd name="connsiteY11-1496" fmla="*/ 628837 h 3550128"/>
                <a:gd name="connsiteX12-1497" fmla="*/ 689668 w 1404160"/>
                <a:gd name="connsiteY12-1498" fmla="*/ 628837 h 3550128"/>
                <a:gd name="connsiteX13-1499" fmla="*/ 765868 w 1404160"/>
                <a:gd name="connsiteY13-1500" fmla="*/ 714562 h 3550128"/>
                <a:gd name="connsiteX14-1501" fmla="*/ 870643 w 1404160"/>
                <a:gd name="connsiteY14-1502" fmla="*/ 187 h 3550128"/>
                <a:gd name="connsiteX15-1503" fmla="*/ 832543 w 1404160"/>
                <a:gd name="connsiteY15-1504" fmla="*/ 647887 h 3550128"/>
                <a:gd name="connsiteX16-1505" fmla="*/ 908743 w 1404160"/>
                <a:gd name="connsiteY16-1506" fmla="*/ 1038412 h 3550128"/>
                <a:gd name="connsiteX17-1507" fmla="*/ 937318 w 1404160"/>
                <a:gd name="connsiteY17-1508" fmla="*/ 1286062 h 3550128"/>
                <a:gd name="connsiteX18-1509" fmla="*/ 1108768 w 1404160"/>
                <a:gd name="connsiteY18-1510" fmla="*/ 1152712 h 3550128"/>
                <a:gd name="connsiteX19-1511" fmla="*/ 1337368 w 1404160"/>
                <a:gd name="connsiteY19-1512" fmla="*/ 1133662 h 3550128"/>
                <a:gd name="connsiteX20-1513" fmla="*/ 1089718 w 1404160"/>
                <a:gd name="connsiteY20-1514" fmla="*/ 1190812 h 3550128"/>
                <a:gd name="connsiteX21-1515" fmla="*/ 880168 w 1404160"/>
                <a:gd name="connsiteY21-1516" fmla="*/ 1495612 h 3550128"/>
                <a:gd name="connsiteX22-1517" fmla="*/ 823018 w 1404160"/>
                <a:gd name="connsiteY22-1518" fmla="*/ 1857562 h 3550128"/>
                <a:gd name="connsiteX23-1519" fmla="*/ 975418 w 1404160"/>
                <a:gd name="connsiteY23-1520" fmla="*/ 2314762 h 3550128"/>
                <a:gd name="connsiteX24-1521" fmla="*/ 899218 w 1404160"/>
                <a:gd name="connsiteY24-1522" fmla="*/ 2552887 h 3550128"/>
                <a:gd name="connsiteX25-1523" fmla="*/ 1213543 w 1404160"/>
                <a:gd name="connsiteY25-1524" fmla="*/ 2495737 h 3550128"/>
                <a:gd name="connsiteX26-1525" fmla="*/ 1404043 w 1404160"/>
                <a:gd name="connsiteY26-1526" fmla="*/ 2590987 h 3550128"/>
                <a:gd name="connsiteX27-1527" fmla="*/ 1188143 w 1404160"/>
                <a:gd name="connsiteY27-1528" fmla="*/ 2552887 h 3550128"/>
                <a:gd name="connsiteX28-1529" fmla="*/ 832543 w 1404160"/>
                <a:gd name="connsiteY28-1530" fmla="*/ 2695762 h 3550128"/>
                <a:gd name="connsiteX29-1531" fmla="*/ 689668 w 1404160"/>
                <a:gd name="connsiteY29-1532" fmla="*/ 3048187 h 3550128"/>
                <a:gd name="connsiteX30-1533" fmla="*/ 918268 w 1404160"/>
                <a:gd name="connsiteY30-1534" fmla="*/ 3381562 h 3550128"/>
                <a:gd name="connsiteX31-1535" fmla="*/ 1016693 w 1404160"/>
                <a:gd name="connsiteY31-1536" fmla="*/ 3543487 h 3550128"/>
                <a:gd name="connsiteX0-1537" fmla="*/ 1016693 w 1404160"/>
                <a:gd name="connsiteY0-1538" fmla="*/ 3543487 h 3550128"/>
                <a:gd name="connsiteX1-1539" fmla="*/ 591243 w 1404160"/>
                <a:gd name="connsiteY1-1540" fmla="*/ 3549837 h 3550128"/>
                <a:gd name="connsiteX2-1541" fmla="*/ 394393 w 1404160"/>
                <a:gd name="connsiteY2-1542" fmla="*/ 3038662 h 3550128"/>
                <a:gd name="connsiteX3-1543" fmla="*/ 746818 w 1404160"/>
                <a:gd name="connsiteY3-1544" fmla="*/ 2343337 h 3550128"/>
                <a:gd name="connsiteX4-1545" fmla="*/ 560128 w 1404160"/>
                <a:gd name="connsiteY4-1546" fmla="*/ 1884232 h 3550128"/>
                <a:gd name="connsiteX5-1547" fmla="*/ 58 w 1404160"/>
                <a:gd name="connsiteY5-1548" fmla="*/ 1832797 h 3550128"/>
                <a:gd name="connsiteX6-1549" fmla="*/ 394393 w 1404160"/>
                <a:gd name="connsiteY6-1550" fmla="*/ 1705162 h 3550128"/>
                <a:gd name="connsiteX7-1551" fmla="*/ 642043 w 1404160"/>
                <a:gd name="connsiteY7-1552" fmla="*/ 1838512 h 3550128"/>
                <a:gd name="connsiteX8-1553" fmla="*/ 689668 w 1404160"/>
                <a:gd name="connsiteY8-1554" fmla="*/ 1609912 h 3550128"/>
                <a:gd name="connsiteX9-1555" fmla="*/ 823018 w 1404160"/>
                <a:gd name="connsiteY9-1556" fmla="*/ 1295587 h 3550128"/>
                <a:gd name="connsiteX10-1557" fmla="*/ 765868 w 1404160"/>
                <a:gd name="connsiteY10-1558" fmla="*/ 771712 h 3550128"/>
                <a:gd name="connsiteX11-1559" fmla="*/ 537268 w 1404160"/>
                <a:gd name="connsiteY11-1560" fmla="*/ 628837 h 3550128"/>
                <a:gd name="connsiteX12-1561" fmla="*/ 689668 w 1404160"/>
                <a:gd name="connsiteY12-1562" fmla="*/ 628837 h 3550128"/>
                <a:gd name="connsiteX13-1563" fmla="*/ 765868 w 1404160"/>
                <a:gd name="connsiteY13-1564" fmla="*/ 714562 h 3550128"/>
                <a:gd name="connsiteX14-1565" fmla="*/ 870643 w 1404160"/>
                <a:gd name="connsiteY14-1566" fmla="*/ 187 h 3550128"/>
                <a:gd name="connsiteX15-1567" fmla="*/ 832543 w 1404160"/>
                <a:gd name="connsiteY15-1568" fmla="*/ 647887 h 3550128"/>
                <a:gd name="connsiteX16-1569" fmla="*/ 908743 w 1404160"/>
                <a:gd name="connsiteY16-1570" fmla="*/ 1038412 h 3550128"/>
                <a:gd name="connsiteX17-1571" fmla="*/ 937318 w 1404160"/>
                <a:gd name="connsiteY17-1572" fmla="*/ 1286062 h 3550128"/>
                <a:gd name="connsiteX18-1573" fmla="*/ 1108768 w 1404160"/>
                <a:gd name="connsiteY18-1574" fmla="*/ 1152712 h 3550128"/>
                <a:gd name="connsiteX19-1575" fmla="*/ 1337368 w 1404160"/>
                <a:gd name="connsiteY19-1576" fmla="*/ 1133662 h 3550128"/>
                <a:gd name="connsiteX20-1577" fmla="*/ 1089718 w 1404160"/>
                <a:gd name="connsiteY20-1578" fmla="*/ 1190812 h 3550128"/>
                <a:gd name="connsiteX21-1579" fmla="*/ 880168 w 1404160"/>
                <a:gd name="connsiteY21-1580" fmla="*/ 1495612 h 3550128"/>
                <a:gd name="connsiteX22-1581" fmla="*/ 823018 w 1404160"/>
                <a:gd name="connsiteY22-1582" fmla="*/ 1857562 h 3550128"/>
                <a:gd name="connsiteX23-1583" fmla="*/ 975418 w 1404160"/>
                <a:gd name="connsiteY23-1584" fmla="*/ 2314762 h 3550128"/>
                <a:gd name="connsiteX24-1585" fmla="*/ 899218 w 1404160"/>
                <a:gd name="connsiteY24-1586" fmla="*/ 2552887 h 3550128"/>
                <a:gd name="connsiteX25-1587" fmla="*/ 1213543 w 1404160"/>
                <a:gd name="connsiteY25-1588" fmla="*/ 2495737 h 3550128"/>
                <a:gd name="connsiteX26-1589" fmla="*/ 1404043 w 1404160"/>
                <a:gd name="connsiteY26-1590" fmla="*/ 2590987 h 3550128"/>
                <a:gd name="connsiteX27-1591" fmla="*/ 1188143 w 1404160"/>
                <a:gd name="connsiteY27-1592" fmla="*/ 2552887 h 3550128"/>
                <a:gd name="connsiteX28-1593" fmla="*/ 832543 w 1404160"/>
                <a:gd name="connsiteY28-1594" fmla="*/ 2695762 h 3550128"/>
                <a:gd name="connsiteX29-1595" fmla="*/ 689668 w 1404160"/>
                <a:gd name="connsiteY29-1596" fmla="*/ 3048187 h 3550128"/>
                <a:gd name="connsiteX30-1597" fmla="*/ 918268 w 1404160"/>
                <a:gd name="connsiteY30-1598" fmla="*/ 3381562 h 3550128"/>
                <a:gd name="connsiteX31-1599" fmla="*/ 1016693 w 1404160"/>
                <a:gd name="connsiteY31-1600" fmla="*/ 3543487 h 3550128"/>
                <a:gd name="connsiteX0-1601" fmla="*/ 1016693 w 1423196"/>
                <a:gd name="connsiteY0-1602" fmla="*/ 3543487 h 3550128"/>
                <a:gd name="connsiteX1-1603" fmla="*/ 591243 w 1423196"/>
                <a:gd name="connsiteY1-1604" fmla="*/ 3549837 h 3550128"/>
                <a:gd name="connsiteX2-1605" fmla="*/ 394393 w 1423196"/>
                <a:gd name="connsiteY2-1606" fmla="*/ 3038662 h 3550128"/>
                <a:gd name="connsiteX3-1607" fmla="*/ 746818 w 1423196"/>
                <a:gd name="connsiteY3-1608" fmla="*/ 2343337 h 3550128"/>
                <a:gd name="connsiteX4-1609" fmla="*/ 560128 w 1423196"/>
                <a:gd name="connsiteY4-1610" fmla="*/ 1884232 h 3550128"/>
                <a:gd name="connsiteX5-1611" fmla="*/ 58 w 1423196"/>
                <a:gd name="connsiteY5-1612" fmla="*/ 1832797 h 3550128"/>
                <a:gd name="connsiteX6-1613" fmla="*/ 394393 w 1423196"/>
                <a:gd name="connsiteY6-1614" fmla="*/ 1705162 h 3550128"/>
                <a:gd name="connsiteX7-1615" fmla="*/ 642043 w 1423196"/>
                <a:gd name="connsiteY7-1616" fmla="*/ 1838512 h 3550128"/>
                <a:gd name="connsiteX8-1617" fmla="*/ 689668 w 1423196"/>
                <a:gd name="connsiteY8-1618" fmla="*/ 1609912 h 3550128"/>
                <a:gd name="connsiteX9-1619" fmla="*/ 823018 w 1423196"/>
                <a:gd name="connsiteY9-1620" fmla="*/ 1295587 h 3550128"/>
                <a:gd name="connsiteX10-1621" fmla="*/ 765868 w 1423196"/>
                <a:gd name="connsiteY10-1622" fmla="*/ 771712 h 3550128"/>
                <a:gd name="connsiteX11-1623" fmla="*/ 537268 w 1423196"/>
                <a:gd name="connsiteY11-1624" fmla="*/ 628837 h 3550128"/>
                <a:gd name="connsiteX12-1625" fmla="*/ 689668 w 1423196"/>
                <a:gd name="connsiteY12-1626" fmla="*/ 628837 h 3550128"/>
                <a:gd name="connsiteX13-1627" fmla="*/ 765868 w 1423196"/>
                <a:gd name="connsiteY13-1628" fmla="*/ 714562 h 3550128"/>
                <a:gd name="connsiteX14-1629" fmla="*/ 870643 w 1423196"/>
                <a:gd name="connsiteY14-1630" fmla="*/ 187 h 3550128"/>
                <a:gd name="connsiteX15-1631" fmla="*/ 832543 w 1423196"/>
                <a:gd name="connsiteY15-1632" fmla="*/ 647887 h 3550128"/>
                <a:gd name="connsiteX16-1633" fmla="*/ 908743 w 1423196"/>
                <a:gd name="connsiteY16-1634" fmla="*/ 1038412 h 3550128"/>
                <a:gd name="connsiteX17-1635" fmla="*/ 937318 w 1423196"/>
                <a:gd name="connsiteY17-1636" fmla="*/ 1286062 h 3550128"/>
                <a:gd name="connsiteX18-1637" fmla="*/ 1108768 w 1423196"/>
                <a:gd name="connsiteY18-1638" fmla="*/ 1152712 h 3550128"/>
                <a:gd name="connsiteX19-1639" fmla="*/ 1337368 w 1423196"/>
                <a:gd name="connsiteY19-1640" fmla="*/ 1133662 h 3550128"/>
                <a:gd name="connsiteX20-1641" fmla="*/ 1089718 w 1423196"/>
                <a:gd name="connsiteY20-1642" fmla="*/ 1190812 h 3550128"/>
                <a:gd name="connsiteX21-1643" fmla="*/ 880168 w 1423196"/>
                <a:gd name="connsiteY21-1644" fmla="*/ 1495612 h 3550128"/>
                <a:gd name="connsiteX22-1645" fmla="*/ 823018 w 1423196"/>
                <a:gd name="connsiteY22-1646" fmla="*/ 1857562 h 3550128"/>
                <a:gd name="connsiteX23-1647" fmla="*/ 975418 w 1423196"/>
                <a:gd name="connsiteY23-1648" fmla="*/ 2314762 h 3550128"/>
                <a:gd name="connsiteX24-1649" fmla="*/ 899218 w 1423196"/>
                <a:gd name="connsiteY24-1650" fmla="*/ 2552887 h 3550128"/>
                <a:gd name="connsiteX25-1651" fmla="*/ 1213543 w 1423196"/>
                <a:gd name="connsiteY25-1652" fmla="*/ 2495737 h 3550128"/>
                <a:gd name="connsiteX26-1653" fmla="*/ 1423093 w 1423196"/>
                <a:gd name="connsiteY26-1654" fmla="*/ 2612418 h 3550128"/>
                <a:gd name="connsiteX27-1655" fmla="*/ 1188143 w 1423196"/>
                <a:gd name="connsiteY27-1656" fmla="*/ 2552887 h 3550128"/>
                <a:gd name="connsiteX28-1657" fmla="*/ 832543 w 1423196"/>
                <a:gd name="connsiteY28-1658" fmla="*/ 2695762 h 3550128"/>
                <a:gd name="connsiteX29-1659" fmla="*/ 689668 w 1423196"/>
                <a:gd name="connsiteY29-1660" fmla="*/ 3048187 h 3550128"/>
                <a:gd name="connsiteX30-1661" fmla="*/ 918268 w 1423196"/>
                <a:gd name="connsiteY30-1662" fmla="*/ 3381562 h 3550128"/>
                <a:gd name="connsiteX31-1663" fmla="*/ 1016693 w 1423196"/>
                <a:gd name="connsiteY31-1664" fmla="*/ 3543487 h 3550128"/>
                <a:gd name="connsiteX0-1665" fmla="*/ 1016693 w 1420817"/>
                <a:gd name="connsiteY0-1666" fmla="*/ 3543487 h 3550128"/>
                <a:gd name="connsiteX1-1667" fmla="*/ 591243 w 1420817"/>
                <a:gd name="connsiteY1-1668" fmla="*/ 3549837 h 3550128"/>
                <a:gd name="connsiteX2-1669" fmla="*/ 394393 w 1420817"/>
                <a:gd name="connsiteY2-1670" fmla="*/ 3038662 h 3550128"/>
                <a:gd name="connsiteX3-1671" fmla="*/ 746818 w 1420817"/>
                <a:gd name="connsiteY3-1672" fmla="*/ 2343337 h 3550128"/>
                <a:gd name="connsiteX4-1673" fmla="*/ 560128 w 1420817"/>
                <a:gd name="connsiteY4-1674" fmla="*/ 1884232 h 3550128"/>
                <a:gd name="connsiteX5-1675" fmla="*/ 58 w 1420817"/>
                <a:gd name="connsiteY5-1676" fmla="*/ 1832797 h 3550128"/>
                <a:gd name="connsiteX6-1677" fmla="*/ 394393 w 1420817"/>
                <a:gd name="connsiteY6-1678" fmla="*/ 1705162 h 3550128"/>
                <a:gd name="connsiteX7-1679" fmla="*/ 642043 w 1420817"/>
                <a:gd name="connsiteY7-1680" fmla="*/ 1838512 h 3550128"/>
                <a:gd name="connsiteX8-1681" fmla="*/ 689668 w 1420817"/>
                <a:gd name="connsiteY8-1682" fmla="*/ 1609912 h 3550128"/>
                <a:gd name="connsiteX9-1683" fmla="*/ 823018 w 1420817"/>
                <a:gd name="connsiteY9-1684" fmla="*/ 1295587 h 3550128"/>
                <a:gd name="connsiteX10-1685" fmla="*/ 765868 w 1420817"/>
                <a:gd name="connsiteY10-1686" fmla="*/ 771712 h 3550128"/>
                <a:gd name="connsiteX11-1687" fmla="*/ 537268 w 1420817"/>
                <a:gd name="connsiteY11-1688" fmla="*/ 628837 h 3550128"/>
                <a:gd name="connsiteX12-1689" fmla="*/ 689668 w 1420817"/>
                <a:gd name="connsiteY12-1690" fmla="*/ 628837 h 3550128"/>
                <a:gd name="connsiteX13-1691" fmla="*/ 765868 w 1420817"/>
                <a:gd name="connsiteY13-1692" fmla="*/ 714562 h 3550128"/>
                <a:gd name="connsiteX14-1693" fmla="*/ 870643 w 1420817"/>
                <a:gd name="connsiteY14-1694" fmla="*/ 187 h 3550128"/>
                <a:gd name="connsiteX15-1695" fmla="*/ 832543 w 1420817"/>
                <a:gd name="connsiteY15-1696" fmla="*/ 647887 h 3550128"/>
                <a:gd name="connsiteX16-1697" fmla="*/ 908743 w 1420817"/>
                <a:gd name="connsiteY16-1698" fmla="*/ 1038412 h 3550128"/>
                <a:gd name="connsiteX17-1699" fmla="*/ 937318 w 1420817"/>
                <a:gd name="connsiteY17-1700" fmla="*/ 1286062 h 3550128"/>
                <a:gd name="connsiteX18-1701" fmla="*/ 1108768 w 1420817"/>
                <a:gd name="connsiteY18-1702" fmla="*/ 1152712 h 3550128"/>
                <a:gd name="connsiteX19-1703" fmla="*/ 1337368 w 1420817"/>
                <a:gd name="connsiteY19-1704" fmla="*/ 1133662 h 3550128"/>
                <a:gd name="connsiteX20-1705" fmla="*/ 1089718 w 1420817"/>
                <a:gd name="connsiteY20-1706" fmla="*/ 1190812 h 3550128"/>
                <a:gd name="connsiteX21-1707" fmla="*/ 880168 w 1420817"/>
                <a:gd name="connsiteY21-1708" fmla="*/ 1495612 h 3550128"/>
                <a:gd name="connsiteX22-1709" fmla="*/ 823018 w 1420817"/>
                <a:gd name="connsiteY22-1710" fmla="*/ 1857562 h 3550128"/>
                <a:gd name="connsiteX23-1711" fmla="*/ 975418 w 1420817"/>
                <a:gd name="connsiteY23-1712" fmla="*/ 2314762 h 3550128"/>
                <a:gd name="connsiteX24-1713" fmla="*/ 899218 w 1420817"/>
                <a:gd name="connsiteY24-1714" fmla="*/ 2552887 h 3550128"/>
                <a:gd name="connsiteX25-1715" fmla="*/ 1213543 w 1420817"/>
                <a:gd name="connsiteY25-1716" fmla="*/ 2495737 h 3550128"/>
                <a:gd name="connsiteX26-1717" fmla="*/ 1420712 w 1420817"/>
                <a:gd name="connsiteY26-1718" fmla="*/ 2583843 h 3550128"/>
                <a:gd name="connsiteX27-1719" fmla="*/ 1188143 w 1420817"/>
                <a:gd name="connsiteY27-1720" fmla="*/ 2552887 h 3550128"/>
                <a:gd name="connsiteX28-1721" fmla="*/ 832543 w 1420817"/>
                <a:gd name="connsiteY28-1722" fmla="*/ 2695762 h 3550128"/>
                <a:gd name="connsiteX29-1723" fmla="*/ 689668 w 1420817"/>
                <a:gd name="connsiteY29-1724" fmla="*/ 3048187 h 3550128"/>
                <a:gd name="connsiteX30-1725" fmla="*/ 918268 w 1420817"/>
                <a:gd name="connsiteY30-1726" fmla="*/ 3381562 h 3550128"/>
                <a:gd name="connsiteX31-1727" fmla="*/ 1016693 w 1420817"/>
                <a:gd name="connsiteY31-1728" fmla="*/ 3543487 h 3550128"/>
                <a:gd name="connsiteX0-1729" fmla="*/ 1016693 w 1420960"/>
                <a:gd name="connsiteY0-1730" fmla="*/ 3543487 h 3550128"/>
                <a:gd name="connsiteX1-1731" fmla="*/ 591243 w 1420960"/>
                <a:gd name="connsiteY1-1732" fmla="*/ 3549837 h 3550128"/>
                <a:gd name="connsiteX2-1733" fmla="*/ 394393 w 1420960"/>
                <a:gd name="connsiteY2-1734" fmla="*/ 3038662 h 3550128"/>
                <a:gd name="connsiteX3-1735" fmla="*/ 746818 w 1420960"/>
                <a:gd name="connsiteY3-1736" fmla="*/ 2343337 h 3550128"/>
                <a:gd name="connsiteX4-1737" fmla="*/ 560128 w 1420960"/>
                <a:gd name="connsiteY4-1738" fmla="*/ 1884232 h 3550128"/>
                <a:gd name="connsiteX5-1739" fmla="*/ 58 w 1420960"/>
                <a:gd name="connsiteY5-1740" fmla="*/ 1832797 h 3550128"/>
                <a:gd name="connsiteX6-1741" fmla="*/ 394393 w 1420960"/>
                <a:gd name="connsiteY6-1742" fmla="*/ 1705162 h 3550128"/>
                <a:gd name="connsiteX7-1743" fmla="*/ 642043 w 1420960"/>
                <a:gd name="connsiteY7-1744" fmla="*/ 1838512 h 3550128"/>
                <a:gd name="connsiteX8-1745" fmla="*/ 689668 w 1420960"/>
                <a:gd name="connsiteY8-1746" fmla="*/ 1609912 h 3550128"/>
                <a:gd name="connsiteX9-1747" fmla="*/ 823018 w 1420960"/>
                <a:gd name="connsiteY9-1748" fmla="*/ 1295587 h 3550128"/>
                <a:gd name="connsiteX10-1749" fmla="*/ 765868 w 1420960"/>
                <a:gd name="connsiteY10-1750" fmla="*/ 771712 h 3550128"/>
                <a:gd name="connsiteX11-1751" fmla="*/ 537268 w 1420960"/>
                <a:gd name="connsiteY11-1752" fmla="*/ 628837 h 3550128"/>
                <a:gd name="connsiteX12-1753" fmla="*/ 689668 w 1420960"/>
                <a:gd name="connsiteY12-1754" fmla="*/ 628837 h 3550128"/>
                <a:gd name="connsiteX13-1755" fmla="*/ 765868 w 1420960"/>
                <a:gd name="connsiteY13-1756" fmla="*/ 714562 h 3550128"/>
                <a:gd name="connsiteX14-1757" fmla="*/ 870643 w 1420960"/>
                <a:gd name="connsiteY14-1758" fmla="*/ 187 h 3550128"/>
                <a:gd name="connsiteX15-1759" fmla="*/ 832543 w 1420960"/>
                <a:gd name="connsiteY15-1760" fmla="*/ 647887 h 3550128"/>
                <a:gd name="connsiteX16-1761" fmla="*/ 908743 w 1420960"/>
                <a:gd name="connsiteY16-1762" fmla="*/ 1038412 h 3550128"/>
                <a:gd name="connsiteX17-1763" fmla="*/ 937318 w 1420960"/>
                <a:gd name="connsiteY17-1764" fmla="*/ 1286062 h 3550128"/>
                <a:gd name="connsiteX18-1765" fmla="*/ 1108768 w 1420960"/>
                <a:gd name="connsiteY18-1766" fmla="*/ 1152712 h 3550128"/>
                <a:gd name="connsiteX19-1767" fmla="*/ 1337368 w 1420960"/>
                <a:gd name="connsiteY19-1768" fmla="*/ 1133662 h 3550128"/>
                <a:gd name="connsiteX20-1769" fmla="*/ 1089718 w 1420960"/>
                <a:gd name="connsiteY20-1770" fmla="*/ 1190812 h 3550128"/>
                <a:gd name="connsiteX21-1771" fmla="*/ 880168 w 1420960"/>
                <a:gd name="connsiteY21-1772" fmla="*/ 1495612 h 3550128"/>
                <a:gd name="connsiteX22-1773" fmla="*/ 823018 w 1420960"/>
                <a:gd name="connsiteY22-1774" fmla="*/ 1857562 h 3550128"/>
                <a:gd name="connsiteX23-1775" fmla="*/ 975418 w 1420960"/>
                <a:gd name="connsiteY23-1776" fmla="*/ 2314762 h 3550128"/>
                <a:gd name="connsiteX24-1777" fmla="*/ 899218 w 1420960"/>
                <a:gd name="connsiteY24-1778" fmla="*/ 2552887 h 3550128"/>
                <a:gd name="connsiteX25-1779" fmla="*/ 1213543 w 1420960"/>
                <a:gd name="connsiteY25-1780" fmla="*/ 2495737 h 3550128"/>
                <a:gd name="connsiteX26-1781" fmla="*/ 1420712 w 1420960"/>
                <a:gd name="connsiteY26-1782" fmla="*/ 2583843 h 3550128"/>
                <a:gd name="connsiteX27-1783" fmla="*/ 1188143 w 1420960"/>
                <a:gd name="connsiteY27-1784" fmla="*/ 2552887 h 3550128"/>
                <a:gd name="connsiteX28-1785" fmla="*/ 832543 w 1420960"/>
                <a:gd name="connsiteY28-1786" fmla="*/ 2695762 h 3550128"/>
                <a:gd name="connsiteX29-1787" fmla="*/ 689668 w 1420960"/>
                <a:gd name="connsiteY29-1788" fmla="*/ 3048187 h 3550128"/>
                <a:gd name="connsiteX30-1789" fmla="*/ 918268 w 1420960"/>
                <a:gd name="connsiteY30-1790" fmla="*/ 3381562 h 3550128"/>
                <a:gd name="connsiteX31-1791" fmla="*/ 1016693 w 1420960"/>
                <a:gd name="connsiteY31-1792" fmla="*/ 3543487 h 3550128"/>
                <a:gd name="connsiteX0-1793" fmla="*/ 1016693 w 1432703"/>
                <a:gd name="connsiteY0-1794" fmla="*/ 3543487 h 3550128"/>
                <a:gd name="connsiteX1-1795" fmla="*/ 591243 w 1432703"/>
                <a:gd name="connsiteY1-1796" fmla="*/ 3549837 h 3550128"/>
                <a:gd name="connsiteX2-1797" fmla="*/ 394393 w 1432703"/>
                <a:gd name="connsiteY2-1798" fmla="*/ 3038662 h 3550128"/>
                <a:gd name="connsiteX3-1799" fmla="*/ 746818 w 1432703"/>
                <a:gd name="connsiteY3-1800" fmla="*/ 2343337 h 3550128"/>
                <a:gd name="connsiteX4-1801" fmla="*/ 560128 w 1432703"/>
                <a:gd name="connsiteY4-1802" fmla="*/ 1884232 h 3550128"/>
                <a:gd name="connsiteX5-1803" fmla="*/ 58 w 1432703"/>
                <a:gd name="connsiteY5-1804" fmla="*/ 1832797 h 3550128"/>
                <a:gd name="connsiteX6-1805" fmla="*/ 394393 w 1432703"/>
                <a:gd name="connsiteY6-1806" fmla="*/ 1705162 h 3550128"/>
                <a:gd name="connsiteX7-1807" fmla="*/ 642043 w 1432703"/>
                <a:gd name="connsiteY7-1808" fmla="*/ 1838512 h 3550128"/>
                <a:gd name="connsiteX8-1809" fmla="*/ 689668 w 1432703"/>
                <a:gd name="connsiteY8-1810" fmla="*/ 1609912 h 3550128"/>
                <a:gd name="connsiteX9-1811" fmla="*/ 823018 w 1432703"/>
                <a:gd name="connsiteY9-1812" fmla="*/ 1295587 h 3550128"/>
                <a:gd name="connsiteX10-1813" fmla="*/ 765868 w 1432703"/>
                <a:gd name="connsiteY10-1814" fmla="*/ 771712 h 3550128"/>
                <a:gd name="connsiteX11-1815" fmla="*/ 537268 w 1432703"/>
                <a:gd name="connsiteY11-1816" fmla="*/ 628837 h 3550128"/>
                <a:gd name="connsiteX12-1817" fmla="*/ 689668 w 1432703"/>
                <a:gd name="connsiteY12-1818" fmla="*/ 628837 h 3550128"/>
                <a:gd name="connsiteX13-1819" fmla="*/ 765868 w 1432703"/>
                <a:gd name="connsiteY13-1820" fmla="*/ 714562 h 3550128"/>
                <a:gd name="connsiteX14-1821" fmla="*/ 870643 w 1432703"/>
                <a:gd name="connsiteY14-1822" fmla="*/ 187 h 3550128"/>
                <a:gd name="connsiteX15-1823" fmla="*/ 832543 w 1432703"/>
                <a:gd name="connsiteY15-1824" fmla="*/ 647887 h 3550128"/>
                <a:gd name="connsiteX16-1825" fmla="*/ 908743 w 1432703"/>
                <a:gd name="connsiteY16-1826" fmla="*/ 1038412 h 3550128"/>
                <a:gd name="connsiteX17-1827" fmla="*/ 937318 w 1432703"/>
                <a:gd name="connsiteY17-1828" fmla="*/ 1286062 h 3550128"/>
                <a:gd name="connsiteX18-1829" fmla="*/ 1108768 w 1432703"/>
                <a:gd name="connsiteY18-1830" fmla="*/ 1152712 h 3550128"/>
                <a:gd name="connsiteX19-1831" fmla="*/ 1337368 w 1432703"/>
                <a:gd name="connsiteY19-1832" fmla="*/ 1133662 h 3550128"/>
                <a:gd name="connsiteX20-1833" fmla="*/ 1089718 w 1432703"/>
                <a:gd name="connsiteY20-1834" fmla="*/ 1190812 h 3550128"/>
                <a:gd name="connsiteX21-1835" fmla="*/ 880168 w 1432703"/>
                <a:gd name="connsiteY21-1836" fmla="*/ 1495612 h 3550128"/>
                <a:gd name="connsiteX22-1837" fmla="*/ 823018 w 1432703"/>
                <a:gd name="connsiteY22-1838" fmla="*/ 1857562 h 3550128"/>
                <a:gd name="connsiteX23-1839" fmla="*/ 975418 w 1432703"/>
                <a:gd name="connsiteY23-1840" fmla="*/ 2314762 h 3550128"/>
                <a:gd name="connsiteX24-1841" fmla="*/ 899218 w 1432703"/>
                <a:gd name="connsiteY24-1842" fmla="*/ 2552887 h 3550128"/>
                <a:gd name="connsiteX25-1843" fmla="*/ 1213543 w 1432703"/>
                <a:gd name="connsiteY25-1844" fmla="*/ 2495737 h 3550128"/>
                <a:gd name="connsiteX26-1845" fmla="*/ 1420712 w 1432703"/>
                <a:gd name="connsiteY26-1846" fmla="*/ 2583843 h 3550128"/>
                <a:gd name="connsiteX27-1847" fmla="*/ 1188143 w 1432703"/>
                <a:gd name="connsiteY27-1848" fmla="*/ 2552887 h 3550128"/>
                <a:gd name="connsiteX28-1849" fmla="*/ 832543 w 1432703"/>
                <a:gd name="connsiteY28-1850" fmla="*/ 2695762 h 3550128"/>
                <a:gd name="connsiteX29-1851" fmla="*/ 689668 w 1432703"/>
                <a:gd name="connsiteY29-1852" fmla="*/ 3048187 h 3550128"/>
                <a:gd name="connsiteX30-1853" fmla="*/ 918268 w 1432703"/>
                <a:gd name="connsiteY30-1854" fmla="*/ 3381562 h 3550128"/>
                <a:gd name="connsiteX31-1855" fmla="*/ 1016693 w 1432703"/>
                <a:gd name="connsiteY31-1856" fmla="*/ 3543487 h 3550128"/>
                <a:gd name="connsiteX0-1857" fmla="*/ 1016693 w 1420712"/>
                <a:gd name="connsiteY0-1858" fmla="*/ 3543487 h 3550128"/>
                <a:gd name="connsiteX1-1859" fmla="*/ 591243 w 1420712"/>
                <a:gd name="connsiteY1-1860" fmla="*/ 3549837 h 3550128"/>
                <a:gd name="connsiteX2-1861" fmla="*/ 394393 w 1420712"/>
                <a:gd name="connsiteY2-1862" fmla="*/ 3038662 h 3550128"/>
                <a:gd name="connsiteX3-1863" fmla="*/ 746818 w 1420712"/>
                <a:gd name="connsiteY3-1864" fmla="*/ 2343337 h 3550128"/>
                <a:gd name="connsiteX4-1865" fmla="*/ 560128 w 1420712"/>
                <a:gd name="connsiteY4-1866" fmla="*/ 1884232 h 3550128"/>
                <a:gd name="connsiteX5-1867" fmla="*/ 58 w 1420712"/>
                <a:gd name="connsiteY5-1868" fmla="*/ 1832797 h 3550128"/>
                <a:gd name="connsiteX6-1869" fmla="*/ 394393 w 1420712"/>
                <a:gd name="connsiteY6-1870" fmla="*/ 1705162 h 3550128"/>
                <a:gd name="connsiteX7-1871" fmla="*/ 642043 w 1420712"/>
                <a:gd name="connsiteY7-1872" fmla="*/ 1838512 h 3550128"/>
                <a:gd name="connsiteX8-1873" fmla="*/ 689668 w 1420712"/>
                <a:gd name="connsiteY8-1874" fmla="*/ 1609912 h 3550128"/>
                <a:gd name="connsiteX9-1875" fmla="*/ 823018 w 1420712"/>
                <a:gd name="connsiteY9-1876" fmla="*/ 1295587 h 3550128"/>
                <a:gd name="connsiteX10-1877" fmla="*/ 765868 w 1420712"/>
                <a:gd name="connsiteY10-1878" fmla="*/ 771712 h 3550128"/>
                <a:gd name="connsiteX11-1879" fmla="*/ 537268 w 1420712"/>
                <a:gd name="connsiteY11-1880" fmla="*/ 628837 h 3550128"/>
                <a:gd name="connsiteX12-1881" fmla="*/ 689668 w 1420712"/>
                <a:gd name="connsiteY12-1882" fmla="*/ 628837 h 3550128"/>
                <a:gd name="connsiteX13-1883" fmla="*/ 765868 w 1420712"/>
                <a:gd name="connsiteY13-1884" fmla="*/ 714562 h 3550128"/>
                <a:gd name="connsiteX14-1885" fmla="*/ 870643 w 1420712"/>
                <a:gd name="connsiteY14-1886" fmla="*/ 187 h 3550128"/>
                <a:gd name="connsiteX15-1887" fmla="*/ 832543 w 1420712"/>
                <a:gd name="connsiteY15-1888" fmla="*/ 647887 h 3550128"/>
                <a:gd name="connsiteX16-1889" fmla="*/ 908743 w 1420712"/>
                <a:gd name="connsiteY16-1890" fmla="*/ 1038412 h 3550128"/>
                <a:gd name="connsiteX17-1891" fmla="*/ 937318 w 1420712"/>
                <a:gd name="connsiteY17-1892" fmla="*/ 1286062 h 3550128"/>
                <a:gd name="connsiteX18-1893" fmla="*/ 1108768 w 1420712"/>
                <a:gd name="connsiteY18-1894" fmla="*/ 1152712 h 3550128"/>
                <a:gd name="connsiteX19-1895" fmla="*/ 1337368 w 1420712"/>
                <a:gd name="connsiteY19-1896" fmla="*/ 1133662 h 3550128"/>
                <a:gd name="connsiteX20-1897" fmla="*/ 1089718 w 1420712"/>
                <a:gd name="connsiteY20-1898" fmla="*/ 1190812 h 3550128"/>
                <a:gd name="connsiteX21-1899" fmla="*/ 880168 w 1420712"/>
                <a:gd name="connsiteY21-1900" fmla="*/ 1495612 h 3550128"/>
                <a:gd name="connsiteX22-1901" fmla="*/ 823018 w 1420712"/>
                <a:gd name="connsiteY22-1902" fmla="*/ 1857562 h 3550128"/>
                <a:gd name="connsiteX23-1903" fmla="*/ 975418 w 1420712"/>
                <a:gd name="connsiteY23-1904" fmla="*/ 2314762 h 3550128"/>
                <a:gd name="connsiteX24-1905" fmla="*/ 899218 w 1420712"/>
                <a:gd name="connsiteY24-1906" fmla="*/ 2552887 h 3550128"/>
                <a:gd name="connsiteX25-1907" fmla="*/ 1213543 w 1420712"/>
                <a:gd name="connsiteY25-1908" fmla="*/ 2495737 h 3550128"/>
                <a:gd name="connsiteX26-1909" fmla="*/ 1420712 w 1420712"/>
                <a:gd name="connsiteY26-1910" fmla="*/ 2583843 h 3550128"/>
                <a:gd name="connsiteX27-1911" fmla="*/ 1188143 w 1420712"/>
                <a:gd name="connsiteY27-1912" fmla="*/ 2552887 h 3550128"/>
                <a:gd name="connsiteX28-1913" fmla="*/ 832543 w 1420712"/>
                <a:gd name="connsiteY28-1914" fmla="*/ 2695762 h 3550128"/>
                <a:gd name="connsiteX29-1915" fmla="*/ 689668 w 1420712"/>
                <a:gd name="connsiteY29-1916" fmla="*/ 3048187 h 3550128"/>
                <a:gd name="connsiteX30-1917" fmla="*/ 918268 w 1420712"/>
                <a:gd name="connsiteY30-1918" fmla="*/ 3381562 h 3550128"/>
                <a:gd name="connsiteX31-1919" fmla="*/ 1016693 w 1420712"/>
                <a:gd name="connsiteY31-1920" fmla="*/ 3543487 h 3550128"/>
                <a:gd name="connsiteX0-1921" fmla="*/ 1016693 w 1432618"/>
                <a:gd name="connsiteY0-1922" fmla="*/ 3543487 h 3550128"/>
                <a:gd name="connsiteX1-1923" fmla="*/ 591243 w 1432618"/>
                <a:gd name="connsiteY1-1924" fmla="*/ 3549837 h 3550128"/>
                <a:gd name="connsiteX2-1925" fmla="*/ 394393 w 1432618"/>
                <a:gd name="connsiteY2-1926" fmla="*/ 3038662 h 3550128"/>
                <a:gd name="connsiteX3-1927" fmla="*/ 746818 w 1432618"/>
                <a:gd name="connsiteY3-1928" fmla="*/ 2343337 h 3550128"/>
                <a:gd name="connsiteX4-1929" fmla="*/ 560128 w 1432618"/>
                <a:gd name="connsiteY4-1930" fmla="*/ 1884232 h 3550128"/>
                <a:gd name="connsiteX5-1931" fmla="*/ 58 w 1432618"/>
                <a:gd name="connsiteY5-1932" fmla="*/ 1832797 h 3550128"/>
                <a:gd name="connsiteX6-1933" fmla="*/ 394393 w 1432618"/>
                <a:gd name="connsiteY6-1934" fmla="*/ 1705162 h 3550128"/>
                <a:gd name="connsiteX7-1935" fmla="*/ 642043 w 1432618"/>
                <a:gd name="connsiteY7-1936" fmla="*/ 1838512 h 3550128"/>
                <a:gd name="connsiteX8-1937" fmla="*/ 689668 w 1432618"/>
                <a:gd name="connsiteY8-1938" fmla="*/ 1609912 h 3550128"/>
                <a:gd name="connsiteX9-1939" fmla="*/ 823018 w 1432618"/>
                <a:gd name="connsiteY9-1940" fmla="*/ 1295587 h 3550128"/>
                <a:gd name="connsiteX10-1941" fmla="*/ 765868 w 1432618"/>
                <a:gd name="connsiteY10-1942" fmla="*/ 771712 h 3550128"/>
                <a:gd name="connsiteX11-1943" fmla="*/ 537268 w 1432618"/>
                <a:gd name="connsiteY11-1944" fmla="*/ 628837 h 3550128"/>
                <a:gd name="connsiteX12-1945" fmla="*/ 689668 w 1432618"/>
                <a:gd name="connsiteY12-1946" fmla="*/ 628837 h 3550128"/>
                <a:gd name="connsiteX13-1947" fmla="*/ 765868 w 1432618"/>
                <a:gd name="connsiteY13-1948" fmla="*/ 714562 h 3550128"/>
                <a:gd name="connsiteX14-1949" fmla="*/ 870643 w 1432618"/>
                <a:gd name="connsiteY14-1950" fmla="*/ 187 h 3550128"/>
                <a:gd name="connsiteX15-1951" fmla="*/ 832543 w 1432618"/>
                <a:gd name="connsiteY15-1952" fmla="*/ 647887 h 3550128"/>
                <a:gd name="connsiteX16-1953" fmla="*/ 908743 w 1432618"/>
                <a:gd name="connsiteY16-1954" fmla="*/ 1038412 h 3550128"/>
                <a:gd name="connsiteX17-1955" fmla="*/ 937318 w 1432618"/>
                <a:gd name="connsiteY17-1956" fmla="*/ 1286062 h 3550128"/>
                <a:gd name="connsiteX18-1957" fmla="*/ 1108768 w 1432618"/>
                <a:gd name="connsiteY18-1958" fmla="*/ 1152712 h 3550128"/>
                <a:gd name="connsiteX19-1959" fmla="*/ 1337368 w 1432618"/>
                <a:gd name="connsiteY19-1960" fmla="*/ 1133662 h 3550128"/>
                <a:gd name="connsiteX20-1961" fmla="*/ 1089718 w 1432618"/>
                <a:gd name="connsiteY20-1962" fmla="*/ 1190812 h 3550128"/>
                <a:gd name="connsiteX21-1963" fmla="*/ 880168 w 1432618"/>
                <a:gd name="connsiteY21-1964" fmla="*/ 1495612 h 3550128"/>
                <a:gd name="connsiteX22-1965" fmla="*/ 823018 w 1432618"/>
                <a:gd name="connsiteY22-1966" fmla="*/ 1857562 h 3550128"/>
                <a:gd name="connsiteX23-1967" fmla="*/ 975418 w 1432618"/>
                <a:gd name="connsiteY23-1968" fmla="*/ 2314762 h 3550128"/>
                <a:gd name="connsiteX24-1969" fmla="*/ 899218 w 1432618"/>
                <a:gd name="connsiteY24-1970" fmla="*/ 2552887 h 3550128"/>
                <a:gd name="connsiteX25-1971" fmla="*/ 1213543 w 1432618"/>
                <a:gd name="connsiteY25-1972" fmla="*/ 2495737 h 3550128"/>
                <a:gd name="connsiteX26-1973" fmla="*/ 1432618 w 1432618"/>
                <a:gd name="connsiteY26-1974" fmla="*/ 2588606 h 3550128"/>
                <a:gd name="connsiteX27-1975" fmla="*/ 1188143 w 1432618"/>
                <a:gd name="connsiteY27-1976" fmla="*/ 2552887 h 3550128"/>
                <a:gd name="connsiteX28-1977" fmla="*/ 832543 w 1432618"/>
                <a:gd name="connsiteY28-1978" fmla="*/ 2695762 h 3550128"/>
                <a:gd name="connsiteX29-1979" fmla="*/ 689668 w 1432618"/>
                <a:gd name="connsiteY29-1980" fmla="*/ 3048187 h 3550128"/>
                <a:gd name="connsiteX30-1981" fmla="*/ 918268 w 1432618"/>
                <a:gd name="connsiteY30-1982" fmla="*/ 3381562 h 3550128"/>
                <a:gd name="connsiteX31-1983" fmla="*/ 1016693 w 1432618"/>
                <a:gd name="connsiteY31-1984" fmla="*/ 3543487 h 3550128"/>
                <a:gd name="connsiteX0-1985" fmla="*/ 1016693 w 1432618"/>
                <a:gd name="connsiteY0-1986" fmla="*/ 3543487 h 3550128"/>
                <a:gd name="connsiteX1-1987" fmla="*/ 591243 w 1432618"/>
                <a:gd name="connsiteY1-1988" fmla="*/ 3549837 h 3550128"/>
                <a:gd name="connsiteX2-1989" fmla="*/ 394393 w 1432618"/>
                <a:gd name="connsiteY2-1990" fmla="*/ 3038662 h 3550128"/>
                <a:gd name="connsiteX3-1991" fmla="*/ 746818 w 1432618"/>
                <a:gd name="connsiteY3-1992" fmla="*/ 2343337 h 3550128"/>
                <a:gd name="connsiteX4-1993" fmla="*/ 560128 w 1432618"/>
                <a:gd name="connsiteY4-1994" fmla="*/ 1884232 h 3550128"/>
                <a:gd name="connsiteX5-1995" fmla="*/ 58 w 1432618"/>
                <a:gd name="connsiteY5-1996" fmla="*/ 1832797 h 3550128"/>
                <a:gd name="connsiteX6-1997" fmla="*/ 394393 w 1432618"/>
                <a:gd name="connsiteY6-1998" fmla="*/ 1705162 h 3550128"/>
                <a:gd name="connsiteX7-1999" fmla="*/ 642043 w 1432618"/>
                <a:gd name="connsiteY7-2000" fmla="*/ 1838512 h 3550128"/>
                <a:gd name="connsiteX8-2001" fmla="*/ 689668 w 1432618"/>
                <a:gd name="connsiteY8-2002" fmla="*/ 1609912 h 3550128"/>
                <a:gd name="connsiteX9-2003" fmla="*/ 823018 w 1432618"/>
                <a:gd name="connsiteY9-2004" fmla="*/ 1295587 h 3550128"/>
                <a:gd name="connsiteX10-2005" fmla="*/ 765868 w 1432618"/>
                <a:gd name="connsiteY10-2006" fmla="*/ 771712 h 3550128"/>
                <a:gd name="connsiteX11-2007" fmla="*/ 537268 w 1432618"/>
                <a:gd name="connsiteY11-2008" fmla="*/ 628837 h 3550128"/>
                <a:gd name="connsiteX12-2009" fmla="*/ 689668 w 1432618"/>
                <a:gd name="connsiteY12-2010" fmla="*/ 628837 h 3550128"/>
                <a:gd name="connsiteX13-2011" fmla="*/ 765868 w 1432618"/>
                <a:gd name="connsiteY13-2012" fmla="*/ 714562 h 3550128"/>
                <a:gd name="connsiteX14-2013" fmla="*/ 870643 w 1432618"/>
                <a:gd name="connsiteY14-2014" fmla="*/ 187 h 3550128"/>
                <a:gd name="connsiteX15-2015" fmla="*/ 832543 w 1432618"/>
                <a:gd name="connsiteY15-2016" fmla="*/ 647887 h 3550128"/>
                <a:gd name="connsiteX16-2017" fmla="*/ 908743 w 1432618"/>
                <a:gd name="connsiteY16-2018" fmla="*/ 1038412 h 3550128"/>
                <a:gd name="connsiteX17-2019" fmla="*/ 937318 w 1432618"/>
                <a:gd name="connsiteY17-2020" fmla="*/ 1286062 h 3550128"/>
                <a:gd name="connsiteX18-2021" fmla="*/ 1108768 w 1432618"/>
                <a:gd name="connsiteY18-2022" fmla="*/ 1152712 h 3550128"/>
                <a:gd name="connsiteX19-2023" fmla="*/ 1337368 w 1432618"/>
                <a:gd name="connsiteY19-2024" fmla="*/ 1133662 h 3550128"/>
                <a:gd name="connsiteX20-2025" fmla="*/ 1089718 w 1432618"/>
                <a:gd name="connsiteY20-2026" fmla="*/ 1190812 h 3550128"/>
                <a:gd name="connsiteX21-2027" fmla="*/ 880168 w 1432618"/>
                <a:gd name="connsiteY21-2028" fmla="*/ 1495612 h 3550128"/>
                <a:gd name="connsiteX22-2029" fmla="*/ 823018 w 1432618"/>
                <a:gd name="connsiteY22-2030" fmla="*/ 1857562 h 3550128"/>
                <a:gd name="connsiteX23-2031" fmla="*/ 975418 w 1432618"/>
                <a:gd name="connsiteY23-2032" fmla="*/ 2314762 h 3550128"/>
                <a:gd name="connsiteX24-2033" fmla="*/ 899218 w 1432618"/>
                <a:gd name="connsiteY24-2034" fmla="*/ 2552887 h 3550128"/>
                <a:gd name="connsiteX25-2035" fmla="*/ 1213543 w 1432618"/>
                <a:gd name="connsiteY25-2036" fmla="*/ 2495737 h 3550128"/>
                <a:gd name="connsiteX26-2037" fmla="*/ 1432618 w 1432618"/>
                <a:gd name="connsiteY26-2038" fmla="*/ 2588606 h 3550128"/>
                <a:gd name="connsiteX27-2039" fmla="*/ 1188143 w 1432618"/>
                <a:gd name="connsiteY27-2040" fmla="*/ 2552887 h 3550128"/>
                <a:gd name="connsiteX28-2041" fmla="*/ 832543 w 1432618"/>
                <a:gd name="connsiteY28-2042" fmla="*/ 2695762 h 3550128"/>
                <a:gd name="connsiteX29-2043" fmla="*/ 689668 w 1432618"/>
                <a:gd name="connsiteY29-2044" fmla="*/ 3048187 h 3550128"/>
                <a:gd name="connsiteX30-2045" fmla="*/ 918268 w 1432618"/>
                <a:gd name="connsiteY30-2046" fmla="*/ 3381562 h 3550128"/>
                <a:gd name="connsiteX31-2047" fmla="*/ 1016693 w 1432618"/>
                <a:gd name="connsiteY31-2048" fmla="*/ 3543487 h 3550128"/>
                <a:gd name="connsiteX0-2049" fmla="*/ 1016693 w 1432618"/>
                <a:gd name="connsiteY0-2050" fmla="*/ 3543487 h 3550128"/>
                <a:gd name="connsiteX1-2051" fmla="*/ 591243 w 1432618"/>
                <a:gd name="connsiteY1-2052" fmla="*/ 3549837 h 3550128"/>
                <a:gd name="connsiteX2-2053" fmla="*/ 394393 w 1432618"/>
                <a:gd name="connsiteY2-2054" fmla="*/ 3038662 h 3550128"/>
                <a:gd name="connsiteX3-2055" fmla="*/ 746818 w 1432618"/>
                <a:gd name="connsiteY3-2056" fmla="*/ 2343337 h 3550128"/>
                <a:gd name="connsiteX4-2057" fmla="*/ 560128 w 1432618"/>
                <a:gd name="connsiteY4-2058" fmla="*/ 1884232 h 3550128"/>
                <a:gd name="connsiteX5-2059" fmla="*/ 58 w 1432618"/>
                <a:gd name="connsiteY5-2060" fmla="*/ 1832797 h 3550128"/>
                <a:gd name="connsiteX6-2061" fmla="*/ 394393 w 1432618"/>
                <a:gd name="connsiteY6-2062" fmla="*/ 1705162 h 3550128"/>
                <a:gd name="connsiteX7-2063" fmla="*/ 642043 w 1432618"/>
                <a:gd name="connsiteY7-2064" fmla="*/ 1838512 h 3550128"/>
                <a:gd name="connsiteX8-2065" fmla="*/ 689668 w 1432618"/>
                <a:gd name="connsiteY8-2066" fmla="*/ 1609912 h 3550128"/>
                <a:gd name="connsiteX9-2067" fmla="*/ 823018 w 1432618"/>
                <a:gd name="connsiteY9-2068" fmla="*/ 1295587 h 3550128"/>
                <a:gd name="connsiteX10-2069" fmla="*/ 765868 w 1432618"/>
                <a:gd name="connsiteY10-2070" fmla="*/ 771712 h 3550128"/>
                <a:gd name="connsiteX11-2071" fmla="*/ 537268 w 1432618"/>
                <a:gd name="connsiteY11-2072" fmla="*/ 628837 h 3550128"/>
                <a:gd name="connsiteX12-2073" fmla="*/ 689668 w 1432618"/>
                <a:gd name="connsiteY12-2074" fmla="*/ 628837 h 3550128"/>
                <a:gd name="connsiteX13-2075" fmla="*/ 765868 w 1432618"/>
                <a:gd name="connsiteY13-2076" fmla="*/ 714562 h 3550128"/>
                <a:gd name="connsiteX14-2077" fmla="*/ 870643 w 1432618"/>
                <a:gd name="connsiteY14-2078" fmla="*/ 187 h 3550128"/>
                <a:gd name="connsiteX15-2079" fmla="*/ 832543 w 1432618"/>
                <a:gd name="connsiteY15-2080" fmla="*/ 647887 h 3550128"/>
                <a:gd name="connsiteX16-2081" fmla="*/ 908743 w 1432618"/>
                <a:gd name="connsiteY16-2082" fmla="*/ 1038412 h 3550128"/>
                <a:gd name="connsiteX17-2083" fmla="*/ 937318 w 1432618"/>
                <a:gd name="connsiteY17-2084" fmla="*/ 1286062 h 3550128"/>
                <a:gd name="connsiteX18-2085" fmla="*/ 1108768 w 1432618"/>
                <a:gd name="connsiteY18-2086" fmla="*/ 1152712 h 3550128"/>
                <a:gd name="connsiteX19-2087" fmla="*/ 1337368 w 1432618"/>
                <a:gd name="connsiteY19-2088" fmla="*/ 1133662 h 3550128"/>
                <a:gd name="connsiteX20-2089" fmla="*/ 1089718 w 1432618"/>
                <a:gd name="connsiteY20-2090" fmla="*/ 1190812 h 3550128"/>
                <a:gd name="connsiteX21-2091" fmla="*/ 880168 w 1432618"/>
                <a:gd name="connsiteY21-2092" fmla="*/ 1495612 h 3550128"/>
                <a:gd name="connsiteX22-2093" fmla="*/ 823018 w 1432618"/>
                <a:gd name="connsiteY22-2094" fmla="*/ 1857562 h 3550128"/>
                <a:gd name="connsiteX23-2095" fmla="*/ 975418 w 1432618"/>
                <a:gd name="connsiteY23-2096" fmla="*/ 2314762 h 3550128"/>
                <a:gd name="connsiteX24-2097" fmla="*/ 899218 w 1432618"/>
                <a:gd name="connsiteY24-2098" fmla="*/ 2552887 h 3550128"/>
                <a:gd name="connsiteX25-2099" fmla="*/ 1213543 w 1432618"/>
                <a:gd name="connsiteY25-2100" fmla="*/ 2495737 h 3550128"/>
                <a:gd name="connsiteX26-2101" fmla="*/ 1432618 w 1432618"/>
                <a:gd name="connsiteY26-2102" fmla="*/ 2588606 h 3550128"/>
                <a:gd name="connsiteX27-2103" fmla="*/ 1188143 w 1432618"/>
                <a:gd name="connsiteY27-2104" fmla="*/ 2552887 h 3550128"/>
                <a:gd name="connsiteX28-2105" fmla="*/ 832543 w 1432618"/>
                <a:gd name="connsiteY28-2106" fmla="*/ 2695762 h 3550128"/>
                <a:gd name="connsiteX29-2107" fmla="*/ 689668 w 1432618"/>
                <a:gd name="connsiteY29-2108" fmla="*/ 3048187 h 3550128"/>
                <a:gd name="connsiteX30-2109" fmla="*/ 918268 w 1432618"/>
                <a:gd name="connsiteY30-2110" fmla="*/ 3381562 h 3550128"/>
                <a:gd name="connsiteX31-2111" fmla="*/ 1016693 w 1432618"/>
                <a:gd name="connsiteY31-2112" fmla="*/ 3543487 h 3550128"/>
                <a:gd name="connsiteX0-2113" fmla="*/ 1016693 w 1432618"/>
                <a:gd name="connsiteY0-2114" fmla="*/ 3543487 h 3550128"/>
                <a:gd name="connsiteX1-2115" fmla="*/ 591243 w 1432618"/>
                <a:gd name="connsiteY1-2116" fmla="*/ 3549837 h 3550128"/>
                <a:gd name="connsiteX2-2117" fmla="*/ 394393 w 1432618"/>
                <a:gd name="connsiteY2-2118" fmla="*/ 3038662 h 3550128"/>
                <a:gd name="connsiteX3-2119" fmla="*/ 746818 w 1432618"/>
                <a:gd name="connsiteY3-2120" fmla="*/ 2343337 h 3550128"/>
                <a:gd name="connsiteX4-2121" fmla="*/ 560128 w 1432618"/>
                <a:gd name="connsiteY4-2122" fmla="*/ 1884232 h 3550128"/>
                <a:gd name="connsiteX5-2123" fmla="*/ 58 w 1432618"/>
                <a:gd name="connsiteY5-2124" fmla="*/ 1832797 h 3550128"/>
                <a:gd name="connsiteX6-2125" fmla="*/ 394393 w 1432618"/>
                <a:gd name="connsiteY6-2126" fmla="*/ 1705162 h 3550128"/>
                <a:gd name="connsiteX7-2127" fmla="*/ 642043 w 1432618"/>
                <a:gd name="connsiteY7-2128" fmla="*/ 1838512 h 3550128"/>
                <a:gd name="connsiteX8-2129" fmla="*/ 689668 w 1432618"/>
                <a:gd name="connsiteY8-2130" fmla="*/ 1609912 h 3550128"/>
                <a:gd name="connsiteX9-2131" fmla="*/ 823018 w 1432618"/>
                <a:gd name="connsiteY9-2132" fmla="*/ 1295587 h 3550128"/>
                <a:gd name="connsiteX10-2133" fmla="*/ 765868 w 1432618"/>
                <a:gd name="connsiteY10-2134" fmla="*/ 771712 h 3550128"/>
                <a:gd name="connsiteX11-2135" fmla="*/ 537268 w 1432618"/>
                <a:gd name="connsiteY11-2136" fmla="*/ 628837 h 3550128"/>
                <a:gd name="connsiteX12-2137" fmla="*/ 689668 w 1432618"/>
                <a:gd name="connsiteY12-2138" fmla="*/ 628837 h 3550128"/>
                <a:gd name="connsiteX13-2139" fmla="*/ 765868 w 1432618"/>
                <a:gd name="connsiteY13-2140" fmla="*/ 714562 h 3550128"/>
                <a:gd name="connsiteX14-2141" fmla="*/ 870643 w 1432618"/>
                <a:gd name="connsiteY14-2142" fmla="*/ 187 h 3550128"/>
                <a:gd name="connsiteX15-2143" fmla="*/ 832543 w 1432618"/>
                <a:gd name="connsiteY15-2144" fmla="*/ 647887 h 3550128"/>
                <a:gd name="connsiteX16-2145" fmla="*/ 908743 w 1432618"/>
                <a:gd name="connsiteY16-2146" fmla="*/ 1038412 h 3550128"/>
                <a:gd name="connsiteX17-2147" fmla="*/ 937318 w 1432618"/>
                <a:gd name="connsiteY17-2148" fmla="*/ 1286062 h 3550128"/>
                <a:gd name="connsiteX18-2149" fmla="*/ 1108768 w 1432618"/>
                <a:gd name="connsiteY18-2150" fmla="*/ 1152712 h 3550128"/>
                <a:gd name="connsiteX19-2151" fmla="*/ 1337368 w 1432618"/>
                <a:gd name="connsiteY19-2152" fmla="*/ 1133662 h 3550128"/>
                <a:gd name="connsiteX20-2153" fmla="*/ 1089718 w 1432618"/>
                <a:gd name="connsiteY20-2154" fmla="*/ 1190812 h 3550128"/>
                <a:gd name="connsiteX21-2155" fmla="*/ 880168 w 1432618"/>
                <a:gd name="connsiteY21-2156" fmla="*/ 1495612 h 3550128"/>
                <a:gd name="connsiteX22-2157" fmla="*/ 823018 w 1432618"/>
                <a:gd name="connsiteY22-2158" fmla="*/ 1857562 h 3550128"/>
                <a:gd name="connsiteX23-2159" fmla="*/ 975418 w 1432618"/>
                <a:gd name="connsiteY23-2160" fmla="*/ 2314762 h 3550128"/>
                <a:gd name="connsiteX24-2161" fmla="*/ 899218 w 1432618"/>
                <a:gd name="connsiteY24-2162" fmla="*/ 2552887 h 3550128"/>
                <a:gd name="connsiteX25-2163" fmla="*/ 1213543 w 1432618"/>
                <a:gd name="connsiteY25-2164" fmla="*/ 2495737 h 3550128"/>
                <a:gd name="connsiteX26-2165" fmla="*/ 1432618 w 1432618"/>
                <a:gd name="connsiteY26-2166" fmla="*/ 2588606 h 3550128"/>
                <a:gd name="connsiteX27-2167" fmla="*/ 1188143 w 1432618"/>
                <a:gd name="connsiteY27-2168" fmla="*/ 2552887 h 3550128"/>
                <a:gd name="connsiteX28-2169" fmla="*/ 832543 w 1432618"/>
                <a:gd name="connsiteY28-2170" fmla="*/ 2695762 h 3550128"/>
                <a:gd name="connsiteX29-2171" fmla="*/ 689668 w 1432618"/>
                <a:gd name="connsiteY29-2172" fmla="*/ 3048187 h 3550128"/>
                <a:gd name="connsiteX30-2173" fmla="*/ 918268 w 1432618"/>
                <a:gd name="connsiteY30-2174" fmla="*/ 3381562 h 3550128"/>
                <a:gd name="connsiteX31-2175" fmla="*/ 1016693 w 1432618"/>
                <a:gd name="connsiteY31-2176" fmla="*/ 3543487 h 3550128"/>
                <a:gd name="connsiteX0-2177" fmla="*/ 1016693 w 1432618"/>
                <a:gd name="connsiteY0-2178" fmla="*/ 3543487 h 3550128"/>
                <a:gd name="connsiteX1-2179" fmla="*/ 591243 w 1432618"/>
                <a:gd name="connsiteY1-2180" fmla="*/ 3549837 h 3550128"/>
                <a:gd name="connsiteX2-2181" fmla="*/ 394393 w 1432618"/>
                <a:gd name="connsiteY2-2182" fmla="*/ 3038662 h 3550128"/>
                <a:gd name="connsiteX3-2183" fmla="*/ 746818 w 1432618"/>
                <a:gd name="connsiteY3-2184" fmla="*/ 2343337 h 3550128"/>
                <a:gd name="connsiteX4-2185" fmla="*/ 560128 w 1432618"/>
                <a:gd name="connsiteY4-2186" fmla="*/ 1884232 h 3550128"/>
                <a:gd name="connsiteX5-2187" fmla="*/ 58 w 1432618"/>
                <a:gd name="connsiteY5-2188" fmla="*/ 1832797 h 3550128"/>
                <a:gd name="connsiteX6-2189" fmla="*/ 394393 w 1432618"/>
                <a:gd name="connsiteY6-2190" fmla="*/ 1705162 h 3550128"/>
                <a:gd name="connsiteX7-2191" fmla="*/ 642043 w 1432618"/>
                <a:gd name="connsiteY7-2192" fmla="*/ 1838512 h 3550128"/>
                <a:gd name="connsiteX8-2193" fmla="*/ 689668 w 1432618"/>
                <a:gd name="connsiteY8-2194" fmla="*/ 1609912 h 3550128"/>
                <a:gd name="connsiteX9-2195" fmla="*/ 823018 w 1432618"/>
                <a:gd name="connsiteY9-2196" fmla="*/ 1295587 h 3550128"/>
                <a:gd name="connsiteX10-2197" fmla="*/ 765868 w 1432618"/>
                <a:gd name="connsiteY10-2198" fmla="*/ 771712 h 3550128"/>
                <a:gd name="connsiteX11-2199" fmla="*/ 537268 w 1432618"/>
                <a:gd name="connsiteY11-2200" fmla="*/ 628837 h 3550128"/>
                <a:gd name="connsiteX12-2201" fmla="*/ 689668 w 1432618"/>
                <a:gd name="connsiteY12-2202" fmla="*/ 628837 h 3550128"/>
                <a:gd name="connsiteX13-2203" fmla="*/ 765868 w 1432618"/>
                <a:gd name="connsiteY13-2204" fmla="*/ 714562 h 3550128"/>
                <a:gd name="connsiteX14-2205" fmla="*/ 870643 w 1432618"/>
                <a:gd name="connsiteY14-2206" fmla="*/ 187 h 3550128"/>
                <a:gd name="connsiteX15-2207" fmla="*/ 832543 w 1432618"/>
                <a:gd name="connsiteY15-2208" fmla="*/ 647887 h 3550128"/>
                <a:gd name="connsiteX16-2209" fmla="*/ 908743 w 1432618"/>
                <a:gd name="connsiteY16-2210" fmla="*/ 1038412 h 3550128"/>
                <a:gd name="connsiteX17-2211" fmla="*/ 937318 w 1432618"/>
                <a:gd name="connsiteY17-2212" fmla="*/ 1286062 h 3550128"/>
                <a:gd name="connsiteX18-2213" fmla="*/ 1108768 w 1432618"/>
                <a:gd name="connsiteY18-2214" fmla="*/ 1152712 h 3550128"/>
                <a:gd name="connsiteX19-2215" fmla="*/ 1337368 w 1432618"/>
                <a:gd name="connsiteY19-2216" fmla="*/ 1133662 h 3550128"/>
                <a:gd name="connsiteX20-2217" fmla="*/ 1089718 w 1432618"/>
                <a:gd name="connsiteY20-2218" fmla="*/ 1190812 h 3550128"/>
                <a:gd name="connsiteX21-2219" fmla="*/ 880168 w 1432618"/>
                <a:gd name="connsiteY21-2220" fmla="*/ 1495612 h 3550128"/>
                <a:gd name="connsiteX22-2221" fmla="*/ 823018 w 1432618"/>
                <a:gd name="connsiteY22-2222" fmla="*/ 1857562 h 3550128"/>
                <a:gd name="connsiteX23-2223" fmla="*/ 975418 w 1432618"/>
                <a:gd name="connsiteY23-2224" fmla="*/ 2314762 h 3550128"/>
                <a:gd name="connsiteX24-2225" fmla="*/ 899218 w 1432618"/>
                <a:gd name="connsiteY24-2226" fmla="*/ 2552887 h 3550128"/>
                <a:gd name="connsiteX25-2227" fmla="*/ 1213543 w 1432618"/>
                <a:gd name="connsiteY25-2228" fmla="*/ 2495737 h 3550128"/>
                <a:gd name="connsiteX26-2229" fmla="*/ 1432618 w 1432618"/>
                <a:gd name="connsiteY26-2230" fmla="*/ 2588606 h 3550128"/>
                <a:gd name="connsiteX27-2231" fmla="*/ 1188143 w 1432618"/>
                <a:gd name="connsiteY27-2232" fmla="*/ 2552887 h 3550128"/>
                <a:gd name="connsiteX28-2233" fmla="*/ 832543 w 1432618"/>
                <a:gd name="connsiteY28-2234" fmla="*/ 2695762 h 3550128"/>
                <a:gd name="connsiteX29-2235" fmla="*/ 689668 w 1432618"/>
                <a:gd name="connsiteY29-2236" fmla="*/ 3048187 h 3550128"/>
                <a:gd name="connsiteX30-2237" fmla="*/ 918268 w 1432618"/>
                <a:gd name="connsiteY30-2238" fmla="*/ 3381562 h 3550128"/>
                <a:gd name="connsiteX31-2239" fmla="*/ 1016693 w 1432618"/>
                <a:gd name="connsiteY31-2240" fmla="*/ 3543487 h 3550128"/>
                <a:gd name="connsiteX0-2241" fmla="*/ 1016693 w 1432618"/>
                <a:gd name="connsiteY0-2242" fmla="*/ 3543487 h 3550128"/>
                <a:gd name="connsiteX1-2243" fmla="*/ 591243 w 1432618"/>
                <a:gd name="connsiteY1-2244" fmla="*/ 3549837 h 3550128"/>
                <a:gd name="connsiteX2-2245" fmla="*/ 394393 w 1432618"/>
                <a:gd name="connsiteY2-2246" fmla="*/ 3038662 h 3550128"/>
                <a:gd name="connsiteX3-2247" fmla="*/ 746818 w 1432618"/>
                <a:gd name="connsiteY3-2248" fmla="*/ 2343337 h 3550128"/>
                <a:gd name="connsiteX4-2249" fmla="*/ 560128 w 1432618"/>
                <a:gd name="connsiteY4-2250" fmla="*/ 1884232 h 3550128"/>
                <a:gd name="connsiteX5-2251" fmla="*/ 58 w 1432618"/>
                <a:gd name="connsiteY5-2252" fmla="*/ 1832797 h 3550128"/>
                <a:gd name="connsiteX6-2253" fmla="*/ 394393 w 1432618"/>
                <a:gd name="connsiteY6-2254" fmla="*/ 1705162 h 3550128"/>
                <a:gd name="connsiteX7-2255" fmla="*/ 642043 w 1432618"/>
                <a:gd name="connsiteY7-2256" fmla="*/ 1838512 h 3550128"/>
                <a:gd name="connsiteX8-2257" fmla="*/ 689668 w 1432618"/>
                <a:gd name="connsiteY8-2258" fmla="*/ 1609912 h 3550128"/>
                <a:gd name="connsiteX9-2259" fmla="*/ 823018 w 1432618"/>
                <a:gd name="connsiteY9-2260" fmla="*/ 1295587 h 3550128"/>
                <a:gd name="connsiteX10-2261" fmla="*/ 765868 w 1432618"/>
                <a:gd name="connsiteY10-2262" fmla="*/ 771712 h 3550128"/>
                <a:gd name="connsiteX11-2263" fmla="*/ 537268 w 1432618"/>
                <a:gd name="connsiteY11-2264" fmla="*/ 628837 h 3550128"/>
                <a:gd name="connsiteX12-2265" fmla="*/ 689668 w 1432618"/>
                <a:gd name="connsiteY12-2266" fmla="*/ 628837 h 3550128"/>
                <a:gd name="connsiteX13-2267" fmla="*/ 765868 w 1432618"/>
                <a:gd name="connsiteY13-2268" fmla="*/ 714562 h 3550128"/>
                <a:gd name="connsiteX14-2269" fmla="*/ 870643 w 1432618"/>
                <a:gd name="connsiteY14-2270" fmla="*/ 187 h 3550128"/>
                <a:gd name="connsiteX15-2271" fmla="*/ 832543 w 1432618"/>
                <a:gd name="connsiteY15-2272" fmla="*/ 647887 h 3550128"/>
                <a:gd name="connsiteX16-2273" fmla="*/ 908743 w 1432618"/>
                <a:gd name="connsiteY16-2274" fmla="*/ 1038412 h 3550128"/>
                <a:gd name="connsiteX17-2275" fmla="*/ 937318 w 1432618"/>
                <a:gd name="connsiteY17-2276" fmla="*/ 1286062 h 3550128"/>
                <a:gd name="connsiteX18-2277" fmla="*/ 1108768 w 1432618"/>
                <a:gd name="connsiteY18-2278" fmla="*/ 1152712 h 3550128"/>
                <a:gd name="connsiteX19-2279" fmla="*/ 1337368 w 1432618"/>
                <a:gd name="connsiteY19-2280" fmla="*/ 1133662 h 3550128"/>
                <a:gd name="connsiteX20-2281" fmla="*/ 1089718 w 1432618"/>
                <a:gd name="connsiteY20-2282" fmla="*/ 1190812 h 3550128"/>
                <a:gd name="connsiteX21-2283" fmla="*/ 880168 w 1432618"/>
                <a:gd name="connsiteY21-2284" fmla="*/ 1495612 h 3550128"/>
                <a:gd name="connsiteX22-2285" fmla="*/ 823018 w 1432618"/>
                <a:gd name="connsiteY22-2286" fmla="*/ 1857562 h 3550128"/>
                <a:gd name="connsiteX23-2287" fmla="*/ 975418 w 1432618"/>
                <a:gd name="connsiteY23-2288" fmla="*/ 2314762 h 3550128"/>
                <a:gd name="connsiteX24-2289" fmla="*/ 899218 w 1432618"/>
                <a:gd name="connsiteY24-2290" fmla="*/ 2552887 h 3550128"/>
                <a:gd name="connsiteX25-2291" fmla="*/ 1213543 w 1432618"/>
                <a:gd name="connsiteY25-2292" fmla="*/ 2495737 h 3550128"/>
                <a:gd name="connsiteX26-2293" fmla="*/ 1432618 w 1432618"/>
                <a:gd name="connsiteY26-2294" fmla="*/ 2588606 h 3550128"/>
                <a:gd name="connsiteX27-2295" fmla="*/ 1188143 w 1432618"/>
                <a:gd name="connsiteY27-2296" fmla="*/ 2552887 h 3550128"/>
                <a:gd name="connsiteX28-2297" fmla="*/ 832543 w 1432618"/>
                <a:gd name="connsiteY28-2298" fmla="*/ 2695762 h 3550128"/>
                <a:gd name="connsiteX29-2299" fmla="*/ 689668 w 1432618"/>
                <a:gd name="connsiteY29-2300" fmla="*/ 3048187 h 3550128"/>
                <a:gd name="connsiteX30-2301" fmla="*/ 918268 w 1432618"/>
                <a:gd name="connsiteY30-2302" fmla="*/ 3381562 h 3550128"/>
                <a:gd name="connsiteX31-2303" fmla="*/ 1016693 w 1432618"/>
                <a:gd name="connsiteY31-2304" fmla="*/ 3543487 h 3550128"/>
                <a:gd name="connsiteX0-2305" fmla="*/ 1016693 w 1432618"/>
                <a:gd name="connsiteY0-2306" fmla="*/ 3543487 h 3550128"/>
                <a:gd name="connsiteX1-2307" fmla="*/ 591243 w 1432618"/>
                <a:gd name="connsiteY1-2308" fmla="*/ 3549837 h 3550128"/>
                <a:gd name="connsiteX2-2309" fmla="*/ 394393 w 1432618"/>
                <a:gd name="connsiteY2-2310" fmla="*/ 3038662 h 3550128"/>
                <a:gd name="connsiteX3-2311" fmla="*/ 746818 w 1432618"/>
                <a:gd name="connsiteY3-2312" fmla="*/ 2343337 h 3550128"/>
                <a:gd name="connsiteX4-2313" fmla="*/ 560128 w 1432618"/>
                <a:gd name="connsiteY4-2314" fmla="*/ 1884232 h 3550128"/>
                <a:gd name="connsiteX5-2315" fmla="*/ 58 w 1432618"/>
                <a:gd name="connsiteY5-2316" fmla="*/ 1832797 h 3550128"/>
                <a:gd name="connsiteX6-2317" fmla="*/ 394393 w 1432618"/>
                <a:gd name="connsiteY6-2318" fmla="*/ 1705162 h 3550128"/>
                <a:gd name="connsiteX7-2319" fmla="*/ 642043 w 1432618"/>
                <a:gd name="connsiteY7-2320" fmla="*/ 1838512 h 3550128"/>
                <a:gd name="connsiteX8-2321" fmla="*/ 689668 w 1432618"/>
                <a:gd name="connsiteY8-2322" fmla="*/ 1609912 h 3550128"/>
                <a:gd name="connsiteX9-2323" fmla="*/ 823018 w 1432618"/>
                <a:gd name="connsiteY9-2324" fmla="*/ 1295587 h 3550128"/>
                <a:gd name="connsiteX10-2325" fmla="*/ 765868 w 1432618"/>
                <a:gd name="connsiteY10-2326" fmla="*/ 771712 h 3550128"/>
                <a:gd name="connsiteX11-2327" fmla="*/ 537268 w 1432618"/>
                <a:gd name="connsiteY11-2328" fmla="*/ 628837 h 3550128"/>
                <a:gd name="connsiteX12-2329" fmla="*/ 689668 w 1432618"/>
                <a:gd name="connsiteY12-2330" fmla="*/ 628837 h 3550128"/>
                <a:gd name="connsiteX13-2331" fmla="*/ 765868 w 1432618"/>
                <a:gd name="connsiteY13-2332" fmla="*/ 714562 h 3550128"/>
                <a:gd name="connsiteX14-2333" fmla="*/ 870643 w 1432618"/>
                <a:gd name="connsiteY14-2334" fmla="*/ 187 h 3550128"/>
                <a:gd name="connsiteX15-2335" fmla="*/ 832543 w 1432618"/>
                <a:gd name="connsiteY15-2336" fmla="*/ 647887 h 3550128"/>
                <a:gd name="connsiteX16-2337" fmla="*/ 908743 w 1432618"/>
                <a:gd name="connsiteY16-2338" fmla="*/ 1038412 h 3550128"/>
                <a:gd name="connsiteX17-2339" fmla="*/ 937318 w 1432618"/>
                <a:gd name="connsiteY17-2340" fmla="*/ 1286062 h 3550128"/>
                <a:gd name="connsiteX18-2341" fmla="*/ 1108768 w 1432618"/>
                <a:gd name="connsiteY18-2342" fmla="*/ 1152712 h 3550128"/>
                <a:gd name="connsiteX19-2343" fmla="*/ 1337368 w 1432618"/>
                <a:gd name="connsiteY19-2344" fmla="*/ 1133662 h 3550128"/>
                <a:gd name="connsiteX20-2345" fmla="*/ 1089718 w 1432618"/>
                <a:gd name="connsiteY20-2346" fmla="*/ 1190812 h 3550128"/>
                <a:gd name="connsiteX21-2347" fmla="*/ 880168 w 1432618"/>
                <a:gd name="connsiteY21-2348" fmla="*/ 1495612 h 3550128"/>
                <a:gd name="connsiteX22-2349" fmla="*/ 823018 w 1432618"/>
                <a:gd name="connsiteY22-2350" fmla="*/ 1857562 h 3550128"/>
                <a:gd name="connsiteX23-2351" fmla="*/ 975418 w 1432618"/>
                <a:gd name="connsiteY23-2352" fmla="*/ 2314762 h 3550128"/>
                <a:gd name="connsiteX24-2353" fmla="*/ 899218 w 1432618"/>
                <a:gd name="connsiteY24-2354" fmla="*/ 2552887 h 3550128"/>
                <a:gd name="connsiteX25-2355" fmla="*/ 1213543 w 1432618"/>
                <a:gd name="connsiteY25-2356" fmla="*/ 2495737 h 3550128"/>
                <a:gd name="connsiteX26-2357" fmla="*/ 1432618 w 1432618"/>
                <a:gd name="connsiteY26-2358" fmla="*/ 2588606 h 3550128"/>
                <a:gd name="connsiteX27-2359" fmla="*/ 1188143 w 1432618"/>
                <a:gd name="connsiteY27-2360" fmla="*/ 2552887 h 3550128"/>
                <a:gd name="connsiteX28-2361" fmla="*/ 832543 w 1432618"/>
                <a:gd name="connsiteY28-2362" fmla="*/ 2695762 h 3550128"/>
                <a:gd name="connsiteX29-2363" fmla="*/ 689668 w 1432618"/>
                <a:gd name="connsiteY29-2364" fmla="*/ 3048187 h 3550128"/>
                <a:gd name="connsiteX30-2365" fmla="*/ 918268 w 1432618"/>
                <a:gd name="connsiteY30-2366" fmla="*/ 3381562 h 3550128"/>
                <a:gd name="connsiteX31-2367" fmla="*/ 1016693 w 1432618"/>
                <a:gd name="connsiteY31-2368" fmla="*/ 3543487 h 3550128"/>
                <a:gd name="connsiteX0-2369" fmla="*/ 1016693 w 1432618"/>
                <a:gd name="connsiteY0-2370" fmla="*/ 3543487 h 3550128"/>
                <a:gd name="connsiteX1-2371" fmla="*/ 591243 w 1432618"/>
                <a:gd name="connsiteY1-2372" fmla="*/ 3549837 h 3550128"/>
                <a:gd name="connsiteX2-2373" fmla="*/ 394393 w 1432618"/>
                <a:gd name="connsiteY2-2374" fmla="*/ 3038662 h 3550128"/>
                <a:gd name="connsiteX3-2375" fmla="*/ 746818 w 1432618"/>
                <a:gd name="connsiteY3-2376" fmla="*/ 2343337 h 3550128"/>
                <a:gd name="connsiteX4-2377" fmla="*/ 560128 w 1432618"/>
                <a:gd name="connsiteY4-2378" fmla="*/ 1884232 h 3550128"/>
                <a:gd name="connsiteX5-2379" fmla="*/ 58 w 1432618"/>
                <a:gd name="connsiteY5-2380" fmla="*/ 1832797 h 3550128"/>
                <a:gd name="connsiteX6-2381" fmla="*/ 394393 w 1432618"/>
                <a:gd name="connsiteY6-2382" fmla="*/ 1705162 h 3550128"/>
                <a:gd name="connsiteX7-2383" fmla="*/ 642043 w 1432618"/>
                <a:gd name="connsiteY7-2384" fmla="*/ 1838512 h 3550128"/>
                <a:gd name="connsiteX8-2385" fmla="*/ 689668 w 1432618"/>
                <a:gd name="connsiteY8-2386" fmla="*/ 1609912 h 3550128"/>
                <a:gd name="connsiteX9-2387" fmla="*/ 823018 w 1432618"/>
                <a:gd name="connsiteY9-2388" fmla="*/ 1295587 h 3550128"/>
                <a:gd name="connsiteX10-2389" fmla="*/ 765868 w 1432618"/>
                <a:gd name="connsiteY10-2390" fmla="*/ 771712 h 3550128"/>
                <a:gd name="connsiteX11-2391" fmla="*/ 537268 w 1432618"/>
                <a:gd name="connsiteY11-2392" fmla="*/ 628837 h 3550128"/>
                <a:gd name="connsiteX12-2393" fmla="*/ 689668 w 1432618"/>
                <a:gd name="connsiteY12-2394" fmla="*/ 628837 h 3550128"/>
                <a:gd name="connsiteX13-2395" fmla="*/ 765868 w 1432618"/>
                <a:gd name="connsiteY13-2396" fmla="*/ 714562 h 3550128"/>
                <a:gd name="connsiteX14-2397" fmla="*/ 870643 w 1432618"/>
                <a:gd name="connsiteY14-2398" fmla="*/ 187 h 3550128"/>
                <a:gd name="connsiteX15-2399" fmla="*/ 832543 w 1432618"/>
                <a:gd name="connsiteY15-2400" fmla="*/ 647887 h 3550128"/>
                <a:gd name="connsiteX16-2401" fmla="*/ 908743 w 1432618"/>
                <a:gd name="connsiteY16-2402" fmla="*/ 1038412 h 3550128"/>
                <a:gd name="connsiteX17-2403" fmla="*/ 937318 w 1432618"/>
                <a:gd name="connsiteY17-2404" fmla="*/ 1286062 h 3550128"/>
                <a:gd name="connsiteX18-2405" fmla="*/ 1108768 w 1432618"/>
                <a:gd name="connsiteY18-2406" fmla="*/ 1152712 h 3550128"/>
                <a:gd name="connsiteX19-2407" fmla="*/ 1337368 w 1432618"/>
                <a:gd name="connsiteY19-2408" fmla="*/ 1133662 h 3550128"/>
                <a:gd name="connsiteX20-2409" fmla="*/ 1089718 w 1432618"/>
                <a:gd name="connsiteY20-2410" fmla="*/ 1190812 h 3550128"/>
                <a:gd name="connsiteX21-2411" fmla="*/ 880168 w 1432618"/>
                <a:gd name="connsiteY21-2412" fmla="*/ 1495612 h 3550128"/>
                <a:gd name="connsiteX22-2413" fmla="*/ 823018 w 1432618"/>
                <a:gd name="connsiteY22-2414" fmla="*/ 1857562 h 3550128"/>
                <a:gd name="connsiteX23-2415" fmla="*/ 975418 w 1432618"/>
                <a:gd name="connsiteY23-2416" fmla="*/ 2314762 h 3550128"/>
                <a:gd name="connsiteX24-2417" fmla="*/ 896043 w 1432618"/>
                <a:gd name="connsiteY24-2418" fmla="*/ 2540187 h 3550128"/>
                <a:gd name="connsiteX25-2419" fmla="*/ 1213543 w 1432618"/>
                <a:gd name="connsiteY25-2420" fmla="*/ 2495737 h 3550128"/>
                <a:gd name="connsiteX26-2421" fmla="*/ 1432618 w 1432618"/>
                <a:gd name="connsiteY26-2422" fmla="*/ 2588606 h 3550128"/>
                <a:gd name="connsiteX27-2423" fmla="*/ 1188143 w 1432618"/>
                <a:gd name="connsiteY27-2424" fmla="*/ 2552887 h 3550128"/>
                <a:gd name="connsiteX28-2425" fmla="*/ 832543 w 1432618"/>
                <a:gd name="connsiteY28-2426" fmla="*/ 2695762 h 3550128"/>
                <a:gd name="connsiteX29-2427" fmla="*/ 689668 w 1432618"/>
                <a:gd name="connsiteY29-2428" fmla="*/ 3048187 h 3550128"/>
                <a:gd name="connsiteX30-2429" fmla="*/ 918268 w 1432618"/>
                <a:gd name="connsiteY30-2430" fmla="*/ 3381562 h 3550128"/>
                <a:gd name="connsiteX31-2431" fmla="*/ 1016693 w 1432618"/>
                <a:gd name="connsiteY31-2432" fmla="*/ 3543487 h 3550128"/>
                <a:gd name="connsiteX0-2433" fmla="*/ 1016693 w 1432618"/>
                <a:gd name="connsiteY0-2434" fmla="*/ 3543487 h 3550128"/>
                <a:gd name="connsiteX1-2435" fmla="*/ 591243 w 1432618"/>
                <a:gd name="connsiteY1-2436" fmla="*/ 3549837 h 3550128"/>
                <a:gd name="connsiteX2-2437" fmla="*/ 394393 w 1432618"/>
                <a:gd name="connsiteY2-2438" fmla="*/ 3038662 h 3550128"/>
                <a:gd name="connsiteX3-2439" fmla="*/ 746818 w 1432618"/>
                <a:gd name="connsiteY3-2440" fmla="*/ 2343337 h 3550128"/>
                <a:gd name="connsiteX4-2441" fmla="*/ 560128 w 1432618"/>
                <a:gd name="connsiteY4-2442" fmla="*/ 1884232 h 3550128"/>
                <a:gd name="connsiteX5-2443" fmla="*/ 58 w 1432618"/>
                <a:gd name="connsiteY5-2444" fmla="*/ 1832797 h 3550128"/>
                <a:gd name="connsiteX6-2445" fmla="*/ 394393 w 1432618"/>
                <a:gd name="connsiteY6-2446" fmla="*/ 1705162 h 3550128"/>
                <a:gd name="connsiteX7-2447" fmla="*/ 642043 w 1432618"/>
                <a:gd name="connsiteY7-2448" fmla="*/ 1838512 h 3550128"/>
                <a:gd name="connsiteX8-2449" fmla="*/ 689668 w 1432618"/>
                <a:gd name="connsiteY8-2450" fmla="*/ 1609912 h 3550128"/>
                <a:gd name="connsiteX9-2451" fmla="*/ 823018 w 1432618"/>
                <a:gd name="connsiteY9-2452" fmla="*/ 1295587 h 3550128"/>
                <a:gd name="connsiteX10-2453" fmla="*/ 765868 w 1432618"/>
                <a:gd name="connsiteY10-2454" fmla="*/ 771712 h 3550128"/>
                <a:gd name="connsiteX11-2455" fmla="*/ 537268 w 1432618"/>
                <a:gd name="connsiteY11-2456" fmla="*/ 628837 h 3550128"/>
                <a:gd name="connsiteX12-2457" fmla="*/ 689668 w 1432618"/>
                <a:gd name="connsiteY12-2458" fmla="*/ 628837 h 3550128"/>
                <a:gd name="connsiteX13-2459" fmla="*/ 765868 w 1432618"/>
                <a:gd name="connsiteY13-2460" fmla="*/ 714562 h 3550128"/>
                <a:gd name="connsiteX14-2461" fmla="*/ 870643 w 1432618"/>
                <a:gd name="connsiteY14-2462" fmla="*/ 187 h 3550128"/>
                <a:gd name="connsiteX15-2463" fmla="*/ 832543 w 1432618"/>
                <a:gd name="connsiteY15-2464" fmla="*/ 647887 h 3550128"/>
                <a:gd name="connsiteX16-2465" fmla="*/ 908743 w 1432618"/>
                <a:gd name="connsiteY16-2466" fmla="*/ 1038412 h 3550128"/>
                <a:gd name="connsiteX17-2467" fmla="*/ 937318 w 1432618"/>
                <a:gd name="connsiteY17-2468" fmla="*/ 1286062 h 3550128"/>
                <a:gd name="connsiteX18-2469" fmla="*/ 1108768 w 1432618"/>
                <a:gd name="connsiteY18-2470" fmla="*/ 1152712 h 3550128"/>
                <a:gd name="connsiteX19-2471" fmla="*/ 1337368 w 1432618"/>
                <a:gd name="connsiteY19-2472" fmla="*/ 1133662 h 3550128"/>
                <a:gd name="connsiteX20-2473" fmla="*/ 1089718 w 1432618"/>
                <a:gd name="connsiteY20-2474" fmla="*/ 1190812 h 3550128"/>
                <a:gd name="connsiteX21-2475" fmla="*/ 880168 w 1432618"/>
                <a:gd name="connsiteY21-2476" fmla="*/ 1495612 h 3550128"/>
                <a:gd name="connsiteX22-2477" fmla="*/ 823018 w 1432618"/>
                <a:gd name="connsiteY22-2478" fmla="*/ 1857562 h 3550128"/>
                <a:gd name="connsiteX23-2479" fmla="*/ 975418 w 1432618"/>
                <a:gd name="connsiteY23-2480" fmla="*/ 2314762 h 3550128"/>
                <a:gd name="connsiteX24-2481" fmla="*/ 896043 w 1432618"/>
                <a:gd name="connsiteY24-2482" fmla="*/ 2540187 h 3550128"/>
                <a:gd name="connsiteX25-2483" fmla="*/ 1213543 w 1432618"/>
                <a:gd name="connsiteY25-2484" fmla="*/ 2495737 h 3550128"/>
                <a:gd name="connsiteX26-2485" fmla="*/ 1432618 w 1432618"/>
                <a:gd name="connsiteY26-2486" fmla="*/ 2588606 h 3550128"/>
                <a:gd name="connsiteX27-2487" fmla="*/ 1188143 w 1432618"/>
                <a:gd name="connsiteY27-2488" fmla="*/ 2552887 h 3550128"/>
                <a:gd name="connsiteX28-2489" fmla="*/ 832543 w 1432618"/>
                <a:gd name="connsiteY28-2490" fmla="*/ 2695762 h 3550128"/>
                <a:gd name="connsiteX29-2491" fmla="*/ 689668 w 1432618"/>
                <a:gd name="connsiteY29-2492" fmla="*/ 3048187 h 3550128"/>
                <a:gd name="connsiteX30-2493" fmla="*/ 918268 w 1432618"/>
                <a:gd name="connsiteY30-2494" fmla="*/ 3381562 h 3550128"/>
                <a:gd name="connsiteX31-2495" fmla="*/ 1016693 w 1432618"/>
                <a:gd name="connsiteY31-2496" fmla="*/ 3543487 h 3550128"/>
                <a:gd name="connsiteX0-2497" fmla="*/ 1016693 w 1432618"/>
                <a:gd name="connsiteY0-2498" fmla="*/ 3543487 h 3550128"/>
                <a:gd name="connsiteX1-2499" fmla="*/ 591243 w 1432618"/>
                <a:gd name="connsiteY1-2500" fmla="*/ 3549837 h 3550128"/>
                <a:gd name="connsiteX2-2501" fmla="*/ 394393 w 1432618"/>
                <a:gd name="connsiteY2-2502" fmla="*/ 3038662 h 3550128"/>
                <a:gd name="connsiteX3-2503" fmla="*/ 746818 w 1432618"/>
                <a:gd name="connsiteY3-2504" fmla="*/ 2343337 h 3550128"/>
                <a:gd name="connsiteX4-2505" fmla="*/ 560128 w 1432618"/>
                <a:gd name="connsiteY4-2506" fmla="*/ 1884232 h 3550128"/>
                <a:gd name="connsiteX5-2507" fmla="*/ 58 w 1432618"/>
                <a:gd name="connsiteY5-2508" fmla="*/ 1832797 h 3550128"/>
                <a:gd name="connsiteX6-2509" fmla="*/ 394393 w 1432618"/>
                <a:gd name="connsiteY6-2510" fmla="*/ 1705162 h 3550128"/>
                <a:gd name="connsiteX7-2511" fmla="*/ 642043 w 1432618"/>
                <a:gd name="connsiteY7-2512" fmla="*/ 1838512 h 3550128"/>
                <a:gd name="connsiteX8-2513" fmla="*/ 689668 w 1432618"/>
                <a:gd name="connsiteY8-2514" fmla="*/ 1609912 h 3550128"/>
                <a:gd name="connsiteX9-2515" fmla="*/ 823018 w 1432618"/>
                <a:gd name="connsiteY9-2516" fmla="*/ 1295587 h 3550128"/>
                <a:gd name="connsiteX10-2517" fmla="*/ 765868 w 1432618"/>
                <a:gd name="connsiteY10-2518" fmla="*/ 771712 h 3550128"/>
                <a:gd name="connsiteX11-2519" fmla="*/ 537268 w 1432618"/>
                <a:gd name="connsiteY11-2520" fmla="*/ 628837 h 3550128"/>
                <a:gd name="connsiteX12-2521" fmla="*/ 689668 w 1432618"/>
                <a:gd name="connsiteY12-2522" fmla="*/ 628837 h 3550128"/>
                <a:gd name="connsiteX13-2523" fmla="*/ 765868 w 1432618"/>
                <a:gd name="connsiteY13-2524" fmla="*/ 714562 h 3550128"/>
                <a:gd name="connsiteX14-2525" fmla="*/ 870643 w 1432618"/>
                <a:gd name="connsiteY14-2526" fmla="*/ 187 h 3550128"/>
                <a:gd name="connsiteX15-2527" fmla="*/ 832543 w 1432618"/>
                <a:gd name="connsiteY15-2528" fmla="*/ 647887 h 3550128"/>
                <a:gd name="connsiteX16-2529" fmla="*/ 908743 w 1432618"/>
                <a:gd name="connsiteY16-2530" fmla="*/ 1038412 h 3550128"/>
                <a:gd name="connsiteX17-2531" fmla="*/ 937318 w 1432618"/>
                <a:gd name="connsiteY17-2532" fmla="*/ 1286062 h 3550128"/>
                <a:gd name="connsiteX18-2533" fmla="*/ 1108768 w 1432618"/>
                <a:gd name="connsiteY18-2534" fmla="*/ 1152712 h 3550128"/>
                <a:gd name="connsiteX19-2535" fmla="*/ 1337368 w 1432618"/>
                <a:gd name="connsiteY19-2536" fmla="*/ 1133662 h 3550128"/>
                <a:gd name="connsiteX20-2537" fmla="*/ 1089718 w 1432618"/>
                <a:gd name="connsiteY20-2538" fmla="*/ 1190812 h 3550128"/>
                <a:gd name="connsiteX21-2539" fmla="*/ 880168 w 1432618"/>
                <a:gd name="connsiteY21-2540" fmla="*/ 1495612 h 3550128"/>
                <a:gd name="connsiteX22-2541" fmla="*/ 823018 w 1432618"/>
                <a:gd name="connsiteY22-2542" fmla="*/ 1857562 h 3550128"/>
                <a:gd name="connsiteX23-2543" fmla="*/ 975418 w 1432618"/>
                <a:gd name="connsiteY23-2544" fmla="*/ 2314762 h 3550128"/>
                <a:gd name="connsiteX24-2545" fmla="*/ 896043 w 1432618"/>
                <a:gd name="connsiteY24-2546" fmla="*/ 2540187 h 3550128"/>
                <a:gd name="connsiteX25-2547" fmla="*/ 1213543 w 1432618"/>
                <a:gd name="connsiteY25-2548" fmla="*/ 2495737 h 3550128"/>
                <a:gd name="connsiteX26-2549" fmla="*/ 1432618 w 1432618"/>
                <a:gd name="connsiteY26-2550" fmla="*/ 2588606 h 3550128"/>
                <a:gd name="connsiteX27-2551" fmla="*/ 1188143 w 1432618"/>
                <a:gd name="connsiteY27-2552" fmla="*/ 2552887 h 3550128"/>
                <a:gd name="connsiteX28-2553" fmla="*/ 832543 w 1432618"/>
                <a:gd name="connsiteY28-2554" fmla="*/ 2695762 h 3550128"/>
                <a:gd name="connsiteX29-2555" fmla="*/ 689668 w 1432618"/>
                <a:gd name="connsiteY29-2556" fmla="*/ 3048187 h 3550128"/>
                <a:gd name="connsiteX30-2557" fmla="*/ 918268 w 1432618"/>
                <a:gd name="connsiteY30-2558" fmla="*/ 3381562 h 3550128"/>
                <a:gd name="connsiteX31-2559" fmla="*/ 1016693 w 1432618"/>
                <a:gd name="connsiteY31-2560" fmla="*/ 3543487 h 3550128"/>
                <a:gd name="connsiteX0-2561" fmla="*/ 1016693 w 1432618"/>
                <a:gd name="connsiteY0-2562" fmla="*/ 3543487 h 3550128"/>
                <a:gd name="connsiteX1-2563" fmla="*/ 591243 w 1432618"/>
                <a:gd name="connsiteY1-2564" fmla="*/ 3549837 h 3550128"/>
                <a:gd name="connsiteX2-2565" fmla="*/ 394393 w 1432618"/>
                <a:gd name="connsiteY2-2566" fmla="*/ 3038662 h 3550128"/>
                <a:gd name="connsiteX3-2567" fmla="*/ 746818 w 1432618"/>
                <a:gd name="connsiteY3-2568" fmla="*/ 2343337 h 3550128"/>
                <a:gd name="connsiteX4-2569" fmla="*/ 560128 w 1432618"/>
                <a:gd name="connsiteY4-2570" fmla="*/ 1884232 h 3550128"/>
                <a:gd name="connsiteX5-2571" fmla="*/ 58 w 1432618"/>
                <a:gd name="connsiteY5-2572" fmla="*/ 1832797 h 3550128"/>
                <a:gd name="connsiteX6-2573" fmla="*/ 394393 w 1432618"/>
                <a:gd name="connsiteY6-2574" fmla="*/ 1705162 h 3550128"/>
                <a:gd name="connsiteX7-2575" fmla="*/ 642043 w 1432618"/>
                <a:gd name="connsiteY7-2576" fmla="*/ 1838512 h 3550128"/>
                <a:gd name="connsiteX8-2577" fmla="*/ 689668 w 1432618"/>
                <a:gd name="connsiteY8-2578" fmla="*/ 1609912 h 3550128"/>
                <a:gd name="connsiteX9-2579" fmla="*/ 823018 w 1432618"/>
                <a:gd name="connsiteY9-2580" fmla="*/ 1295587 h 3550128"/>
                <a:gd name="connsiteX10-2581" fmla="*/ 765868 w 1432618"/>
                <a:gd name="connsiteY10-2582" fmla="*/ 771712 h 3550128"/>
                <a:gd name="connsiteX11-2583" fmla="*/ 537268 w 1432618"/>
                <a:gd name="connsiteY11-2584" fmla="*/ 628837 h 3550128"/>
                <a:gd name="connsiteX12-2585" fmla="*/ 689668 w 1432618"/>
                <a:gd name="connsiteY12-2586" fmla="*/ 628837 h 3550128"/>
                <a:gd name="connsiteX13-2587" fmla="*/ 765868 w 1432618"/>
                <a:gd name="connsiteY13-2588" fmla="*/ 714562 h 3550128"/>
                <a:gd name="connsiteX14-2589" fmla="*/ 870643 w 1432618"/>
                <a:gd name="connsiteY14-2590" fmla="*/ 187 h 3550128"/>
                <a:gd name="connsiteX15-2591" fmla="*/ 832543 w 1432618"/>
                <a:gd name="connsiteY15-2592" fmla="*/ 647887 h 3550128"/>
                <a:gd name="connsiteX16-2593" fmla="*/ 908743 w 1432618"/>
                <a:gd name="connsiteY16-2594" fmla="*/ 1038412 h 3550128"/>
                <a:gd name="connsiteX17-2595" fmla="*/ 937318 w 1432618"/>
                <a:gd name="connsiteY17-2596" fmla="*/ 1286062 h 3550128"/>
                <a:gd name="connsiteX18-2597" fmla="*/ 1108768 w 1432618"/>
                <a:gd name="connsiteY18-2598" fmla="*/ 1152712 h 3550128"/>
                <a:gd name="connsiteX19-2599" fmla="*/ 1337368 w 1432618"/>
                <a:gd name="connsiteY19-2600" fmla="*/ 1133662 h 3550128"/>
                <a:gd name="connsiteX20-2601" fmla="*/ 1089718 w 1432618"/>
                <a:gd name="connsiteY20-2602" fmla="*/ 1190812 h 3550128"/>
                <a:gd name="connsiteX21-2603" fmla="*/ 880168 w 1432618"/>
                <a:gd name="connsiteY21-2604" fmla="*/ 1495612 h 3550128"/>
                <a:gd name="connsiteX22-2605" fmla="*/ 823018 w 1432618"/>
                <a:gd name="connsiteY22-2606" fmla="*/ 1857562 h 3550128"/>
                <a:gd name="connsiteX23-2607" fmla="*/ 975418 w 1432618"/>
                <a:gd name="connsiteY23-2608" fmla="*/ 2314762 h 3550128"/>
                <a:gd name="connsiteX24-2609" fmla="*/ 896043 w 1432618"/>
                <a:gd name="connsiteY24-2610" fmla="*/ 2540187 h 3550128"/>
                <a:gd name="connsiteX25-2611" fmla="*/ 1213543 w 1432618"/>
                <a:gd name="connsiteY25-2612" fmla="*/ 2495737 h 3550128"/>
                <a:gd name="connsiteX26-2613" fmla="*/ 1432618 w 1432618"/>
                <a:gd name="connsiteY26-2614" fmla="*/ 2588606 h 3550128"/>
                <a:gd name="connsiteX27-2615" fmla="*/ 1188143 w 1432618"/>
                <a:gd name="connsiteY27-2616" fmla="*/ 2552887 h 3550128"/>
                <a:gd name="connsiteX28-2617" fmla="*/ 832543 w 1432618"/>
                <a:gd name="connsiteY28-2618" fmla="*/ 2695762 h 3550128"/>
                <a:gd name="connsiteX29-2619" fmla="*/ 689668 w 1432618"/>
                <a:gd name="connsiteY29-2620" fmla="*/ 3048187 h 3550128"/>
                <a:gd name="connsiteX30-2621" fmla="*/ 918268 w 1432618"/>
                <a:gd name="connsiteY30-2622" fmla="*/ 3381562 h 3550128"/>
                <a:gd name="connsiteX31-2623" fmla="*/ 1016693 w 1432618"/>
                <a:gd name="connsiteY31-2624" fmla="*/ 3543487 h 3550128"/>
                <a:gd name="connsiteX0-2625" fmla="*/ 1016693 w 1432618"/>
                <a:gd name="connsiteY0-2626" fmla="*/ 3543487 h 3550128"/>
                <a:gd name="connsiteX1-2627" fmla="*/ 591243 w 1432618"/>
                <a:gd name="connsiteY1-2628" fmla="*/ 3549837 h 3550128"/>
                <a:gd name="connsiteX2-2629" fmla="*/ 394393 w 1432618"/>
                <a:gd name="connsiteY2-2630" fmla="*/ 3038662 h 3550128"/>
                <a:gd name="connsiteX3-2631" fmla="*/ 746818 w 1432618"/>
                <a:gd name="connsiteY3-2632" fmla="*/ 2343337 h 3550128"/>
                <a:gd name="connsiteX4-2633" fmla="*/ 560128 w 1432618"/>
                <a:gd name="connsiteY4-2634" fmla="*/ 1884232 h 3550128"/>
                <a:gd name="connsiteX5-2635" fmla="*/ 58 w 1432618"/>
                <a:gd name="connsiteY5-2636" fmla="*/ 1832797 h 3550128"/>
                <a:gd name="connsiteX6-2637" fmla="*/ 394393 w 1432618"/>
                <a:gd name="connsiteY6-2638" fmla="*/ 1705162 h 3550128"/>
                <a:gd name="connsiteX7-2639" fmla="*/ 642043 w 1432618"/>
                <a:gd name="connsiteY7-2640" fmla="*/ 1838512 h 3550128"/>
                <a:gd name="connsiteX8-2641" fmla="*/ 689668 w 1432618"/>
                <a:gd name="connsiteY8-2642" fmla="*/ 1609912 h 3550128"/>
                <a:gd name="connsiteX9-2643" fmla="*/ 823018 w 1432618"/>
                <a:gd name="connsiteY9-2644" fmla="*/ 1295587 h 3550128"/>
                <a:gd name="connsiteX10-2645" fmla="*/ 765868 w 1432618"/>
                <a:gd name="connsiteY10-2646" fmla="*/ 771712 h 3550128"/>
                <a:gd name="connsiteX11-2647" fmla="*/ 537268 w 1432618"/>
                <a:gd name="connsiteY11-2648" fmla="*/ 628837 h 3550128"/>
                <a:gd name="connsiteX12-2649" fmla="*/ 689668 w 1432618"/>
                <a:gd name="connsiteY12-2650" fmla="*/ 628837 h 3550128"/>
                <a:gd name="connsiteX13-2651" fmla="*/ 765868 w 1432618"/>
                <a:gd name="connsiteY13-2652" fmla="*/ 714562 h 3550128"/>
                <a:gd name="connsiteX14-2653" fmla="*/ 870643 w 1432618"/>
                <a:gd name="connsiteY14-2654" fmla="*/ 187 h 3550128"/>
                <a:gd name="connsiteX15-2655" fmla="*/ 832543 w 1432618"/>
                <a:gd name="connsiteY15-2656" fmla="*/ 647887 h 3550128"/>
                <a:gd name="connsiteX16-2657" fmla="*/ 908743 w 1432618"/>
                <a:gd name="connsiteY16-2658" fmla="*/ 1038412 h 3550128"/>
                <a:gd name="connsiteX17-2659" fmla="*/ 937318 w 1432618"/>
                <a:gd name="connsiteY17-2660" fmla="*/ 1286062 h 3550128"/>
                <a:gd name="connsiteX18-2661" fmla="*/ 1108768 w 1432618"/>
                <a:gd name="connsiteY18-2662" fmla="*/ 1152712 h 3550128"/>
                <a:gd name="connsiteX19-2663" fmla="*/ 1337368 w 1432618"/>
                <a:gd name="connsiteY19-2664" fmla="*/ 1133662 h 3550128"/>
                <a:gd name="connsiteX20-2665" fmla="*/ 1089718 w 1432618"/>
                <a:gd name="connsiteY20-2666" fmla="*/ 1190812 h 3550128"/>
                <a:gd name="connsiteX21-2667" fmla="*/ 880168 w 1432618"/>
                <a:gd name="connsiteY21-2668" fmla="*/ 1495612 h 3550128"/>
                <a:gd name="connsiteX22-2669" fmla="*/ 823018 w 1432618"/>
                <a:gd name="connsiteY22-2670" fmla="*/ 1857562 h 3550128"/>
                <a:gd name="connsiteX23-2671" fmla="*/ 1003993 w 1432618"/>
                <a:gd name="connsiteY23-2672" fmla="*/ 2270312 h 3550128"/>
                <a:gd name="connsiteX24-2673" fmla="*/ 896043 w 1432618"/>
                <a:gd name="connsiteY24-2674" fmla="*/ 2540187 h 3550128"/>
                <a:gd name="connsiteX25-2675" fmla="*/ 1213543 w 1432618"/>
                <a:gd name="connsiteY25-2676" fmla="*/ 2495737 h 3550128"/>
                <a:gd name="connsiteX26-2677" fmla="*/ 1432618 w 1432618"/>
                <a:gd name="connsiteY26-2678" fmla="*/ 2588606 h 3550128"/>
                <a:gd name="connsiteX27-2679" fmla="*/ 1188143 w 1432618"/>
                <a:gd name="connsiteY27-2680" fmla="*/ 2552887 h 3550128"/>
                <a:gd name="connsiteX28-2681" fmla="*/ 832543 w 1432618"/>
                <a:gd name="connsiteY28-2682" fmla="*/ 2695762 h 3550128"/>
                <a:gd name="connsiteX29-2683" fmla="*/ 689668 w 1432618"/>
                <a:gd name="connsiteY29-2684" fmla="*/ 3048187 h 3550128"/>
                <a:gd name="connsiteX30-2685" fmla="*/ 918268 w 1432618"/>
                <a:gd name="connsiteY30-2686" fmla="*/ 3381562 h 3550128"/>
                <a:gd name="connsiteX31-2687" fmla="*/ 1016693 w 1432618"/>
                <a:gd name="connsiteY31-2688" fmla="*/ 3543487 h 3550128"/>
                <a:gd name="connsiteX0-2689" fmla="*/ 1016693 w 1432618"/>
                <a:gd name="connsiteY0-2690" fmla="*/ 3543487 h 3550128"/>
                <a:gd name="connsiteX1-2691" fmla="*/ 591243 w 1432618"/>
                <a:gd name="connsiteY1-2692" fmla="*/ 3549837 h 3550128"/>
                <a:gd name="connsiteX2-2693" fmla="*/ 394393 w 1432618"/>
                <a:gd name="connsiteY2-2694" fmla="*/ 3038662 h 3550128"/>
                <a:gd name="connsiteX3-2695" fmla="*/ 746818 w 1432618"/>
                <a:gd name="connsiteY3-2696" fmla="*/ 2343337 h 3550128"/>
                <a:gd name="connsiteX4-2697" fmla="*/ 560128 w 1432618"/>
                <a:gd name="connsiteY4-2698" fmla="*/ 1884232 h 3550128"/>
                <a:gd name="connsiteX5-2699" fmla="*/ 58 w 1432618"/>
                <a:gd name="connsiteY5-2700" fmla="*/ 1832797 h 3550128"/>
                <a:gd name="connsiteX6-2701" fmla="*/ 394393 w 1432618"/>
                <a:gd name="connsiteY6-2702" fmla="*/ 1705162 h 3550128"/>
                <a:gd name="connsiteX7-2703" fmla="*/ 642043 w 1432618"/>
                <a:gd name="connsiteY7-2704" fmla="*/ 1838512 h 3550128"/>
                <a:gd name="connsiteX8-2705" fmla="*/ 689668 w 1432618"/>
                <a:gd name="connsiteY8-2706" fmla="*/ 1609912 h 3550128"/>
                <a:gd name="connsiteX9-2707" fmla="*/ 823018 w 1432618"/>
                <a:gd name="connsiteY9-2708" fmla="*/ 1295587 h 3550128"/>
                <a:gd name="connsiteX10-2709" fmla="*/ 765868 w 1432618"/>
                <a:gd name="connsiteY10-2710" fmla="*/ 771712 h 3550128"/>
                <a:gd name="connsiteX11-2711" fmla="*/ 537268 w 1432618"/>
                <a:gd name="connsiteY11-2712" fmla="*/ 628837 h 3550128"/>
                <a:gd name="connsiteX12-2713" fmla="*/ 689668 w 1432618"/>
                <a:gd name="connsiteY12-2714" fmla="*/ 628837 h 3550128"/>
                <a:gd name="connsiteX13-2715" fmla="*/ 765868 w 1432618"/>
                <a:gd name="connsiteY13-2716" fmla="*/ 714562 h 3550128"/>
                <a:gd name="connsiteX14-2717" fmla="*/ 870643 w 1432618"/>
                <a:gd name="connsiteY14-2718" fmla="*/ 187 h 3550128"/>
                <a:gd name="connsiteX15-2719" fmla="*/ 832543 w 1432618"/>
                <a:gd name="connsiteY15-2720" fmla="*/ 647887 h 3550128"/>
                <a:gd name="connsiteX16-2721" fmla="*/ 908743 w 1432618"/>
                <a:gd name="connsiteY16-2722" fmla="*/ 1038412 h 3550128"/>
                <a:gd name="connsiteX17-2723" fmla="*/ 937318 w 1432618"/>
                <a:gd name="connsiteY17-2724" fmla="*/ 1286062 h 3550128"/>
                <a:gd name="connsiteX18-2725" fmla="*/ 1108768 w 1432618"/>
                <a:gd name="connsiteY18-2726" fmla="*/ 1152712 h 3550128"/>
                <a:gd name="connsiteX19-2727" fmla="*/ 1337368 w 1432618"/>
                <a:gd name="connsiteY19-2728" fmla="*/ 1133662 h 3550128"/>
                <a:gd name="connsiteX20-2729" fmla="*/ 1089718 w 1432618"/>
                <a:gd name="connsiteY20-2730" fmla="*/ 1190812 h 3550128"/>
                <a:gd name="connsiteX21-2731" fmla="*/ 880168 w 1432618"/>
                <a:gd name="connsiteY21-2732" fmla="*/ 1495612 h 3550128"/>
                <a:gd name="connsiteX22-2733" fmla="*/ 835718 w 1432618"/>
                <a:gd name="connsiteY22-2734" fmla="*/ 1857562 h 3550128"/>
                <a:gd name="connsiteX23-2735" fmla="*/ 1003993 w 1432618"/>
                <a:gd name="connsiteY23-2736" fmla="*/ 2270312 h 3550128"/>
                <a:gd name="connsiteX24-2737" fmla="*/ 896043 w 1432618"/>
                <a:gd name="connsiteY24-2738" fmla="*/ 2540187 h 3550128"/>
                <a:gd name="connsiteX25-2739" fmla="*/ 1213543 w 1432618"/>
                <a:gd name="connsiteY25-2740" fmla="*/ 2495737 h 3550128"/>
                <a:gd name="connsiteX26-2741" fmla="*/ 1432618 w 1432618"/>
                <a:gd name="connsiteY26-2742" fmla="*/ 2588606 h 3550128"/>
                <a:gd name="connsiteX27-2743" fmla="*/ 1188143 w 1432618"/>
                <a:gd name="connsiteY27-2744" fmla="*/ 2552887 h 3550128"/>
                <a:gd name="connsiteX28-2745" fmla="*/ 832543 w 1432618"/>
                <a:gd name="connsiteY28-2746" fmla="*/ 2695762 h 3550128"/>
                <a:gd name="connsiteX29-2747" fmla="*/ 689668 w 1432618"/>
                <a:gd name="connsiteY29-2748" fmla="*/ 3048187 h 3550128"/>
                <a:gd name="connsiteX30-2749" fmla="*/ 918268 w 1432618"/>
                <a:gd name="connsiteY30-2750" fmla="*/ 3381562 h 3550128"/>
                <a:gd name="connsiteX31-2751" fmla="*/ 1016693 w 1432618"/>
                <a:gd name="connsiteY31-2752" fmla="*/ 3543487 h 3550128"/>
                <a:gd name="connsiteX0-2753" fmla="*/ 1016693 w 1432618"/>
                <a:gd name="connsiteY0-2754" fmla="*/ 3543487 h 3550128"/>
                <a:gd name="connsiteX1-2755" fmla="*/ 591243 w 1432618"/>
                <a:gd name="connsiteY1-2756" fmla="*/ 3549837 h 3550128"/>
                <a:gd name="connsiteX2-2757" fmla="*/ 394393 w 1432618"/>
                <a:gd name="connsiteY2-2758" fmla="*/ 3038662 h 3550128"/>
                <a:gd name="connsiteX3-2759" fmla="*/ 746818 w 1432618"/>
                <a:gd name="connsiteY3-2760" fmla="*/ 2343337 h 3550128"/>
                <a:gd name="connsiteX4-2761" fmla="*/ 560128 w 1432618"/>
                <a:gd name="connsiteY4-2762" fmla="*/ 1884232 h 3550128"/>
                <a:gd name="connsiteX5-2763" fmla="*/ 58 w 1432618"/>
                <a:gd name="connsiteY5-2764" fmla="*/ 1832797 h 3550128"/>
                <a:gd name="connsiteX6-2765" fmla="*/ 394393 w 1432618"/>
                <a:gd name="connsiteY6-2766" fmla="*/ 1705162 h 3550128"/>
                <a:gd name="connsiteX7-2767" fmla="*/ 642043 w 1432618"/>
                <a:gd name="connsiteY7-2768" fmla="*/ 1838512 h 3550128"/>
                <a:gd name="connsiteX8-2769" fmla="*/ 689668 w 1432618"/>
                <a:gd name="connsiteY8-2770" fmla="*/ 1609912 h 3550128"/>
                <a:gd name="connsiteX9-2771" fmla="*/ 823018 w 1432618"/>
                <a:gd name="connsiteY9-2772" fmla="*/ 1295587 h 3550128"/>
                <a:gd name="connsiteX10-2773" fmla="*/ 765868 w 1432618"/>
                <a:gd name="connsiteY10-2774" fmla="*/ 771712 h 3550128"/>
                <a:gd name="connsiteX11-2775" fmla="*/ 537268 w 1432618"/>
                <a:gd name="connsiteY11-2776" fmla="*/ 628837 h 3550128"/>
                <a:gd name="connsiteX12-2777" fmla="*/ 689668 w 1432618"/>
                <a:gd name="connsiteY12-2778" fmla="*/ 628837 h 3550128"/>
                <a:gd name="connsiteX13-2779" fmla="*/ 765868 w 1432618"/>
                <a:gd name="connsiteY13-2780" fmla="*/ 714562 h 3550128"/>
                <a:gd name="connsiteX14-2781" fmla="*/ 870643 w 1432618"/>
                <a:gd name="connsiteY14-2782" fmla="*/ 187 h 3550128"/>
                <a:gd name="connsiteX15-2783" fmla="*/ 832543 w 1432618"/>
                <a:gd name="connsiteY15-2784" fmla="*/ 647887 h 3550128"/>
                <a:gd name="connsiteX16-2785" fmla="*/ 908743 w 1432618"/>
                <a:gd name="connsiteY16-2786" fmla="*/ 1038412 h 3550128"/>
                <a:gd name="connsiteX17-2787" fmla="*/ 937318 w 1432618"/>
                <a:gd name="connsiteY17-2788" fmla="*/ 1286062 h 3550128"/>
                <a:gd name="connsiteX18-2789" fmla="*/ 1108768 w 1432618"/>
                <a:gd name="connsiteY18-2790" fmla="*/ 1152712 h 3550128"/>
                <a:gd name="connsiteX19-2791" fmla="*/ 1337368 w 1432618"/>
                <a:gd name="connsiteY19-2792" fmla="*/ 1133662 h 3550128"/>
                <a:gd name="connsiteX20-2793" fmla="*/ 1089718 w 1432618"/>
                <a:gd name="connsiteY20-2794" fmla="*/ 1190812 h 3550128"/>
                <a:gd name="connsiteX21-2795" fmla="*/ 889693 w 1432618"/>
                <a:gd name="connsiteY21-2796" fmla="*/ 1489262 h 3550128"/>
                <a:gd name="connsiteX22-2797" fmla="*/ 835718 w 1432618"/>
                <a:gd name="connsiteY22-2798" fmla="*/ 1857562 h 3550128"/>
                <a:gd name="connsiteX23-2799" fmla="*/ 1003993 w 1432618"/>
                <a:gd name="connsiteY23-2800" fmla="*/ 2270312 h 3550128"/>
                <a:gd name="connsiteX24-2801" fmla="*/ 896043 w 1432618"/>
                <a:gd name="connsiteY24-2802" fmla="*/ 2540187 h 3550128"/>
                <a:gd name="connsiteX25-2803" fmla="*/ 1213543 w 1432618"/>
                <a:gd name="connsiteY25-2804" fmla="*/ 2495737 h 3550128"/>
                <a:gd name="connsiteX26-2805" fmla="*/ 1432618 w 1432618"/>
                <a:gd name="connsiteY26-2806" fmla="*/ 2588606 h 3550128"/>
                <a:gd name="connsiteX27-2807" fmla="*/ 1188143 w 1432618"/>
                <a:gd name="connsiteY27-2808" fmla="*/ 2552887 h 3550128"/>
                <a:gd name="connsiteX28-2809" fmla="*/ 832543 w 1432618"/>
                <a:gd name="connsiteY28-2810" fmla="*/ 2695762 h 3550128"/>
                <a:gd name="connsiteX29-2811" fmla="*/ 689668 w 1432618"/>
                <a:gd name="connsiteY29-2812" fmla="*/ 3048187 h 3550128"/>
                <a:gd name="connsiteX30-2813" fmla="*/ 918268 w 1432618"/>
                <a:gd name="connsiteY30-2814" fmla="*/ 3381562 h 3550128"/>
                <a:gd name="connsiteX31-2815" fmla="*/ 1016693 w 1432618"/>
                <a:gd name="connsiteY31-2816" fmla="*/ 3543487 h 3550128"/>
                <a:gd name="connsiteX0-2817" fmla="*/ 1016693 w 1432618"/>
                <a:gd name="connsiteY0-2818" fmla="*/ 3543487 h 3550128"/>
                <a:gd name="connsiteX1-2819" fmla="*/ 591243 w 1432618"/>
                <a:gd name="connsiteY1-2820" fmla="*/ 3549837 h 3550128"/>
                <a:gd name="connsiteX2-2821" fmla="*/ 394393 w 1432618"/>
                <a:gd name="connsiteY2-2822" fmla="*/ 3038662 h 3550128"/>
                <a:gd name="connsiteX3-2823" fmla="*/ 746818 w 1432618"/>
                <a:gd name="connsiteY3-2824" fmla="*/ 2343337 h 3550128"/>
                <a:gd name="connsiteX4-2825" fmla="*/ 560128 w 1432618"/>
                <a:gd name="connsiteY4-2826" fmla="*/ 1884232 h 3550128"/>
                <a:gd name="connsiteX5-2827" fmla="*/ 58 w 1432618"/>
                <a:gd name="connsiteY5-2828" fmla="*/ 1832797 h 3550128"/>
                <a:gd name="connsiteX6-2829" fmla="*/ 394393 w 1432618"/>
                <a:gd name="connsiteY6-2830" fmla="*/ 1705162 h 3550128"/>
                <a:gd name="connsiteX7-2831" fmla="*/ 642043 w 1432618"/>
                <a:gd name="connsiteY7-2832" fmla="*/ 1838512 h 3550128"/>
                <a:gd name="connsiteX8-2833" fmla="*/ 689668 w 1432618"/>
                <a:gd name="connsiteY8-2834" fmla="*/ 1609912 h 3550128"/>
                <a:gd name="connsiteX9-2835" fmla="*/ 823018 w 1432618"/>
                <a:gd name="connsiteY9-2836" fmla="*/ 1295587 h 3550128"/>
                <a:gd name="connsiteX10-2837" fmla="*/ 765868 w 1432618"/>
                <a:gd name="connsiteY10-2838" fmla="*/ 771712 h 3550128"/>
                <a:gd name="connsiteX11-2839" fmla="*/ 537268 w 1432618"/>
                <a:gd name="connsiteY11-2840" fmla="*/ 628837 h 3550128"/>
                <a:gd name="connsiteX12-2841" fmla="*/ 689668 w 1432618"/>
                <a:gd name="connsiteY12-2842" fmla="*/ 628837 h 3550128"/>
                <a:gd name="connsiteX13-2843" fmla="*/ 765868 w 1432618"/>
                <a:gd name="connsiteY13-2844" fmla="*/ 714562 h 3550128"/>
                <a:gd name="connsiteX14-2845" fmla="*/ 870643 w 1432618"/>
                <a:gd name="connsiteY14-2846" fmla="*/ 187 h 3550128"/>
                <a:gd name="connsiteX15-2847" fmla="*/ 832543 w 1432618"/>
                <a:gd name="connsiteY15-2848" fmla="*/ 647887 h 3550128"/>
                <a:gd name="connsiteX16-2849" fmla="*/ 908743 w 1432618"/>
                <a:gd name="connsiteY16-2850" fmla="*/ 1038412 h 3550128"/>
                <a:gd name="connsiteX17-2851" fmla="*/ 937318 w 1432618"/>
                <a:gd name="connsiteY17-2852" fmla="*/ 1286062 h 3550128"/>
                <a:gd name="connsiteX18-2853" fmla="*/ 1108768 w 1432618"/>
                <a:gd name="connsiteY18-2854" fmla="*/ 1152712 h 3550128"/>
                <a:gd name="connsiteX19-2855" fmla="*/ 1337368 w 1432618"/>
                <a:gd name="connsiteY19-2856" fmla="*/ 1133662 h 3550128"/>
                <a:gd name="connsiteX20-2857" fmla="*/ 1105593 w 1432618"/>
                <a:gd name="connsiteY20-2858" fmla="*/ 1197162 h 3550128"/>
                <a:gd name="connsiteX21-2859" fmla="*/ 889693 w 1432618"/>
                <a:gd name="connsiteY21-2860" fmla="*/ 1489262 h 3550128"/>
                <a:gd name="connsiteX22-2861" fmla="*/ 835718 w 1432618"/>
                <a:gd name="connsiteY22-2862" fmla="*/ 1857562 h 3550128"/>
                <a:gd name="connsiteX23-2863" fmla="*/ 1003993 w 1432618"/>
                <a:gd name="connsiteY23-2864" fmla="*/ 2270312 h 3550128"/>
                <a:gd name="connsiteX24-2865" fmla="*/ 896043 w 1432618"/>
                <a:gd name="connsiteY24-2866" fmla="*/ 2540187 h 3550128"/>
                <a:gd name="connsiteX25-2867" fmla="*/ 1213543 w 1432618"/>
                <a:gd name="connsiteY25-2868" fmla="*/ 2495737 h 3550128"/>
                <a:gd name="connsiteX26-2869" fmla="*/ 1432618 w 1432618"/>
                <a:gd name="connsiteY26-2870" fmla="*/ 2588606 h 3550128"/>
                <a:gd name="connsiteX27-2871" fmla="*/ 1188143 w 1432618"/>
                <a:gd name="connsiteY27-2872" fmla="*/ 2552887 h 3550128"/>
                <a:gd name="connsiteX28-2873" fmla="*/ 832543 w 1432618"/>
                <a:gd name="connsiteY28-2874" fmla="*/ 2695762 h 3550128"/>
                <a:gd name="connsiteX29-2875" fmla="*/ 689668 w 1432618"/>
                <a:gd name="connsiteY29-2876" fmla="*/ 3048187 h 3550128"/>
                <a:gd name="connsiteX30-2877" fmla="*/ 918268 w 1432618"/>
                <a:gd name="connsiteY30-2878" fmla="*/ 3381562 h 3550128"/>
                <a:gd name="connsiteX31-2879" fmla="*/ 1016693 w 1432618"/>
                <a:gd name="connsiteY31-2880" fmla="*/ 3543487 h 3550128"/>
                <a:gd name="connsiteX0-2881" fmla="*/ 1016693 w 1432618"/>
                <a:gd name="connsiteY0-2882" fmla="*/ 3543487 h 3550128"/>
                <a:gd name="connsiteX1-2883" fmla="*/ 591243 w 1432618"/>
                <a:gd name="connsiteY1-2884" fmla="*/ 3549837 h 3550128"/>
                <a:gd name="connsiteX2-2885" fmla="*/ 394393 w 1432618"/>
                <a:gd name="connsiteY2-2886" fmla="*/ 3038662 h 3550128"/>
                <a:gd name="connsiteX3-2887" fmla="*/ 746818 w 1432618"/>
                <a:gd name="connsiteY3-2888" fmla="*/ 2343337 h 3550128"/>
                <a:gd name="connsiteX4-2889" fmla="*/ 560128 w 1432618"/>
                <a:gd name="connsiteY4-2890" fmla="*/ 1884232 h 3550128"/>
                <a:gd name="connsiteX5-2891" fmla="*/ 58 w 1432618"/>
                <a:gd name="connsiteY5-2892" fmla="*/ 1832797 h 3550128"/>
                <a:gd name="connsiteX6-2893" fmla="*/ 394393 w 1432618"/>
                <a:gd name="connsiteY6-2894" fmla="*/ 1705162 h 3550128"/>
                <a:gd name="connsiteX7-2895" fmla="*/ 642043 w 1432618"/>
                <a:gd name="connsiteY7-2896" fmla="*/ 1838512 h 3550128"/>
                <a:gd name="connsiteX8-2897" fmla="*/ 689668 w 1432618"/>
                <a:gd name="connsiteY8-2898" fmla="*/ 1609912 h 3550128"/>
                <a:gd name="connsiteX9-2899" fmla="*/ 823018 w 1432618"/>
                <a:gd name="connsiteY9-2900" fmla="*/ 1295587 h 3550128"/>
                <a:gd name="connsiteX10-2901" fmla="*/ 765868 w 1432618"/>
                <a:gd name="connsiteY10-2902" fmla="*/ 771712 h 3550128"/>
                <a:gd name="connsiteX11-2903" fmla="*/ 537268 w 1432618"/>
                <a:gd name="connsiteY11-2904" fmla="*/ 628837 h 3550128"/>
                <a:gd name="connsiteX12-2905" fmla="*/ 689668 w 1432618"/>
                <a:gd name="connsiteY12-2906" fmla="*/ 628837 h 3550128"/>
                <a:gd name="connsiteX13-2907" fmla="*/ 765868 w 1432618"/>
                <a:gd name="connsiteY13-2908" fmla="*/ 714562 h 3550128"/>
                <a:gd name="connsiteX14-2909" fmla="*/ 870643 w 1432618"/>
                <a:gd name="connsiteY14-2910" fmla="*/ 187 h 3550128"/>
                <a:gd name="connsiteX15-2911" fmla="*/ 832543 w 1432618"/>
                <a:gd name="connsiteY15-2912" fmla="*/ 647887 h 3550128"/>
                <a:gd name="connsiteX16-2913" fmla="*/ 908743 w 1432618"/>
                <a:gd name="connsiteY16-2914" fmla="*/ 1038412 h 3550128"/>
                <a:gd name="connsiteX17-2915" fmla="*/ 937318 w 1432618"/>
                <a:gd name="connsiteY17-2916" fmla="*/ 1286062 h 3550128"/>
                <a:gd name="connsiteX18-2917" fmla="*/ 1108768 w 1432618"/>
                <a:gd name="connsiteY18-2918" fmla="*/ 1152712 h 3550128"/>
                <a:gd name="connsiteX19-2919" fmla="*/ 1337368 w 1432618"/>
                <a:gd name="connsiteY19-2920" fmla="*/ 1133662 h 3550128"/>
                <a:gd name="connsiteX20-2921" fmla="*/ 1108768 w 1432618"/>
                <a:gd name="connsiteY20-2922" fmla="*/ 1216212 h 3550128"/>
                <a:gd name="connsiteX21-2923" fmla="*/ 889693 w 1432618"/>
                <a:gd name="connsiteY21-2924" fmla="*/ 1489262 h 3550128"/>
                <a:gd name="connsiteX22-2925" fmla="*/ 835718 w 1432618"/>
                <a:gd name="connsiteY22-2926" fmla="*/ 1857562 h 3550128"/>
                <a:gd name="connsiteX23-2927" fmla="*/ 1003993 w 1432618"/>
                <a:gd name="connsiteY23-2928" fmla="*/ 2270312 h 3550128"/>
                <a:gd name="connsiteX24-2929" fmla="*/ 896043 w 1432618"/>
                <a:gd name="connsiteY24-2930" fmla="*/ 2540187 h 3550128"/>
                <a:gd name="connsiteX25-2931" fmla="*/ 1213543 w 1432618"/>
                <a:gd name="connsiteY25-2932" fmla="*/ 2495737 h 3550128"/>
                <a:gd name="connsiteX26-2933" fmla="*/ 1432618 w 1432618"/>
                <a:gd name="connsiteY26-2934" fmla="*/ 2588606 h 3550128"/>
                <a:gd name="connsiteX27-2935" fmla="*/ 1188143 w 1432618"/>
                <a:gd name="connsiteY27-2936" fmla="*/ 2552887 h 3550128"/>
                <a:gd name="connsiteX28-2937" fmla="*/ 832543 w 1432618"/>
                <a:gd name="connsiteY28-2938" fmla="*/ 2695762 h 3550128"/>
                <a:gd name="connsiteX29-2939" fmla="*/ 689668 w 1432618"/>
                <a:gd name="connsiteY29-2940" fmla="*/ 3048187 h 3550128"/>
                <a:gd name="connsiteX30-2941" fmla="*/ 918268 w 1432618"/>
                <a:gd name="connsiteY30-2942" fmla="*/ 3381562 h 3550128"/>
                <a:gd name="connsiteX31-2943" fmla="*/ 1016693 w 1432618"/>
                <a:gd name="connsiteY31-2944" fmla="*/ 3543487 h 3550128"/>
                <a:gd name="connsiteX0-2945" fmla="*/ 1016693 w 1432618"/>
                <a:gd name="connsiteY0-2946" fmla="*/ 3543487 h 3550128"/>
                <a:gd name="connsiteX1-2947" fmla="*/ 591243 w 1432618"/>
                <a:gd name="connsiteY1-2948" fmla="*/ 3549837 h 3550128"/>
                <a:gd name="connsiteX2-2949" fmla="*/ 394393 w 1432618"/>
                <a:gd name="connsiteY2-2950" fmla="*/ 3038662 h 3550128"/>
                <a:gd name="connsiteX3-2951" fmla="*/ 746818 w 1432618"/>
                <a:gd name="connsiteY3-2952" fmla="*/ 2343337 h 3550128"/>
                <a:gd name="connsiteX4-2953" fmla="*/ 560128 w 1432618"/>
                <a:gd name="connsiteY4-2954" fmla="*/ 1884232 h 3550128"/>
                <a:gd name="connsiteX5-2955" fmla="*/ 58 w 1432618"/>
                <a:gd name="connsiteY5-2956" fmla="*/ 1832797 h 3550128"/>
                <a:gd name="connsiteX6-2957" fmla="*/ 394393 w 1432618"/>
                <a:gd name="connsiteY6-2958" fmla="*/ 1705162 h 3550128"/>
                <a:gd name="connsiteX7-2959" fmla="*/ 642043 w 1432618"/>
                <a:gd name="connsiteY7-2960" fmla="*/ 1838512 h 3550128"/>
                <a:gd name="connsiteX8-2961" fmla="*/ 689668 w 1432618"/>
                <a:gd name="connsiteY8-2962" fmla="*/ 1609912 h 3550128"/>
                <a:gd name="connsiteX9-2963" fmla="*/ 823018 w 1432618"/>
                <a:gd name="connsiteY9-2964" fmla="*/ 1295587 h 3550128"/>
                <a:gd name="connsiteX10-2965" fmla="*/ 765868 w 1432618"/>
                <a:gd name="connsiteY10-2966" fmla="*/ 771712 h 3550128"/>
                <a:gd name="connsiteX11-2967" fmla="*/ 537268 w 1432618"/>
                <a:gd name="connsiteY11-2968" fmla="*/ 628837 h 3550128"/>
                <a:gd name="connsiteX12-2969" fmla="*/ 689668 w 1432618"/>
                <a:gd name="connsiteY12-2970" fmla="*/ 628837 h 3550128"/>
                <a:gd name="connsiteX13-2971" fmla="*/ 765868 w 1432618"/>
                <a:gd name="connsiteY13-2972" fmla="*/ 714562 h 3550128"/>
                <a:gd name="connsiteX14-2973" fmla="*/ 870643 w 1432618"/>
                <a:gd name="connsiteY14-2974" fmla="*/ 187 h 3550128"/>
                <a:gd name="connsiteX15-2975" fmla="*/ 832543 w 1432618"/>
                <a:gd name="connsiteY15-2976" fmla="*/ 647887 h 3550128"/>
                <a:gd name="connsiteX16-2977" fmla="*/ 908743 w 1432618"/>
                <a:gd name="connsiteY16-2978" fmla="*/ 1038412 h 3550128"/>
                <a:gd name="connsiteX17-2979" fmla="*/ 937318 w 1432618"/>
                <a:gd name="connsiteY17-2980" fmla="*/ 1286062 h 3550128"/>
                <a:gd name="connsiteX18-2981" fmla="*/ 1108768 w 1432618"/>
                <a:gd name="connsiteY18-2982" fmla="*/ 1152712 h 3550128"/>
                <a:gd name="connsiteX19-2983" fmla="*/ 1375468 w 1432618"/>
                <a:gd name="connsiteY19-2984" fmla="*/ 1133662 h 3550128"/>
                <a:gd name="connsiteX20-2985" fmla="*/ 1108768 w 1432618"/>
                <a:gd name="connsiteY20-2986" fmla="*/ 1216212 h 3550128"/>
                <a:gd name="connsiteX21-2987" fmla="*/ 889693 w 1432618"/>
                <a:gd name="connsiteY21-2988" fmla="*/ 1489262 h 3550128"/>
                <a:gd name="connsiteX22-2989" fmla="*/ 835718 w 1432618"/>
                <a:gd name="connsiteY22-2990" fmla="*/ 1857562 h 3550128"/>
                <a:gd name="connsiteX23-2991" fmla="*/ 1003993 w 1432618"/>
                <a:gd name="connsiteY23-2992" fmla="*/ 2270312 h 3550128"/>
                <a:gd name="connsiteX24-2993" fmla="*/ 896043 w 1432618"/>
                <a:gd name="connsiteY24-2994" fmla="*/ 2540187 h 3550128"/>
                <a:gd name="connsiteX25-2995" fmla="*/ 1213543 w 1432618"/>
                <a:gd name="connsiteY25-2996" fmla="*/ 2495737 h 3550128"/>
                <a:gd name="connsiteX26-2997" fmla="*/ 1432618 w 1432618"/>
                <a:gd name="connsiteY26-2998" fmla="*/ 2588606 h 3550128"/>
                <a:gd name="connsiteX27-2999" fmla="*/ 1188143 w 1432618"/>
                <a:gd name="connsiteY27-3000" fmla="*/ 2552887 h 3550128"/>
                <a:gd name="connsiteX28-3001" fmla="*/ 832543 w 1432618"/>
                <a:gd name="connsiteY28-3002" fmla="*/ 2695762 h 3550128"/>
                <a:gd name="connsiteX29-3003" fmla="*/ 689668 w 1432618"/>
                <a:gd name="connsiteY29-3004" fmla="*/ 3048187 h 3550128"/>
                <a:gd name="connsiteX30-3005" fmla="*/ 918268 w 1432618"/>
                <a:gd name="connsiteY30-3006" fmla="*/ 3381562 h 3550128"/>
                <a:gd name="connsiteX31-3007" fmla="*/ 1016693 w 1432618"/>
                <a:gd name="connsiteY31-3008" fmla="*/ 3543487 h 3550128"/>
                <a:gd name="connsiteX0-3009" fmla="*/ 1016693 w 1432618"/>
                <a:gd name="connsiteY0-3010" fmla="*/ 3543487 h 3550128"/>
                <a:gd name="connsiteX1-3011" fmla="*/ 591243 w 1432618"/>
                <a:gd name="connsiteY1-3012" fmla="*/ 3549837 h 3550128"/>
                <a:gd name="connsiteX2-3013" fmla="*/ 394393 w 1432618"/>
                <a:gd name="connsiteY2-3014" fmla="*/ 3038662 h 3550128"/>
                <a:gd name="connsiteX3-3015" fmla="*/ 746818 w 1432618"/>
                <a:gd name="connsiteY3-3016" fmla="*/ 2343337 h 3550128"/>
                <a:gd name="connsiteX4-3017" fmla="*/ 560128 w 1432618"/>
                <a:gd name="connsiteY4-3018" fmla="*/ 1884232 h 3550128"/>
                <a:gd name="connsiteX5-3019" fmla="*/ 58 w 1432618"/>
                <a:gd name="connsiteY5-3020" fmla="*/ 1832797 h 3550128"/>
                <a:gd name="connsiteX6-3021" fmla="*/ 394393 w 1432618"/>
                <a:gd name="connsiteY6-3022" fmla="*/ 1705162 h 3550128"/>
                <a:gd name="connsiteX7-3023" fmla="*/ 642043 w 1432618"/>
                <a:gd name="connsiteY7-3024" fmla="*/ 1838512 h 3550128"/>
                <a:gd name="connsiteX8-3025" fmla="*/ 689668 w 1432618"/>
                <a:gd name="connsiteY8-3026" fmla="*/ 1609912 h 3550128"/>
                <a:gd name="connsiteX9-3027" fmla="*/ 823018 w 1432618"/>
                <a:gd name="connsiteY9-3028" fmla="*/ 1295587 h 3550128"/>
                <a:gd name="connsiteX10-3029" fmla="*/ 765868 w 1432618"/>
                <a:gd name="connsiteY10-3030" fmla="*/ 771712 h 3550128"/>
                <a:gd name="connsiteX11-3031" fmla="*/ 537268 w 1432618"/>
                <a:gd name="connsiteY11-3032" fmla="*/ 628837 h 3550128"/>
                <a:gd name="connsiteX12-3033" fmla="*/ 689668 w 1432618"/>
                <a:gd name="connsiteY12-3034" fmla="*/ 628837 h 3550128"/>
                <a:gd name="connsiteX13-3035" fmla="*/ 765868 w 1432618"/>
                <a:gd name="connsiteY13-3036" fmla="*/ 714562 h 3550128"/>
                <a:gd name="connsiteX14-3037" fmla="*/ 870643 w 1432618"/>
                <a:gd name="connsiteY14-3038" fmla="*/ 187 h 3550128"/>
                <a:gd name="connsiteX15-3039" fmla="*/ 832543 w 1432618"/>
                <a:gd name="connsiteY15-3040" fmla="*/ 647887 h 3550128"/>
                <a:gd name="connsiteX16-3041" fmla="*/ 908743 w 1432618"/>
                <a:gd name="connsiteY16-3042" fmla="*/ 1038412 h 3550128"/>
                <a:gd name="connsiteX17-3043" fmla="*/ 937318 w 1432618"/>
                <a:gd name="connsiteY17-3044" fmla="*/ 1286062 h 3550128"/>
                <a:gd name="connsiteX18-3045" fmla="*/ 1108768 w 1432618"/>
                <a:gd name="connsiteY18-3046" fmla="*/ 1152712 h 3550128"/>
                <a:gd name="connsiteX19-3047" fmla="*/ 1375468 w 1432618"/>
                <a:gd name="connsiteY19-3048" fmla="*/ 1133662 h 3550128"/>
                <a:gd name="connsiteX20-3049" fmla="*/ 1108768 w 1432618"/>
                <a:gd name="connsiteY20-3050" fmla="*/ 1216212 h 3550128"/>
                <a:gd name="connsiteX21-3051" fmla="*/ 889693 w 1432618"/>
                <a:gd name="connsiteY21-3052" fmla="*/ 1489262 h 3550128"/>
                <a:gd name="connsiteX22-3053" fmla="*/ 835718 w 1432618"/>
                <a:gd name="connsiteY22-3054" fmla="*/ 1857562 h 3550128"/>
                <a:gd name="connsiteX23-3055" fmla="*/ 1003993 w 1432618"/>
                <a:gd name="connsiteY23-3056" fmla="*/ 2270312 h 3550128"/>
                <a:gd name="connsiteX24-3057" fmla="*/ 896043 w 1432618"/>
                <a:gd name="connsiteY24-3058" fmla="*/ 2540187 h 3550128"/>
                <a:gd name="connsiteX25-3059" fmla="*/ 1213543 w 1432618"/>
                <a:gd name="connsiteY25-3060" fmla="*/ 2495737 h 3550128"/>
                <a:gd name="connsiteX26-3061" fmla="*/ 1432618 w 1432618"/>
                <a:gd name="connsiteY26-3062" fmla="*/ 2588606 h 3550128"/>
                <a:gd name="connsiteX27-3063" fmla="*/ 1188143 w 1432618"/>
                <a:gd name="connsiteY27-3064" fmla="*/ 2552887 h 3550128"/>
                <a:gd name="connsiteX28-3065" fmla="*/ 832543 w 1432618"/>
                <a:gd name="connsiteY28-3066" fmla="*/ 2695762 h 3550128"/>
                <a:gd name="connsiteX29-3067" fmla="*/ 689668 w 1432618"/>
                <a:gd name="connsiteY29-3068" fmla="*/ 3048187 h 3550128"/>
                <a:gd name="connsiteX30-3069" fmla="*/ 918268 w 1432618"/>
                <a:gd name="connsiteY30-3070" fmla="*/ 3381562 h 3550128"/>
                <a:gd name="connsiteX31-3071" fmla="*/ 1016693 w 1432618"/>
                <a:gd name="connsiteY31-3072" fmla="*/ 3543487 h 3550128"/>
                <a:gd name="connsiteX0-3073" fmla="*/ 1016693 w 1432618"/>
                <a:gd name="connsiteY0-3074" fmla="*/ 3543487 h 3550128"/>
                <a:gd name="connsiteX1-3075" fmla="*/ 591243 w 1432618"/>
                <a:gd name="connsiteY1-3076" fmla="*/ 3549837 h 3550128"/>
                <a:gd name="connsiteX2-3077" fmla="*/ 394393 w 1432618"/>
                <a:gd name="connsiteY2-3078" fmla="*/ 3038662 h 3550128"/>
                <a:gd name="connsiteX3-3079" fmla="*/ 746818 w 1432618"/>
                <a:gd name="connsiteY3-3080" fmla="*/ 2343337 h 3550128"/>
                <a:gd name="connsiteX4-3081" fmla="*/ 560128 w 1432618"/>
                <a:gd name="connsiteY4-3082" fmla="*/ 1884232 h 3550128"/>
                <a:gd name="connsiteX5-3083" fmla="*/ 58 w 1432618"/>
                <a:gd name="connsiteY5-3084" fmla="*/ 1832797 h 3550128"/>
                <a:gd name="connsiteX6-3085" fmla="*/ 394393 w 1432618"/>
                <a:gd name="connsiteY6-3086" fmla="*/ 1705162 h 3550128"/>
                <a:gd name="connsiteX7-3087" fmla="*/ 642043 w 1432618"/>
                <a:gd name="connsiteY7-3088" fmla="*/ 1838512 h 3550128"/>
                <a:gd name="connsiteX8-3089" fmla="*/ 689668 w 1432618"/>
                <a:gd name="connsiteY8-3090" fmla="*/ 1609912 h 3550128"/>
                <a:gd name="connsiteX9-3091" fmla="*/ 823018 w 1432618"/>
                <a:gd name="connsiteY9-3092" fmla="*/ 1295587 h 3550128"/>
                <a:gd name="connsiteX10-3093" fmla="*/ 765868 w 1432618"/>
                <a:gd name="connsiteY10-3094" fmla="*/ 771712 h 3550128"/>
                <a:gd name="connsiteX11-3095" fmla="*/ 537268 w 1432618"/>
                <a:gd name="connsiteY11-3096" fmla="*/ 628837 h 3550128"/>
                <a:gd name="connsiteX12-3097" fmla="*/ 689668 w 1432618"/>
                <a:gd name="connsiteY12-3098" fmla="*/ 628837 h 3550128"/>
                <a:gd name="connsiteX13-3099" fmla="*/ 765868 w 1432618"/>
                <a:gd name="connsiteY13-3100" fmla="*/ 714562 h 3550128"/>
                <a:gd name="connsiteX14-3101" fmla="*/ 870643 w 1432618"/>
                <a:gd name="connsiteY14-3102" fmla="*/ 187 h 3550128"/>
                <a:gd name="connsiteX15-3103" fmla="*/ 832543 w 1432618"/>
                <a:gd name="connsiteY15-3104" fmla="*/ 647887 h 3550128"/>
                <a:gd name="connsiteX16-3105" fmla="*/ 908743 w 1432618"/>
                <a:gd name="connsiteY16-3106" fmla="*/ 1038412 h 3550128"/>
                <a:gd name="connsiteX17-3107" fmla="*/ 937318 w 1432618"/>
                <a:gd name="connsiteY17-3108" fmla="*/ 1286062 h 3550128"/>
                <a:gd name="connsiteX18-3109" fmla="*/ 1108768 w 1432618"/>
                <a:gd name="connsiteY18-3110" fmla="*/ 1152712 h 3550128"/>
                <a:gd name="connsiteX19-3111" fmla="*/ 1375468 w 1432618"/>
                <a:gd name="connsiteY19-3112" fmla="*/ 1133662 h 3550128"/>
                <a:gd name="connsiteX20-3113" fmla="*/ 1108768 w 1432618"/>
                <a:gd name="connsiteY20-3114" fmla="*/ 1216212 h 3550128"/>
                <a:gd name="connsiteX21-3115" fmla="*/ 889693 w 1432618"/>
                <a:gd name="connsiteY21-3116" fmla="*/ 1489262 h 3550128"/>
                <a:gd name="connsiteX22-3117" fmla="*/ 835718 w 1432618"/>
                <a:gd name="connsiteY22-3118" fmla="*/ 1857562 h 3550128"/>
                <a:gd name="connsiteX23-3119" fmla="*/ 1003993 w 1432618"/>
                <a:gd name="connsiteY23-3120" fmla="*/ 2270312 h 3550128"/>
                <a:gd name="connsiteX24-3121" fmla="*/ 896043 w 1432618"/>
                <a:gd name="connsiteY24-3122" fmla="*/ 2540187 h 3550128"/>
                <a:gd name="connsiteX25-3123" fmla="*/ 1213543 w 1432618"/>
                <a:gd name="connsiteY25-3124" fmla="*/ 2495737 h 3550128"/>
                <a:gd name="connsiteX26-3125" fmla="*/ 1432618 w 1432618"/>
                <a:gd name="connsiteY26-3126" fmla="*/ 2588606 h 3550128"/>
                <a:gd name="connsiteX27-3127" fmla="*/ 1188143 w 1432618"/>
                <a:gd name="connsiteY27-3128" fmla="*/ 2552887 h 3550128"/>
                <a:gd name="connsiteX28-3129" fmla="*/ 832543 w 1432618"/>
                <a:gd name="connsiteY28-3130" fmla="*/ 2695762 h 3550128"/>
                <a:gd name="connsiteX29-3131" fmla="*/ 689668 w 1432618"/>
                <a:gd name="connsiteY29-3132" fmla="*/ 3048187 h 3550128"/>
                <a:gd name="connsiteX30-3133" fmla="*/ 918268 w 1432618"/>
                <a:gd name="connsiteY30-3134" fmla="*/ 3381562 h 3550128"/>
                <a:gd name="connsiteX31-3135" fmla="*/ 1016693 w 1432618"/>
                <a:gd name="connsiteY31-3136" fmla="*/ 3543487 h 3550128"/>
                <a:gd name="connsiteX0-3137" fmla="*/ 1016693 w 1432618"/>
                <a:gd name="connsiteY0-3138" fmla="*/ 3543487 h 3550128"/>
                <a:gd name="connsiteX1-3139" fmla="*/ 591243 w 1432618"/>
                <a:gd name="connsiteY1-3140" fmla="*/ 3549837 h 3550128"/>
                <a:gd name="connsiteX2-3141" fmla="*/ 394393 w 1432618"/>
                <a:gd name="connsiteY2-3142" fmla="*/ 3038662 h 3550128"/>
                <a:gd name="connsiteX3-3143" fmla="*/ 746818 w 1432618"/>
                <a:gd name="connsiteY3-3144" fmla="*/ 2343337 h 3550128"/>
                <a:gd name="connsiteX4-3145" fmla="*/ 560128 w 1432618"/>
                <a:gd name="connsiteY4-3146" fmla="*/ 1884232 h 3550128"/>
                <a:gd name="connsiteX5-3147" fmla="*/ 58 w 1432618"/>
                <a:gd name="connsiteY5-3148" fmla="*/ 1832797 h 3550128"/>
                <a:gd name="connsiteX6-3149" fmla="*/ 394393 w 1432618"/>
                <a:gd name="connsiteY6-3150" fmla="*/ 1705162 h 3550128"/>
                <a:gd name="connsiteX7-3151" fmla="*/ 642043 w 1432618"/>
                <a:gd name="connsiteY7-3152" fmla="*/ 1838512 h 3550128"/>
                <a:gd name="connsiteX8-3153" fmla="*/ 689668 w 1432618"/>
                <a:gd name="connsiteY8-3154" fmla="*/ 1609912 h 3550128"/>
                <a:gd name="connsiteX9-3155" fmla="*/ 823018 w 1432618"/>
                <a:gd name="connsiteY9-3156" fmla="*/ 1295587 h 3550128"/>
                <a:gd name="connsiteX10-3157" fmla="*/ 765868 w 1432618"/>
                <a:gd name="connsiteY10-3158" fmla="*/ 771712 h 3550128"/>
                <a:gd name="connsiteX11-3159" fmla="*/ 537268 w 1432618"/>
                <a:gd name="connsiteY11-3160" fmla="*/ 628837 h 3550128"/>
                <a:gd name="connsiteX12-3161" fmla="*/ 689668 w 1432618"/>
                <a:gd name="connsiteY12-3162" fmla="*/ 628837 h 3550128"/>
                <a:gd name="connsiteX13-3163" fmla="*/ 765868 w 1432618"/>
                <a:gd name="connsiteY13-3164" fmla="*/ 714562 h 3550128"/>
                <a:gd name="connsiteX14-3165" fmla="*/ 870643 w 1432618"/>
                <a:gd name="connsiteY14-3166" fmla="*/ 187 h 3550128"/>
                <a:gd name="connsiteX15-3167" fmla="*/ 832543 w 1432618"/>
                <a:gd name="connsiteY15-3168" fmla="*/ 647887 h 3550128"/>
                <a:gd name="connsiteX16-3169" fmla="*/ 908743 w 1432618"/>
                <a:gd name="connsiteY16-3170" fmla="*/ 1038412 h 3550128"/>
                <a:gd name="connsiteX17-3171" fmla="*/ 937318 w 1432618"/>
                <a:gd name="connsiteY17-3172" fmla="*/ 1286062 h 3550128"/>
                <a:gd name="connsiteX18-3173" fmla="*/ 1108768 w 1432618"/>
                <a:gd name="connsiteY18-3174" fmla="*/ 1152712 h 3550128"/>
                <a:gd name="connsiteX19-3175" fmla="*/ 1375468 w 1432618"/>
                <a:gd name="connsiteY19-3176" fmla="*/ 1133662 h 3550128"/>
                <a:gd name="connsiteX20-3177" fmla="*/ 1108768 w 1432618"/>
                <a:gd name="connsiteY20-3178" fmla="*/ 1216212 h 3550128"/>
                <a:gd name="connsiteX21-3179" fmla="*/ 889693 w 1432618"/>
                <a:gd name="connsiteY21-3180" fmla="*/ 1489262 h 3550128"/>
                <a:gd name="connsiteX22-3181" fmla="*/ 835718 w 1432618"/>
                <a:gd name="connsiteY22-3182" fmla="*/ 1857562 h 3550128"/>
                <a:gd name="connsiteX23-3183" fmla="*/ 1003993 w 1432618"/>
                <a:gd name="connsiteY23-3184" fmla="*/ 2270312 h 3550128"/>
                <a:gd name="connsiteX24-3185" fmla="*/ 896043 w 1432618"/>
                <a:gd name="connsiteY24-3186" fmla="*/ 2540187 h 3550128"/>
                <a:gd name="connsiteX25-3187" fmla="*/ 1213543 w 1432618"/>
                <a:gd name="connsiteY25-3188" fmla="*/ 2495737 h 3550128"/>
                <a:gd name="connsiteX26-3189" fmla="*/ 1432618 w 1432618"/>
                <a:gd name="connsiteY26-3190" fmla="*/ 2588606 h 3550128"/>
                <a:gd name="connsiteX27-3191" fmla="*/ 1188143 w 1432618"/>
                <a:gd name="connsiteY27-3192" fmla="*/ 2552887 h 3550128"/>
                <a:gd name="connsiteX28-3193" fmla="*/ 832543 w 1432618"/>
                <a:gd name="connsiteY28-3194" fmla="*/ 2695762 h 3550128"/>
                <a:gd name="connsiteX29-3195" fmla="*/ 689668 w 1432618"/>
                <a:gd name="connsiteY29-3196" fmla="*/ 3048187 h 3550128"/>
                <a:gd name="connsiteX30-3197" fmla="*/ 918268 w 1432618"/>
                <a:gd name="connsiteY30-3198" fmla="*/ 3381562 h 3550128"/>
                <a:gd name="connsiteX31-3199" fmla="*/ 1016693 w 1432618"/>
                <a:gd name="connsiteY31-3200" fmla="*/ 3543487 h 3550128"/>
                <a:gd name="connsiteX0-3201" fmla="*/ 1016693 w 1432618"/>
                <a:gd name="connsiteY0-3202" fmla="*/ 3543487 h 3550128"/>
                <a:gd name="connsiteX1-3203" fmla="*/ 591243 w 1432618"/>
                <a:gd name="connsiteY1-3204" fmla="*/ 3549837 h 3550128"/>
                <a:gd name="connsiteX2-3205" fmla="*/ 394393 w 1432618"/>
                <a:gd name="connsiteY2-3206" fmla="*/ 3038662 h 3550128"/>
                <a:gd name="connsiteX3-3207" fmla="*/ 746818 w 1432618"/>
                <a:gd name="connsiteY3-3208" fmla="*/ 2343337 h 3550128"/>
                <a:gd name="connsiteX4-3209" fmla="*/ 560128 w 1432618"/>
                <a:gd name="connsiteY4-3210" fmla="*/ 1884232 h 3550128"/>
                <a:gd name="connsiteX5-3211" fmla="*/ 58 w 1432618"/>
                <a:gd name="connsiteY5-3212" fmla="*/ 1832797 h 3550128"/>
                <a:gd name="connsiteX6-3213" fmla="*/ 394393 w 1432618"/>
                <a:gd name="connsiteY6-3214" fmla="*/ 1705162 h 3550128"/>
                <a:gd name="connsiteX7-3215" fmla="*/ 642043 w 1432618"/>
                <a:gd name="connsiteY7-3216" fmla="*/ 1838512 h 3550128"/>
                <a:gd name="connsiteX8-3217" fmla="*/ 689668 w 1432618"/>
                <a:gd name="connsiteY8-3218" fmla="*/ 1609912 h 3550128"/>
                <a:gd name="connsiteX9-3219" fmla="*/ 823018 w 1432618"/>
                <a:gd name="connsiteY9-3220" fmla="*/ 1295587 h 3550128"/>
                <a:gd name="connsiteX10-3221" fmla="*/ 765868 w 1432618"/>
                <a:gd name="connsiteY10-3222" fmla="*/ 771712 h 3550128"/>
                <a:gd name="connsiteX11-3223" fmla="*/ 537268 w 1432618"/>
                <a:gd name="connsiteY11-3224" fmla="*/ 628837 h 3550128"/>
                <a:gd name="connsiteX12-3225" fmla="*/ 689668 w 1432618"/>
                <a:gd name="connsiteY12-3226" fmla="*/ 628837 h 3550128"/>
                <a:gd name="connsiteX13-3227" fmla="*/ 765868 w 1432618"/>
                <a:gd name="connsiteY13-3228" fmla="*/ 714562 h 3550128"/>
                <a:gd name="connsiteX14-3229" fmla="*/ 870643 w 1432618"/>
                <a:gd name="connsiteY14-3230" fmla="*/ 187 h 3550128"/>
                <a:gd name="connsiteX15-3231" fmla="*/ 832543 w 1432618"/>
                <a:gd name="connsiteY15-3232" fmla="*/ 647887 h 3550128"/>
                <a:gd name="connsiteX16-3233" fmla="*/ 908743 w 1432618"/>
                <a:gd name="connsiteY16-3234" fmla="*/ 1038412 h 3550128"/>
                <a:gd name="connsiteX17-3235" fmla="*/ 937318 w 1432618"/>
                <a:gd name="connsiteY17-3236" fmla="*/ 1286062 h 3550128"/>
                <a:gd name="connsiteX18-3237" fmla="*/ 1108768 w 1432618"/>
                <a:gd name="connsiteY18-3238" fmla="*/ 1152712 h 3550128"/>
                <a:gd name="connsiteX19-3239" fmla="*/ 1375468 w 1432618"/>
                <a:gd name="connsiteY19-3240" fmla="*/ 1133662 h 3550128"/>
                <a:gd name="connsiteX20-3241" fmla="*/ 1108768 w 1432618"/>
                <a:gd name="connsiteY20-3242" fmla="*/ 1216212 h 3550128"/>
                <a:gd name="connsiteX21-3243" fmla="*/ 889693 w 1432618"/>
                <a:gd name="connsiteY21-3244" fmla="*/ 1489262 h 3550128"/>
                <a:gd name="connsiteX22-3245" fmla="*/ 835718 w 1432618"/>
                <a:gd name="connsiteY22-3246" fmla="*/ 1857562 h 3550128"/>
                <a:gd name="connsiteX23-3247" fmla="*/ 1003993 w 1432618"/>
                <a:gd name="connsiteY23-3248" fmla="*/ 2270312 h 3550128"/>
                <a:gd name="connsiteX24-3249" fmla="*/ 896043 w 1432618"/>
                <a:gd name="connsiteY24-3250" fmla="*/ 2540187 h 3550128"/>
                <a:gd name="connsiteX25-3251" fmla="*/ 1213543 w 1432618"/>
                <a:gd name="connsiteY25-3252" fmla="*/ 2495737 h 3550128"/>
                <a:gd name="connsiteX26-3253" fmla="*/ 1432618 w 1432618"/>
                <a:gd name="connsiteY26-3254" fmla="*/ 2588606 h 3550128"/>
                <a:gd name="connsiteX27-3255" fmla="*/ 1188143 w 1432618"/>
                <a:gd name="connsiteY27-3256" fmla="*/ 2552887 h 3550128"/>
                <a:gd name="connsiteX28-3257" fmla="*/ 832543 w 1432618"/>
                <a:gd name="connsiteY28-3258" fmla="*/ 2695762 h 3550128"/>
                <a:gd name="connsiteX29-3259" fmla="*/ 689668 w 1432618"/>
                <a:gd name="connsiteY29-3260" fmla="*/ 3048187 h 3550128"/>
                <a:gd name="connsiteX30-3261" fmla="*/ 918268 w 1432618"/>
                <a:gd name="connsiteY30-3262" fmla="*/ 3381562 h 3550128"/>
                <a:gd name="connsiteX31-3263" fmla="*/ 1016693 w 1432618"/>
                <a:gd name="connsiteY31-3264" fmla="*/ 3543487 h 3550128"/>
                <a:gd name="connsiteX0-3265" fmla="*/ 1016693 w 1432618"/>
                <a:gd name="connsiteY0-3266" fmla="*/ 3543487 h 3550128"/>
                <a:gd name="connsiteX1-3267" fmla="*/ 591243 w 1432618"/>
                <a:gd name="connsiteY1-3268" fmla="*/ 3549837 h 3550128"/>
                <a:gd name="connsiteX2-3269" fmla="*/ 394393 w 1432618"/>
                <a:gd name="connsiteY2-3270" fmla="*/ 3038662 h 3550128"/>
                <a:gd name="connsiteX3-3271" fmla="*/ 746818 w 1432618"/>
                <a:gd name="connsiteY3-3272" fmla="*/ 2343337 h 3550128"/>
                <a:gd name="connsiteX4-3273" fmla="*/ 560128 w 1432618"/>
                <a:gd name="connsiteY4-3274" fmla="*/ 1884232 h 3550128"/>
                <a:gd name="connsiteX5-3275" fmla="*/ 58 w 1432618"/>
                <a:gd name="connsiteY5-3276" fmla="*/ 1832797 h 3550128"/>
                <a:gd name="connsiteX6-3277" fmla="*/ 394393 w 1432618"/>
                <a:gd name="connsiteY6-3278" fmla="*/ 1705162 h 3550128"/>
                <a:gd name="connsiteX7-3279" fmla="*/ 642043 w 1432618"/>
                <a:gd name="connsiteY7-3280" fmla="*/ 1838512 h 3550128"/>
                <a:gd name="connsiteX8-3281" fmla="*/ 689668 w 1432618"/>
                <a:gd name="connsiteY8-3282" fmla="*/ 1609912 h 3550128"/>
                <a:gd name="connsiteX9-3283" fmla="*/ 823018 w 1432618"/>
                <a:gd name="connsiteY9-3284" fmla="*/ 1295587 h 3550128"/>
                <a:gd name="connsiteX10-3285" fmla="*/ 765868 w 1432618"/>
                <a:gd name="connsiteY10-3286" fmla="*/ 771712 h 3550128"/>
                <a:gd name="connsiteX11-3287" fmla="*/ 537268 w 1432618"/>
                <a:gd name="connsiteY11-3288" fmla="*/ 628837 h 3550128"/>
                <a:gd name="connsiteX12-3289" fmla="*/ 689668 w 1432618"/>
                <a:gd name="connsiteY12-3290" fmla="*/ 628837 h 3550128"/>
                <a:gd name="connsiteX13-3291" fmla="*/ 765868 w 1432618"/>
                <a:gd name="connsiteY13-3292" fmla="*/ 714562 h 3550128"/>
                <a:gd name="connsiteX14-3293" fmla="*/ 870643 w 1432618"/>
                <a:gd name="connsiteY14-3294" fmla="*/ 187 h 3550128"/>
                <a:gd name="connsiteX15-3295" fmla="*/ 832543 w 1432618"/>
                <a:gd name="connsiteY15-3296" fmla="*/ 647887 h 3550128"/>
                <a:gd name="connsiteX16-3297" fmla="*/ 908743 w 1432618"/>
                <a:gd name="connsiteY16-3298" fmla="*/ 1038412 h 3550128"/>
                <a:gd name="connsiteX17-3299" fmla="*/ 937318 w 1432618"/>
                <a:gd name="connsiteY17-3300" fmla="*/ 1286062 h 3550128"/>
                <a:gd name="connsiteX18-3301" fmla="*/ 1099243 w 1432618"/>
                <a:gd name="connsiteY18-3302" fmla="*/ 1162237 h 3550128"/>
                <a:gd name="connsiteX19-3303" fmla="*/ 1375468 w 1432618"/>
                <a:gd name="connsiteY19-3304" fmla="*/ 1133662 h 3550128"/>
                <a:gd name="connsiteX20-3305" fmla="*/ 1108768 w 1432618"/>
                <a:gd name="connsiteY20-3306" fmla="*/ 1216212 h 3550128"/>
                <a:gd name="connsiteX21-3307" fmla="*/ 889693 w 1432618"/>
                <a:gd name="connsiteY21-3308" fmla="*/ 1489262 h 3550128"/>
                <a:gd name="connsiteX22-3309" fmla="*/ 835718 w 1432618"/>
                <a:gd name="connsiteY22-3310" fmla="*/ 1857562 h 3550128"/>
                <a:gd name="connsiteX23-3311" fmla="*/ 1003993 w 1432618"/>
                <a:gd name="connsiteY23-3312" fmla="*/ 2270312 h 3550128"/>
                <a:gd name="connsiteX24-3313" fmla="*/ 896043 w 1432618"/>
                <a:gd name="connsiteY24-3314" fmla="*/ 2540187 h 3550128"/>
                <a:gd name="connsiteX25-3315" fmla="*/ 1213543 w 1432618"/>
                <a:gd name="connsiteY25-3316" fmla="*/ 2495737 h 3550128"/>
                <a:gd name="connsiteX26-3317" fmla="*/ 1432618 w 1432618"/>
                <a:gd name="connsiteY26-3318" fmla="*/ 2588606 h 3550128"/>
                <a:gd name="connsiteX27-3319" fmla="*/ 1188143 w 1432618"/>
                <a:gd name="connsiteY27-3320" fmla="*/ 2552887 h 3550128"/>
                <a:gd name="connsiteX28-3321" fmla="*/ 832543 w 1432618"/>
                <a:gd name="connsiteY28-3322" fmla="*/ 2695762 h 3550128"/>
                <a:gd name="connsiteX29-3323" fmla="*/ 689668 w 1432618"/>
                <a:gd name="connsiteY29-3324" fmla="*/ 3048187 h 3550128"/>
                <a:gd name="connsiteX30-3325" fmla="*/ 918268 w 1432618"/>
                <a:gd name="connsiteY30-3326" fmla="*/ 3381562 h 3550128"/>
                <a:gd name="connsiteX31-3327" fmla="*/ 1016693 w 1432618"/>
                <a:gd name="connsiteY31-3328" fmla="*/ 3543487 h 3550128"/>
                <a:gd name="connsiteX0-3329" fmla="*/ 1016693 w 1432618"/>
                <a:gd name="connsiteY0-3330" fmla="*/ 3543487 h 3550128"/>
                <a:gd name="connsiteX1-3331" fmla="*/ 591243 w 1432618"/>
                <a:gd name="connsiteY1-3332" fmla="*/ 3549837 h 3550128"/>
                <a:gd name="connsiteX2-3333" fmla="*/ 394393 w 1432618"/>
                <a:gd name="connsiteY2-3334" fmla="*/ 3038662 h 3550128"/>
                <a:gd name="connsiteX3-3335" fmla="*/ 746818 w 1432618"/>
                <a:gd name="connsiteY3-3336" fmla="*/ 2343337 h 3550128"/>
                <a:gd name="connsiteX4-3337" fmla="*/ 560128 w 1432618"/>
                <a:gd name="connsiteY4-3338" fmla="*/ 1884232 h 3550128"/>
                <a:gd name="connsiteX5-3339" fmla="*/ 58 w 1432618"/>
                <a:gd name="connsiteY5-3340" fmla="*/ 1832797 h 3550128"/>
                <a:gd name="connsiteX6-3341" fmla="*/ 394393 w 1432618"/>
                <a:gd name="connsiteY6-3342" fmla="*/ 1705162 h 3550128"/>
                <a:gd name="connsiteX7-3343" fmla="*/ 642043 w 1432618"/>
                <a:gd name="connsiteY7-3344" fmla="*/ 1838512 h 3550128"/>
                <a:gd name="connsiteX8-3345" fmla="*/ 689668 w 1432618"/>
                <a:gd name="connsiteY8-3346" fmla="*/ 1609912 h 3550128"/>
                <a:gd name="connsiteX9-3347" fmla="*/ 823018 w 1432618"/>
                <a:gd name="connsiteY9-3348" fmla="*/ 1295587 h 3550128"/>
                <a:gd name="connsiteX10-3349" fmla="*/ 765868 w 1432618"/>
                <a:gd name="connsiteY10-3350" fmla="*/ 771712 h 3550128"/>
                <a:gd name="connsiteX11-3351" fmla="*/ 537268 w 1432618"/>
                <a:gd name="connsiteY11-3352" fmla="*/ 628837 h 3550128"/>
                <a:gd name="connsiteX12-3353" fmla="*/ 689668 w 1432618"/>
                <a:gd name="connsiteY12-3354" fmla="*/ 628837 h 3550128"/>
                <a:gd name="connsiteX13-3355" fmla="*/ 765868 w 1432618"/>
                <a:gd name="connsiteY13-3356" fmla="*/ 714562 h 3550128"/>
                <a:gd name="connsiteX14-3357" fmla="*/ 870643 w 1432618"/>
                <a:gd name="connsiteY14-3358" fmla="*/ 187 h 3550128"/>
                <a:gd name="connsiteX15-3359" fmla="*/ 832543 w 1432618"/>
                <a:gd name="connsiteY15-3360" fmla="*/ 647887 h 3550128"/>
                <a:gd name="connsiteX16-3361" fmla="*/ 908743 w 1432618"/>
                <a:gd name="connsiteY16-3362" fmla="*/ 1038412 h 3550128"/>
                <a:gd name="connsiteX17-3363" fmla="*/ 937318 w 1432618"/>
                <a:gd name="connsiteY17-3364" fmla="*/ 1286062 h 3550128"/>
                <a:gd name="connsiteX18-3365" fmla="*/ 1086543 w 1432618"/>
                <a:gd name="connsiteY18-3366" fmla="*/ 1149537 h 3550128"/>
                <a:gd name="connsiteX19-3367" fmla="*/ 1375468 w 1432618"/>
                <a:gd name="connsiteY19-3368" fmla="*/ 1133662 h 3550128"/>
                <a:gd name="connsiteX20-3369" fmla="*/ 1108768 w 1432618"/>
                <a:gd name="connsiteY20-3370" fmla="*/ 1216212 h 3550128"/>
                <a:gd name="connsiteX21-3371" fmla="*/ 889693 w 1432618"/>
                <a:gd name="connsiteY21-3372" fmla="*/ 1489262 h 3550128"/>
                <a:gd name="connsiteX22-3373" fmla="*/ 835718 w 1432618"/>
                <a:gd name="connsiteY22-3374" fmla="*/ 1857562 h 3550128"/>
                <a:gd name="connsiteX23-3375" fmla="*/ 1003993 w 1432618"/>
                <a:gd name="connsiteY23-3376" fmla="*/ 2270312 h 3550128"/>
                <a:gd name="connsiteX24-3377" fmla="*/ 896043 w 1432618"/>
                <a:gd name="connsiteY24-3378" fmla="*/ 2540187 h 3550128"/>
                <a:gd name="connsiteX25-3379" fmla="*/ 1213543 w 1432618"/>
                <a:gd name="connsiteY25-3380" fmla="*/ 2495737 h 3550128"/>
                <a:gd name="connsiteX26-3381" fmla="*/ 1432618 w 1432618"/>
                <a:gd name="connsiteY26-3382" fmla="*/ 2588606 h 3550128"/>
                <a:gd name="connsiteX27-3383" fmla="*/ 1188143 w 1432618"/>
                <a:gd name="connsiteY27-3384" fmla="*/ 2552887 h 3550128"/>
                <a:gd name="connsiteX28-3385" fmla="*/ 832543 w 1432618"/>
                <a:gd name="connsiteY28-3386" fmla="*/ 2695762 h 3550128"/>
                <a:gd name="connsiteX29-3387" fmla="*/ 689668 w 1432618"/>
                <a:gd name="connsiteY29-3388" fmla="*/ 3048187 h 3550128"/>
                <a:gd name="connsiteX30-3389" fmla="*/ 918268 w 1432618"/>
                <a:gd name="connsiteY30-3390" fmla="*/ 3381562 h 3550128"/>
                <a:gd name="connsiteX31-3391" fmla="*/ 1016693 w 1432618"/>
                <a:gd name="connsiteY31-3392" fmla="*/ 3543487 h 3550128"/>
                <a:gd name="connsiteX0-3393" fmla="*/ 1016693 w 1432618"/>
                <a:gd name="connsiteY0-3394" fmla="*/ 3543487 h 3550128"/>
                <a:gd name="connsiteX1-3395" fmla="*/ 591243 w 1432618"/>
                <a:gd name="connsiteY1-3396" fmla="*/ 3549837 h 3550128"/>
                <a:gd name="connsiteX2-3397" fmla="*/ 394393 w 1432618"/>
                <a:gd name="connsiteY2-3398" fmla="*/ 3038662 h 3550128"/>
                <a:gd name="connsiteX3-3399" fmla="*/ 746818 w 1432618"/>
                <a:gd name="connsiteY3-3400" fmla="*/ 2343337 h 3550128"/>
                <a:gd name="connsiteX4-3401" fmla="*/ 560128 w 1432618"/>
                <a:gd name="connsiteY4-3402" fmla="*/ 1884232 h 3550128"/>
                <a:gd name="connsiteX5-3403" fmla="*/ 58 w 1432618"/>
                <a:gd name="connsiteY5-3404" fmla="*/ 1832797 h 3550128"/>
                <a:gd name="connsiteX6-3405" fmla="*/ 394393 w 1432618"/>
                <a:gd name="connsiteY6-3406" fmla="*/ 1705162 h 3550128"/>
                <a:gd name="connsiteX7-3407" fmla="*/ 642043 w 1432618"/>
                <a:gd name="connsiteY7-3408" fmla="*/ 1838512 h 3550128"/>
                <a:gd name="connsiteX8-3409" fmla="*/ 689668 w 1432618"/>
                <a:gd name="connsiteY8-3410" fmla="*/ 1609912 h 3550128"/>
                <a:gd name="connsiteX9-3411" fmla="*/ 823018 w 1432618"/>
                <a:gd name="connsiteY9-3412" fmla="*/ 1295587 h 3550128"/>
                <a:gd name="connsiteX10-3413" fmla="*/ 765868 w 1432618"/>
                <a:gd name="connsiteY10-3414" fmla="*/ 771712 h 3550128"/>
                <a:gd name="connsiteX11-3415" fmla="*/ 537268 w 1432618"/>
                <a:gd name="connsiteY11-3416" fmla="*/ 628837 h 3550128"/>
                <a:gd name="connsiteX12-3417" fmla="*/ 689668 w 1432618"/>
                <a:gd name="connsiteY12-3418" fmla="*/ 628837 h 3550128"/>
                <a:gd name="connsiteX13-3419" fmla="*/ 765868 w 1432618"/>
                <a:gd name="connsiteY13-3420" fmla="*/ 714562 h 3550128"/>
                <a:gd name="connsiteX14-3421" fmla="*/ 870643 w 1432618"/>
                <a:gd name="connsiteY14-3422" fmla="*/ 187 h 3550128"/>
                <a:gd name="connsiteX15-3423" fmla="*/ 832543 w 1432618"/>
                <a:gd name="connsiteY15-3424" fmla="*/ 647887 h 3550128"/>
                <a:gd name="connsiteX16-3425" fmla="*/ 908743 w 1432618"/>
                <a:gd name="connsiteY16-3426" fmla="*/ 1038412 h 3550128"/>
                <a:gd name="connsiteX17-3427" fmla="*/ 937318 w 1432618"/>
                <a:gd name="connsiteY17-3428" fmla="*/ 1247962 h 3550128"/>
                <a:gd name="connsiteX18-3429" fmla="*/ 1086543 w 1432618"/>
                <a:gd name="connsiteY18-3430" fmla="*/ 1149537 h 3550128"/>
                <a:gd name="connsiteX19-3431" fmla="*/ 1375468 w 1432618"/>
                <a:gd name="connsiteY19-3432" fmla="*/ 1133662 h 3550128"/>
                <a:gd name="connsiteX20-3433" fmla="*/ 1108768 w 1432618"/>
                <a:gd name="connsiteY20-3434" fmla="*/ 1216212 h 3550128"/>
                <a:gd name="connsiteX21-3435" fmla="*/ 889693 w 1432618"/>
                <a:gd name="connsiteY21-3436" fmla="*/ 1489262 h 3550128"/>
                <a:gd name="connsiteX22-3437" fmla="*/ 835718 w 1432618"/>
                <a:gd name="connsiteY22-3438" fmla="*/ 1857562 h 3550128"/>
                <a:gd name="connsiteX23-3439" fmla="*/ 1003993 w 1432618"/>
                <a:gd name="connsiteY23-3440" fmla="*/ 2270312 h 3550128"/>
                <a:gd name="connsiteX24-3441" fmla="*/ 896043 w 1432618"/>
                <a:gd name="connsiteY24-3442" fmla="*/ 2540187 h 3550128"/>
                <a:gd name="connsiteX25-3443" fmla="*/ 1213543 w 1432618"/>
                <a:gd name="connsiteY25-3444" fmla="*/ 2495737 h 3550128"/>
                <a:gd name="connsiteX26-3445" fmla="*/ 1432618 w 1432618"/>
                <a:gd name="connsiteY26-3446" fmla="*/ 2588606 h 3550128"/>
                <a:gd name="connsiteX27-3447" fmla="*/ 1188143 w 1432618"/>
                <a:gd name="connsiteY27-3448" fmla="*/ 2552887 h 3550128"/>
                <a:gd name="connsiteX28-3449" fmla="*/ 832543 w 1432618"/>
                <a:gd name="connsiteY28-3450" fmla="*/ 2695762 h 3550128"/>
                <a:gd name="connsiteX29-3451" fmla="*/ 689668 w 1432618"/>
                <a:gd name="connsiteY29-3452" fmla="*/ 3048187 h 3550128"/>
                <a:gd name="connsiteX30-3453" fmla="*/ 918268 w 1432618"/>
                <a:gd name="connsiteY30-3454" fmla="*/ 3381562 h 3550128"/>
                <a:gd name="connsiteX31-3455" fmla="*/ 1016693 w 1432618"/>
                <a:gd name="connsiteY31-3456" fmla="*/ 3543487 h 3550128"/>
                <a:gd name="connsiteX0-3457" fmla="*/ 1016693 w 1432618"/>
                <a:gd name="connsiteY0-3458" fmla="*/ 3543487 h 3550128"/>
                <a:gd name="connsiteX1-3459" fmla="*/ 591243 w 1432618"/>
                <a:gd name="connsiteY1-3460" fmla="*/ 3549837 h 3550128"/>
                <a:gd name="connsiteX2-3461" fmla="*/ 394393 w 1432618"/>
                <a:gd name="connsiteY2-3462" fmla="*/ 3038662 h 3550128"/>
                <a:gd name="connsiteX3-3463" fmla="*/ 746818 w 1432618"/>
                <a:gd name="connsiteY3-3464" fmla="*/ 2343337 h 3550128"/>
                <a:gd name="connsiteX4-3465" fmla="*/ 560128 w 1432618"/>
                <a:gd name="connsiteY4-3466" fmla="*/ 1884232 h 3550128"/>
                <a:gd name="connsiteX5-3467" fmla="*/ 58 w 1432618"/>
                <a:gd name="connsiteY5-3468" fmla="*/ 1832797 h 3550128"/>
                <a:gd name="connsiteX6-3469" fmla="*/ 394393 w 1432618"/>
                <a:gd name="connsiteY6-3470" fmla="*/ 1705162 h 3550128"/>
                <a:gd name="connsiteX7-3471" fmla="*/ 642043 w 1432618"/>
                <a:gd name="connsiteY7-3472" fmla="*/ 1838512 h 3550128"/>
                <a:gd name="connsiteX8-3473" fmla="*/ 689668 w 1432618"/>
                <a:gd name="connsiteY8-3474" fmla="*/ 1609912 h 3550128"/>
                <a:gd name="connsiteX9-3475" fmla="*/ 823018 w 1432618"/>
                <a:gd name="connsiteY9-3476" fmla="*/ 1295587 h 3550128"/>
                <a:gd name="connsiteX10-3477" fmla="*/ 765868 w 1432618"/>
                <a:gd name="connsiteY10-3478" fmla="*/ 771712 h 3550128"/>
                <a:gd name="connsiteX11-3479" fmla="*/ 537268 w 1432618"/>
                <a:gd name="connsiteY11-3480" fmla="*/ 628837 h 3550128"/>
                <a:gd name="connsiteX12-3481" fmla="*/ 689668 w 1432618"/>
                <a:gd name="connsiteY12-3482" fmla="*/ 628837 h 3550128"/>
                <a:gd name="connsiteX13-3483" fmla="*/ 765868 w 1432618"/>
                <a:gd name="connsiteY13-3484" fmla="*/ 714562 h 3550128"/>
                <a:gd name="connsiteX14-3485" fmla="*/ 870643 w 1432618"/>
                <a:gd name="connsiteY14-3486" fmla="*/ 187 h 3550128"/>
                <a:gd name="connsiteX15-3487" fmla="*/ 832543 w 1432618"/>
                <a:gd name="connsiteY15-3488" fmla="*/ 647887 h 3550128"/>
                <a:gd name="connsiteX16-3489" fmla="*/ 908743 w 1432618"/>
                <a:gd name="connsiteY16-3490" fmla="*/ 1038412 h 3550128"/>
                <a:gd name="connsiteX17-3491" fmla="*/ 930968 w 1432618"/>
                <a:gd name="connsiteY17-3492" fmla="*/ 1257487 h 3550128"/>
                <a:gd name="connsiteX18-3493" fmla="*/ 1086543 w 1432618"/>
                <a:gd name="connsiteY18-3494" fmla="*/ 1149537 h 3550128"/>
                <a:gd name="connsiteX19-3495" fmla="*/ 1375468 w 1432618"/>
                <a:gd name="connsiteY19-3496" fmla="*/ 1133662 h 3550128"/>
                <a:gd name="connsiteX20-3497" fmla="*/ 1108768 w 1432618"/>
                <a:gd name="connsiteY20-3498" fmla="*/ 1216212 h 3550128"/>
                <a:gd name="connsiteX21-3499" fmla="*/ 889693 w 1432618"/>
                <a:gd name="connsiteY21-3500" fmla="*/ 1489262 h 3550128"/>
                <a:gd name="connsiteX22-3501" fmla="*/ 835718 w 1432618"/>
                <a:gd name="connsiteY22-3502" fmla="*/ 1857562 h 3550128"/>
                <a:gd name="connsiteX23-3503" fmla="*/ 1003993 w 1432618"/>
                <a:gd name="connsiteY23-3504" fmla="*/ 2270312 h 3550128"/>
                <a:gd name="connsiteX24-3505" fmla="*/ 896043 w 1432618"/>
                <a:gd name="connsiteY24-3506" fmla="*/ 2540187 h 3550128"/>
                <a:gd name="connsiteX25-3507" fmla="*/ 1213543 w 1432618"/>
                <a:gd name="connsiteY25-3508" fmla="*/ 2495737 h 3550128"/>
                <a:gd name="connsiteX26-3509" fmla="*/ 1432618 w 1432618"/>
                <a:gd name="connsiteY26-3510" fmla="*/ 2588606 h 3550128"/>
                <a:gd name="connsiteX27-3511" fmla="*/ 1188143 w 1432618"/>
                <a:gd name="connsiteY27-3512" fmla="*/ 2552887 h 3550128"/>
                <a:gd name="connsiteX28-3513" fmla="*/ 832543 w 1432618"/>
                <a:gd name="connsiteY28-3514" fmla="*/ 2695762 h 3550128"/>
                <a:gd name="connsiteX29-3515" fmla="*/ 689668 w 1432618"/>
                <a:gd name="connsiteY29-3516" fmla="*/ 3048187 h 3550128"/>
                <a:gd name="connsiteX30-3517" fmla="*/ 918268 w 1432618"/>
                <a:gd name="connsiteY30-3518" fmla="*/ 3381562 h 3550128"/>
                <a:gd name="connsiteX31-3519" fmla="*/ 1016693 w 1432618"/>
                <a:gd name="connsiteY31-3520" fmla="*/ 3543487 h 3550128"/>
                <a:gd name="connsiteX0-3521" fmla="*/ 1016693 w 1432618"/>
                <a:gd name="connsiteY0-3522" fmla="*/ 3543487 h 3550128"/>
                <a:gd name="connsiteX1-3523" fmla="*/ 591243 w 1432618"/>
                <a:gd name="connsiteY1-3524" fmla="*/ 3549837 h 3550128"/>
                <a:gd name="connsiteX2-3525" fmla="*/ 394393 w 1432618"/>
                <a:gd name="connsiteY2-3526" fmla="*/ 3038662 h 3550128"/>
                <a:gd name="connsiteX3-3527" fmla="*/ 746818 w 1432618"/>
                <a:gd name="connsiteY3-3528" fmla="*/ 2343337 h 3550128"/>
                <a:gd name="connsiteX4-3529" fmla="*/ 560128 w 1432618"/>
                <a:gd name="connsiteY4-3530" fmla="*/ 1884232 h 3550128"/>
                <a:gd name="connsiteX5-3531" fmla="*/ 58 w 1432618"/>
                <a:gd name="connsiteY5-3532" fmla="*/ 1832797 h 3550128"/>
                <a:gd name="connsiteX6-3533" fmla="*/ 394393 w 1432618"/>
                <a:gd name="connsiteY6-3534" fmla="*/ 1705162 h 3550128"/>
                <a:gd name="connsiteX7-3535" fmla="*/ 642043 w 1432618"/>
                <a:gd name="connsiteY7-3536" fmla="*/ 1838512 h 3550128"/>
                <a:gd name="connsiteX8-3537" fmla="*/ 689668 w 1432618"/>
                <a:gd name="connsiteY8-3538" fmla="*/ 1609912 h 3550128"/>
                <a:gd name="connsiteX9-3539" fmla="*/ 823018 w 1432618"/>
                <a:gd name="connsiteY9-3540" fmla="*/ 1295587 h 3550128"/>
                <a:gd name="connsiteX10-3541" fmla="*/ 765868 w 1432618"/>
                <a:gd name="connsiteY10-3542" fmla="*/ 771712 h 3550128"/>
                <a:gd name="connsiteX11-3543" fmla="*/ 537268 w 1432618"/>
                <a:gd name="connsiteY11-3544" fmla="*/ 628837 h 3550128"/>
                <a:gd name="connsiteX12-3545" fmla="*/ 689668 w 1432618"/>
                <a:gd name="connsiteY12-3546" fmla="*/ 628837 h 3550128"/>
                <a:gd name="connsiteX13-3547" fmla="*/ 765868 w 1432618"/>
                <a:gd name="connsiteY13-3548" fmla="*/ 714562 h 3550128"/>
                <a:gd name="connsiteX14-3549" fmla="*/ 870643 w 1432618"/>
                <a:gd name="connsiteY14-3550" fmla="*/ 187 h 3550128"/>
                <a:gd name="connsiteX15-3551" fmla="*/ 832543 w 1432618"/>
                <a:gd name="connsiteY15-3552" fmla="*/ 647887 h 3550128"/>
                <a:gd name="connsiteX16-3553" fmla="*/ 908743 w 1432618"/>
                <a:gd name="connsiteY16-3554" fmla="*/ 1038412 h 3550128"/>
                <a:gd name="connsiteX17-3555" fmla="*/ 930968 w 1432618"/>
                <a:gd name="connsiteY17-3556" fmla="*/ 1257487 h 3550128"/>
                <a:gd name="connsiteX18-3557" fmla="*/ 1086543 w 1432618"/>
                <a:gd name="connsiteY18-3558" fmla="*/ 1149537 h 3550128"/>
                <a:gd name="connsiteX19-3559" fmla="*/ 1375468 w 1432618"/>
                <a:gd name="connsiteY19-3560" fmla="*/ 1133662 h 3550128"/>
                <a:gd name="connsiteX20-3561" fmla="*/ 1108768 w 1432618"/>
                <a:gd name="connsiteY20-3562" fmla="*/ 1216212 h 3550128"/>
                <a:gd name="connsiteX21-3563" fmla="*/ 889693 w 1432618"/>
                <a:gd name="connsiteY21-3564" fmla="*/ 1489262 h 3550128"/>
                <a:gd name="connsiteX22-3565" fmla="*/ 835718 w 1432618"/>
                <a:gd name="connsiteY22-3566" fmla="*/ 1857562 h 3550128"/>
                <a:gd name="connsiteX23-3567" fmla="*/ 1003993 w 1432618"/>
                <a:gd name="connsiteY23-3568" fmla="*/ 2270312 h 3550128"/>
                <a:gd name="connsiteX24-3569" fmla="*/ 896043 w 1432618"/>
                <a:gd name="connsiteY24-3570" fmla="*/ 2540187 h 3550128"/>
                <a:gd name="connsiteX25-3571" fmla="*/ 1213543 w 1432618"/>
                <a:gd name="connsiteY25-3572" fmla="*/ 2495737 h 3550128"/>
                <a:gd name="connsiteX26-3573" fmla="*/ 1432618 w 1432618"/>
                <a:gd name="connsiteY26-3574" fmla="*/ 2588606 h 3550128"/>
                <a:gd name="connsiteX27-3575" fmla="*/ 1188143 w 1432618"/>
                <a:gd name="connsiteY27-3576" fmla="*/ 2552887 h 3550128"/>
                <a:gd name="connsiteX28-3577" fmla="*/ 832543 w 1432618"/>
                <a:gd name="connsiteY28-3578" fmla="*/ 2695762 h 3550128"/>
                <a:gd name="connsiteX29-3579" fmla="*/ 689668 w 1432618"/>
                <a:gd name="connsiteY29-3580" fmla="*/ 3048187 h 3550128"/>
                <a:gd name="connsiteX30-3581" fmla="*/ 918268 w 1432618"/>
                <a:gd name="connsiteY30-3582" fmla="*/ 3381562 h 3550128"/>
                <a:gd name="connsiteX31-3583" fmla="*/ 1016693 w 1432618"/>
                <a:gd name="connsiteY31-3584" fmla="*/ 3543487 h 3550128"/>
                <a:gd name="connsiteX0-3585" fmla="*/ 1016693 w 1432618"/>
                <a:gd name="connsiteY0-3586" fmla="*/ 3543487 h 3550128"/>
                <a:gd name="connsiteX1-3587" fmla="*/ 591243 w 1432618"/>
                <a:gd name="connsiteY1-3588" fmla="*/ 3549837 h 3550128"/>
                <a:gd name="connsiteX2-3589" fmla="*/ 394393 w 1432618"/>
                <a:gd name="connsiteY2-3590" fmla="*/ 3038662 h 3550128"/>
                <a:gd name="connsiteX3-3591" fmla="*/ 746818 w 1432618"/>
                <a:gd name="connsiteY3-3592" fmla="*/ 2343337 h 3550128"/>
                <a:gd name="connsiteX4-3593" fmla="*/ 560128 w 1432618"/>
                <a:gd name="connsiteY4-3594" fmla="*/ 1884232 h 3550128"/>
                <a:gd name="connsiteX5-3595" fmla="*/ 58 w 1432618"/>
                <a:gd name="connsiteY5-3596" fmla="*/ 1832797 h 3550128"/>
                <a:gd name="connsiteX6-3597" fmla="*/ 394393 w 1432618"/>
                <a:gd name="connsiteY6-3598" fmla="*/ 1705162 h 3550128"/>
                <a:gd name="connsiteX7-3599" fmla="*/ 642043 w 1432618"/>
                <a:gd name="connsiteY7-3600" fmla="*/ 1838512 h 3550128"/>
                <a:gd name="connsiteX8-3601" fmla="*/ 689668 w 1432618"/>
                <a:gd name="connsiteY8-3602" fmla="*/ 1609912 h 3550128"/>
                <a:gd name="connsiteX9-3603" fmla="*/ 823018 w 1432618"/>
                <a:gd name="connsiteY9-3604" fmla="*/ 1295587 h 3550128"/>
                <a:gd name="connsiteX10-3605" fmla="*/ 765868 w 1432618"/>
                <a:gd name="connsiteY10-3606" fmla="*/ 771712 h 3550128"/>
                <a:gd name="connsiteX11-3607" fmla="*/ 537268 w 1432618"/>
                <a:gd name="connsiteY11-3608" fmla="*/ 628837 h 3550128"/>
                <a:gd name="connsiteX12-3609" fmla="*/ 689668 w 1432618"/>
                <a:gd name="connsiteY12-3610" fmla="*/ 628837 h 3550128"/>
                <a:gd name="connsiteX13-3611" fmla="*/ 765868 w 1432618"/>
                <a:gd name="connsiteY13-3612" fmla="*/ 714562 h 3550128"/>
                <a:gd name="connsiteX14-3613" fmla="*/ 870643 w 1432618"/>
                <a:gd name="connsiteY14-3614" fmla="*/ 187 h 3550128"/>
                <a:gd name="connsiteX15-3615" fmla="*/ 832543 w 1432618"/>
                <a:gd name="connsiteY15-3616" fmla="*/ 647887 h 3550128"/>
                <a:gd name="connsiteX16-3617" fmla="*/ 908743 w 1432618"/>
                <a:gd name="connsiteY16-3618" fmla="*/ 1038412 h 3550128"/>
                <a:gd name="connsiteX17-3619" fmla="*/ 930968 w 1432618"/>
                <a:gd name="connsiteY17-3620" fmla="*/ 1257487 h 3550128"/>
                <a:gd name="connsiteX18-3621" fmla="*/ 1086543 w 1432618"/>
                <a:gd name="connsiteY18-3622" fmla="*/ 1149537 h 3550128"/>
                <a:gd name="connsiteX19-3623" fmla="*/ 1375468 w 1432618"/>
                <a:gd name="connsiteY19-3624" fmla="*/ 1133662 h 3550128"/>
                <a:gd name="connsiteX20-3625" fmla="*/ 1108768 w 1432618"/>
                <a:gd name="connsiteY20-3626" fmla="*/ 1216212 h 3550128"/>
                <a:gd name="connsiteX21-3627" fmla="*/ 889693 w 1432618"/>
                <a:gd name="connsiteY21-3628" fmla="*/ 1489262 h 3550128"/>
                <a:gd name="connsiteX22-3629" fmla="*/ 835718 w 1432618"/>
                <a:gd name="connsiteY22-3630" fmla="*/ 1857562 h 3550128"/>
                <a:gd name="connsiteX23-3631" fmla="*/ 1003993 w 1432618"/>
                <a:gd name="connsiteY23-3632" fmla="*/ 2270312 h 3550128"/>
                <a:gd name="connsiteX24-3633" fmla="*/ 896043 w 1432618"/>
                <a:gd name="connsiteY24-3634" fmla="*/ 2540187 h 3550128"/>
                <a:gd name="connsiteX25-3635" fmla="*/ 1213543 w 1432618"/>
                <a:gd name="connsiteY25-3636" fmla="*/ 2495737 h 3550128"/>
                <a:gd name="connsiteX26-3637" fmla="*/ 1432618 w 1432618"/>
                <a:gd name="connsiteY26-3638" fmla="*/ 2588606 h 3550128"/>
                <a:gd name="connsiteX27-3639" fmla="*/ 1188143 w 1432618"/>
                <a:gd name="connsiteY27-3640" fmla="*/ 2552887 h 3550128"/>
                <a:gd name="connsiteX28-3641" fmla="*/ 832543 w 1432618"/>
                <a:gd name="connsiteY28-3642" fmla="*/ 2695762 h 3550128"/>
                <a:gd name="connsiteX29-3643" fmla="*/ 689668 w 1432618"/>
                <a:gd name="connsiteY29-3644" fmla="*/ 3048187 h 3550128"/>
                <a:gd name="connsiteX30-3645" fmla="*/ 918268 w 1432618"/>
                <a:gd name="connsiteY30-3646" fmla="*/ 3381562 h 3550128"/>
                <a:gd name="connsiteX31-3647" fmla="*/ 1016693 w 1432618"/>
                <a:gd name="connsiteY31-3648" fmla="*/ 3543487 h 3550128"/>
                <a:gd name="connsiteX0-3649" fmla="*/ 1016693 w 1432618"/>
                <a:gd name="connsiteY0-3650" fmla="*/ 3543486 h 3550127"/>
                <a:gd name="connsiteX1-3651" fmla="*/ 591243 w 1432618"/>
                <a:gd name="connsiteY1-3652" fmla="*/ 3549836 h 3550127"/>
                <a:gd name="connsiteX2-3653" fmla="*/ 394393 w 1432618"/>
                <a:gd name="connsiteY2-3654" fmla="*/ 3038661 h 3550127"/>
                <a:gd name="connsiteX3-3655" fmla="*/ 746818 w 1432618"/>
                <a:gd name="connsiteY3-3656" fmla="*/ 2343336 h 3550127"/>
                <a:gd name="connsiteX4-3657" fmla="*/ 560128 w 1432618"/>
                <a:gd name="connsiteY4-3658" fmla="*/ 1884231 h 3550127"/>
                <a:gd name="connsiteX5-3659" fmla="*/ 58 w 1432618"/>
                <a:gd name="connsiteY5-3660" fmla="*/ 1832796 h 3550127"/>
                <a:gd name="connsiteX6-3661" fmla="*/ 394393 w 1432618"/>
                <a:gd name="connsiteY6-3662" fmla="*/ 1705161 h 3550127"/>
                <a:gd name="connsiteX7-3663" fmla="*/ 642043 w 1432618"/>
                <a:gd name="connsiteY7-3664" fmla="*/ 1838511 h 3550127"/>
                <a:gd name="connsiteX8-3665" fmla="*/ 689668 w 1432618"/>
                <a:gd name="connsiteY8-3666" fmla="*/ 1609911 h 3550127"/>
                <a:gd name="connsiteX9-3667" fmla="*/ 823018 w 1432618"/>
                <a:gd name="connsiteY9-3668" fmla="*/ 1295586 h 3550127"/>
                <a:gd name="connsiteX10-3669" fmla="*/ 765868 w 1432618"/>
                <a:gd name="connsiteY10-3670" fmla="*/ 771711 h 3550127"/>
                <a:gd name="connsiteX11-3671" fmla="*/ 537268 w 1432618"/>
                <a:gd name="connsiteY11-3672" fmla="*/ 628836 h 3550127"/>
                <a:gd name="connsiteX12-3673" fmla="*/ 689668 w 1432618"/>
                <a:gd name="connsiteY12-3674" fmla="*/ 628836 h 3550127"/>
                <a:gd name="connsiteX13-3675" fmla="*/ 765868 w 1432618"/>
                <a:gd name="connsiteY13-3676" fmla="*/ 714561 h 3550127"/>
                <a:gd name="connsiteX14-3677" fmla="*/ 870643 w 1432618"/>
                <a:gd name="connsiteY14-3678" fmla="*/ 186 h 3550127"/>
                <a:gd name="connsiteX15-3679" fmla="*/ 832543 w 1432618"/>
                <a:gd name="connsiteY15-3680" fmla="*/ 647886 h 3550127"/>
                <a:gd name="connsiteX16-3681" fmla="*/ 921443 w 1432618"/>
                <a:gd name="connsiteY16-3682" fmla="*/ 1009836 h 3550127"/>
                <a:gd name="connsiteX17-3683" fmla="*/ 930968 w 1432618"/>
                <a:gd name="connsiteY17-3684" fmla="*/ 1257486 h 3550127"/>
                <a:gd name="connsiteX18-3685" fmla="*/ 1086543 w 1432618"/>
                <a:gd name="connsiteY18-3686" fmla="*/ 1149536 h 3550127"/>
                <a:gd name="connsiteX19-3687" fmla="*/ 1375468 w 1432618"/>
                <a:gd name="connsiteY19-3688" fmla="*/ 1133661 h 3550127"/>
                <a:gd name="connsiteX20-3689" fmla="*/ 1108768 w 1432618"/>
                <a:gd name="connsiteY20-3690" fmla="*/ 1216211 h 3550127"/>
                <a:gd name="connsiteX21-3691" fmla="*/ 889693 w 1432618"/>
                <a:gd name="connsiteY21-3692" fmla="*/ 1489261 h 3550127"/>
                <a:gd name="connsiteX22-3693" fmla="*/ 835718 w 1432618"/>
                <a:gd name="connsiteY22-3694" fmla="*/ 1857561 h 3550127"/>
                <a:gd name="connsiteX23-3695" fmla="*/ 1003993 w 1432618"/>
                <a:gd name="connsiteY23-3696" fmla="*/ 2270311 h 3550127"/>
                <a:gd name="connsiteX24-3697" fmla="*/ 896043 w 1432618"/>
                <a:gd name="connsiteY24-3698" fmla="*/ 2540186 h 3550127"/>
                <a:gd name="connsiteX25-3699" fmla="*/ 1213543 w 1432618"/>
                <a:gd name="connsiteY25-3700" fmla="*/ 2495736 h 3550127"/>
                <a:gd name="connsiteX26-3701" fmla="*/ 1432618 w 1432618"/>
                <a:gd name="connsiteY26-3702" fmla="*/ 2588605 h 3550127"/>
                <a:gd name="connsiteX27-3703" fmla="*/ 1188143 w 1432618"/>
                <a:gd name="connsiteY27-3704" fmla="*/ 2552886 h 3550127"/>
                <a:gd name="connsiteX28-3705" fmla="*/ 832543 w 1432618"/>
                <a:gd name="connsiteY28-3706" fmla="*/ 2695761 h 3550127"/>
                <a:gd name="connsiteX29-3707" fmla="*/ 689668 w 1432618"/>
                <a:gd name="connsiteY29-3708" fmla="*/ 3048186 h 3550127"/>
                <a:gd name="connsiteX30-3709" fmla="*/ 918268 w 1432618"/>
                <a:gd name="connsiteY30-3710" fmla="*/ 3381561 h 3550127"/>
                <a:gd name="connsiteX31-3711" fmla="*/ 1016693 w 1432618"/>
                <a:gd name="connsiteY31-3712" fmla="*/ 3543486 h 3550127"/>
                <a:gd name="connsiteX0-3713" fmla="*/ 1016693 w 1432618"/>
                <a:gd name="connsiteY0-3714" fmla="*/ 3543524 h 3550165"/>
                <a:gd name="connsiteX1-3715" fmla="*/ 591243 w 1432618"/>
                <a:gd name="connsiteY1-3716" fmla="*/ 3549874 h 3550165"/>
                <a:gd name="connsiteX2-3717" fmla="*/ 394393 w 1432618"/>
                <a:gd name="connsiteY2-3718" fmla="*/ 3038699 h 3550165"/>
                <a:gd name="connsiteX3-3719" fmla="*/ 746818 w 1432618"/>
                <a:gd name="connsiteY3-3720" fmla="*/ 2343374 h 3550165"/>
                <a:gd name="connsiteX4-3721" fmla="*/ 560128 w 1432618"/>
                <a:gd name="connsiteY4-3722" fmla="*/ 1884269 h 3550165"/>
                <a:gd name="connsiteX5-3723" fmla="*/ 58 w 1432618"/>
                <a:gd name="connsiteY5-3724" fmla="*/ 1832834 h 3550165"/>
                <a:gd name="connsiteX6-3725" fmla="*/ 394393 w 1432618"/>
                <a:gd name="connsiteY6-3726" fmla="*/ 1705199 h 3550165"/>
                <a:gd name="connsiteX7-3727" fmla="*/ 642043 w 1432618"/>
                <a:gd name="connsiteY7-3728" fmla="*/ 1838549 h 3550165"/>
                <a:gd name="connsiteX8-3729" fmla="*/ 689668 w 1432618"/>
                <a:gd name="connsiteY8-3730" fmla="*/ 1609949 h 3550165"/>
                <a:gd name="connsiteX9-3731" fmla="*/ 823018 w 1432618"/>
                <a:gd name="connsiteY9-3732" fmla="*/ 1295624 h 3550165"/>
                <a:gd name="connsiteX10-3733" fmla="*/ 765868 w 1432618"/>
                <a:gd name="connsiteY10-3734" fmla="*/ 771749 h 3550165"/>
                <a:gd name="connsiteX11-3735" fmla="*/ 537268 w 1432618"/>
                <a:gd name="connsiteY11-3736" fmla="*/ 628874 h 3550165"/>
                <a:gd name="connsiteX12-3737" fmla="*/ 689668 w 1432618"/>
                <a:gd name="connsiteY12-3738" fmla="*/ 628874 h 3550165"/>
                <a:gd name="connsiteX13-3739" fmla="*/ 765868 w 1432618"/>
                <a:gd name="connsiteY13-3740" fmla="*/ 714599 h 3550165"/>
                <a:gd name="connsiteX14-3741" fmla="*/ 870643 w 1432618"/>
                <a:gd name="connsiteY14-3742" fmla="*/ 224 h 3550165"/>
                <a:gd name="connsiteX15-3743" fmla="*/ 857943 w 1432618"/>
                <a:gd name="connsiteY15-3744" fmla="*/ 641574 h 3550165"/>
                <a:gd name="connsiteX16-3745" fmla="*/ 921443 w 1432618"/>
                <a:gd name="connsiteY16-3746" fmla="*/ 1009874 h 3550165"/>
                <a:gd name="connsiteX17-3747" fmla="*/ 930968 w 1432618"/>
                <a:gd name="connsiteY17-3748" fmla="*/ 1257524 h 3550165"/>
                <a:gd name="connsiteX18-3749" fmla="*/ 1086543 w 1432618"/>
                <a:gd name="connsiteY18-3750" fmla="*/ 1149574 h 3550165"/>
                <a:gd name="connsiteX19-3751" fmla="*/ 1375468 w 1432618"/>
                <a:gd name="connsiteY19-3752" fmla="*/ 1133699 h 3550165"/>
                <a:gd name="connsiteX20-3753" fmla="*/ 1108768 w 1432618"/>
                <a:gd name="connsiteY20-3754" fmla="*/ 1216249 h 3550165"/>
                <a:gd name="connsiteX21-3755" fmla="*/ 889693 w 1432618"/>
                <a:gd name="connsiteY21-3756" fmla="*/ 1489299 h 3550165"/>
                <a:gd name="connsiteX22-3757" fmla="*/ 835718 w 1432618"/>
                <a:gd name="connsiteY22-3758" fmla="*/ 1857599 h 3550165"/>
                <a:gd name="connsiteX23-3759" fmla="*/ 1003993 w 1432618"/>
                <a:gd name="connsiteY23-3760" fmla="*/ 2270349 h 3550165"/>
                <a:gd name="connsiteX24-3761" fmla="*/ 896043 w 1432618"/>
                <a:gd name="connsiteY24-3762" fmla="*/ 2540224 h 3550165"/>
                <a:gd name="connsiteX25-3763" fmla="*/ 1213543 w 1432618"/>
                <a:gd name="connsiteY25-3764" fmla="*/ 2495774 h 3550165"/>
                <a:gd name="connsiteX26-3765" fmla="*/ 1432618 w 1432618"/>
                <a:gd name="connsiteY26-3766" fmla="*/ 2588643 h 3550165"/>
                <a:gd name="connsiteX27-3767" fmla="*/ 1188143 w 1432618"/>
                <a:gd name="connsiteY27-3768" fmla="*/ 2552924 h 3550165"/>
                <a:gd name="connsiteX28-3769" fmla="*/ 832543 w 1432618"/>
                <a:gd name="connsiteY28-3770" fmla="*/ 2695799 h 3550165"/>
                <a:gd name="connsiteX29-3771" fmla="*/ 689668 w 1432618"/>
                <a:gd name="connsiteY29-3772" fmla="*/ 3048224 h 3550165"/>
                <a:gd name="connsiteX30-3773" fmla="*/ 918268 w 1432618"/>
                <a:gd name="connsiteY30-3774" fmla="*/ 3381599 h 3550165"/>
                <a:gd name="connsiteX31-3775" fmla="*/ 1016693 w 1432618"/>
                <a:gd name="connsiteY31-3776" fmla="*/ 3543524 h 3550165"/>
                <a:gd name="connsiteX0-3777" fmla="*/ 1016693 w 1432618"/>
                <a:gd name="connsiteY0-3778" fmla="*/ 3543529 h 3550170"/>
                <a:gd name="connsiteX1-3779" fmla="*/ 591243 w 1432618"/>
                <a:gd name="connsiteY1-3780" fmla="*/ 3549879 h 3550170"/>
                <a:gd name="connsiteX2-3781" fmla="*/ 394393 w 1432618"/>
                <a:gd name="connsiteY2-3782" fmla="*/ 3038704 h 3550170"/>
                <a:gd name="connsiteX3-3783" fmla="*/ 746818 w 1432618"/>
                <a:gd name="connsiteY3-3784" fmla="*/ 2343379 h 3550170"/>
                <a:gd name="connsiteX4-3785" fmla="*/ 560128 w 1432618"/>
                <a:gd name="connsiteY4-3786" fmla="*/ 1884274 h 3550170"/>
                <a:gd name="connsiteX5-3787" fmla="*/ 58 w 1432618"/>
                <a:gd name="connsiteY5-3788" fmla="*/ 1832839 h 3550170"/>
                <a:gd name="connsiteX6-3789" fmla="*/ 394393 w 1432618"/>
                <a:gd name="connsiteY6-3790" fmla="*/ 1705204 h 3550170"/>
                <a:gd name="connsiteX7-3791" fmla="*/ 642043 w 1432618"/>
                <a:gd name="connsiteY7-3792" fmla="*/ 1838554 h 3550170"/>
                <a:gd name="connsiteX8-3793" fmla="*/ 689668 w 1432618"/>
                <a:gd name="connsiteY8-3794" fmla="*/ 1609954 h 3550170"/>
                <a:gd name="connsiteX9-3795" fmla="*/ 823018 w 1432618"/>
                <a:gd name="connsiteY9-3796" fmla="*/ 1295629 h 3550170"/>
                <a:gd name="connsiteX10-3797" fmla="*/ 765868 w 1432618"/>
                <a:gd name="connsiteY10-3798" fmla="*/ 771754 h 3550170"/>
                <a:gd name="connsiteX11-3799" fmla="*/ 537268 w 1432618"/>
                <a:gd name="connsiteY11-3800" fmla="*/ 628879 h 3550170"/>
                <a:gd name="connsiteX12-3801" fmla="*/ 689668 w 1432618"/>
                <a:gd name="connsiteY12-3802" fmla="*/ 628879 h 3550170"/>
                <a:gd name="connsiteX13-3803" fmla="*/ 765868 w 1432618"/>
                <a:gd name="connsiteY13-3804" fmla="*/ 714604 h 3550170"/>
                <a:gd name="connsiteX14-3805" fmla="*/ 870643 w 1432618"/>
                <a:gd name="connsiteY14-3806" fmla="*/ 229 h 3550170"/>
                <a:gd name="connsiteX15-3807" fmla="*/ 857943 w 1432618"/>
                <a:gd name="connsiteY15-3808" fmla="*/ 641579 h 3550170"/>
                <a:gd name="connsiteX16-3809" fmla="*/ 921443 w 1432618"/>
                <a:gd name="connsiteY16-3810" fmla="*/ 1009879 h 3550170"/>
                <a:gd name="connsiteX17-3811" fmla="*/ 930968 w 1432618"/>
                <a:gd name="connsiteY17-3812" fmla="*/ 1257529 h 3550170"/>
                <a:gd name="connsiteX18-3813" fmla="*/ 1086543 w 1432618"/>
                <a:gd name="connsiteY18-3814" fmla="*/ 1149579 h 3550170"/>
                <a:gd name="connsiteX19-3815" fmla="*/ 1375468 w 1432618"/>
                <a:gd name="connsiteY19-3816" fmla="*/ 1133704 h 3550170"/>
                <a:gd name="connsiteX20-3817" fmla="*/ 1108768 w 1432618"/>
                <a:gd name="connsiteY20-3818" fmla="*/ 1216254 h 3550170"/>
                <a:gd name="connsiteX21-3819" fmla="*/ 889693 w 1432618"/>
                <a:gd name="connsiteY21-3820" fmla="*/ 1489304 h 3550170"/>
                <a:gd name="connsiteX22-3821" fmla="*/ 835718 w 1432618"/>
                <a:gd name="connsiteY22-3822" fmla="*/ 1857604 h 3550170"/>
                <a:gd name="connsiteX23-3823" fmla="*/ 1003993 w 1432618"/>
                <a:gd name="connsiteY23-3824" fmla="*/ 2270354 h 3550170"/>
                <a:gd name="connsiteX24-3825" fmla="*/ 896043 w 1432618"/>
                <a:gd name="connsiteY24-3826" fmla="*/ 2540229 h 3550170"/>
                <a:gd name="connsiteX25-3827" fmla="*/ 1213543 w 1432618"/>
                <a:gd name="connsiteY25-3828" fmla="*/ 2495779 h 3550170"/>
                <a:gd name="connsiteX26-3829" fmla="*/ 1432618 w 1432618"/>
                <a:gd name="connsiteY26-3830" fmla="*/ 2588648 h 3550170"/>
                <a:gd name="connsiteX27-3831" fmla="*/ 1188143 w 1432618"/>
                <a:gd name="connsiteY27-3832" fmla="*/ 2552929 h 3550170"/>
                <a:gd name="connsiteX28-3833" fmla="*/ 832543 w 1432618"/>
                <a:gd name="connsiteY28-3834" fmla="*/ 2695804 h 3550170"/>
                <a:gd name="connsiteX29-3835" fmla="*/ 689668 w 1432618"/>
                <a:gd name="connsiteY29-3836" fmla="*/ 3048229 h 3550170"/>
                <a:gd name="connsiteX30-3837" fmla="*/ 918268 w 1432618"/>
                <a:gd name="connsiteY30-3838" fmla="*/ 3381604 h 3550170"/>
                <a:gd name="connsiteX31-3839" fmla="*/ 1016693 w 1432618"/>
                <a:gd name="connsiteY31-3840" fmla="*/ 3543529 h 3550170"/>
                <a:gd name="connsiteX0-3841" fmla="*/ 1016693 w 1432618"/>
                <a:gd name="connsiteY0-3842" fmla="*/ 3581611 h 3588252"/>
                <a:gd name="connsiteX1-3843" fmla="*/ 591243 w 1432618"/>
                <a:gd name="connsiteY1-3844" fmla="*/ 3587961 h 3588252"/>
                <a:gd name="connsiteX2-3845" fmla="*/ 394393 w 1432618"/>
                <a:gd name="connsiteY2-3846" fmla="*/ 3076786 h 3588252"/>
                <a:gd name="connsiteX3-3847" fmla="*/ 746818 w 1432618"/>
                <a:gd name="connsiteY3-3848" fmla="*/ 2381461 h 3588252"/>
                <a:gd name="connsiteX4-3849" fmla="*/ 560128 w 1432618"/>
                <a:gd name="connsiteY4-3850" fmla="*/ 1922356 h 3588252"/>
                <a:gd name="connsiteX5-3851" fmla="*/ 58 w 1432618"/>
                <a:gd name="connsiteY5-3852" fmla="*/ 1870921 h 3588252"/>
                <a:gd name="connsiteX6-3853" fmla="*/ 394393 w 1432618"/>
                <a:gd name="connsiteY6-3854" fmla="*/ 1743286 h 3588252"/>
                <a:gd name="connsiteX7-3855" fmla="*/ 642043 w 1432618"/>
                <a:gd name="connsiteY7-3856" fmla="*/ 1876636 h 3588252"/>
                <a:gd name="connsiteX8-3857" fmla="*/ 689668 w 1432618"/>
                <a:gd name="connsiteY8-3858" fmla="*/ 1648036 h 3588252"/>
                <a:gd name="connsiteX9-3859" fmla="*/ 823018 w 1432618"/>
                <a:gd name="connsiteY9-3860" fmla="*/ 1333711 h 3588252"/>
                <a:gd name="connsiteX10-3861" fmla="*/ 765868 w 1432618"/>
                <a:gd name="connsiteY10-3862" fmla="*/ 809836 h 3588252"/>
                <a:gd name="connsiteX11-3863" fmla="*/ 537268 w 1432618"/>
                <a:gd name="connsiteY11-3864" fmla="*/ 666961 h 3588252"/>
                <a:gd name="connsiteX12-3865" fmla="*/ 689668 w 1432618"/>
                <a:gd name="connsiteY12-3866" fmla="*/ 666961 h 3588252"/>
                <a:gd name="connsiteX13-3867" fmla="*/ 765868 w 1432618"/>
                <a:gd name="connsiteY13-3868" fmla="*/ 752686 h 3588252"/>
                <a:gd name="connsiteX14-3869" fmla="*/ 886518 w 1432618"/>
                <a:gd name="connsiteY14-3870" fmla="*/ 211 h 3588252"/>
                <a:gd name="connsiteX15-3871" fmla="*/ 857943 w 1432618"/>
                <a:gd name="connsiteY15-3872" fmla="*/ 679661 h 3588252"/>
                <a:gd name="connsiteX16-3873" fmla="*/ 921443 w 1432618"/>
                <a:gd name="connsiteY16-3874" fmla="*/ 1047961 h 3588252"/>
                <a:gd name="connsiteX17-3875" fmla="*/ 930968 w 1432618"/>
                <a:gd name="connsiteY17-3876" fmla="*/ 1295611 h 3588252"/>
                <a:gd name="connsiteX18-3877" fmla="*/ 1086543 w 1432618"/>
                <a:gd name="connsiteY18-3878" fmla="*/ 1187661 h 3588252"/>
                <a:gd name="connsiteX19-3879" fmla="*/ 1375468 w 1432618"/>
                <a:gd name="connsiteY19-3880" fmla="*/ 1171786 h 3588252"/>
                <a:gd name="connsiteX20-3881" fmla="*/ 1108768 w 1432618"/>
                <a:gd name="connsiteY20-3882" fmla="*/ 1254336 h 3588252"/>
                <a:gd name="connsiteX21-3883" fmla="*/ 889693 w 1432618"/>
                <a:gd name="connsiteY21-3884" fmla="*/ 1527386 h 3588252"/>
                <a:gd name="connsiteX22-3885" fmla="*/ 835718 w 1432618"/>
                <a:gd name="connsiteY22-3886" fmla="*/ 1895686 h 3588252"/>
                <a:gd name="connsiteX23-3887" fmla="*/ 1003993 w 1432618"/>
                <a:gd name="connsiteY23-3888" fmla="*/ 2308436 h 3588252"/>
                <a:gd name="connsiteX24-3889" fmla="*/ 896043 w 1432618"/>
                <a:gd name="connsiteY24-3890" fmla="*/ 2578311 h 3588252"/>
                <a:gd name="connsiteX25-3891" fmla="*/ 1213543 w 1432618"/>
                <a:gd name="connsiteY25-3892" fmla="*/ 2533861 h 3588252"/>
                <a:gd name="connsiteX26-3893" fmla="*/ 1432618 w 1432618"/>
                <a:gd name="connsiteY26-3894" fmla="*/ 2626730 h 3588252"/>
                <a:gd name="connsiteX27-3895" fmla="*/ 1188143 w 1432618"/>
                <a:gd name="connsiteY27-3896" fmla="*/ 2591011 h 3588252"/>
                <a:gd name="connsiteX28-3897" fmla="*/ 832543 w 1432618"/>
                <a:gd name="connsiteY28-3898" fmla="*/ 2733886 h 3588252"/>
                <a:gd name="connsiteX29-3899" fmla="*/ 689668 w 1432618"/>
                <a:gd name="connsiteY29-3900" fmla="*/ 3086311 h 3588252"/>
                <a:gd name="connsiteX30-3901" fmla="*/ 918268 w 1432618"/>
                <a:gd name="connsiteY30-3902" fmla="*/ 3419686 h 3588252"/>
                <a:gd name="connsiteX31-3903" fmla="*/ 1016693 w 1432618"/>
                <a:gd name="connsiteY31-3904" fmla="*/ 3581611 h 3588252"/>
                <a:gd name="connsiteX0-3905" fmla="*/ 1016693 w 1432618"/>
                <a:gd name="connsiteY0-3906" fmla="*/ 3581400 h 3588041"/>
                <a:gd name="connsiteX1-3907" fmla="*/ 591243 w 1432618"/>
                <a:gd name="connsiteY1-3908" fmla="*/ 3587750 h 3588041"/>
                <a:gd name="connsiteX2-3909" fmla="*/ 394393 w 1432618"/>
                <a:gd name="connsiteY2-3910" fmla="*/ 3076575 h 3588041"/>
                <a:gd name="connsiteX3-3911" fmla="*/ 746818 w 1432618"/>
                <a:gd name="connsiteY3-3912" fmla="*/ 2381250 h 3588041"/>
                <a:gd name="connsiteX4-3913" fmla="*/ 560128 w 1432618"/>
                <a:gd name="connsiteY4-3914" fmla="*/ 1922145 h 3588041"/>
                <a:gd name="connsiteX5-3915" fmla="*/ 58 w 1432618"/>
                <a:gd name="connsiteY5-3916" fmla="*/ 1870710 h 3588041"/>
                <a:gd name="connsiteX6-3917" fmla="*/ 394393 w 1432618"/>
                <a:gd name="connsiteY6-3918" fmla="*/ 1743075 h 3588041"/>
                <a:gd name="connsiteX7-3919" fmla="*/ 642043 w 1432618"/>
                <a:gd name="connsiteY7-3920" fmla="*/ 1876425 h 3588041"/>
                <a:gd name="connsiteX8-3921" fmla="*/ 689668 w 1432618"/>
                <a:gd name="connsiteY8-3922" fmla="*/ 1647825 h 3588041"/>
                <a:gd name="connsiteX9-3923" fmla="*/ 823018 w 1432618"/>
                <a:gd name="connsiteY9-3924" fmla="*/ 1333500 h 3588041"/>
                <a:gd name="connsiteX10-3925" fmla="*/ 765868 w 1432618"/>
                <a:gd name="connsiteY10-3926" fmla="*/ 809625 h 3588041"/>
                <a:gd name="connsiteX11-3927" fmla="*/ 537268 w 1432618"/>
                <a:gd name="connsiteY11-3928" fmla="*/ 666750 h 3588041"/>
                <a:gd name="connsiteX12-3929" fmla="*/ 689668 w 1432618"/>
                <a:gd name="connsiteY12-3930" fmla="*/ 666750 h 3588041"/>
                <a:gd name="connsiteX13-3931" fmla="*/ 765868 w 1432618"/>
                <a:gd name="connsiteY13-3932" fmla="*/ 752475 h 3588041"/>
                <a:gd name="connsiteX14-3933" fmla="*/ 886518 w 1432618"/>
                <a:gd name="connsiteY14-3934" fmla="*/ 0 h 3588041"/>
                <a:gd name="connsiteX15-3935" fmla="*/ 857943 w 1432618"/>
                <a:gd name="connsiteY15-3936" fmla="*/ 679450 h 3588041"/>
                <a:gd name="connsiteX16-3937" fmla="*/ 921443 w 1432618"/>
                <a:gd name="connsiteY16-3938" fmla="*/ 1047750 h 3588041"/>
                <a:gd name="connsiteX17-3939" fmla="*/ 930968 w 1432618"/>
                <a:gd name="connsiteY17-3940" fmla="*/ 1295400 h 3588041"/>
                <a:gd name="connsiteX18-3941" fmla="*/ 1086543 w 1432618"/>
                <a:gd name="connsiteY18-3942" fmla="*/ 1187450 h 3588041"/>
                <a:gd name="connsiteX19-3943" fmla="*/ 1375468 w 1432618"/>
                <a:gd name="connsiteY19-3944" fmla="*/ 1171575 h 3588041"/>
                <a:gd name="connsiteX20-3945" fmla="*/ 1108768 w 1432618"/>
                <a:gd name="connsiteY20-3946" fmla="*/ 1254125 h 3588041"/>
                <a:gd name="connsiteX21-3947" fmla="*/ 889693 w 1432618"/>
                <a:gd name="connsiteY21-3948" fmla="*/ 1527175 h 3588041"/>
                <a:gd name="connsiteX22-3949" fmla="*/ 835718 w 1432618"/>
                <a:gd name="connsiteY22-3950" fmla="*/ 1895475 h 3588041"/>
                <a:gd name="connsiteX23-3951" fmla="*/ 1003993 w 1432618"/>
                <a:gd name="connsiteY23-3952" fmla="*/ 2308225 h 3588041"/>
                <a:gd name="connsiteX24-3953" fmla="*/ 896043 w 1432618"/>
                <a:gd name="connsiteY24-3954" fmla="*/ 2578100 h 3588041"/>
                <a:gd name="connsiteX25-3955" fmla="*/ 1213543 w 1432618"/>
                <a:gd name="connsiteY25-3956" fmla="*/ 2533650 h 3588041"/>
                <a:gd name="connsiteX26-3957" fmla="*/ 1432618 w 1432618"/>
                <a:gd name="connsiteY26-3958" fmla="*/ 2626519 h 3588041"/>
                <a:gd name="connsiteX27-3959" fmla="*/ 1188143 w 1432618"/>
                <a:gd name="connsiteY27-3960" fmla="*/ 2590800 h 3588041"/>
                <a:gd name="connsiteX28-3961" fmla="*/ 832543 w 1432618"/>
                <a:gd name="connsiteY28-3962" fmla="*/ 2733675 h 3588041"/>
                <a:gd name="connsiteX29-3963" fmla="*/ 689668 w 1432618"/>
                <a:gd name="connsiteY29-3964" fmla="*/ 3086100 h 3588041"/>
                <a:gd name="connsiteX30-3965" fmla="*/ 918268 w 1432618"/>
                <a:gd name="connsiteY30-3966" fmla="*/ 3419475 h 3588041"/>
                <a:gd name="connsiteX31-3967" fmla="*/ 1016693 w 1432618"/>
                <a:gd name="connsiteY31-3968" fmla="*/ 3581400 h 3588041"/>
                <a:gd name="connsiteX0-3969" fmla="*/ 1016693 w 1432618"/>
                <a:gd name="connsiteY0-3970" fmla="*/ 3581400 h 3588041"/>
                <a:gd name="connsiteX1-3971" fmla="*/ 591243 w 1432618"/>
                <a:gd name="connsiteY1-3972" fmla="*/ 3587750 h 3588041"/>
                <a:gd name="connsiteX2-3973" fmla="*/ 394393 w 1432618"/>
                <a:gd name="connsiteY2-3974" fmla="*/ 3076575 h 3588041"/>
                <a:gd name="connsiteX3-3975" fmla="*/ 746818 w 1432618"/>
                <a:gd name="connsiteY3-3976" fmla="*/ 2381250 h 3588041"/>
                <a:gd name="connsiteX4-3977" fmla="*/ 560128 w 1432618"/>
                <a:gd name="connsiteY4-3978" fmla="*/ 1922145 h 3588041"/>
                <a:gd name="connsiteX5-3979" fmla="*/ 58 w 1432618"/>
                <a:gd name="connsiteY5-3980" fmla="*/ 1870710 h 3588041"/>
                <a:gd name="connsiteX6-3981" fmla="*/ 394393 w 1432618"/>
                <a:gd name="connsiteY6-3982" fmla="*/ 1743075 h 3588041"/>
                <a:gd name="connsiteX7-3983" fmla="*/ 642043 w 1432618"/>
                <a:gd name="connsiteY7-3984" fmla="*/ 1876425 h 3588041"/>
                <a:gd name="connsiteX8-3985" fmla="*/ 689668 w 1432618"/>
                <a:gd name="connsiteY8-3986" fmla="*/ 1647825 h 3588041"/>
                <a:gd name="connsiteX9-3987" fmla="*/ 823018 w 1432618"/>
                <a:gd name="connsiteY9-3988" fmla="*/ 1333500 h 3588041"/>
                <a:gd name="connsiteX10-3989" fmla="*/ 765868 w 1432618"/>
                <a:gd name="connsiteY10-3990" fmla="*/ 809625 h 3588041"/>
                <a:gd name="connsiteX11-3991" fmla="*/ 537268 w 1432618"/>
                <a:gd name="connsiteY11-3992" fmla="*/ 666750 h 3588041"/>
                <a:gd name="connsiteX12-3993" fmla="*/ 689668 w 1432618"/>
                <a:gd name="connsiteY12-3994" fmla="*/ 666750 h 3588041"/>
                <a:gd name="connsiteX13-3995" fmla="*/ 765868 w 1432618"/>
                <a:gd name="connsiteY13-3996" fmla="*/ 752475 h 3588041"/>
                <a:gd name="connsiteX14-3997" fmla="*/ 886518 w 1432618"/>
                <a:gd name="connsiteY14-3998" fmla="*/ 0 h 3588041"/>
                <a:gd name="connsiteX15-3999" fmla="*/ 857943 w 1432618"/>
                <a:gd name="connsiteY15-4000" fmla="*/ 679450 h 3588041"/>
                <a:gd name="connsiteX16-4001" fmla="*/ 921443 w 1432618"/>
                <a:gd name="connsiteY16-4002" fmla="*/ 1047750 h 3588041"/>
                <a:gd name="connsiteX17-4003" fmla="*/ 930968 w 1432618"/>
                <a:gd name="connsiteY17-4004" fmla="*/ 1295400 h 3588041"/>
                <a:gd name="connsiteX18-4005" fmla="*/ 1086543 w 1432618"/>
                <a:gd name="connsiteY18-4006" fmla="*/ 1187450 h 3588041"/>
                <a:gd name="connsiteX19-4007" fmla="*/ 1375468 w 1432618"/>
                <a:gd name="connsiteY19-4008" fmla="*/ 1171575 h 3588041"/>
                <a:gd name="connsiteX20-4009" fmla="*/ 1108768 w 1432618"/>
                <a:gd name="connsiteY20-4010" fmla="*/ 1254125 h 3588041"/>
                <a:gd name="connsiteX21-4011" fmla="*/ 889693 w 1432618"/>
                <a:gd name="connsiteY21-4012" fmla="*/ 1527175 h 3588041"/>
                <a:gd name="connsiteX22-4013" fmla="*/ 835718 w 1432618"/>
                <a:gd name="connsiteY22-4014" fmla="*/ 1895475 h 3588041"/>
                <a:gd name="connsiteX23-4015" fmla="*/ 1003993 w 1432618"/>
                <a:gd name="connsiteY23-4016" fmla="*/ 2308225 h 3588041"/>
                <a:gd name="connsiteX24-4017" fmla="*/ 896043 w 1432618"/>
                <a:gd name="connsiteY24-4018" fmla="*/ 2578100 h 3588041"/>
                <a:gd name="connsiteX25-4019" fmla="*/ 1213543 w 1432618"/>
                <a:gd name="connsiteY25-4020" fmla="*/ 2533650 h 3588041"/>
                <a:gd name="connsiteX26-4021" fmla="*/ 1432618 w 1432618"/>
                <a:gd name="connsiteY26-4022" fmla="*/ 2626519 h 3588041"/>
                <a:gd name="connsiteX27-4023" fmla="*/ 1188143 w 1432618"/>
                <a:gd name="connsiteY27-4024" fmla="*/ 2590800 h 3588041"/>
                <a:gd name="connsiteX28-4025" fmla="*/ 832543 w 1432618"/>
                <a:gd name="connsiteY28-4026" fmla="*/ 2733675 h 3588041"/>
                <a:gd name="connsiteX29-4027" fmla="*/ 689668 w 1432618"/>
                <a:gd name="connsiteY29-4028" fmla="*/ 3086100 h 3588041"/>
                <a:gd name="connsiteX30-4029" fmla="*/ 918268 w 1432618"/>
                <a:gd name="connsiteY30-4030" fmla="*/ 3419475 h 3588041"/>
                <a:gd name="connsiteX31-4031" fmla="*/ 1016693 w 1432618"/>
                <a:gd name="connsiteY31-4032" fmla="*/ 3581400 h 3588041"/>
                <a:gd name="connsiteX0-4033" fmla="*/ 1016693 w 1432618"/>
                <a:gd name="connsiteY0-4034" fmla="*/ 3581400 h 3588041"/>
                <a:gd name="connsiteX1-4035" fmla="*/ 591243 w 1432618"/>
                <a:gd name="connsiteY1-4036" fmla="*/ 3587750 h 3588041"/>
                <a:gd name="connsiteX2-4037" fmla="*/ 394393 w 1432618"/>
                <a:gd name="connsiteY2-4038" fmla="*/ 3076575 h 3588041"/>
                <a:gd name="connsiteX3-4039" fmla="*/ 746818 w 1432618"/>
                <a:gd name="connsiteY3-4040" fmla="*/ 2381250 h 3588041"/>
                <a:gd name="connsiteX4-4041" fmla="*/ 560128 w 1432618"/>
                <a:gd name="connsiteY4-4042" fmla="*/ 1922145 h 3588041"/>
                <a:gd name="connsiteX5-4043" fmla="*/ 58 w 1432618"/>
                <a:gd name="connsiteY5-4044" fmla="*/ 1870710 h 3588041"/>
                <a:gd name="connsiteX6-4045" fmla="*/ 394393 w 1432618"/>
                <a:gd name="connsiteY6-4046" fmla="*/ 1743075 h 3588041"/>
                <a:gd name="connsiteX7-4047" fmla="*/ 642043 w 1432618"/>
                <a:gd name="connsiteY7-4048" fmla="*/ 1876425 h 3588041"/>
                <a:gd name="connsiteX8-4049" fmla="*/ 689668 w 1432618"/>
                <a:gd name="connsiteY8-4050" fmla="*/ 1647825 h 3588041"/>
                <a:gd name="connsiteX9-4051" fmla="*/ 823018 w 1432618"/>
                <a:gd name="connsiteY9-4052" fmla="*/ 1333500 h 3588041"/>
                <a:gd name="connsiteX10-4053" fmla="*/ 765868 w 1432618"/>
                <a:gd name="connsiteY10-4054" fmla="*/ 809625 h 3588041"/>
                <a:gd name="connsiteX11-4055" fmla="*/ 388043 w 1432618"/>
                <a:gd name="connsiteY11-4056" fmla="*/ 695325 h 3588041"/>
                <a:gd name="connsiteX12-4057" fmla="*/ 689668 w 1432618"/>
                <a:gd name="connsiteY12-4058" fmla="*/ 666750 h 3588041"/>
                <a:gd name="connsiteX13-4059" fmla="*/ 765868 w 1432618"/>
                <a:gd name="connsiteY13-4060" fmla="*/ 752475 h 3588041"/>
                <a:gd name="connsiteX14-4061" fmla="*/ 886518 w 1432618"/>
                <a:gd name="connsiteY14-4062" fmla="*/ 0 h 3588041"/>
                <a:gd name="connsiteX15-4063" fmla="*/ 857943 w 1432618"/>
                <a:gd name="connsiteY15-4064" fmla="*/ 679450 h 3588041"/>
                <a:gd name="connsiteX16-4065" fmla="*/ 921443 w 1432618"/>
                <a:gd name="connsiteY16-4066" fmla="*/ 1047750 h 3588041"/>
                <a:gd name="connsiteX17-4067" fmla="*/ 930968 w 1432618"/>
                <a:gd name="connsiteY17-4068" fmla="*/ 1295400 h 3588041"/>
                <a:gd name="connsiteX18-4069" fmla="*/ 1086543 w 1432618"/>
                <a:gd name="connsiteY18-4070" fmla="*/ 1187450 h 3588041"/>
                <a:gd name="connsiteX19-4071" fmla="*/ 1375468 w 1432618"/>
                <a:gd name="connsiteY19-4072" fmla="*/ 1171575 h 3588041"/>
                <a:gd name="connsiteX20-4073" fmla="*/ 1108768 w 1432618"/>
                <a:gd name="connsiteY20-4074" fmla="*/ 1254125 h 3588041"/>
                <a:gd name="connsiteX21-4075" fmla="*/ 889693 w 1432618"/>
                <a:gd name="connsiteY21-4076" fmla="*/ 1527175 h 3588041"/>
                <a:gd name="connsiteX22-4077" fmla="*/ 835718 w 1432618"/>
                <a:gd name="connsiteY22-4078" fmla="*/ 1895475 h 3588041"/>
                <a:gd name="connsiteX23-4079" fmla="*/ 1003993 w 1432618"/>
                <a:gd name="connsiteY23-4080" fmla="*/ 2308225 h 3588041"/>
                <a:gd name="connsiteX24-4081" fmla="*/ 896043 w 1432618"/>
                <a:gd name="connsiteY24-4082" fmla="*/ 2578100 h 3588041"/>
                <a:gd name="connsiteX25-4083" fmla="*/ 1213543 w 1432618"/>
                <a:gd name="connsiteY25-4084" fmla="*/ 2533650 h 3588041"/>
                <a:gd name="connsiteX26-4085" fmla="*/ 1432618 w 1432618"/>
                <a:gd name="connsiteY26-4086" fmla="*/ 2626519 h 3588041"/>
                <a:gd name="connsiteX27-4087" fmla="*/ 1188143 w 1432618"/>
                <a:gd name="connsiteY27-4088" fmla="*/ 2590800 h 3588041"/>
                <a:gd name="connsiteX28-4089" fmla="*/ 832543 w 1432618"/>
                <a:gd name="connsiteY28-4090" fmla="*/ 2733675 h 3588041"/>
                <a:gd name="connsiteX29-4091" fmla="*/ 689668 w 1432618"/>
                <a:gd name="connsiteY29-4092" fmla="*/ 3086100 h 3588041"/>
                <a:gd name="connsiteX30-4093" fmla="*/ 918268 w 1432618"/>
                <a:gd name="connsiteY30-4094" fmla="*/ 3419475 h 3588041"/>
                <a:gd name="connsiteX31-4095" fmla="*/ 1016693 w 1432618"/>
                <a:gd name="connsiteY31-4096" fmla="*/ 3581400 h 3588041"/>
                <a:gd name="connsiteX0-4097" fmla="*/ 1016693 w 1432618"/>
                <a:gd name="connsiteY0-4098" fmla="*/ 3581400 h 3588041"/>
                <a:gd name="connsiteX1-4099" fmla="*/ 591243 w 1432618"/>
                <a:gd name="connsiteY1-4100" fmla="*/ 3587750 h 3588041"/>
                <a:gd name="connsiteX2-4101" fmla="*/ 394393 w 1432618"/>
                <a:gd name="connsiteY2-4102" fmla="*/ 3076575 h 3588041"/>
                <a:gd name="connsiteX3-4103" fmla="*/ 746818 w 1432618"/>
                <a:gd name="connsiteY3-4104" fmla="*/ 2381250 h 3588041"/>
                <a:gd name="connsiteX4-4105" fmla="*/ 560128 w 1432618"/>
                <a:gd name="connsiteY4-4106" fmla="*/ 1922145 h 3588041"/>
                <a:gd name="connsiteX5-4107" fmla="*/ 58 w 1432618"/>
                <a:gd name="connsiteY5-4108" fmla="*/ 1870710 h 3588041"/>
                <a:gd name="connsiteX6-4109" fmla="*/ 394393 w 1432618"/>
                <a:gd name="connsiteY6-4110" fmla="*/ 1743075 h 3588041"/>
                <a:gd name="connsiteX7-4111" fmla="*/ 642043 w 1432618"/>
                <a:gd name="connsiteY7-4112" fmla="*/ 1876425 h 3588041"/>
                <a:gd name="connsiteX8-4113" fmla="*/ 689668 w 1432618"/>
                <a:gd name="connsiteY8-4114" fmla="*/ 1647825 h 3588041"/>
                <a:gd name="connsiteX9-4115" fmla="*/ 823018 w 1432618"/>
                <a:gd name="connsiteY9-4116" fmla="*/ 1333500 h 3588041"/>
                <a:gd name="connsiteX10-4117" fmla="*/ 765868 w 1432618"/>
                <a:gd name="connsiteY10-4118" fmla="*/ 809625 h 3588041"/>
                <a:gd name="connsiteX11-4119" fmla="*/ 388043 w 1432618"/>
                <a:gd name="connsiteY11-4120" fmla="*/ 695325 h 3588041"/>
                <a:gd name="connsiteX12-4121" fmla="*/ 689668 w 1432618"/>
                <a:gd name="connsiteY12-4122" fmla="*/ 666750 h 3588041"/>
                <a:gd name="connsiteX13-4123" fmla="*/ 791268 w 1432618"/>
                <a:gd name="connsiteY13-4124" fmla="*/ 673100 h 3588041"/>
                <a:gd name="connsiteX14-4125" fmla="*/ 886518 w 1432618"/>
                <a:gd name="connsiteY14-4126" fmla="*/ 0 h 3588041"/>
                <a:gd name="connsiteX15-4127" fmla="*/ 857943 w 1432618"/>
                <a:gd name="connsiteY15-4128" fmla="*/ 679450 h 3588041"/>
                <a:gd name="connsiteX16-4129" fmla="*/ 921443 w 1432618"/>
                <a:gd name="connsiteY16-4130" fmla="*/ 1047750 h 3588041"/>
                <a:gd name="connsiteX17-4131" fmla="*/ 930968 w 1432618"/>
                <a:gd name="connsiteY17-4132" fmla="*/ 1295400 h 3588041"/>
                <a:gd name="connsiteX18-4133" fmla="*/ 1086543 w 1432618"/>
                <a:gd name="connsiteY18-4134" fmla="*/ 1187450 h 3588041"/>
                <a:gd name="connsiteX19-4135" fmla="*/ 1375468 w 1432618"/>
                <a:gd name="connsiteY19-4136" fmla="*/ 1171575 h 3588041"/>
                <a:gd name="connsiteX20-4137" fmla="*/ 1108768 w 1432618"/>
                <a:gd name="connsiteY20-4138" fmla="*/ 1254125 h 3588041"/>
                <a:gd name="connsiteX21-4139" fmla="*/ 889693 w 1432618"/>
                <a:gd name="connsiteY21-4140" fmla="*/ 1527175 h 3588041"/>
                <a:gd name="connsiteX22-4141" fmla="*/ 835718 w 1432618"/>
                <a:gd name="connsiteY22-4142" fmla="*/ 1895475 h 3588041"/>
                <a:gd name="connsiteX23-4143" fmla="*/ 1003993 w 1432618"/>
                <a:gd name="connsiteY23-4144" fmla="*/ 2308225 h 3588041"/>
                <a:gd name="connsiteX24-4145" fmla="*/ 896043 w 1432618"/>
                <a:gd name="connsiteY24-4146" fmla="*/ 2578100 h 3588041"/>
                <a:gd name="connsiteX25-4147" fmla="*/ 1213543 w 1432618"/>
                <a:gd name="connsiteY25-4148" fmla="*/ 2533650 h 3588041"/>
                <a:gd name="connsiteX26-4149" fmla="*/ 1432618 w 1432618"/>
                <a:gd name="connsiteY26-4150" fmla="*/ 2626519 h 3588041"/>
                <a:gd name="connsiteX27-4151" fmla="*/ 1188143 w 1432618"/>
                <a:gd name="connsiteY27-4152" fmla="*/ 2590800 h 3588041"/>
                <a:gd name="connsiteX28-4153" fmla="*/ 832543 w 1432618"/>
                <a:gd name="connsiteY28-4154" fmla="*/ 2733675 h 3588041"/>
                <a:gd name="connsiteX29-4155" fmla="*/ 689668 w 1432618"/>
                <a:gd name="connsiteY29-4156" fmla="*/ 3086100 h 3588041"/>
                <a:gd name="connsiteX30-4157" fmla="*/ 918268 w 1432618"/>
                <a:gd name="connsiteY30-4158" fmla="*/ 3419475 h 3588041"/>
                <a:gd name="connsiteX31-4159" fmla="*/ 1016693 w 1432618"/>
                <a:gd name="connsiteY31-4160" fmla="*/ 3581400 h 3588041"/>
                <a:gd name="connsiteX0-4161" fmla="*/ 1016693 w 1432618"/>
                <a:gd name="connsiteY0-4162" fmla="*/ 3581400 h 3588041"/>
                <a:gd name="connsiteX1-4163" fmla="*/ 591243 w 1432618"/>
                <a:gd name="connsiteY1-4164" fmla="*/ 3587750 h 3588041"/>
                <a:gd name="connsiteX2-4165" fmla="*/ 394393 w 1432618"/>
                <a:gd name="connsiteY2-4166" fmla="*/ 3076575 h 3588041"/>
                <a:gd name="connsiteX3-4167" fmla="*/ 746818 w 1432618"/>
                <a:gd name="connsiteY3-4168" fmla="*/ 2381250 h 3588041"/>
                <a:gd name="connsiteX4-4169" fmla="*/ 560128 w 1432618"/>
                <a:gd name="connsiteY4-4170" fmla="*/ 1922145 h 3588041"/>
                <a:gd name="connsiteX5-4171" fmla="*/ 58 w 1432618"/>
                <a:gd name="connsiteY5-4172" fmla="*/ 1870710 h 3588041"/>
                <a:gd name="connsiteX6-4173" fmla="*/ 394393 w 1432618"/>
                <a:gd name="connsiteY6-4174" fmla="*/ 1743075 h 3588041"/>
                <a:gd name="connsiteX7-4175" fmla="*/ 642043 w 1432618"/>
                <a:gd name="connsiteY7-4176" fmla="*/ 1876425 h 3588041"/>
                <a:gd name="connsiteX8-4177" fmla="*/ 689668 w 1432618"/>
                <a:gd name="connsiteY8-4178" fmla="*/ 1647825 h 3588041"/>
                <a:gd name="connsiteX9-4179" fmla="*/ 823018 w 1432618"/>
                <a:gd name="connsiteY9-4180" fmla="*/ 1333500 h 3588041"/>
                <a:gd name="connsiteX10-4181" fmla="*/ 765868 w 1432618"/>
                <a:gd name="connsiteY10-4182" fmla="*/ 809625 h 3588041"/>
                <a:gd name="connsiteX11-4183" fmla="*/ 388043 w 1432618"/>
                <a:gd name="connsiteY11-4184" fmla="*/ 695325 h 3588041"/>
                <a:gd name="connsiteX12-4185" fmla="*/ 689668 w 1432618"/>
                <a:gd name="connsiteY12-4186" fmla="*/ 666750 h 3588041"/>
                <a:gd name="connsiteX13-4187" fmla="*/ 794443 w 1432618"/>
                <a:gd name="connsiteY13-4188" fmla="*/ 565150 h 3588041"/>
                <a:gd name="connsiteX14-4189" fmla="*/ 886518 w 1432618"/>
                <a:gd name="connsiteY14-4190" fmla="*/ 0 h 3588041"/>
                <a:gd name="connsiteX15-4191" fmla="*/ 857943 w 1432618"/>
                <a:gd name="connsiteY15-4192" fmla="*/ 679450 h 3588041"/>
                <a:gd name="connsiteX16-4193" fmla="*/ 921443 w 1432618"/>
                <a:gd name="connsiteY16-4194" fmla="*/ 1047750 h 3588041"/>
                <a:gd name="connsiteX17-4195" fmla="*/ 930968 w 1432618"/>
                <a:gd name="connsiteY17-4196" fmla="*/ 1295400 h 3588041"/>
                <a:gd name="connsiteX18-4197" fmla="*/ 1086543 w 1432618"/>
                <a:gd name="connsiteY18-4198" fmla="*/ 1187450 h 3588041"/>
                <a:gd name="connsiteX19-4199" fmla="*/ 1375468 w 1432618"/>
                <a:gd name="connsiteY19-4200" fmla="*/ 1171575 h 3588041"/>
                <a:gd name="connsiteX20-4201" fmla="*/ 1108768 w 1432618"/>
                <a:gd name="connsiteY20-4202" fmla="*/ 1254125 h 3588041"/>
                <a:gd name="connsiteX21-4203" fmla="*/ 889693 w 1432618"/>
                <a:gd name="connsiteY21-4204" fmla="*/ 1527175 h 3588041"/>
                <a:gd name="connsiteX22-4205" fmla="*/ 835718 w 1432618"/>
                <a:gd name="connsiteY22-4206" fmla="*/ 1895475 h 3588041"/>
                <a:gd name="connsiteX23-4207" fmla="*/ 1003993 w 1432618"/>
                <a:gd name="connsiteY23-4208" fmla="*/ 2308225 h 3588041"/>
                <a:gd name="connsiteX24-4209" fmla="*/ 896043 w 1432618"/>
                <a:gd name="connsiteY24-4210" fmla="*/ 2578100 h 3588041"/>
                <a:gd name="connsiteX25-4211" fmla="*/ 1213543 w 1432618"/>
                <a:gd name="connsiteY25-4212" fmla="*/ 2533650 h 3588041"/>
                <a:gd name="connsiteX26-4213" fmla="*/ 1432618 w 1432618"/>
                <a:gd name="connsiteY26-4214" fmla="*/ 2626519 h 3588041"/>
                <a:gd name="connsiteX27-4215" fmla="*/ 1188143 w 1432618"/>
                <a:gd name="connsiteY27-4216" fmla="*/ 2590800 h 3588041"/>
                <a:gd name="connsiteX28-4217" fmla="*/ 832543 w 1432618"/>
                <a:gd name="connsiteY28-4218" fmla="*/ 2733675 h 3588041"/>
                <a:gd name="connsiteX29-4219" fmla="*/ 689668 w 1432618"/>
                <a:gd name="connsiteY29-4220" fmla="*/ 3086100 h 3588041"/>
                <a:gd name="connsiteX30-4221" fmla="*/ 918268 w 1432618"/>
                <a:gd name="connsiteY30-4222" fmla="*/ 3419475 h 3588041"/>
                <a:gd name="connsiteX31-4223" fmla="*/ 1016693 w 1432618"/>
                <a:gd name="connsiteY31-4224" fmla="*/ 3581400 h 3588041"/>
                <a:gd name="connsiteX0-4225" fmla="*/ 1016693 w 1432618"/>
                <a:gd name="connsiteY0-4226" fmla="*/ 3581400 h 3588041"/>
                <a:gd name="connsiteX1-4227" fmla="*/ 591243 w 1432618"/>
                <a:gd name="connsiteY1-4228" fmla="*/ 3587750 h 3588041"/>
                <a:gd name="connsiteX2-4229" fmla="*/ 394393 w 1432618"/>
                <a:gd name="connsiteY2-4230" fmla="*/ 3076575 h 3588041"/>
                <a:gd name="connsiteX3-4231" fmla="*/ 746818 w 1432618"/>
                <a:gd name="connsiteY3-4232" fmla="*/ 2381250 h 3588041"/>
                <a:gd name="connsiteX4-4233" fmla="*/ 560128 w 1432618"/>
                <a:gd name="connsiteY4-4234" fmla="*/ 1922145 h 3588041"/>
                <a:gd name="connsiteX5-4235" fmla="*/ 58 w 1432618"/>
                <a:gd name="connsiteY5-4236" fmla="*/ 1870710 h 3588041"/>
                <a:gd name="connsiteX6-4237" fmla="*/ 394393 w 1432618"/>
                <a:gd name="connsiteY6-4238" fmla="*/ 1743075 h 3588041"/>
                <a:gd name="connsiteX7-4239" fmla="*/ 642043 w 1432618"/>
                <a:gd name="connsiteY7-4240" fmla="*/ 1876425 h 3588041"/>
                <a:gd name="connsiteX8-4241" fmla="*/ 689668 w 1432618"/>
                <a:gd name="connsiteY8-4242" fmla="*/ 1647825 h 3588041"/>
                <a:gd name="connsiteX9-4243" fmla="*/ 823018 w 1432618"/>
                <a:gd name="connsiteY9-4244" fmla="*/ 1333500 h 3588041"/>
                <a:gd name="connsiteX10-4245" fmla="*/ 765868 w 1432618"/>
                <a:gd name="connsiteY10-4246" fmla="*/ 809625 h 3588041"/>
                <a:gd name="connsiteX11-4247" fmla="*/ 388043 w 1432618"/>
                <a:gd name="connsiteY11-4248" fmla="*/ 695325 h 3588041"/>
                <a:gd name="connsiteX12-4249" fmla="*/ 689668 w 1432618"/>
                <a:gd name="connsiteY12-4250" fmla="*/ 666750 h 3588041"/>
                <a:gd name="connsiteX13-4251" fmla="*/ 794443 w 1432618"/>
                <a:gd name="connsiteY13-4252" fmla="*/ 565150 h 3588041"/>
                <a:gd name="connsiteX14-4253" fmla="*/ 886518 w 1432618"/>
                <a:gd name="connsiteY14-4254" fmla="*/ 0 h 3588041"/>
                <a:gd name="connsiteX15-4255" fmla="*/ 857943 w 1432618"/>
                <a:gd name="connsiteY15-4256" fmla="*/ 679450 h 3588041"/>
                <a:gd name="connsiteX16-4257" fmla="*/ 921443 w 1432618"/>
                <a:gd name="connsiteY16-4258" fmla="*/ 1047750 h 3588041"/>
                <a:gd name="connsiteX17-4259" fmla="*/ 930968 w 1432618"/>
                <a:gd name="connsiteY17-4260" fmla="*/ 1295400 h 3588041"/>
                <a:gd name="connsiteX18-4261" fmla="*/ 1086543 w 1432618"/>
                <a:gd name="connsiteY18-4262" fmla="*/ 1187450 h 3588041"/>
                <a:gd name="connsiteX19-4263" fmla="*/ 1375468 w 1432618"/>
                <a:gd name="connsiteY19-4264" fmla="*/ 1171575 h 3588041"/>
                <a:gd name="connsiteX20-4265" fmla="*/ 1108768 w 1432618"/>
                <a:gd name="connsiteY20-4266" fmla="*/ 1254125 h 3588041"/>
                <a:gd name="connsiteX21-4267" fmla="*/ 889693 w 1432618"/>
                <a:gd name="connsiteY21-4268" fmla="*/ 1527175 h 3588041"/>
                <a:gd name="connsiteX22-4269" fmla="*/ 835718 w 1432618"/>
                <a:gd name="connsiteY22-4270" fmla="*/ 1895475 h 3588041"/>
                <a:gd name="connsiteX23-4271" fmla="*/ 1003993 w 1432618"/>
                <a:gd name="connsiteY23-4272" fmla="*/ 2308225 h 3588041"/>
                <a:gd name="connsiteX24-4273" fmla="*/ 896043 w 1432618"/>
                <a:gd name="connsiteY24-4274" fmla="*/ 2578100 h 3588041"/>
                <a:gd name="connsiteX25-4275" fmla="*/ 1213543 w 1432618"/>
                <a:gd name="connsiteY25-4276" fmla="*/ 2533650 h 3588041"/>
                <a:gd name="connsiteX26-4277" fmla="*/ 1432618 w 1432618"/>
                <a:gd name="connsiteY26-4278" fmla="*/ 2626519 h 3588041"/>
                <a:gd name="connsiteX27-4279" fmla="*/ 1188143 w 1432618"/>
                <a:gd name="connsiteY27-4280" fmla="*/ 2590800 h 3588041"/>
                <a:gd name="connsiteX28-4281" fmla="*/ 832543 w 1432618"/>
                <a:gd name="connsiteY28-4282" fmla="*/ 2733675 h 3588041"/>
                <a:gd name="connsiteX29-4283" fmla="*/ 689668 w 1432618"/>
                <a:gd name="connsiteY29-4284" fmla="*/ 3086100 h 3588041"/>
                <a:gd name="connsiteX30-4285" fmla="*/ 918268 w 1432618"/>
                <a:gd name="connsiteY30-4286" fmla="*/ 3419475 h 3588041"/>
                <a:gd name="connsiteX31-4287" fmla="*/ 1016693 w 1432618"/>
                <a:gd name="connsiteY31-4288" fmla="*/ 3581400 h 3588041"/>
                <a:gd name="connsiteX0-4289" fmla="*/ 1016693 w 1432618"/>
                <a:gd name="connsiteY0-4290" fmla="*/ 3581400 h 3588041"/>
                <a:gd name="connsiteX1-4291" fmla="*/ 591243 w 1432618"/>
                <a:gd name="connsiteY1-4292" fmla="*/ 3587750 h 3588041"/>
                <a:gd name="connsiteX2-4293" fmla="*/ 394393 w 1432618"/>
                <a:gd name="connsiteY2-4294" fmla="*/ 3076575 h 3588041"/>
                <a:gd name="connsiteX3-4295" fmla="*/ 746818 w 1432618"/>
                <a:gd name="connsiteY3-4296" fmla="*/ 2381250 h 3588041"/>
                <a:gd name="connsiteX4-4297" fmla="*/ 560128 w 1432618"/>
                <a:gd name="connsiteY4-4298" fmla="*/ 1922145 h 3588041"/>
                <a:gd name="connsiteX5-4299" fmla="*/ 58 w 1432618"/>
                <a:gd name="connsiteY5-4300" fmla="*/ 1870710 h 3588041"/>
                <a:gd name="connsiteX6-4301" fmla="*/ 394393 w 1432618"/>
                <a:gd name="connsiteY6-4302" fmla="*/ 1743075 h 3588041"/>
                <a:gd name="connsiteX7-4303" fmla="*/ 642043 w 1432618"/>
                <a:gd name="connsiteY7-4304" fmla="*/ 1876425 h 3588041"/>
                <a:gd name="connsiteX8-4305" fmla="*/ 689668 w 1432618"/>
                <a:gd name="connsiteY8-4306" fmla="*/ 1647825 h 3588041"/>
                <a:gd name="connsiteX9-4307" fmla="*/ 823018 w 1432618"/>
                <a:gd name="connsiteY9-4308" fmla="*/ 1333500 h 3588041"/>
                <a:gd name="connsiteX10-4309" fmla="*/ 765868 w 1432618"/>
                <a:gd name="connsiteY10-4310" fmla="*/ 809625 h 3588041"/>
                <a:gd name="connsiteX11-4311" fmla="*/ 388043 w 1432618"/>
                <a:gd name="connsiteY11-4312" fmla="*/ 695325 h 3588041"/>
                <a:gd name="connsiteX12-4313" fmla="*/ 724593 w 1432618"/>
                <a:gd name="connsiteY12-4314" fmla="*/ 688975 h 3588041"/>
                <a:gd name="connsiteX13-4315" fmla="*/ 794443 w 1432618"/>
                <a:gd name="connsiteY13-4316" fmla="*/ 565150 h 3588041"/>
                <a:gd name="connsiteX14-4317" fmla="*/ 886518 w 1432618"/>
                <a:gd name="connsiteY14-4318" fmla="*/ 0 h 3588041"/>
                <a:gd name="connsiteX15-4319" fmla="*/ 857943 w 1432618"/>
                <a:gd name="connsiteY15-4320" fmla="*/ 679450 h 3588041"/>
                <a:gd name="connsiteX16-4321" fmla="*/ 921443 w 1432618"/>
                <a:gd name="connsiteY16-4322" fmla="*/ 1047750 h 3588041"/>
                <a:gd name="connsiteX17-4323" fmla="*/ 930968 w 1432618"/>
                <a:gd name="connsiteY17-4324" fmla="*/ 1295400 h 3588041"/>
                <a:gd name="connsiteX18-4325" fmla="*/ 1086543 w 1432618"/>
                <a:gd name="connsiteY18-4326" fmla="*/ 1187450 h 3588041"/>
                <a:gd name="connsiteX19-4327" fmla="*/ 1375468 w 1432618"/>
                <a:gd name="connsiteY19-4328" fmla="*/ 1171575 h 3588041"/>
                <a:gd name="connsiteX20-4329" fmla="*/ 1108768 w 1432618"/>
                <a:gd name="connsiteY20-4330" fmla="*/ 1254125 h 3588041"/>
                <a:gd name="connsiteX21-4331" fmla="*/ 889693 w 1432618"/>
                <a:gd name="connsiteY21-4332" fmla="*/ 1527175 h 3588041"/>
                <a:gd name="connsiteX22-4333" fmla="*/ 835718 w 1432618"/>
                <a:gd name="connsiteY22-4334" fmla="*/ 1895475 h 3588041"/>
                <a:gd name="connsiteX23-4335" fmla="*/ 1003993 w 1432618"/>
                <a:gd name="connsiteY23-4336" fmla="*/ 2308225 h 3588041"/>
                <a:gd name="connsiteX24-4337" fmla="*/ 896043 w 1432618"/>
                <a:gd name="connsiteY24-4338" fmla="*/ 2578100 h 3588041"/>
                <a:gd name="connsiteX25-4339" fmla="*/ 1213543 w 1432618"/>
                <a:gd name="connsiteY25-4340" fmla="*/ 2533650 h 3588041"/>
                <a:gd name="connsiteX26-4341" fmla="*/ 1432618 w 1432618"/>
                <a:gd name="connsiteY26-4342" fmla="*/ 2626519 h 3588041"/>
                <a:gd name="connsiteX27-4343" fmla="*/ 1188143 w 1432618"/>
                <a:gd name="connsiteY27-4344" fmla="*/ 2590800 h 3588041"/>
                <a:gd name="connsiteX28-4345" fmla="*/ 832543 w 1432618"/>
                <a:gd name="connsiteY28-4346" fmla="*/ 2733675 h 3588041"/>
                <a:gd name="connsiteX29-4347" fmla="*/ 689668 w 1432618"/>
                <a:gd name="connsiteY29-4348" fmla="*/ 3086100 h 3588041"/>
                <a:gd name="connsiteX30-4349" fmla="*/ 918268 w 1432618"/>
                <a:gd name="connsiteY30-4350" fmla="*/ 3419475 h 3588041"/>
                <a:gd name="connsiteX31-4351" fmla="*/ 1016693 w 1432618"/>
                <a:gd name="connsiteY31-4352" fmla="*/ 3581400 h 3588041"/>
                <a:gd name="connsiteX0-4353" fmla="*/ 1016693 w 1432618"/>
                <a:gd name="connsiteY0-4354" fmla="*/ 3581400 h 3588041"/>
                <a:gd name="connsiteX1-4355" fmla="*/ 591243 w 1432618"/>
                <a:gd name="connsiteY1-4356" fmla="*/ 3587750 h 3588041"/>
                <a:gd name="connsiteX2-4357" fmla="*/ 394393 w 1432618"/>
                <a:gd name="connsiteY2-4358" fmla="*/ 3076575 h 3588041"/>
                <a:gd name="connsiteX3-4359" fmla="*/ 746818 w 1432618"/>
                <a:gd name="connsiteY3-4360" fmla="*/ 2381250 h 3588041"/>
                <a:gd name="connsiteX4-4361" fmla="*/ 560128 w 1432618"/>
                <a:gd name="connsiteY4-4362" fmla="*/ 1922145 h 3588041"/>
                <a:gd name="connsiteX5-4363" fmla="*/ 58 w 1432618"/>
                <a:gd name="connsiteY5-4364" fmla="*/ 1870710 h 3588041"/>
                <a:gd name="connsiteX6-4365" fmla="*/ 394393 w 1432618"/>
                <a:gd name="connsiteY6-4366" fmla="*/ 1743075 h 3588041"/>
                <a:gd name="connsiteX7-4367" fmla="*/ 642043 w 1432618"/>
                <a:gd name="connsiteY7-4368" fmla="*/ 1876425 h 3588041"/>
                <a:gd name="connsiteX8-4369" fmla="*/ 689668 w 1432618"/>
                <a:gd name="connsiteY8-4370" fmla="*/ 1647825 h 3588041"/>
                <a:gd name="connsiteX9-4371" fmla="*/ 823018 w 1432618"/>
                <a:gd name="connsiteY9-4372" fmla="*/ 1333500 h 3588041"/>
                <a:gd name="connsiteX10-4373" fmla="*/ 765868 w 1432618"/>
                <a:gd name="connsiteY10-4374" fmla="*/ 809625 h 3588041"/>
                <a:gd name="connsiteX11-4375" fmla="*/ 388043 w 1432618"/>
                <a:gd name="connsiteY11-4376" fmla="*/ 695325 h 3588041"/>
                <a:gd name="connsiteX12-4377" fmla="*/ 741262 w 1432618"/>
                <a:gd name="connsiteY12-4378" fmla="*/ 677068 h 3588041"/>
                <a:gd name="connsiteX13-4379" fmla="*/ 794443 w 1432618"/>
                <a:gd name="connsiteY13-4380" fmla="*/ 565150 h 3588041"/>
                <a:gd name="connsiteX14-4381" fmla="*/ 886518 w 1432618"/>
                <a:gd name="connsiteY14-4382" fmla="*/ 0 h 3588041"/>
                <a:gd name="connsiteX15-4383" fmla="*/ 857943 w 1432618"/>
                <a:gd name="connsiteY15-4384" fmla="*/ 679450 h 3588041"/>
                <a:gd name="connsiteX16-4385" fmla="*/ 921443 w 1432618"/>
                <a:gd name="connsiteY16-4386" fmla="*/ 1047750 h 3588041"/>
                <a:gd name="connsiteX17-4387" fmla="*/ 930968 w 1432618"/>
                <a:gd name="connsiteY17-4388" fmla="*/ 1295400 h 3588041"/>
                <a:gd name="connsiteX18-4389" fmla="*/ 1086543 w 1432618"/>
                <a:gd name="connsiteY18-4390" fmla="*/ 1187450 h 3588041"/>
                <a:gd name="connsiteX19-4391" fmla="*/ 1375468 w 1432618"/>
                <a:gd name="connsiteY19-4392" fmla="*/ 1171575 h 3588041"/>
                <a:gd name="connsiteX20-4393" fmla="*/ 1108768 w 1432618"/>
                <a:gd name="connsiteY20-4394" fmla="*/ 1254125 h 3588041"/>
                <a:gd name="connsiteX21-4395" fmla="*/ 889693 w 1432618"/>
                <a:gd name="connsiteY21-4396" fmla="*/ 1527175 h 3588041"/>
                <a:gd name="connsiteX22-4397" fmla="*/ 835718 w 1432618"/>
                <a:gd name="connsiteY22-4398" fmla="*/ 1895475 h 3588041"/>
                <a:gd name="connsiteX23-4399" fmla="*/ 1003993 w 1432618"/>
                <a:gd name="connsiteY23-4400" fmla="*/ 2308225 h 3588041"/>
                <a:gd name="connsiteX24-4401" fmla="*/ 896043 w 1432618"/>
                <a:gd name="connsiteY24-4402" fmla="*/ 2578100 h 3588041"/>
                <a:gd name="connsiteX25-4403" fmla="*/ 1213543 w 1432618"/>
                <a:gd name="connsiteY25-4404" fmla="*/ 2533650 h 3588041"/>
                <a:gd name="connsiteX26-4405" fmla="*/ 1432618 w 1432618"/>
                <a:gd name="connsiteY26-4406" fmla="*/ 2626519 h 3588041"/>
                <a:gd name="connsiteX27-4407" fmla="*/ 1188143 w 1432618"/>
                <a:gd name="connsiteY27-4408" fmla="*/ 2590800 h 3588041"/>
                <a:gd name="connsiteX28-4409" fmla="*/ 832543 w 1432618"/>
                <a:gd name="connsiteY28-4410" fmla="*/ 2733675 h 3588041"/>
                <a:gd name="connsiteX29-4411" fmla="*/ 689668 w 1432618"/>
                <a:gd name="connsiteY29-4412" fmla="*/ 3086100 h 3588041"/>
                <a:gd name="connsiteX30-4413" fmla="*/ 918268 w 1432618"/>
                <a:gd name="connsiteY30-4414" fmla="*/ 3419475 h 3588041"/>
                <a:gd name="connsiteX31-4415" fmla="*/ 1016693 w 1432618"/>
                <a:gd name="connsiteY31-4416" fmla="*/ 3581400 h 3588041"/>
                <a:gd name="connsiteX0-4417" fmla="*/ 1016693 w 1432618"/>
                <a:gd name="connsiteY0-4418" fmla="*/ 3581400 h 3588041"/>
                <a:gd name="connsiteX1-4419" fmla="*/ 591243 w 1432618"/>
                <a:gd name="connsiteY1-4420" fmla="*/ 3587750 h 3588041"/>
                <a:gd name="connsiteX2-4421" fmla="*/ 394393 w 1432618"/>
                <a:gd name="connsiteY2-4422" fmla="*/ 3076575 h 3588041"/>
                <a:gd name="connsiteX3-4423" fmla="*/ 746818 w 1432618"/>
                <a:gd name="connsiteY3-4424" fmla="*/ 2381250 h 3588041"/>
                <a:gd name="connsiteX4-4425" fmla="*/ 560128 w 1432618"/>
                <a:gd name="connsiteY4-4426" fmla="*/ 1922145 h 3588041"/>
                <a:gd name="connsiteX5-4427" fmla="*/ 58 w 1432618"/>
                <a:gd name="connsiteY5-4428" fmla="*/ 1870710 h 3588041"/>
                <a:gd name="connsiteX6-4429" fmla="*/ 394393 w 1432618"/>
                <a:gd name="connsiteY6-4430" fmla="*/ 1743075 h 3588041"/>
                <a:gd name="connsiteX7-4431" fmla="*/ 642043 w 1432618"/>
                <a:gd name="connsiteY7-4432" fmla="*/ 1876425 h 3588041"/>
                <a:gd name="connsiteX8-4433" fmla="*/ 689668 w 1432618"/>
                <a:gd name="connsiteY8-4434" fmla="*/ 1647825 h 3588041"/>
                <a:gd name="connsiteX9-4435" fmla="*/ 823018 w 1432618"/>
                <a:gd name="connsiteY9-4436" fmla="*/ 1333500 h 3588041"/>
                <a:gd name="connsiteX10-4437" fmla="*/ 765868 w 1432618"/>
                <a:gd name="connsiteY10-4438" fmla="*/ 809625 h 3588041"/>
                <a:gd name="connsiteX11-4439" fmla="*/ 388043 w 1432618"/>
                <a:gd name="connsiteY11-4440" fmla="*/ 695325 h 3588041"/>
                <a:gd name="connsiteX12-4441" fmla="*/ 741262 w 1432618"/>
                <a:gd name="connsiteY12-4442" fmla="*/ 677068 h 3588041"/>
                <a:gd name="connsiteX13-4443" fmla="*/ 794443 w 1432618"/>
                <a:gd name="connsiteY13-4444" fmla="*/ 565150 h 3588041"/>
                <a:gd name="connsiteX14-4445" fmla="*/ 886518 w 1432618"/>
                <a:gd name="connsiteY14-4446" fmla="*/ 0 h 3588041"/>
                <a:gd name="connsiteX15-4447" fmla="*/ 857943 w 1432618"/>
                <a:gd name="connsiteY15-4448" fmla="*/ 679450 h 3588041"/>
                <a:gd name="connsiteX16-4449" fmla="*/ 921443 w 1432618"/>
                <a:gd name="connsiteY16-4450" fmla="*/ 1047750 h 3588041"/>
                <a:gd name="connsiteX17-4451" fmla="*/ 930968 w 1432618"/>
                <a:gd name="connsiteY17-4452" fmla="*/ 1295400 h 3588041"/>
                <a:gd name="connsiteX18-4453" fmla="*/ 1086543 w 1432618"/>
                <a:gd name="connsiteY18-4454" fmla="*/ 1187450 h 3588041"/>
                <a:gd name="connsiteX19-4455" fmla="*/ 1375468 w 1432618"/>
                <a:gd name="connsiteY19-4456" fmla="*/ 1171575 h 3588041"/>
                <a:gd name="connsiteX20-4457" fmla="*/ 1108768 w 1432618"/>
                <a:gd name="connsiteY20-4458" fmla="*/ 1254125 h 3588041"/>
                <a:gd name="connsiteX21-4459" fmla="*/ 889693 w 1432618"/>
                <a:gd name="connsiteY21-4460" fmla="*/ 1527175 h 3588041"/>
                <a:gd name="connsiteX22-4461" fmla="*/ 835718 w 1432618"/>
                <a:gd name="connsiteY22-4462" fmla="*/ 1895475 h 3588041"/>
                <a:gd name="connsiteX23-4463" fmla="*/ 1003993 w 1432618"/>
                <a:gd name="connsiteY23-4464" fmla="*/ 2308225 h 3588041"/>
                <a:gd name="connsiteX24-4465" fmla="*/ 896043 w 1432618"/>
                <a:gd name="connsiteY24-4466" fmla="*/ 2578100 h 3588041"/>
                <a:gd name="connsiteX25-4467" fmla="*/ 1213543 w 1432618"/>
                <a:gd name="connsiteY25-4468" fmla="*/ 2533650 h 3588041"/>
                <a:gd name="connsiteX26-4469" fmla="*/ 1432618 w 1432618"/>
                <a:gd name="connsiteY26-4470" fmla="*/ 2626519 h 3588041"/>
                <a:gd name="connsiteX27-4471" fmla="*/ 1188143 w 1432618"/>
                <a:gd name="connsiteY27-4472" fmla="*/ 2590800 h 3588041"/>
                <a:gd name="connsiteX28-4473" fmla="*/ 832543 w 1432618"/>
                <a:gd name="connsiteY28-4474" fmla="*/ 2733675 h 3588041"/>
                <a:gd name="connsiteX29-4475" fmla="*/ 689668 w 1432618"/>
                <a:gd name="connsiteY29-4476" fmla="*/ 3086100 h 3588041"/>
                <a:gd name="connsiteX30-4477" fmla="*/ 918268 w 1432618"/>
                <a:gd name="connsiteY30-4478" fmla="*/ 3419475 h 3588041"/>
                <a:gd name="connsiteX31-4479" fmla="*/ 1016693 w 1432618"/>
                <a:gd name="connsiteY31-4480" fmla="*/ 3581400 h 3588041"/>
                <a:gd name="connsiteX0-4481" fmla="*/ 1016693 w 1432618"/>
                <a:gd name="connsiteY0-4482" fmla="*/ 3581400 h 3588041"/>
                <a:gd name="connsiteX1-4483" fmla="*/ 591243 w 1432618"/>
                <a:gd name="connsiteY1-4484" fmla="*/ 3587750 h 3588041"/>
                <a:gd name="connsiteX2-4485" fmla="*/ 394393 w 1432618"/>
                <a:gd name="connsiteY2-4486" fmla="*/ 3076575 h 3588041"/>
                <a:gd name="connsiteX3-4487" fmla="*/ 746818 w 1432618"/>
                <a:gd name="connsiteY3-4488" fmla="*/ 2381250 h 3588041"/>
                <a:gd name="connsiteX4-4489" fmla="*/ 560128 w 1432618"/>
                <a:gd name="connsiteY4-4490" fmla="*/ 1922145 h 3588041"/>
                <a:gd name="connsiteX5-4491" fmla="*/ 58 w 1432618"/>
                <a:gd name="connsiteY5-4492" fmla="*/ 1870710 h 3588041"/>
                <a:gd name="connsiteX6-4493" fmla="*/ 394393 w 1432618"/>
                <a:gd name="connsiteY6-4494" fmla="*/ 1743075 h 3588041"/>
                <a:gd name="connsiteX7-4495" fmla="*/ 642043 w 1432618"/>
                <a:gd name="connsiteY7-4496" fmla="*/ 1876425 h 3588041"/>
                <a:gd name="connsiteX8-4497" fmla="*/ 689668 w 1432618"/>
                <a:gd name="connsiteY8-4498" fmla="*/ 1647825 h 3588041"/>
                <a:gd name="connsiteX9-4499" fmla="*/ 823018 w 1432618"/>
                <a:gd name="connsiteY9-4500" fmla="*/ 1333500 h 3588041"/>
                <a:gd name="connsiteX10-4501" fmla="*/ 765868 w 1432618"/>
                <a:gd name="connsiteY10-4502" fmla="*/ 809625 h 3588041"/>
                <a:gd name="connsiteX11-4503" fmla="*/ 388043 w 1432618"/>
                <a:gd name="connsiteY11-4504" fmla="*/ 695325 h 3588041"/>
                <a:gd name="connsiteX12-4505" fmla="*/ 741262 w 1432618"/>
                <a:gd name="connsiteY12-4506" fmla="*/ 677068 h 3588041"/>
                <a:gd name="connsiteX13-4507" fmla="*/ 789681 w 1432618"/>
                <a:gd name="connsiteY13-4508" fmla="*/ 441325 h 3588041"/>
                <a:gd name="connsiteX14-4509" fmla="*/ 886518 w 1432618"/>
                <a:gd name="connsiteY14-4510" fmla="*/ 0 h 3588041"/>
                <a:gd name="connsiteX15-4511" fmla="*/ 857943 w 1432618"/>
                <a:gd name="connsiteY15-4512" fmla="*/ 679450 h 3588041"/>
                <a:gd name="connsiteX16-4513" fmla="*/ 921443 w 1432618"/>
                <a:gd name="connsiteY16-4514" fmla="*/ 1047750 h 3588041"/>
                <a:gd name="connsiteX17-4515" fmla="*/ 930968 w 1432618"/>
                <a:gd name="connsiteY17-4516" fmla="*/ 1295400 h 3588041"/>
                <a:gd name="connsiteX18-4517" fmla="*/ 1086543 w 1432618"/>
                <a:gd name="connsiteY18-4518" fmla="*/ 1187450 h 3588041"/>
                <a:gd name="connsiteX19-4519" fmla="*/ 1375468 w 1432618"/>
                <a:gd name="connsiteY19-4520" fmla="*/ 1171575 h 3588041"/>
                <a:gd name="connsiteX20-4521" fmla="*/ 1108768 w 1432618"/>
                <a:gd name="connsiteY20-4522" fmla="*/ 1254125 h 3588041"/>
                <a:gd name="connsiteX21-4523" fmla="*/ 889693 w 1432618"/>
                <a:gd name="connsiteY21-4524" fmla="*/ 1527175 h 3588041"/>
                <a:gd name="connsiteX22-4525" fmla="*/ 835718 w 1432618"/>
                <a:gd name="connsiteY22-4526" fmla="*/ 1895475 h 3588041"/>
                <a:gd name="connsiteX23-4527" fmla="*/ 1003993 w 1432618"/>
                <a:gd name="connsiteY23-4528" fmla="*/ 2308225 h 3588041"/>
                <a:gd name="connsiteX24-4529" fmla="*/ 896043 w 1432618"/>
                <a:gd name="connsiteY24-4530" fmla="*/ 2578100 h 3588041"/>
                <a:gd name="connsiteX25-4531" fmla="*/ 1213543 w 1432618"/>
                <a:gd name="connsiteY25-4532" fmla="*/ 2533650 h 3588041"/>
                <a:gd name="connsiteX26-4533" fmla="*/ 1432618 w 1432618"/>
                <a:gd name="connsiteY26-4534" fmla="*/ 2626519 h 3588041"/>
                <a:gd name="connsiteX27-4535" fmla="*/ 1188143 w 1432618"/>
                <a:gd name="connsiteY27-4536" fmla="*/ 2590800 h 3588041"/>
                <a:gd name="connsiteX28-4537" fmla="*/ 832543 w 1432618"/>
                <a:gd name="connsiteY28-4538" fmla="*/ 2733675 h 3588041"/>
                <a:gd name="connsiteX29-4539" fmla="*/ 689668 w 1432618"/>
                <a:gd name="connsiteY29-4540" fmla="*/ 3086100 h 3588041"/>
                <a:gd name="connsiteX30-4541" fmla="*/ 918268 w 1432618"/>
                <a:gd name="connsiteY30-4542" fmla="*/ 3419475 h 3588041"/>
                <a:gd name="connsiteX31-4543" fmla="*/ 1016693 w 1432618"/>
                <a:gd name="connsiteY31-4544" fmla="*/ 3581400 h 3588041"/>
                <a:gd name="connsiteX0-4545" fmla="*/ 1016693 w 1432618"/>
                <a:gd name="connsiteY0-4546" fmla="*/ 3581400 h 3588041"/>
                <a:gd name="connsiteX1-4547" fmla="*/ 591243 w 1432618"/>
                <a:gd name="connsiteY1-4548" fmla="*/ 3587750 h 3588041"/>
                <a:gd name="connsiteX2-4549" fmla="*/ 394393 w 1432618"/>
                <a:gd name="connsiteY2-4550" fmla="*/ 3076575 h 3588041"/>
                <a:gd name="connsiteX3-4551" fmla="*/ 746818 w 1432618"/>
                <a:gd name="connsiteY3-4552" fmla="*/ 2381250 h 3588041"/>
                <a:gd name="connsiteX4-4553" fmla="*/ 560128 w 1432618"/>
                <a:gd name="connsiteY4-4554" fmla="*/ 1922145 h 3588041"/>
                <a:gd name="connsiteX5-4555" fmla="*/ 58 w 1432618"/>
                <a:gd name="connsiteY5-4556" fmla="*/ 1870710 h 3588041"/>
                <a:gd name="connsiteX6-4557" fmla="*/ 394393 w 1432618"/>
                <a:gd name="connsiteY6-4558" fmla="*/ 1743075 h 3588041"/>
                <a:gd name="connsiteX7-4559" fmla="*/ 642043 w 1432618"/>
                <a:gd name="connsiteY7-4560" fmla="*/ 1876425 h 3588041"/>
                <a:gd name="connsiteX8-4561" fmla="*/ 689668 w 1432618"/>
                <a:gd name="connsiteY8-4562" fmla="*/ 1647825 h 3588041"/>
                <a:gd name="connsiteX9-4563" fmla="*/ 823018 w 1432618"/>
                <a:gd name="connsiteY9-4564" fmla="*/ 1333500 h 3588041"/>
                <a:gd name="connsiteX10-4565" fmla="*/ 765868 w 1432618"/>
                <a:gd name="connsiteY10-4566" fmla="*/ 809625 h 3588041"/>
                <a:gd name="connsiteX11-4567" fmla="*/ 388043 w 1432618"/>
                <a:gd name="connsiteY11-4568" fmla="*/ 695325 h 3588041"/>
                <a:gd name="connsiteX12-4569" fmla="*/ 762694 w 1432618"/>
                <a:gd name="connsiteY12-4570" fmla="*/ 703262 h 3588041"/>
                <a:gd name="connsiteX13-4571" fmla="*/ 789681 w 1432618"/>
                <a:gd name="connsiteY13-4572" fmla="*/ 441325 h 3588041"/>
                <a:gd name="connsiteX14-4573" fmla="*/ 886518 w 1432618"/>
                <a:gd name="connsiteY14-4574" fmla="*/ 0 h 3588041"/>
                <a:gd name="connsiteX15-4575" fmla="*/ 857943 w 1432618"/>
                <a:gd name="connsiteY15-4576" fmla="*/ 679450 h 3588041"/>
                <a:gd name="connsiteX16-4577" fmla="*/ 921443 w 1432618"/>
                <a:gd name="connsiteY16-4578" fmla="*/ 1047750 h 3588041"/>
                <a:gd name="connsiteX17-4579" fmla="*/ 930968 w 1432618"/>
                <a:gd name="connsiteY17-4580" fmla="*/ 1295400 h 3588041"/>
                <a:gd name="connsiteX18-4581" fmla="*/ 1086543 w 1432618"/>
                <a:gd name="connsiteY18-4582" fmla="*/ 1187450 h 3588041"/>
                <a:gd name="connsiteX19-4583" fmla="*/ 1375468 w 1432618"/>
                <a:gd name="connsiteY19-4584" fmla="*/ 1171575 h 3588041"/>
                <a:gd name="connsiteX20-4585" fmla="*/ 1108768 w 1432618"/>
                <a:gd name="connsiteY20-4586" fmla="*/ 1254125 h 3588041"/>
                <a:gd name="connsiteX21-4587" fmla="*/ 889693 w 1432618"/>
                <a:gd name="connsiteY21-4588" fmla="*/ 1527175 h 3588041"/>
                <a:gd name="connsiteX22-4589" fmla="*/ 835718 w 1432618"/>
                <a:gd name="connsiteY22-4590" fmla="*/ 1895475 h 3588041"/>
                <a:gd name="connsiteX23-4591" fmla="*/ 1003993 w 1432618"/>
                <a:gd name="connsiteY23-4592" fmla="*/ 2308225 h 3588041"/>
                <a:gd name="connsiteX24-4593" fmla="*/ 896043 w 1432618"/>
                <a:gd name="connsiteY24-4594" fmla="*/ 2578100 h 3588041"/>
                <a:gd name="connsiteX25-4595" fmla="*/ 1213543 w 1432618"/>
                <a:gd name="connsiteY25-4596" fmla="*/ 2533650 h 3588041"/>
                <a:gd name="connsiteX26-4597" fmla="*/ 1432618 w 1432618"/>
                <a:gd name="connsiteY26-4598" fmla="*/ 2626519 h 3588041"/>
                <a:gd name="connsiteX27-4599" fmla="*/ 1188143 w 1432618"/>
                <a:gd name="connsiteY27-4600" fmla="*/ 2590800 h 3588041"/>
                <a:gd name="connsiteX28-4601" fmla="*/ 832543 w 1432618"/>
                <a:gd name="connsiteY28-4602" fmla="*/ 2733675 h 3588041"/>
                <a:gd name="connsiteX29-4603" fmla="*/ 689668 w 1432618"/>
                <a:gd name="connsiteY29-4604" fmla="*/ 3086100 h 3588041"/>
                <a:gd name="connsiteX30-4605" fmla="*/ 918268 w 1432618"/>
                <a:gd name="connsiteY30-4606" fmla="*/ 3419475 h 3588041"/>
                <a:gd name="connsiteX31-4607" fmla="*/ 1016693 w 1432618"/>
                <a:gd name="connsiteY31-4608" fmla="*/ 3581400 h 3588041"/>
                <a:gd name="connsiteX0-4609" fmla="*/ 1016693 w 1432618"/>
                <a:gd name="connsiteY0-4610" fmla="*/ 3581400 h 3588041"/>
                <a:gd name="connsiteX1-4611" fmla="*/ 591243 w 1432618"/>
                <a:gd name="connsiteY1-4612" fmla="*/ 3587750 h 3588041"/>
                <a:gd name="connsiteX2-4613" fmla="*/ 394393 w 1432618"/>
                <a:gd name="connsiteY2-4614" fmla="*/ 3076575 h 3588041"/>
                <a:gd name="connsiteX3-4615" fmla="*/ 746818 w 1432618"/>
                <a:gd name="connsiteY3-4616" fmla="*/ 2381250 h 3588041"/>
                <a:gd name="connsiteX4-4617" fmla="*/ 560128 w 1432618"/>
                <a:gd name="connsiteY4-4618" fmla="*/ 1922145 h 3588041"/>
                <a:gd name="connsiteX5-4619" fmla="*/ 58 w 1432618"/>
                <a:gd name="connsiteY5-4620" fmla="*/ 1870710 h 3588041"/>
                <a:gd name="connsiteX6-4621" fmla="*/ 394393 w 1432618"/>
                <a:gd name="connsiteY6-4622" fmla="*/ 1743075 h 3588041"/>
                <a:gd name="connsiteX7-4623" fmla="*/ 642043 w 1432618"/>
                <a:gd name="connsiteY7-4624" fmla="*/ 1876425 h 3588041"/>
                <a:gd name="connsiteX8-4625" fmla="*/ 689668 w 1432618"/>
                <a:gd name="connsiteY8-4626" fmla="*/ 1647825 h 3588041"/>
                <a:gd name="connsiteX9-4627" fmla="*/ 823018 w 1432618"/>
                <a:gd name="connsiteY9-4628" fmla="*/ 1333500 h 3588041"/>
                <a:gd name="connsiteX10-4629" fmla="*/ 765868 w 1432618"/>
                <a:gd name="connsiteY10-4630" fmla="*/ 809625 h 3588041"/>
                <a:gd name="connsiteX11-4631" fmla="*/ 388043 w 1432618"/>
                <a:gd name="connsiteY11-4632" fmla="*/ 695325 h 3588041"/>
                <a:gd name="connsiteX12-4633" fmla="*/ 762694 w 1432618"/>
                <a:gd name="connsiteY12-4634" fmla="*/ 703262 h 3588041"/>
                <a:gd name="connsiteX13-4635" fmla="*/ 789681 w 1432618"/>
                <a:gd name="connsiteY13-4636" fmla="*/ 441325 h 3588041"/>
                <a:gd name="connsiteX14-4637" fmla="*/ 886518 w 1432618"/>
                <a:gd name="connsiteY14-4638" fmla="*/ 0 h 3588041"/>
                <a:gd name="connsiteX15-4639" fmla="*/ 857943 w 1432618"/>
                <a:gd name="connsiteY15-4640" fmla="*/ 679450 h 3588041"/>
                <a:gd name="connsiteX16-4641" fmla="*/ 921443 w 1432618"/>
                <a:gd name="connsiteY16-4642" fmla="*/ 1047750 h 3588041"/>
                <a:gd name="connsiteX17-4643" fmla="*/ 930968 w 1432618"/>
                <a:gd name="connsiteY17-4644" fmla="*/ 1295400 h 3588041"/>
                <a:gd name="connsiteX18-4645" fmla="*/ 1086543 w 1432618"/>
                <a:gd name="connsiteY18-4646" fmla="*/ 1187450 h 3588041"/>
                <a:gd name="connsiteX19-4647" fmla="*/ 1375468 w 1432618"/>
                <a:gd name="connsiteY19-4648" fmla="*/ 1171575 h 3588041"/>
                <a:gd name="connsiteX20-4649" fmla="*/ 1108768 w 1432618"/>
                <a:gd name="connsiteY20-4650" fmla="*/ 1254125 h 3588041"/>
                <a:gd name="connsiteX21-4651" fmla="*/ 889693 w 1432618"/>
                <a:gd name="connsiteY21-4652" fmla="*/ 1527175 h 3588041"/>
                <a:gd name="connsiteX22-4653" fmla="*/ 835718 w 1432618"/>
                <a:gd name="connsiteY22-4654" fmla="*/ 1895475 h 3588041"/>
                <a:gd name="connsiteX23-4655" fmla="*/ 1003993 w 1432618"/>
                <a:gd name="connsiteY23-4656" fmla="*/ 2308225 h 3588041"/>
                <a:gd name="connsiteX24-4657" fmla="*/ 896043 w 1432618"/>
                <a:gd name="connsiteY24-4658" fmla="*/ 2578100 h 3588041"/>
                <a:gd name="connsiteX25-4659" fmla="*/ 1213543 w 1432618"/>
                <a:gd name="connsiteY25-4660" fmla="*/ 2533650 h 3588041"/>
                <a:gd name="connsiteX26-4661" fmla="*/ 1432618 w 1432618"/>
                <a:gd name="connsiteY26-4662" fmla="*/ 2626519 h 3588041"/>
                <a:gd name="connsiteX27-4663" fmla="*/ 1188143 w 1432618"/>
                <a:gd name="connsiteY27-4664" fmla="*/ 2590800 h 3588041"/>
                <a:gd name="connsiteX28-4665" fmla="*/ 832543 w 1432618"/>
                <a:gd name="connsiteY28-4666" fmla="*/ 2733675 h 3588041"/>
                <a:gd name="connsiteX29-4667" fmla="*/ 689668 w 1432618"/>
                <a:gd name="connsiteY29-4668" fmla="*/ 3086100 h 3588041"/>
                <a:gd name="connsiteX30-4669" fmla="*/ 918268 w 1432618"/>
                <a:gd name="connsiteY30-4670" fmla="*/ 3419475 h 3588041"/>
                <a:gd name="connsiteX31-4671" fmla="*/ 1016693 w 1432618"/>
                <a:gd name="connsiteY31-4672" fmla="*/ 3581400 h 3588041"/>
                <a:gd name="connsiteX0-4673" fmla="*/ 1016693 w 1432618"/>
                <a:gd name="connsiteY0-4674" fmla="*/ 3581400 h 3588041"/>
                <a:gd name="connsiteX1-4675" fmla="*/ 591243 w 1432618"/>
                <a:gd name="connsiteY1-4676" fmla="*/ 3587750 h 3588041"/>
                <a:gd name="connsiteX2-4677" fmla="*/ 394393 w 1432618"/>
                <a:gd name="connsiteY2-4678" fmla="*/ 3076575 h 3588041"/>
                <a:gd name="connsiteX3-4679" fmla="*/ 746818 w 1432618"/>
                <a:gd name="connsiteY3-4680" fmla="*/ 2381250 h 3588041"/>
                <a:gd name="connsiteX4-4681" fmla="*/ 560128 w 1432618"/>
                <a:gd name="connsiteY4-4682" fmla="*/ 1922145 h 3588041"/>
                <a:gd name="connsiteX5-4683" fmla="*/ 58 w 1432618"/>
                <a:gd name="connsiteY5-4684" fmla="*/ 1870710 h 3588041"/>
                <a:gd name="connsiteX6-4685" fmla="*/ 394393 w 1432618"/>
                <a:gd name="connsiteY6-4686" fmla="*/ 1743075 h 3588041"/>
                <a:gd name="connsiteX7-4687" fmla="*/ 642043 w 1432618"/>
                <a:gd name="connsiteY7-4688" fmla="*/ 1876425 h 3588041"/>
                <a:gd name="connsiteX8-4689" fmla="*/ 689668 w 1432618"/>
                <a:gd name="connsiteY8-4690" fmla="*/ 1647825 h 3588041"/>
                <a:gd name="connsiteX9-4691" fmla="*/ 823018 w 1432618"/>
                <a:gd name="connsiteY9-4692" fmla="*/ 1333500 h 3588041"/>
                <a:gd name="connsiteX10-4693" fmla="*/ 765868 w 1432618"/>
                <a:gd name="connsiteY10-4694" fmla="*/ 809625 h 3588041"/>
                <a:gd name="connsiteX11-4695" fmla="*/ 388043 w 1432618"/>
                <a:gd name="connsiteY11-4696" fmla="*/ 695325 h 3588041"/>
                <a:gd name="connsiteX12-4697" fmla="*/ 762694 w 1432618"/>
                <a:gd name="connsiteY12-4698" fmla="*/ 703262 h 3588041"/>
                <a:gd name="connsiteX13-4699" fmla="*/ 789681 w 1432618"/>
                <a:gd name="connsiteY13-4700" fmla="*/ 441325 h 3588041"/>
                <a:gd name="connsiteX14-4701" fmla="*/ 886518 w 1432618"/>
                <a:gd name="connsiteY14-4702" fmla="*/ 0 h 3588041"/>
                <a:gd name="connsiteX15-4703" fmla="*/ 857943 w 1432618"/>
                <a:gd name="connsiteY15-4704" fmla="*/ 679450 h 3588041"/>
                <a:gd name="connsiteX16-4705" fmla="*/ 921443 w 1432618"/>
                <a:gd name="connsiteY16-4706" fmla="*/ 1047750 h 3588041"/>
                <a:gd name="connsiteX17-4707" fmla="*/ 930968 w 1432618"/>
                <a:gd name="connsiteY17-4708" fmla="*/ 1295400 h 3588041"/>
                <a:gd name="connsiteX18-4709" fmla="*/ 1086543 w 1432618"/>
                <a:gd name="connsiteY18-4710" fmla="*/ 1187450 h 3588041"/>
                <a:gd name="connsiteX19-4711" fmla="*/ 1375468 w 1432618"/>
                <a:gd name="connsiteY19-4712" fmla="*/ 1171575 h 3588041"/>
                <a:gd name="connsiteX20-4713" fmla="*/ 1108768 w 1432618"/>
                <a:gd name="connsiteY20-4714" fmla="*/ 1254125 h 3588041"/>
                <a:gd name="connsiteX21-4715" fmla="*/ 889693 w 1432618"/>
                <a:gd name="connsiteY21-4716" fmla="*/ 1527175 h 3588041"/>
                <a:gd name="connsiteX22-4717" fmla="*/ 835718 w 1432618"/>
                <a:gd name="connsiteY22-4718" fmla="*/ 1895475 h 3588041"/>
                <a:gd name="connsiteX23-4719" fmla="*/ 1003993 w 1432618"/>
                <a:gd name="connsiteY23-4720" fmla="*/ 2308225 h 3588041"/>
                <a:gd name="connsiteX24-4721" fmla="*/ 896043 w 1432618"/>
                <a:gd name="connsiteY24-4722" fmla="*/ 2578100 h 3588041"/>
                <a:gd name="connsiteX25-4723" fmla="*/ 1213543 w 1432618"/>
                <a:gd name="connsiteY25-4724" fmla="*/ 2533650 h 3588041"/>
                <a:gd name="connsiteX26-4725" fmla="*/ 1432618 w 1432618"/>
                <a:gd name="connsiteY26-4726" fmla="*/ 2626519 h 3588041"/>
                <a:gd name="connsiteX27-4727" fmla="*/ 1188143 w 1432618"/>
                <a:gd name="connsiteY27-4728" fmla="*/ 2590800 h 3588041"/>
                <a:gd name="connsiteX28-4729" fmla="*/ 832543 w 1432618"/>
                <a:gd name="connsiteY28-4730" fmla="*/ 2733675 h 3588041"/>
                <a:gd name="connsiteX29-4731" fmla="*/ 689668 w 1432618"/>
                <a:gd name="connsiteY29-4732" fmla="*/ 3086100 h 3588041"/>
                <a:gd name="connsiteX30-4733" fmla="*/ 918268 w 1432618"/>
                <a:gd name="connsiteY30-4734" fmla="*/ 3419475 h 3588041"/>
                <a:gd name="connsiteX31-4735" fmla="*/ 1016693 w 1432618"/>
                <a:gd name="connsiteY31-4736" fmla="*/ 3581400 h 3588041"/>
                <a:gd name="connsiteX0-4737" fmla="*/ 1016693 w 1432618"/>
                <a:gd name="connsiteY0-4738" fmla="*/ 3581400 h 3588041"/>
                <a:gd name="connsiteX1-4739" fmla="*/ 591243 w 1432618"/>
                <a:gd name="connsiteY1-4740" fmla="*/ 3587750 h 3588041"/>
                <a:gd name="connsiteX2-4741" fmla="*/ 394393 w 1432618"/>
                <a:gd name="connsiteY2-4742" fmla="*/ 3076575 h 3588041"/>
                <a:gd name="connsiteX3-4743" fmla="*/ 746818 w 1432618"/>
                <a:gd name="connsiteY3-4744" fmla="*/ 2381250 h 3588041"/>
                <a:gd name="connsiteX4-4745" fmla="*/ 560128 w 1432618"/>
                <a:gd name="connsiteY4-4746" fmla="*/ 1922145 h 3588041"/>
                <a:gd name="connsiteX5-4747" fmla="*/ 58 w 1432618"/>
                <a:gd name="connsiteY5-4748" fmla="*/ 1870710 h 3588041"/>
                <a:gd name="connsiteX6-4749" fmla="*/ 394393 w 1432618"/>
                <a:gd name="connsiteY6-4750" fmla="*/ 1743075 h 3588041"/>
                <a:gd name="connsiteX7-4751" fmla="*/ 642043 w 1432618"/>
                <a:gd name="connsiteY7-4752" fmla="*/ 1876425 h 3588041"/>
                <a:gd name="connsiteX8-4753" fmla="*/ 689668 w 1432618"/>
                <a:gd name="connsiteY8-4754" fmla="*/ 1647825 h 3588041"/>
                <a:gd name="connsiteX9-4755" fmla="*/ 823018 w 1432618"/>
                <a:gd name="connsiteY9-4756" fmla="*/ 1333500 h 3588041"/>
                <a:gd name="connsiteX10-4757" fmla="*/ 765868 w 1432618"/>
                <a:gd name="connsiteY10-4758" fmla="*/ 809625 h 3588041"/>
                <a:gd name="connsiteX11-4759" fmla="*/ 388043 w 1432618"/>
                <a:gd name="connsiteY11-4760" fmla="*/ 695325 h 3588041"/>
                <a:gd name="connsiteX12-4761" fmla="*/ 781744 w 1432618"/>
                <a:gd name="connsiteY12-4762" fmla="*/ 724693 h 3588041"/>
                <a:gd name="connsiteX13-4763" fmla="*/ 789681 w 1432618"/>
                <a:gd name="connsiteY13-4764" fmla="*/ 441325 h 3588041"/>
                <a:gd name="connsiteX14-4765" fmla="*/ 886518 w 1432618"/>
                <a:gd name="connsiteY14-4766" fmla="*/ 0 h 3588041"/>
                <a:gd name="connsiteX15-4767" fmla="*/ 857943 w 1432618"/>
                <a:gd name="connsiteY15-4768" fmla="*/ 679450 h 3588041"/>
                <a:gd name="connsiteX16-4769" fmla="*/ 921443 w 1432618"/>
                <a:gd name="connsiteY16-4770" fmla="*/ 1047750 h 3588041"/>
                <a:gd name="connsiteX17-4771" fmla="*/ 930968 w 1432618"/>
                <a:gd name="connsiteY17-4772" fmla="*/ 1295400 h 3588041"/>
                <a:gd name="connsiteX18-4773" fmla="*/ 1086543 w 1432618"/>
                <a:gd name="connsiteY18-4774" fmla="*/ 1187450 h 3588041"/>
                <a:gd name="connsiteX19-4775" fmla="*/ 1375468 w 1432618"/>
                <a:gd name="connsiteY19-4776" fmla="*/ 1171575 h 3588041"/>
                <a:gd name="connsiteX20-4777" fmla="*/ 1108768 w 1432618"/>
                <a:gd name="connsiteY20-4778" fmla="*/ 1254125 h 3588041"/>
                <a:gd name="connsiteX21-4779" fmla="*/ 889693 w 1432618"/>
                <a:gd name="connsiteY21-4780" fmla="*/ 1527175 h 3588041"/>
                <a:gd name="connsiteX22-4781" fmla="*/ 835718 w 1432618"/>
                <a:gd name="connsiteY22-4782" fmla="*/ 1895475 h 3588041"/>
                <a:gd name="connsiteX23-4783" fmla="*/ 1003993 w 1432618"/>
                <a:gd name="connsiteY23-4784" fmla="*/ 2308225 h 3588041"/>
                <a:gd name="connsiteX24-4785" fmla="*/ 896043 w 1432618"/>
                <a:gd name="connsiteY24-4786" fmla="*/ 2578100 h 3588041"/>
                <a:gd name="connsiteX25-4787" fmla="*/ 1213543 w 1432618"/>
                <a:gd name="connsiteY25-4788" fmla="*/ 2533650 h 3588041"/>
                <a:gd name="connsiteX26-4789" fmla="*/ 1432618 w 1432618"/>
                <a:gd name="connsiteY26-4790" fmla="*/ 2626519 h 3588041"/>
                <a:gd name="connsiteX27-4791" fmla="*/ 1188143 w 1432618"/>
                <a:gd name="connsiteY27-4792" fmla="*/ 2590800 h 3588041"/>
                <a:gd name="connsiteX28-4793" fmla="*/ 832543 w 1432618"/>
                <a:gd name="connsiteY28-4794" fmla="*/ 2733675 h 3588041"/>
                <a:gd name="connsiteX29-4795" fmla="*/ 689668 w 1432618"/>
                <a:gd name="connsiteY29-4796" fmla="*/ 3086100 h 3588041"/>
                <a:gd name="connsiteX30-4797" fmla="*/ 918268 w 1432618"/>
                <a:gd name="connsiteY30-4798" fmla="*/ 3419475 h 3588041"/>
                <a:gd name="connsiteX31-4799" fmla="*/ 1016693 w 1432618"/>
                <a:gd name="connsiteY31-4800" fmla="*/ 3581400 h 3588041"/>
                <a:gd name="connsiteX0-4801" fmla="*/ 1016693 w 1432618"/>
                <a:gd name="connsiteY0-4802" fmla="*/ 3581400 h 3588041"/>
                <a:gd name="connsiteX1-4803" fmla="*/ 591243 w 1432618"/>
                <a:gd name="connsiteY1-4804" fmla="*/ 3587750 h 3588041"/>
                <a:gd name="connsiteX2-4805" fmla="*/ 394393 w 1432618"/>
                <a:gd name="connsiteY2-4806" fmla="*/ 3076575 h 3588041"/>
                <a:gd name="connsiteX3-4807" fmla="*/ 746818 w 1432618"/>
                <a:gd name="connsiteY3-4808" fmla="*/ 2381250 h 3588041"/>
                <a:gd name="connsiteX4-4809" fmla="*/ 560128 w 1432618"/>
                <a:gd name="connsiteY4-4810" fmla="*/ 1922145 h 3588041"/>
                <a:gd name="connsiteX5-4811" fmla="*/ 58 w 1432618"/>
                <a:gd name="connsiteY5-4812" fmla="*/ 1870710 h 3588041"/>
                <a:gd name="connsiteX6-4813" fmla="*/ 394393 w 1432618"/>
                <a:gd name="connsiteY6-4814" fmla="*/ 1743075 h 3588041"/>
                <a:gd name="connsiteX7-4815" fmla="*/ 642043 w 1432618"/>
                <a:gd name="connsiteY7-4816" fmla="*/ 1876425 h 3588041"/>
                <a:gd name="connsiteX8-4817" fmla="*/ 689668 w 1432618"/>
                <a:gd name="connsiteY8-4818" fmla="*/ 1647825 h 3588041"/>
                <a:gd name="connsiteX9-4819" fmla="*/ 823018 w 1432618"/>
                <a:gd name="connsiteY9-4820" fmla="*/ 1333500 h 3588041"/>
                <a:gd name="connsiteX10-4821" fmla="*/ 765868 w 1432618"/>
                <a:gd name="connsiteY10-4822" fmla="*/ 809625 h 3588041"/>
                <a:gd name="connsiteX11-4823" fmla="*/ 388043 w 1432618"/>
                <a:gd name="connsiteY11-4824" fmla="*/ 695325 h 3588041"/>
                <a:gd name="connsiteX12-4825" fmla="*/ 781744 w 1432618"/>
                <a:gd name="connsiteY12-4826" fmla="*/ 724693 h 3588041"/>
                <a:gd name="connsiteX13-4827" fmla="*/ 789681 w 1432618"/>
                <a:gd name="connsiteY13-4828" fmla="*/ 441325 h 3588041"/>
                <a:gd name="connsiteX14-4829" fmla="*/ 886518 w 1432618"/>
                <a:gd name="connsiteY14-4830" fmla="*/ 0 h 3588041"/>
                <a:gd name="connsiteX15-4831" fmla="*/ 857943 w 1432618"/>
                <a:gd name="connsiteY15-4832" fmla="*/ 679450 h 3588041"/>
                <a:gd name="connsiteX16-4833" fmla="*/ 921443 w 1432618"/>
                <a:gd name="connsiteY16-4834" fmla="*/ 1047750 h 3588041"/>
                <a:gd name="connsiteX17-4835" fmla="*/ 930968 w 1432618"/>
                <a:gd name="connsiteY17-4836" fmla="*/ 1295400 h 3588041"/>
                <a:gd name="connsiteX18-4837" fmla="*/ 1086543 w 1432618"/>
                <a:gd name="connsiteY18-4838" fmla="*/ 1187450 h 3588041"/>
                <a:gd name="connsiteX19-4839" fmla="*/ 1375468 w 1432618"/>
                <a:gd name="connsiteY19-4840" fmla="*/ 1171575 h 3588041"/>
                <a:gd name="connsiteX20-4841" fmla="*/ 1108768 w 1432618"/>
                <a:gd name="connsiteY20-4842" fmla="*/ 1254125 h 3588041"/>
                <a:gd name="connsiteX21-4843" fmla="*/ 889693 w 1432618"/>
                <a:gd name="connsiteY21-4844" fmla="*/ 1527175 h 3588041"/>
                <a:gd name="connsiteX22-4845" fmla="*/ 835718 w 1432618"/>
                <a:gd name="connsiteY22-4846" fmla="*/ 1895475 h 3588041"/>
                <a:gd name="connsiteX23-4847" fmla="*/ 1003993 w 1432618"/>
                <a:gd name="connsiteY23-4848" fmla="*/ 2308225 h 3588041"/>
                <a:gd name="connsiteX24-4849" fmla="*/ 896043 w 1432618"/>
                <a:gd name="connsiteY24-4850" fmla="*/ 2578100 h 3588041"/>
                <a:gd name="connsiteX25-4851" fmla="*/ 1213543 w 1432618"/>
                <a:gd name="connsiteY25-4852" fmla="*/ 2533650 h 3588041"/>
                <a:gd name="connsiteX26-4853" fmla="*/ 1432618 w 1432618"/>
                <a:gd name="connsiteY26-4854" fmla="*/ 2626519 h 3588041"/>
                <a:gd name="connsiteX27-4855" fmla="*/ 1188143 w 1432618"/>
                <a:gd name="connsiteY27-4856" fmla="*/ 2590800 h 3588041"/>
                <a:gd name="connsiteX28-4857" fmla="*/ 832543 w 1432618"/>
                <a:gd name="connsiteY28-4858" fmla="*/ 2733675 h 3588041"/>
                <a:gd name="connsiteX29-4859" fmla="*/ 689668 w 1432618"/>
                <a:gd name="connsiteY29-4860" fmla="*/ 3086100 h 3588041"/>
                <a:gd name="connsiteX30-4861" fmla="*/ 918268 w 1432618"/>
                <a:gd name="connsiteY30-4862" fmla="*/ 3419475 h 3588041"/>
                <a:gd name="connsiteX31-4863" fmla="*/ 1016693 w 1432618"/>
                <a:gd name="connsiteY31-4864" fmla="*/ 3581400 h 3588041"/>
                <a:gd name="connsiteX0-4865" fmla="*/ 1016693 w 1432618"/>
                <a:gd name="connsiteY0-4866" fmla="*/ 3581400 h 3588041"/>
                <a:gd name="connsiteX1-4867" fmla="*/ 591243 w 1432618"/>
                <a:gd name="connsiteY1-4868" fmla="*/ 3587750 h 3588041"/>
                <a:gd name="connsiteX2-4869" fmla="*/ 394393 w 1432618"/>
                <a:gd name="connsiteY2-4870" fmla="*/ 3076575 h 3588041"/>
                <a:gd name="connsiteX3-4871" fmla="*/ 746818 w 1432618"/>
                <a:gd name="connsiteY3-4872" fmla="*/ 2381250 h 3588041"/>
                <a:gd name="connsiteX4-4873" fmla="*/ 560128 w 1432618"/>
                <a:gd name="connsiteY4-4874" fmla="*/ 1922145 h 3588041"/>
                <a:gd name="connsiteX5-4875" fmla="*/ 58 w 1432618"/>
                <a:gd name="connsiteY5-4876" fmla="*/ 1870710 h 3588041"/>
                <a:gd name="connsiteX6-4877" fmla="*/ 394393 w 1432618"/>
                <a:gd name="connsiteY6-4878" fmla="*/ 1743075 h 3588041"/>
                <a:gd name="connsiteX7-4879" fmla="*/ 642043 w 1432618"/>
                <a:gd name="connsiteY7-4880" fmla="*/ 1876425 h 3588041"/>
                <a:gd name="connsiteX8-4881" fmla="*/ 689668 w 1432618"/>
                <a:gd name="connsiteY8-4882" fmla="*/ 1647825 h 3588041"/>
                <a:gd name="connsiteX9-4883" fmla="*/ 823018 w 1432618"/>
                <a:gd name="connsiteY9-4884" fmla="*/ 1333500 h 3588041"/>
                <a:gd name="connsiteX10-4885" fmla="*/ 765868 w 1432618"/>
                <a:gd name="connsiteY10-4886" fmla="*/ 809625 h 3588041"/>
                <a:gd name="connsiteX11-4887" fmla="*/ 388043 w 1432618"/>
                <a:gd name="connsiteY11-4888" fmla="*/ 695325 h 3588041"/>
                <a:gd name="connsiteX12-4889" fmla="*/ 781744 w 1432618"/>
                <a:gd name="connsiteY12-4890" fmla="*/ 724693 h 3588041"/>
                <a:gd name="connsiteX13-4891" fmla="*/ 799206 w 1432618"/>
                <a:gd name="connsiteY13-4892" fmla="*/ 441325 h 3588041"/>
                <a:gd name="connsiteX14-4893" fmla="*/ 886518 w 1432618"/>
                <a:gd name="connsiteY14-4894" fmla="*/ 0 h 3588041"/>
                <a:gd name="connsiteX15-4895" fmla="*/ 857943 w 1432618"/>
                <a:gd name="connsiteY15-4896" fmla="*/ 679450 h 3588041"/>
                <a:gd name="connsiteX16-4897" fmla="*/ 921443 w 1432618"/>
                <a:gd name="connsiteY16-4898" fmla="*/ 1047750 h 3588041"/>
                <a:gd name="connsiteX17-4899" fmla="*/ 930968 w 1432618"/>
                <a:gd name="connsiteY17-4900" fmla="*/ 1295400 h 3588041"/>
                <a:gd name="connsiteX18-4901" fmla="*/ 1086543 w 1432618"/>
                <a:gd name="connsiteY18-4902" fmla="*/ 1187450 h 3588041"/>
                <a:gd name="connsiteX19-4903" fmla="*/ 1375468 w 1432618"/>
                <a:gd name="connsiteY19-4904" fmla="*/ 1171575 h 3588041"/>
                <a:gd name="connsiteX20-4905" fmla="*/ 1108768 w 1432618"/>
                <a:gd name="connsiteY20-4906" fmla="*/ 1254125 h 3588041"/>
                <a:gd name="connsiteX21-4907" fmla="*/ 889693 w 1432618"/>
                <a:gd name="connsiteY21-4908" fmla="*/ 1527175 h 3588041"/>
                <a:gd name="connsiteX22-4909" fmla="*/ 835718 w 1432618"/>
                <a:gd name="connsiteY22-4910" fmla="*/ 1895475 h 3588041"/>
                <a:gd name="connsiteX23-4911" fmla="*/ 1003993 w 1432618"/>
                <a:gd name="connsiteY23-4912" fmla="*/ 2308225 h 3588041"/>
                <a:gd name="connsiteX24-4913" fmla="*/ 896043 w 1432618"/>
                <a:gd name="connsiteY24-4914" fmla="*/ 2578100 h 3588041"/>
                <a:gd name="connsiteX25-4915" fmla="*/ 1213543 w 1432618"/>
                <a:gd name="connsiteY25-4916" fmla="*/ 2533650 h 3588041"/>
                <a:gd name="connsiteX26-4917" fmla="*/ 1432618 w 1432618"/>
                <a:gd name="connsiteY26-4918" fmla="*/ 2626519 h 3588041"/>
                <a:gd name="connsiteX27-4919" fmla="*/ 1188143 w 1432618"/>
                <a:gd name="connsiteY27-4920" fmla="*/ 2590800 h 3588041"/>
                <a:gd name="connsiteX28-4921" fmla="*/ 832543 w 1432618"/>
                <a:gd name="connsiteY28-4922" fmla="*/ 2733675 h 3588041"/>
                <a:gd name="connsiteX29-4923" fmla="*/ 689668 w 1432618"/>
                <a:gd name="connsiteY29-4924" fmla="*/ 3086100 h 3588041"/>
                <a:gd name="connsiteX30-4925" fmla="*/ 918268 w 1432618"/>
                <a:gd name="connsiteY30-4926" fmla="*/ 3419475 h 3588041"/>
                <a:gd name="connsiteX31-4927" fmla="*/ 1016693 w 1432618"/>
                <a:gd name="connsiteY31-4928" fmla="*/ 3581400 h 3588041"/>
                <a:gd name="connsiteX0-4929" fmla="*/ 1016693 w 1432618"/>
                <a:gd name="connsiteY0-4930" fmla="*/ 3581400 h 3588041"/>
                <a:gd name="connsiteX1-4931" fmla="*/ 591243 w 1432618"/>
                <a:gd name="connsiteY1-4932" fmla="*/ 3587750 h 3588041"/>
                <a:gd name="connsiteX2-4933" fmla="*/ 394393 w 1432618"/>
                <a:gd name="connsiteY2-4934" fmla="*/ 3076575 h 3588041"/>
                <a:gd name="connsiteX3-4935" fmla="*/ 746818 w 1432618"/>
                <a:gd name="connsiteY3-4936" fmla="*/ 2381250 h 3588041"/>
                <a:gd name="connsiteX4-4937" fmla="*/ 560128 w 1432618"/>
                <a:gd name="connsiteY4-4938" fmla="*/ 1922145 h 3588041"/>
                <a:gd name="connsiteX5-4939" fmla="*/ 58 w 1432618"/>
                <a:gd name="connsiteY5-4940" fmla="*/ 1870710 h 3588041"/>
                <a:gd name="connsiteX6-4941" fmla="*/ 394393 w 1432618"/>
                <a:gd name="connsiteY6-4942" fmla="*/ 1743075 h 3588041"/>
                <a:gd name="connsiteX7-4943" fmla="*/ 642043 w 1432618"/>
                <a:gd name="connsiteY7-4944" fmla="*/ 1876425 h 3588041"/>
                <a:gd name="connsiteX8-4945" fmla="*/ 689668 w 1432618"/>
                <a:gd name="connsiteY8-4946" fmla="*/ 1647825 h 3588041"/>
                <a:gd name="connsiteX9-4947" fmla="*/ 823018 w 1432618"/>
                <a:gd name="connsiteY9-4948" fmla="*/ 1333500 h 3588041"/>
                <a:gd name="connsiteX10-4949" fmla="*/ 765868 w 1432618"/>
                <a:gd name="connsiteY10-4950" fmla="*/ 809625 h 3588041"/>
                <a:gd name="connsiteX11-4951" fmla="*/ 388043 w 1432618"/>
                <a:gd name="connsiteY11-4952" fmla="*/ 695325 h 3588041"/>
                <a:gd name="connsiteX12-4953" fmla="*/ 781744 w 1432618"/>
                <a:gd name="connsiteY12-4954" fmla="*/ 724693 h 3588041"/>
                <a:gd name="connsiteX13-4955" fmla="*/ 799206 w 1432618"/>
                <a:gd name="connsiteY13-4956" fmla="*/ 441325 h 3588041"/>
                <a:gd name="connsiteX14-4957" fmla="*/ 886518 w 1432618"/>
                <a:gd name="connsiteY14-4958" fmla="*/ 0 h 3588041"/>
                <a:gd name="connsiteX15-4959" fmla="*/ 857943 w 1432618"/>
                <a:gd name="connsiteY15-4960" fmla="*/ 679450 h 3588041"/>
                <a:gd name="connsiteX16-4961" fmla="*/ 921443 w 1432618"/>
                <a:gd name="connsiteY16-4962" fmla="*/ 1047750 h 3588041"/>
                <a:gd name="connsiteX17-4963" fmla="*/ 930968 w 1432618"/>
                <a:gd name="connsiteY17-4964" fmla="*/ 1295400 h 3588041"/>
                <a:gd name="connsiteX18-4965" fmla="*/ 1086543 w 1432618"/>
                <a:gd name="connsiteY18-4966" fmla="*/ 1187450 h 3588041"/>
                <a:gd name="connsiteX19-4967" fmla="*/ 1375468 w 1432618"/>
                <a:gd name="connsiteY19-4968" fmla="*/ 1171575 h 3588041"/>
                <a:gd name="connsiteX20-4969" fmla="*/ 1108768 w 1432618"/>
                <a:gd name="connsiteY20-4970" fmla="*/ 1254125 h 3588041"/>
                <a:gd name="connsiteX21-4971" fmla="*/ 889693 w 1432618"/>
                <a:gd name="connsiteY21-4972" fmla="*/ 1527175 h 3588041"/>
                <a:gd name="connsiteX22-4973" fmla="*/ 835718 w 1432618"/>
                <a:gd name="connsiteY22-4974" fmla="*/ 1895475 h 3588041"/>
                <a:gd name="connsiteX23-4975" fmla="*/ 1003993 w 1432618"/>
                <a:gd name="connsiteY23-4976" fmla="*/ 2308225 h 3588041"/>
                <a:gd name="connsiteX24-4977" fmla="*/ 896043 w 1432618"/>
                <a:gd name="connsiteY24-4978" fmla="*/ 2578100 h 3588041"/>
                <a:gd name="connsiteX25-4979" fmla="*/ 1213543 w 1432618"/>
                <a:gd name="connsiteY25-4980" fmla="*/ 2533650 h 3588041"/>
                <a:gd name="connsiteX26-4981" fmla="*/ 1432618 w 1432618"/>
                <a:gd name="connsiteY26-4982" fmla="*/ 2626519 h 3588041"/>
                <a:gd name="connsiteX27-4983" fmla="*/ 1188143 w 1432618"/>
                <a:gd name="connsiteY27-4984" fmla="*/ 2590800 h 3588041"/>
                <a:gd name="connsiteX28-4985" fmla="*/ 832543 w 1432618"/>
                <a:gd name="connsiteY28-4986" fmla="*/ 2733675 h 3588041"/>
                <a:gd name="connsiteX29-4987" fmla="*/ 689668 w 1432618"/>
                <a:gd name="connsiteY29-4988" fmla="*/ 3086100 h 3588041"/>
                <a:gd name="connsiteX30-4989" fmla="*/ 918268 w 1432618"/>
                <a:gd name="connsiteY30-4990" fmla="*/ 3419475 h 3588041"/>
                <a:gd name="connsiteX31-4991" fmla="*/ 1016693 w 1432618"/>
                <a:gd name="connsiteY31-4992" fmla="*/ 3581400 h 3588041"/>
                <a:gd name="connsiteX0-4993" fmla="*/ 1016693 w 1432618"/>
                <a:gd name="connsiteY0-4994" fmla="*/ 3581400 h 3588041"/>
                <a:gd name="connsiteX1-4995" fmla="*/ 591243 w 1432618"/>
                <a:gd name="connsiteY1-4996" fmla="*/ 3587750 h 3588041"/>
                <a:gd name="connsiteX2-4997" fmla="*/ 394393 w 1432618"/>
                <a:gd name="connsiteY2-4998" fmla="*/ 3076575 h 3588041"/>
                <a:gd name="connsiteX3-4999" fmla="*/ 746818 w 1432618"/>
                <a:gd name="connsiteY3-5000" fmla="*/ 2381250 h 3588041"/>
                <a:gd name="connsiteX4-5001" fmla="*/ 560128 w 1432618"/>
                <a:gd name="connsiteY4-5002" fmla="*/ 1922145 h 3588041"/>
                <a:gd name="connsiteX5-5003" fmla="*/ 58 w 1432618"/>
                <a:gd name="connsiteY5-5004" fmla="*/ 1870710 h 3588041"/>
                <a:gd name="connsiteX6-5005" fmla="*/ 394393 w 1432618"/>
                <a:gd name="connsiteY6-5006" fmla="*/ 1743075 h 3588041"/>
                <a:gd name="connsiteX7-5007" fmla="*/ 642043 w 1432618"/>
                <a:gd name="connsiteY7-5008" fmla="*/ 1876425 h 3588041"/>
                <a:gd name="connsiteX8-5009" fmla="*/ 689668 w 1432618"/>
                <a:gd name="connsiteY8-5010" fmla="*/ 1647825 h 3588041"/>
                <a:gd name="connsiteX9-5011" fmla="*/ 823018 w 1432618"/>
                <a:gd name="connsiteY9-5012" fmla="*/ 1333500 h 3588041"/>
                <a:gd name="connsiteX10-5013" fmla="*/ 765868 w 1432618"/>
                <a:gd name="connsiteY10-5014" fmla="*/ 809625 h 3588041"/>
                <a:gd name="connsiteX11-5015" fmla="*/ 388043 w 1432618"/>
                <a:gd name="connsiteY11-5016" fmla="*/ 695325 h 3588041"/>
                <a:gd name="connsiteX12-5017" fmla="*/ 781744 w 1432618"/>
                <a:gd name="connsiteY12-5018" fmla="*/ 724693 h 3588041"/>
                <a:gd name="connsiteX13-5019" fmla="*/ 799206 w 1432618"/>
                <a:gd name="connsiteY13-5020" fmla="*/ 441325 h 3588041"/>
                <a:gd name="connsiteX14-5021" fmla="*/ 886518 w 1432618"/>
                <a:gd name="connsiteY14-5022" fmla="*/ 0 h 3588041"/>
                <a:gd name="connsiteX15-5023" fmla="*/ 857943 w 1432618"/>
                <a:gd name="connsiteY15-5024" fmla="*/ 679450 h 3588041"/>
                <a:gd name="connsiteX16-5025" fmla="*/ 921443 w 1432618"/>
                <a:gd name="connsiteY16-5026" fmla="*/ 1047750 h 3588041"/>
                <a:gd name="connsiteX17-5027" fmla="*/ 930968 w 1432618"/>
                <a:gd name="connsiteY17-5028" fmla="*/ 1295400 h 3588041"/>
                <a:gd name="connsiteX18-5029" fmla="*/ 1086543 w 1432618"/>
                <a:gd name="connsiteY18-5030" fmla="*/ 1187450 h 3588041"/>
                <a:gd name="connsiteX19-5031" fmla="*/ 1375468 w 1432618"/>
                <a:gd name="connsiteY19-5032" fmla="*/ 1171575 h 3588041"/>
                <a:gd name="connsiteX20-5033" fmla="*/ 1108768 w 1432618"/>
                <a:gd name="connsiteY20-5034" fmla="*/ 1254125 h 3588041"/>
                <a:gd name="connsiteX21-5035" fmla="*/ 889693 w 1432618"/>
                <a:gd name="connsiteY21-5036" fmla="*/ 1527175 h 3588041"/>
                <a:gd name="connsiteX22-5037" fmla="*/ 835718 w 1432618"/>
                <a:gd name="connsiteY22-5038" fmla="*/ 1895475 h 3588041"/>
                <a:gd name="connsiteX23-5039" fmla="*/ 1003993 w 1432618"/>
                <a:gd name="connsiteY23-5040" fmla="*/ 2308225 h 3588041"/>
                <a:gd name="connsiteX24-5041" fmla="*/ 896043 w 1432618"/>
                <a:gd name="connsiteY24-5042" fmla="*/ 2578100 h 3588041"/>
                <a:gd name="connsiteX25-5043" fmla="*/ 1213543 w 1432618"/>
                <a:gd name="connsiteY25-5044" fmla="*/ 2533650 h 3588041"/>
                <a:gd name="connsiteX26-5045" fmla="*/ 1432618 w 1432618"/>
                <a:gd name="connsiteY26-5046" fmla="*/ 2626519 h 3588041"/>
                <a:gd name="connsiteX27-5047" fmla="*/ 1188143 w 1432618"/>
                <a:gd name="connsiteY27-5048" fmla="*/ 2590800 h 3588041"/>
                <a:gd name="connsiteX28-5049" fmla="*/ 832543 w 1432618"/>
                <a:gd name="connsiteY28-5050" fmla="*/ 2733675 h 3588041"/>
                <a:gd name="connsiteX29-5051" fmla="*/ 689668 w 1432618"/>
                <a:gd name="connsiteY29-5052" fmla="*/ 3086100 h 3588041"/>
                <a:gd name="connsiteX30-5053" fmla="*/ 918268 w 1432618"/>
                <a:gd name="connsiteY30-5054" fmla="*/ 3419475 h 3588041"/>
                <a:gd name="connsiteX31-5055" fmla="*/ 1016693 w 1432618"/>
                <a:gd name="connsiteY31-5056" fmla="*/ 3581400 h 3588041"/>
                <a:gd name="connsiteX0-5057" fmla="*/ 1016693 w 1432618"/>
                <a:gd name="connsiteY0-5058" fmla="*/ 3581400 h 3588041"/>
                <a:gd name="connsiteX1-5059" fmla="*/ 591243 w 1432618"/>
                <a:gd name="connsiteY1-5060" fmla="*/ 3587750 h 3588041"/>
                <a:gd name="connsiteX2-5061" fmla="*/ 394393 w 1432618"/>
                <a:gd name="connsiteY2-5062" fmla="*/ 3076575 h 3588041"/>
                <a:gd name="connsiteX3-5063" fmla="*/ 746818 w 1432618"/>
                <a:gd name="connsiteY3-5064" fmla="*/ 2381250 h 3588041"/>
                <a:gd name="connsiteX4-5065" fmla="*/ 560128 w 1432618"/>
                <a:gd name="connsiteY4-5066" fmla="*/ 1922145 h 3588041"/>
                <a:gd name="connsiteX5-5067" fmla="*/ 58 w 1432618"/>
                <a:gd name="connsiteY5-5068" fmla="*/ 1870710 h 3588041"/>
                <a:gd name="connsiteX6-5069" fmla="*/ 394393 w 1432618"/>
                <a:gd name="connsiteY6-5070" fmla="*/ 1743075 h 3588041"/>
                <a:gd name="connsiteX7-5071" fmla="*/ 642043 w 1432618"/>
                <a:gd name="connsiteY7-5072" fmla="*/ 1876425 h 3588041"/>
                <a:gd name="connsiteX8-5073" fmla="*/ 689668 w 1432618"/>
                <a:gd name="connsiteY8-5074" fmla="*/ 1647825 h 3588041"/>
                <a:gd name="connsiteX9-5075" fmla="*/ 823018 w 1432618"/>
                <a:gd name="connsiteY9-5076" fmla="*/ 1333500 h 3588041"/>
                <a:gd name="connsiteX10-5077" fmla="*/ 763487 w 1432618"/>
                <a:gd name="connsiteY10-5078" fmla="*/ 823913 h 3588041"/>
                <a:gd name="connsiteX11-5079" fmla="*/ 388043 w 1432618"/>
                <a:gd name="connsiteY11-5080" fmla="*/ 695325 h 3588041"/>
                <a:gd name="connsiteX12-5081" fmla="*/ 781744 w 1432618"/>
                <a:gd name="connsiteY12-5082" fmla="*/ 724693 h 3588041"/>
                <a:gd name="connsiteX13-5083" fmla="*/ 799206 w 1432618"/>
                <a:gd name="connsiteY13-5084" fmla="*/ 441325 h 3588041"/>
                <a:gd name="connsiteX14-5085" fmla="*/ 886518 w 1432618"/>
                <a:gd name="connsiteY14-5086" fmla="*/ 0 h 3588041"/>
                <a:gd name="connsiteX15-5087" fmla="*/ 857943 w 1432618"/>
                <a:gd name="connsiteY15-5088" fmla="*/ 679450 h 3588041"/>
                <a:gd name="connsiteX16-5089" fmla="*/ 921443 w 1432618"/>
                <a:gd name="connsiteY16-5090" fmla="*/ 1047750 h 3588041"/>
                <a:gd name="connsiteX17-5091" fmla="*/ 930968 w 1432618"/>
                <a:gd name="connsiteY17-5092" fmla="*/ 1295400 h 3588041"/>
                <a:gd name="connsiteX18-5093" fmla="*/ 1086543 w 1432618"/>
                <a:gd name="connsiteY18-5094" fmla="*/ 1187450 h 3588041"/>
                <a:gd name="connsiteX19-5095" fmla="*/ 1375468 w 1432618"/>
                <a:gd name="connsiteY19-5096" fmla="*/ 1171575 h 3588041"/>
                <a:gd name="connsiteX20-5097" fmla="*/ 1108768 w 1432618"/>
                <a:gd name="connsiteY20-5098" fmla="*/ 1254125 h 3588041"/>
                <a:gd name="connsiteX21-5099" fmla="*/ 889693 w 1432618"/>
                <a:gd name="connsiteY21-5100" fmla="*/ 1527175 h 3588041"/>
                <a:gd name="connsiteX22-5101" fmla="*/ 835718 w 1432618"/>
                <a:gd name="connsiteY22-5102" fmla="*/ 1895475 h 3588041"/>
                <a:gd name="connsiteX23-5103" fmla="*/ 1003993 w 1432618"/>
                <a:gd name="connsiteY23-5104" fmla="*/ 2308225 h 3588041"/>
                <a:gd name="connsiteX24-5105" fmla="*/ 896043 w 1432618"/>
                <a:gd name="connsiteY24-5106" fmla="*/ 2578100 h 3588041"/>
                <a:gd name="connsiteX25-5107" fmla="*/ 1213543 w 1432618"/>
                <a:gd name="connsiteY25-5108" fmla="*/ 2533650 h 3588041"/>
                <a:gd name="connsiteX26-5109" fmla="*/ 1432618 w 1432618"/>
                <a:gd name="connsiteY26-5110" fmla="*/ 2626519 h 3588041"/>
                <a:gd name="connsiteX27-5111" fmla="*/ 1188143 w 1432618"/>
                <a:gd name="connsiteY27-5112" fmla="*/ 2590800 h 3588041"/>
                <a:gd name="connsiteX28-5113" fmla="*/ 832543 w 1432618"/>
                <a:gd name="connsiteY28-5114" fmla="*/ 2733675 h 3588041"/>
                <a:gd name="connsiteX29-5115" fmla="*/ 689668 w 1432618"/>
                <a:gd name="connsiteY29-5116" fmla="*/ 3086100 h 3588041"/>
                <a:gd name="connsiteX30-5117" fmla="*/ 918268 w 1432618"/>
                <a:gd name="connsiteY30-5118" fmla="*/ 3419475 h 3588041"/>
                <a:gd name="connsiteX31-5119" fmla="*/ 1016693 w 1432618"/>
                <a:gd name="connsiteY31-5120" fmla="*/ 3581400 h 3588041"/>
                <a:gd name="connsiteX0-5121" fmla="*/ 1016693 w 1432618"/>
                <a:gd name="connsiteY0-5122" fmla="*/ 3581400 h 3588041"/>
                <a:gd name="connsiteX1-5123" fmla="*/ 591243 w 1432618"/>
                <a:gd name="connsiteY1-5124" fmla="*/ 3587750 h 3588041"/>
                <a:gd name="connsiteX2-5125" fmla="*/ 394393 w 1432618"/>
                <a:gd name="connsiteY2-5126" fmla="*/ 3076575 h 3588041"/>
                <a:gd name="connsiteX3-5127" fmla="*/ 746818 w 1432618"/>
                <a:gd name="connsiteY3-5128" fmla="*/ 2381250 h 3588041"/>
                <a:gd name="connsiteX4-5129" fmla="*/ 560128 w 1432618"/>
                <a:gd name="connsiteY4-5130" fmla="*/ 1922145 h 3588041"/>
                <a:gd name="connsiteX5-5131" fmla="*/ 58 w 1432618"/>
                <a:gd name="connsiteY5-5132" fmla="*/ 1870710 h 3588041"/>
                <a:gd name="connsiteX6-5133" fmla="*/ 394393 w 1432618"/>
                <a:gd name="connsiteY6-5134" fmla="*/ 1743075 h 3588041"/>
                <a:gd name="connsiteX7-5135" fmla="*/ 642043 w 1432618"/>
                <a:gd name="connsiteY7-5136" fmla="*/ 1876425 h 3588041"/>
                <a:gd name="connsiteX8-5137" fmla="*/ 689668 w 1432618"/>
                <a:gd name="connsiteY8-5138" fmla="*/ 1647825 h 3588041"/>
                <a:gd name="connsiteX9-5139" fmla="*/ 823018 w 1432618"/>
                <a:gd name="connsiteY9-5140" fmla="*/ 1333500 h 3588041"/>
                <a:gd name="connsiteX10-5141" fmla="*/ 763487 w 1432618"/>
                <a:gd name="connsiteY10-5142" fmla="*/ 823913 h 3588041"/>
                <a:gd name="connsiteX11-5143" fmla="*/ 388043 w 1432618"/>
                <a:gd name="connsiteY11-5144" fmla="*/ 695325 h 3588041"/>
                <a:gd name="connsiteX12-5145" fmla="*/ 781744 w 1432618"/>
                <a:gd name="connsiteY12-5146" fmla="*/ 724693 h 3588041"/>
                <a:gd name="connsiteX13-5147" fmla="*/ 799206 w 1432618"/>
                <a:gd name="connsiteY13-5148" fmla="*/ 441325 h 3588041"/>
                <a:gd name="connsiteX14-5149" fmla="*/ 886518 w 1432618"/>
                <a:gd name="connsiteY14-5150" fmla="*/ 0 h 3588041"/>
                <a:gd name="connsiteX15-5151" fmla="*/ 857943 w 1432618"/>
                <a:gd name="connsiteY15-5152" fmla="*/ 679450 h 3588041"/>
                <a:gd name="connsiteX16-5153" fmla="*/ 921443 w 1432618"/>
                <a:gd name="connsiteY16-5154" fmla="*/ 1047750 h 3588041"/>
                <a:gd name="connsiteX17-5155" fmla="*/ 930968 w 1432618"/>
                <a:gd name="connsiteY17-5156" fmla="*/ 1295400 h 3588041"/>
                <a:gd name="connsiteX18-5157" fmla="*/ 1086543 w 1432618"/>
                <a:gd name="connsiteY18-5158" fmla="*/ 1187450 h 3588041"/>
                <a:gd name="connsiteX19-5159" fmla="*/ 1375468 w 1432618"/>
                <a:gd name="connsiteY19-5160" fmla="*/ 1171575 h 3588041"/>
                <a:gd name="connsiteX20-5161" fmla="*/ 1108768 w 1432618"/>
                <a:gd name="connsiteY20-5162" fmla="*/ 1254125 h 3588041"/>
                <a:gd name="connsiteX21-5163" fmla="*/ 889693 w 1432618"/>
                <a:gd name="connsiteY21-5164" fmla="*/ 1527175 h 3588041"/>
                <a:gd name="connsiteX22-5165" fmla="*/ 835718 w 1432618"/>
                <a:gd name="connsiteY22-5166" fmla="*/ 1895475 h 3588041"/>
                <a:gd name="connsiteX23-5167" fmla="*/ 1003993 w 1432618"/>
                <a:gd name="connsiteY23-5168" fmla="*/ 2308225 h 3588041"/>
                <a:gd name="connsiteX24-5169" fmla="*/ 896043 w 1432618"/>
                <a:gd name="connsiteY24-5170" fmla="*/ 2578100 h 3588041"/>
                <a:gd name="connsiteX25-5171" fmla="*/ 1213543 w 1432618"/>
                <a:gd name="connsiteY25-5172" fmla="*/ 2533650 h 3588041"/>
                <a:gd name="connsiteX26-5173" fmla="*/ 1432618 w 1432618"/>
                <a:gd name="connsiteY26-5174" fmla="*/ 2626519 h 3588041"/>
                <a:gd name="connsiteX27-5175" fmla="*/ 1188143 w 1432618"/>
                <a:gd name="connsiteY27-5176" fmla="*/ 2590800 h 3588041"/>
                <a:gd name="connsiteX28-5177" fmla="*/ 832543 w 1432618"/>
                <a:gd name="connsiteY28-5178" fmla="*/ 2733675 h 3588041"/>
                <a:gd name="connsiteX29-5179" fmla="*/ 689668 w 1432618"/>
                <a:gd name="connsiteY29-5180" fmla="*/ 3086100 h 3588041"/>
                <a:gd name="connsiteX30-5181" fmla="*/ 918268 w 1432618"/>
                <a:gd name="connsiteY30-5182" fmla="*/ 3419475 h 3588041"/>
                <a:gd name="connsiteX31-5183" fmla="*/ 1016693 w 1432618"/>
                <a:gd name="connsiteY31-5184" fmla="*/ 3581400 h 3588041"/>
                <a:gd name="connsiteX0-5185" fmla="*/ 1016693 w 1432618"/>
                <a:gd name="connsiteY0-5186" fmla="*/ 3581400 h 3588041"/>
                <a:gd name="connsiteX1-5187" fmla="*/ 591243 w 1432618"/>
                <a:gd name="connsiteY1-5188" fmla="*/ 3587750 h 3588041"/>
                <a:gd name="connsiteX2-5189" fmla="*/ 394393 w 1432618"/>
                <a:gd name="connsiteY2-5190" fmla="*/ 3076575 h 3588041"/>
                <a:gd name="connsiteX3-5191" fmla="*/ 746818 w 1432618"/>
                <a:gd name="connsiteY3-5192" fmla="*/ 2381250 h 3588041"/>
                <a:gd name="connsiteX4-5193" fmla="*/ 560128 w 1432618"/>
                <a:gd name="connsiteY4-5194" fmla="*/ 1922145 h 3588041"/>
                <a:gd name="connsiteX5-5195" fmla="*/ 58 w 1432618"/>
                <a:gd name="connsiteY5-5196" fmla="*/ 1870710 h 3588041"/>
                <a:gd name="connsiteX6-5197" fmla="*/ 394393 w 1432618"/>
                <a:gd name="connsiteY6-5198" fmla="*/ 1743075 h 3588041"/>
                <a:gd name="connsiteX7-5199" fmla="*/ 642043 w 1432618"/>
                <a:gd name="connsiteY7-5200" fmla="*/ 1876425 h 3588041"/>
                <a:gd name="connsiteX8-5201" fmla="*/ 689668 w 1432618"/>
                <a:gd name="connsiteY8-5202" fmla="*/ 1647825 h 3588041"/>
                <a:gd name="connsiteX9-5203" fmla="*/ 823018 w 1432618"/>
                <a:gd name="connsiteY9-5204" fmla="*/ 1333500 h 3588041"/>
                <a:gd name="connsiteX10-5205" fmla="*/ 763487 w 1432618"/>
                <a:gd name="connsiteY10-5206" fmla="*/ 823913 h 3588041"/>
                <a:gd name="connsiteX11-5207" fmla="*/ 388043 w 1432618"/>
                <a:gd name="connsiteY11-5208" fmla="*/ 695325 h 3588041"/>
                <a:gd name="connsiteX12-5209" fmla="*/ 781744 w 1432618"/>
                <a:gd name="connsiteY12-5210" fmla="*/ 724693 h 3588041"/>
                <a:gd name="connsiteX13-5211" fmla="*/ 799206 w 1432618"/>
                <a:gd name="connsiteY13-5212" fmla="*/ 441325 h 3588041"/>
                <a:gd name="connsiteX14-5213" fmla="*/ 886518 w 1432618"/>
                <a:gd name="connsiteY14-5214" fmla="*/ 0 h 3588041"/>
                <a:gd name="connsiteX15-5215" fmla="*/ 857943 w 1432618"/>
                <a:gd name="connsiteY15-5216" fmla="*/ 679450 h 3588041"/>
                <a:gd name="connsiteX16-5217" fmla="*/ 921443 w 1432618"/>
                <a:gd name="connsiteY16-5218" fmla="*/ 1047750 h 3588041"/>
                <a:gd name="connsiteX17-5219" fmla="*/ 930968 w 1432618"/>
                <a:gd name="connsiteY17-5220" fmla="*/ 1295400 h 3588041"/>
                <a:gd name="connsiteX18-5221" fmla="*/ 1099243 w 1432618"/>
                <a:gd name="connsiteY18-5222" fmla="*/ 1190625 h 3588041"/>
                <a:gd name="connsiteX19-5223" fmla="*/ 1375468 w 1432618"/>
                <a:gd name="connsiteY19-5224" fmla="*/ 1171575 h 3588041"/>
                <a:gd name="connsiteX20-5225" fmla="*/ 1108768 w 1432618"/>
                <a:gd name="connsiteY20-5226" fmla="*/ 1254125 h 3588041"/>
                <a:gd name="connsiteX21-5227" fmla="*/ 889693 w 1432618"/>
                <a:gd name="connsiteY21-5228" fmla="*/ 1527175 h 3588041"/>
                <a:gd name="connsiteX22-5229" fmla="*/ 835718 w 1432618"/>
                <a:gd name="connsiteY22-5230" fmla="*/ 1895475 h 3588041"/>
                <a:gd name="connsiteX23-5231" fmla="*/ 1003993 w 1432618"/>
                <a:gd name="connsiteY23-5232" fmla="*/ 2308225 h 3588041"/>
                <a:gd name="connsiteX24-5233" fmla="*/ 896043 w 1432618"/>
                <a:gd name="connsiteY24-5234" fmla="*/ 2578100 h 3588041"/>
                <a:gd name="connsiteX25-5235" fmla="*/ 1213543 w 1432618"/>
                <a:gd name="connsiteY25-5236" fmla="*/ 2533650 h 3588041"/>
                <a:gd name="connsiteX26-5237" fmla="*/ 1432618 w 1432618"/>
                <a:gd name="connsiteY26-5238" fmla="*/ 2626519 h 3588041"/>
                <a:gd name="connsiteX27-5239" fmla="*/ 1188143 w 1432618"/>
                <a:gd name="connsiteY27-5240" fmla="*/ 2590800 h 3588041"/>
                <a:gd name="connsiteX28-5241" fmla="*/ 832543 w 1432618"/>
                <a:gd name="connsiteY28-5242" fmla="*/ 2733675 h 3588041"/>
                <a:gd name="connsiteX29-5243" fmla="*/ 689668 w 1432618"/>
                <a:gd name="connsiteY29-5244" fmla="*/ 3086100 h 3588041"/>
                <a:gd name="connsiteX30-5245" fmla="*/ 918268 w 1432618"/>
                <a:gd name="connsiteY30-5246" fmla="*/ 3419475 h 3588041"/>
                <a:gd name="connsiteX31-5247" fmla="*/ 1016693 w 1432618"/>
                <a:gd name="connsiteY31-5248" fmla="*/ 3581400 h 3588041"/>
                <a:gd name="connsiteX0-5249" fmla="*/ 1016693 w 1432618"/>
                <a:gd name="connsiteY0-5250" fmla="*/ 3581400 h 3588041"/>
                <a:gd name="connsiteX1-5251" fmla="*/ 591243 w 1432618"/>
                <a:gd name="connsiteY1-5252" fmla="*/ 3587750 h 3588041"/>
                <a:gd name="connsiteX2-5253" fmla="*/ 394393 w 1432618"/>
                <a:gd name="connsiteY2-5254" fmla="*/ 3076575 h 3588041"/>
                <a:gd name="connsiteX3-5255" fmla="*/ 746818 w 1432618"/>
                <a:gd name="connsiteY3-5256" fmla="*/ 2381250 h 3588041"/>
                <a:gd name="connsiteX4-5257" fmla="*/ 560128 w 1432618"/>
                <a:gd name="connsiteY4-5258" fmla="*/ 1922145 h 3588041"/>
                <a:gd name="connsiteX5-5259" fmla="*/ 58 w 1432618"/>
                <a:gd name="connsiteY5-5260" fmla="*/ 1870710 h 3588041"/>
                <a:gd name="connsiteX6-5261" fmla="*/ 394393 w 1432618"/>
                <a:gd name="connsiteY6-5262" fmla="*/ 1743075 h 3588041"/>
                <a:gd name="connsiteX7-5263" fmla="*/ 642043 w 1432618"/>
                <a:gd name="connsiteY7-5264" fmla="*/ 1876425 h 3588041"/>
                <a:gd name="connsiteX8-5265" fmla="*/ 689668 w 1432618"/>
                <a:gd name="connsiteY8-5266" fmla="*/ 1647825 h 3588041"/>
                <a:gd name="connsiteX9-5267" fmla="*/ 823018 w 1432618"/>
                <a:gd name="connsiteY9-5268" fmla="*/ 1333500 h 3588041"/>
                <a:gd name="connsiteX10-5269" fmla="*/ 763487 w 1432618"/>
                <a:gd name="connsiteY10-5270" fmla="*/ 823913 h 3588041"/>
                <a:gd name="connsiteX11-5271" fmla="*/ 388043 w 1432618"/>
                <a:gd name="connsiteY11-5272" fmla="*/ 695325 h 3588041"/>
                <a:gd name="connsiteX12-5273" fmla="*/ 781744 w 1432618"/>
                <a:gd name="connsiteY12-5274" fmla="*/ 724693 h 3588041"/>
                <a:gd name="connsiteX13-5275" fmla="*/ 799206 w 1432618"/>
                <a:gd name="connsiteY13-5276" fmla="*/ 441325 h 3588041"/>
                <a:gd name="connsiteX14-5277" fmla="*/ 886518 w 1432618"/>
                <a:gd name="connsiteY14-5278" fmla="*/ 0 h 3588041"/>
                <a:gd name="connsiteX15-5279" fmla="*/ 857943 w 1432618"/>
                <a:gd name="connsiteY15-5280" fmla="*/ 679450 h 3588041"/>
                <a:gd name="connsiteX16-5281" fmla="*/ 921443 w 1432618"/>
                <a:gd name="connsiteY16-5282" fmla="*/ 1047750 h 3588041"/>
                <a:gd name="connsiteX17-5283" fmla="*/ 930968 w 1432618"/>
                <a:gd name="connsiteY17-5284" fmla="*/ 1295400 h 3588041"/>
                <a:gd name="connsiteX18-5285" fmla="*/ 1099243 w 1432618"/>
                <a:gd name="connsiteY18-5286" fmla="*/ 1190625 h 3588041"/>
                <a:gd name="connsiteX19-5287" fmla="*/ 1375468 w 1432618"/>
                <a:gd name="connsiteY19-5288" fmla="*/ 1171575 h 3588041"/>
                <a:gd name="connsiteX20-5289" fmla="*/ 1108768 w 1432618"/>
                <a:gd name="connsiteY20-5290" fmla="*/ 1254125 h 3588041"/>
                <a:gd name="connsiteX21-5291" fmla="*/ 889693 w 1432618"/>
                <a:gd name="connsiteY21-5292" fmla="*/ 1527175 h 3588041"/>
                <a:gd name="connsiteX22-5293" fmla="*/ 835718 w 1432618"/>
                <a:gd name="connsiteY22-5294" fmla="*/ 1895475 h 3588041"/>
                <a:gd name="connsiteX23-5295" fmla="*/ 1003993 w 1432618"/>
                <a:gd name="connsiteY23-5296" fmla="*/ 2308225 h 3588041"/>
                <a:gd name="connsiteX24-5297" fmla="*/ 896043 w 1432618"/>
                <a:gd name="connsiteY24-5298" fmla="*/ 2578100 h 3588041"/>
                <a:gd name="connsiteX25-5299" fmla="*/ 1213543 w 1432618"/>
                <a:gd name="connsiteY25-5300" fmla="*/ 2533650 h 3588041"/>
                <a:gd name="connsiteX26-5301" fmla="*/ 1432618 w 1432618"/>
                <a:gd name="connsiteY26-5302" fmla="*/ 2626519 h 3588041"/>
                <a:gd name="connsiteX27-5303" fmla="*/ 1188143 w 1432618"/>
                <a:gd name="connsiteY27-5304" fmla="*/ 2590800 h 3588041"/>
                <a:gd name="connsiteX28-5305" fmla="*/ 832543 w 1432618"/>
                <a:gd name="connsiteY28-5306" fmla="*/ 2733675 h 3588041"/>
                <a:gd name="connsiteX29-5307" fmla="*/ 689668 w 1432618"/>
                <a:gd name="connsiteY29-5308" fmla="*/ 3086100 h 3588041"/>
                <a:gd name="connsiteX30-5309" fmla="*/ 918268 w 1432618"/>
                <a:gd name="connsiteY30-5310" fmla="*/ 3419475 h 3588041"/>
                <a:gd name="connsiteX31-5311" fmla="*/ 1016693 w 1432618"/>
                <a:gd name="connsiteY31-5312" fmla="*/ 3581400 h 3588041"/>
                <a:gd name="connsiteX0-5313" fmla="*/ 1016693 w 1432618"/>
                <a:gd name="connsiteY0-5314" fmla="*/ 3581400 h 3588041"/>
                <a:gd name="connsiteX1-5315" fmla="*/ 591243 w 1432618"/>
                <a:gd name="connsiteY1-5316" fmla="*/ 3587750 h 3588041"/>
                <a:gd name="connsiteX2-5317" fmla="*/ 394393 w 1432618"/>
                <a:gd name="connsiteY2-5318" fmla="*/ 3076575 h 3588041"/>
                <a:gd name="connsiteX3-5319" fmla="*/ 746818 w 1432618"/>
                <a:gd name="connsiteY3-5320" fmla="*/ 2381250 h 3588041"/>
                <a:gd name="connsiteX4-5321" fmla="*/ 560128 w 1432618"/>
                <a:gd name="connsiteY4-5322" fmla="*/ 1922145 h 3588041"/>
                <a:gd name="connsiteX5-5323" fmla="*/ 58 w 1432618"/>
                <a:gd name="connsiteY5-5324" fmla="*/ 1870710 h 3588041"/>
                <a:gd name="connsiteX6-5325" fmla="*/ 394393 w 1432618"/>
                <a:gd name="connsiteY6-5326" fmla="*/ 1743075 h 3588041"/>
                <a:gd name="connsiteX7-5327" fmla="*/ 642043 w 1432618"/>
                <a:gd name="connsiteY7-5328" fmla="*/ 1876425 h 3588041"/>
                <a:gd name="connsiteX8-5329" fmla="*/ 689668 w 1432618"/>
                <a:gd name="connsiteY8-5330" fmla="*/ 1647825 h 3588041"/>
                <a:gd name="connsiteX9-5331" fmla="*/ 823018 w 1432618"/>
                <a:gd name="connsiteY9-5332" fmla="*/ 1333500 h 3588041"/>
                <a:gd name="connsiteX10-5333" fmla="*/ 763487 w 1432618"/>
                <a:gd name="connsiteY10-5334" fmla="*/ 823913 h 3588041"/>
                <a:gd name="connsiteX11-5335" fmla="*/ 388043 w 1432618"/>
                <a:gd name="connsiteY11-5336" fmla="*/ 695325 h 3588041"/>
                <a:gd name="connsiteX12-5337" fmla="*/ 781744 w 1432618"/>
                <a:gd name="connsiteY12-5338" fmla="*/ 724693 h 3588041"/>
                <a:gd name="connsiteX13-5339" fmla="*/ 799206 w 1432618"/>
                <a:gd name="connsiteY13-5340" fmla="*/ 441325 h 3588041"/>
                <a:gd name="connsiteX14-5341" fmla="*/ 886518 w 1432618"/>
                <a:gd name="connsiteY14-5342" fmla="*/ 0 h 3588041"/>
                <a:gd name="connsiteX15-5343" fmla="*/ 857943 w 1432618"/>
                <a:gd name="connsiteY15-5344" fmla="*/ 679450 h 3588041"/>
                <a:gd name="connsiteX16-5345" fmla="*/ 921443 w 1432618"/>
                <a:gd name="connsiteY16-5346" fmla="*/ 1047750 h 3588041"/>
                <a:gd name="connsiteX17-5347" fmla="*/ 930968 w 1432618"/>
                <a:gd name="connsiteY17-5348" fmla="*/ 1295400 h 3588041"/>
                <a:gd name="connsiteX18-5349" fmla="*/ 1099243 w 1432618"/>
                <a:gd name="connsiteY18-5350" fmla="*/ 1190625 h 3588041"/>
                <a:gd name="connsiteX19-5351" fmla="*/ 1375468 w 1432618"/>
                <a:gd name="connsiteY19-5352" fmla="*/ 1171575 h 3588041"/>
                <a:gd name="connsiteX20-5353" fmla="*/ 1108768 w 1432618"/>
                <a:gd name="connsiteY20-5354" fmla="*/ 1254125 h 3588041"/>
                <a:gd name="connsiteX21-5355" fmla="*/ 889693 w 1432618"/>
                <a:gd name="connsiteY21-5356" fmla="*/ 1527175 h 3588041"/>
                <a:gd name="connsiteX22-5357" fmla="*/ 835718 w 1432618"/>
                <a:gd name="connsiteY22-5358" fmla="*/ 1895475 h 3588041"/>
                <a:gd name="connsiteX23-5359" fmla="*/ 1003993 w 1432618"/>
                <a:gd name="connsiteY23-5360" fmla="*/ 2308225 h 3588041"/>
                <a:gd name="connsiteX24-5361" fmla="*/ 896043 w 1432618"/>
                <a:gd name="connsiteY24-5362" fmla="*/ 2578100 h 3588041"/>
                <a:gd name="connsiteX25-5363" fmla="*/ 1213543 w 1432618"/>
                <a:gd name="connsiteY25-5364" fmla="*/ 2533650 h 3588041"/>
                <a:gd name="connsiteX26-5365" fmla="*/ 1432618 w 1432618"/>
                <a:gd name="connsiteY26-5366" fmla="*/ 2626519 h 3588041"/>
                <a:gd name="connsiteX27-5367" fmla="*/ 1188143 w 1432618"/>
                <a:gd name="connsiteY27-5368" fmla="*/ 2590800 h 3588041"/>
                <a:gd name="connsiteX28-5369" fmla="*/ 832543 w 1432618"/>
                <a:gd name="connsiteY28-5370" fmla="*/ 2733675 h 3588041"/>
                <a:gd name="connsiteX29-5371" fmla="*/ 689668 w 1432618"/>
                <a:gd name="connsiteY29-5372" fmla="*/ 3086100 h 3588041"/>
                <a:gd name="connsiteX30-5373" fmla="*/ 918268 w 1432618"/>
                <a:gd name="connsiteY30-5374" fmla="*/ 3419475 h 3588041"/>
                <a:gd name="connsiteX31-5375" fmla="*/ 1016693 w 1432618"/>
                <a:gd name="connsiteY31-5376" fmla="*/ 3581400 h 3588041"/>
                <a:gd name="connsiteX0-5377" fmla="*/ 1016693 w 1432618"/>
                <a:gd name="connsiteY0-5378" fmla="*/ 3581400 h 3588041"/>
                <a:gd name="connsiteX1-5379" fmla="*/ 591243 w 1432618"/>
                <a:gd name="connsiteY1-5380" fmla="*/ 3587750 h 3588041"/>
                <a:gd name="connsiteX2-5381" fmla="*/ 394393 w 1432618"/>
                <a:gd name="connsiteY2-5382" fmla="*/ 3076575 h 3588041"/>
                <a:gd name="connsiteX3-5383" fmla="*/ 746818 w 1432618"/>
                <a:gd name="connsiteY3-5384" fmla="*/ 2381250 h 3588041"/>
                <a:gd name="connsiteX4-5385" fmla="*/ 560128 w 1432618"/>
                <a:gd name="connsiteY4-5386" fmla="*/ 1922145 h 3588041"/>
                <a:gd name="connsiteX5-5387" fmla="*/ 58 w 1432618"/>
                <a:gd name="connsiteY5-5388" fmla="*/ 1870710 h 3588041"/>
                <a:gd name="connsiteX6-5389" fmla="*/ 394393 w 1432618"/>
                <a:gd name="connsiteY6-5390" fmla="*/ 1743075 h 3588041"/>
                <a:gd name="connsiteX7-5391" fmla="*/ 642043 w 1432618"/>
                <a:gd name="connsiteY7-5392" fmla="*/ 1876425 h 3588041"/>
                <a:gd name="connsiteX8-5393" fmla="*/ 689668 w 1432618"/>
                <a:gd name="connsiteY8-5394" fmla="*/ 1647825 h 3588041"/>
                <a:gd name="connsiteX9-5395" fmla="*/ 823018 w 1432618"/>
                <a:gd name="connsiteY9-5396" fmla="*/ 1333500 h 3588041"/>
                <a:gd name="connsiteX10-5397" fmla="*/ 763487 w 1432618"/>
                <a:gd name="connsiteY10-5398" fmla="*/ 823913 h 3588041"/>
                <a:gd name="connsiteX11-5399" fmla="*/ 388043 w 1432618"/>
                <a:gd name="connsiteY11-5400" fmla="*/ 695325 h 3588041"/>
                <a:gd name="connsiteX12-5401" fmla="*/ 781744 w 1432618"/>
                <a:gd name="connsiteY12-5402" fmla="*/ 724693 h 3588041"/>
                <a:gd name="connsiteX13-5403" fmla="*/ 799206 w 1432618"/>
                <a:gd name="connsiteY13-5404" fmla="*/ 441325 h 3588041"/>
                <a:gd name="connsiteX14-5405" fmla="*/ 886518 w 1432618"/>
                <a:gd name="connsiteY14-5406" fmla="*/ 0 h 3588041"/>
                <a:gd name="connsiteX15-5407" fmla="*/ 857943 w 1432618"/>
                <a:gd name="connsiteY15-5408" fmla="*/ 679450 h 3588041"/>
                <a:gd name="connsiteX16-5409" fmla="*/ 921443 w 1432618"/>
                <a:gd name="connsiteY16-5410" fmla="*/ 1047750 h 3588041"/>
                <a:gd name="connsiteX17-5411" fmla="*/ 930968 w 1432618"/>
                <a:gd name="connsiteY17-5412" fmla="*/ 1295400 h 3588041"/>
                <a:gd name="connsiteX18-5413" fmla="*/ 1102418 w 1432618"/>
                <a:gd name="connsiteY18-5414" fmla="*/ 1187450 h 3588041"/>
                <a:gd name="connsiteX19-5415" fmla="*/ 1375468 w 1432618"/>
                <a:gd name="connsiteY19-5416" fmla="*/ 1171575 h 3588041"/>
                <a:gd name="connsiteX20-5417" fmla="*/ 1108768 w 1432618"/>
                <a:gd name="connsiteY20-5418" fmla="*/ 1254125 h 3588041"/>
                <a:gd name="connsiteX21-5419" fmla="*/ 889693 w 1432618"/>
                <a:gd name="connsiteY21-5420" fmla="*/ 1527175 h 3588041"/>
                <a:gd name="connsiteX22-5421" fmla="*/ 835718 w 1432618"/>
                <a:gd name="connsiteY22-5422" fmla="*/ 1895475 h 3588041"/>
                <a:gd name="connsiteX23-5423" fmla="*/ 1003993 w 1432618"/>
                <a:gd name="connsiteY23-5424" fmla="*/ 2308225 h 3588041"/>
                <a:gd name="connsiteX24-5425" fmla="*/ 896043 w 1432618"/>
                <a:gd name="connsiteY24-5426" fmla="*/ 2578100 h 3588041"/>
                <a:gd name="connsiteX25-5427" fmla="*/ 1213543 w 1432618"/>
                <a:gd name="connsiteY25-5428" fmla="*/ 2533650 h 3588041"/>
                <a:gd name="connsiteX26-5429" fmla="*/ 1432618 w 1432618"/>
                <a:gd name="connsiteY26-5430" fmla="*/ 2626519 h 3588041"/>
                <a:gd name="connsiteX27-5431" fmla="*/ 1188143 w 1432618"/>
                <a:gd name="connsiteY27-5432" fmla="*/ 2590800 h 3588041"/>
                <a:gd name="connsiteX28-5433" fmla="*/ 832543 w 1432618"/>
                <a:gd name="connsiteY28-5434" fmla="*/ 2733675 h 3588041"/>
                <a:gd name="connsiteX29-5435" fmla="*/ 689668 w 1432618"/>
                <a:gd name="connsiteY29-5436" fmla="*/ 3086100 h 3588041"/>
                <a:gd name="connsiteX30-5437" fmla="*/ 918268 w 1432618"/>
                <a:gd name="connsiteY30-5438" fmla="*/ 3419475 h 3588041"/>
                <a:gd name="connsiteX31-5439" fmla="*/ 1016693 w 1432618"/>
                <a:gd name="connsiteY31-5440" fmla="*/ 3581400 h 3588041"/>
                <a:gd name="connsiteX0-5441" fmla="*/ 1016693 w 1432618"/>
                <a:gd name="connsiteY0-5442" fmla="*/ 3581400 h 3588041"/>
                <a:gd name="connsiteX1-5443" fmla="*/ 591243 w 1432618"/>
                <a:gd name="connsiteY1-5444" fmla="*/ 3587750 h 3588041"/>
                <a:gd name="connsiteX2-5445" fmla="*/ 394393 w 1432618"/>
                <a:gd name="connsiteY2-5446" fmla="*/ 3076575 h 3588041"/>
                <a:gd name="connsiteX3-5447" fmla="*/ 746818 w 1432618"/>
                <a:gd name="connsiteY3-5448" fmla="*/ 2381250 h 3588041"/>
                <a:gd name="connsiteX4-5449" fmla="*/ 560128 w 1432618"/>
                <a:gd name="connsiteY4-5450" fmla="*/ 1922145 h 3588041"/>
                <a:gd name="connsiteX5-5451" fmla="*/ 58 w 1432618"/>
                <a:gd name="connsiteY5-5452" fmla="*/ 1870710 h 3588041"/>
                <a:gd name="connsiteX6-5453" fmla="*/ 394393 w 1432618"/>
                <a:gd name="connsiteY6-5454" fmla="*/ 1743075 h 3588041"/>
                <a:gd name="connsiteX7-5455" fmla="*/ 642043 w 1432618"/>
                <a:gd name="connsiteY7-5456" fmla="*/ 1876425 h 3588041"/>
                <a:gd name="connsiteX8-5457" fmla="*/ 689668 w 1432618"/>
                <a:gd name="connsiteY8-5458" fmla="*/ 1647825 h 3588041"/>
                <a:gd name="connsiteX9-5459" fmla="*/ 823018 w 1432618"/>
                <a:gd name="connsiteY9-5460" fmla="*/ 1333500 h 3588041"/>
                <a:gd name="connsiteX10-5461" fmla="*/ 763487 w 1432618"/>
                <a:gd name="connsiteY10-5462" fmla="*/ 823913 h 3588041"/>
                <a:gd name="connsiteX11-5463" fmla="*/ 388043 w 1432618"/>
                <a:gd name="connsiteY11-5464" fmla="*/ 695325 h 3588041"/>
                <a:gd name="connsiteX12-5465" fmla="*/ 781744 w 1432618"/>
                <a:gd name="connsiteY12-5466" fmla="*/ 724693 h 3588041"/>
                <a:gd name="connsiteX13-5467" fmla="*/ 799206 w 1432618"/>
                <a:gd name="connsiteY13-5468" fmla="*/ 441325 h 3588041"/>
                <a:gd name="connsiteX14-5469" fmla="*/ 886518 w 1432618"/>
                <a:gd name="connsiteY14-5470" fmla="*/ 0 h 3588041"/>
                <a:gd name="connsiteX15-5471" fmla="*/ 857943 w 1432618"/>
                <a:gd name="connsiteY15-5472" fmla="*/ 679450 h 3588041"/>
                <a:gd name="connsiteX16-5473" fmla="*/ 921443 w 1432618"/>
                <a:gd name="connsiteY16-5474" fmla="*/ 1047750 h 3588041"/>
                <a:gd name="connsiteX17-5475" fmla="*/ 930968 w 1432618"/>
                <a:gd name="connsiteY17-5476" fmla="*/ 1295400 h 3588041"/>
                <a:gd name="connsiteX18-5477" fmla="*/ 1102418 w 1432618"/>
                <a:gd name="connsiteY18-5478" fmla="*/ 1187450 h 3588041"/>
                <a:gd name="connsiteX19-5479" fmla="*/ 1375468 w 1432618"/>
                <a:gd name="connsiteY19-5480" fmla="*/ 1171575 h 3588041"/>
                <a:gd name="connsiteX20-5481" fmla="*/ 1108768 w 1432618"/>
                <a:gd name="connsiteY20-5482" fmla="*/ 1254125 h 3588041"/>
                <a:gd name="connsiteX21-5483" fmla="*/ 889693 w 1432618"/>
                <a:gd name="connsiteY21-5484" fmla="*/ 1527175 h 3588041"/>
                <a:gd name="connsiteX22-5485" fmla="*/ 835718 w 1432618"/>
                <a:gd name="connsiteY22-5486" fmla="*/ 1895475 h 3588041"/>
                <a:gd name="connsiteX23-5487" fmla="*/ 1003993 w 1432618"/>
                <a:gd name="connsiteY23-5488" fmla="*/ 2308225 h 3588041"/>
                <a:gd name="connsiteX24-5489" fmla="*/ 896043 w 1432618"/>
                <a:gd name="connsiteY24-5490" fmla="*/ 2578100 h 3588041"/>
                <a:gd name="connsiteX25-5491" fmla="*/ 1213543 w 1432618"/>
                <a:gd name="connsiteY25-5492" fmla="*/ 2533650 h 3588041"/>
                <a:gd name="connsiteX26-5493" fmla="*/ 1432618 w 1432618"/>
                <a:gd name="connsiteY26-5494" fmla="*/ 2626519 h 3588041"/>
                <a:gd name="connsiteX27-5495" fmla="*/ 1188143 w 1432618"/>
                <a:gd name="connsiteY27-5496" fmla="*/ 2590800 h 3588041"/>
                <a:gd name="connsiteX28-5497" fmla="*/ 832543 w 1432618"/>
                <a:gd name="connsiteY28-5498" fmla="*/ 2733675 h 3588041"/>
                <a:gd name="connsiteX29-5499" fmla="*/ 689668 w 1432618"/>
                <a:gd name="connsiteY29-5500" fmla="*/ 3086100 h 3588041"/>
                <a:gd name="connsiteX30-5501" fmla="*/ 918268 w 1432618"/>
                <a:gd name="connsiteY30-5502" fmla="*/ 3419475 h 3588041"/>
                <a:gd name="connsiteX31-5503" fmla="*/ 1016693 w 1432618"/>
                <a:gd name="connsiteY31-5504" fmla="*/ 3581400 h 3588041"/>
                <a:gd name="connsiteX0-5505" fmla="*/ 1016693 w 1432618"/>
                <a:gd name="connsiteY0-5506" fmla="*/ 3581400 h 3588041"/>
                <a:gd name="connsiteX1-5507" fmla="*/ 591243 w 1432618"/>
                <a:gd name="connsiteY1-5508" fmla="*/ 3587750 h 3588041"/>
                <a:gd name="connsiteX2-5509" fmla="*/ 394393 w 1432618"/>
                <a:gd name="connsiteY2-5510" fmla="*/ 3076575 h 3588041"/>
                <a:gd name="connsiteX3-5511" fmla="*/ 746818 w 1432618"/>
                <a:gd name="connsiteY3-5512" fmla="*/ 2381250 h 3588041"/>
                <a:gd name="connsiteX4-5513" fmla="*/ 560128 w 1432618"/>
                <a:gd name="connsiteY4-5514" fmla="*/ 1922145 h 3588041"/>
                <a:gd name="connsiteX5-5515" fmla="*/ 58 w 1432618"/>
                <a:gd name="connsiteY5-5516" fmla="*/ 1870710 h 3588041"/>
                <a:gd name="connsiteX6-5517" fmla="*/ 394393 w 1432618"/>
                <a:gd name="connsiteY6-5518" fmla="*/ 1743075 h 3588041"/>
                <a:gd name="connsiteX7-5519" fmla="*/ 642043 w 1432618"/>
                <a:gd name="connsiteY7-5520" fmla="*/ 1876425 h 3588041"/>
                <a:gd name="connsiteX8-5521" fmla="*/ 705543 w 1432618"/>
                <a:gd name="connsiteY8-5522" fmla="*/ 1647825 h 3588041"/>
                <a:gd name="connsiteX9-5523" fmla="*/ 823018 w 1432618"/>
                <a:gd name="connsiteY9-5524" fmla="*/ 1333500 h 3588041"/>
                <a:gd name="connsiteX10-5525" fmla="*/ 763487 w 1432618"/>
                <a:gd name="connsiteY10-5526" fmla="*/ 823913 h 3588041"/>
                <a:gd name="connsiteX11-5527" fmla="*/ 388043 w 1432618"/>
                <a:gd name="connsiteY11-5528" fmla="*/ 695325 h 3588041"/>
                <a:gd name="connsiteX12-5529" fmla="*/ 781744 w 1432618"/>
                <a:gd name="connsiteY12-5530" fmla="*/ 724693 h 3588041"/>
                <a:gd name="connsiteX13-5531" fmla="*/ 799206 w 1432618"/>
                <a:gd name="connsiteY13-5532" fmla="*/ 441325 h 3588041"/>
                <a:gd name="connsiteX14-5533" fmla="*/ 886518 w 1432618"/>
                <a:gd name="connsiteY14-5534" fmla="*/ 0 h 3588041"/>
                <a:gd name="connsiteX15-5535" fmla="*/ 857943 w 1432618"/>
                <a:gd name="connsiteY15-5536" fmla="*/ 679450 h 3588041"/>
                <a:gd name="connsiteX16-5537" fmla="*/ 921443 w 1432618"/>
                <a:gd name="connsiteY16-5538" fmla="*/ 1047750 h 3588041"/>
                <a:gd name="connsiteX17-5539" fmla="*/ 930968 w 1432618"/>
                <a:gd name="connsiteY17-5540" fmla="*/ 1295400 h 3588041"/>
                <a:gd name="connsiteX18-5541" fmla="*/ 1102418 w 1432618"/>
                <a:gd name="connsiteY18-5542" fmla="*/ 1187450 h 3588041"/>
                <a:gd name="connsiteX19-5543" fmla="*/ 1375468 w 1432618"/>
                <a:gd name="connsiteY19-5544" fmla="*/ 1171575 h 3588041"/>
                <a:gd name="connsiteX20-5545" fmla="*/ 1108768 w 1432618"/>
                <a:gd name="connsiteY20-5546" fmla="*/ 1254125 h 3588041"/>
                <a:gd name="connsiteX21-5547" fmla="*/ 889693 w 1432618"/>
                <a:gd name="connsiteY21-5548" fmla="*/ 1527175 h 3588041"/>
                <a:gd name="connsiteX22-5549" fmla="*/ 835718 w 1432618"/>
                <a:gd name="connsiteY22-5550" fmla="*/ 1895475 h 3588041"/>
                <a:gd name="connsiteX23-5551" fmla="*/ 1003993 w 1432618"/>
                <a:gd name="connsiteY23-5552" fmla="*/ 2308225 h 3588041"/>
                <a:gd name="connsiteX24-5553" fmla="*/ 896043 w 1432618"/>
                <a:gd name="connsiteY24-5554" fmla="*/ 2578100 h 3588041"/>
                <a:gd name="connsiteX25-5555" fmla="*/ 1213543 w 1432618"/>
                <a:gd name="connsiteY25-5556" fmla="*/ 2533650 h 3588041"/>
                <a:gd name="connsiteX26-5557" fmla="*/ 1432618 w 1432618"/>
                <a:gd name="connsiteY26-5558" fmla="*/ 2626519 h 3588041"/>
                <a:gd name="connsiteX27-5559" fmla="*/ 1188143 w 1432618"/>
                <a:gd name="connsiteY27-5560" fmla="*/ 2590800 h 3588041"/>
                <a:gd name="connsiteX28-5561" fmla="*/ 832543 w 1432618"/>
                <a:gd name="connsiteY28-5562" fmla="*/ 2733675 h 3588041"/>
                <a:gd name="connsiteX29-5563" fmla="*/ 689668 w 1432618"/>
                <a:gd name="connsiteY29-5564" fmla="*/ 3086100 h 3588041"/>
                <a:gd name="connsiteX30-5565" fmla="*/ 918268 w 1432618"/>
                <a:gd name="connsiteY30-5566" fmla="*/ 3419475 h 3588041"/>
                <a:gd name="connsiteX31-5567" fmla="*/ 1016693 w 1432618"/>
                <a:gd name="connsiteY31-5568" fmla="*/ 3581400 h 3588041"/>
                <a:gd name="connsiteX0-5569" fmla="*/ 1016693 w 1432618"/>
                <a:gd name="connsiteY0-5570" fmla="*/ 3581400 h 3588041"/>
                <a:gd name="connsiteX1-5571" fmla="*/ 591243 w 1432618"/>
                <a:gd name="connsiteY1-5572" fmla="*/ 3587750 h 3588041"/>
                <a:gd name="connsiteX2-5573" fmla="*/ 394393 w 1432618"/>
                <a:gd name="connsiteY2-5574" fmla="*/ 3076575 h 3588041"/>
                <a:gd name="connsiteX3-5575" fmla="*/ 746818 w 1432618"/>
                <a:gd name="connsiteY3-5576" fmla="*/ 2381250 h 3588041"/>
                <a:gd name="connsiteX4-5577" fmla="*/ 560128 w 1432618"/>
                <a:gd name="connsiteY4-5578" fmla="*/ 1922145 h 3588041"/>
                <a:gd name="connsiteX5-5579" fmla="*/ 58 w 1432618"/>
                <a:gd name="connsiteY5-5580" fmla="*/ 1870710 h 3588041"/>
                <a:gd name="connsiteX6-5581" fmla="*/ 394393 w 1432618"/>
                <a:gd name="connsiteY6-5582" fmla="*/ 1743075 h 3588041"/>
                <a:gd name="connsiteX7-5583" fmla="*/ 642043 w 1432618"/>
                <a:gd name="connsiteY7-5584" fmla="*/ 1876425 h 3588041"/>
                <a:gd name="connsiteX8-5585" fmla="*/ 705543 w 1432618"/>
                <a:gd name="connsiteY8-5586" fmla="*/ 1647825 h 3588041"/>
                <a:gd name="connsiteX9-5587" fmla="*/ 823018 w 1432618"/>
                <a:gd name="connsiteY9-5588" fmla="*/ 1333500 h 3588041"/>
                <a:gd name="connsiteX10-5589" fmla="*/ 763487 w 1432618"/>
                <a:gd name="connsiteY10-5590" fmla="*/ 823913 h 3588041"/>
                <a:gd name="connsiteX11-5591" fmla="*/ 388043 w 1432618"/>
                <a:gd name="connsiteY11-5592" fmla="*/ 695325 h 3588041"/>
                <a:gd name="connsiteX12-5593" fmla="*/ 781744 w 1432618"/>
                <a:gd name="connsiteY12-5594" fmla="*/ 724693 h 3588041"/>
                <a:gd name="connsiteX13-5595" fmla="*/ 799206 w 1432618"/>
                <a:gd name="connsiteY13-5596" fmla="*/ 441325 h 3588041"/>
                <a:gd name="connsiteX14-5597" fmla="*/ 886518 w 1432618"/>
                <a:gd name="connsiteY14-5598" fmla="*/ 0 h 3588041"/>
                <a:gd name="connsiteX15-5599" fmla="*/ 857943 w 1432618"/>
                <a:gd name="connsiteY15-5600" fmla="*/ 679450 h 3588041"/>
                <a:gd name="connsiteX16-5601" fmla="*/ 921443 w 1432618"/>
                <a:gd name="connsiteY16-5602" fmla="*/ 1047750 h 3588041"/>
                <a:gd name="connsiteX17-5603" fmla="*/ 930968 w 1432618"/>
                <a:gd name="connsiteY17-5604" fmla="*/ 1295400 h 3588041"/>
                <a:gd name="connsiteX18-5605" fmla="*/ 1102418 w 1432618"/>
                <a:gd name="connsiteY18-5606" fmla="*/ 1187450 h 3588041"/>
                <a:gd name="connsiteX19-5607" fmla="*/ 1375468 w 1432618"/>
                <a:gd name="connsiteY19-5608" fmla="*/ 1171575 h 3588041"/>
                <a:gd name="connsiteX20-5609" fmla="*/ 1108768 w 1432618"/>
                <a:gd name="connsiteY20-5610" fmla="*/ 1254125 h 3588041"/>
                <a:gd name="connsiteX21-5611" fmla="*/ 889693 w 1432618"/>
                <a:gd name="connsiteY21-5612" fmla="*/ 1527175 h 3588041"/>
                <a:gd name="connsiteX22-5613" fmla="*/ 835718 w 1432618"/>
                <a:gd name="connsiteY22-5614" fmla="*/ 1895475 h 3588041"/>
                <a:gd name="connsiteX23-5615" fmla="*/ 1003993 w 1432618"/>
                <a:gd name="connsiteY23-5616" fmla="*/ 2308225 h 3588041"/>
                <a:gd name="connsiteX24-5617" fmla="*/ 896043 w 1432618"/>
                <a:gd name="connsiteY24-5618" fmla="*/ 2578100 h 3588041"/>
                <a:gd name="connsiteX25-5619" fmla="*/ 1213543 w 1432618"/>
                <a:gd name="connsiteY25-5620" fmla="*/ 2533650 h 3588041"/>
                <a:gd name="connsiteX26-5621" fmla="*/ 1432618 w 1432618"/>
                <a:gd name="connsiteY26-5622" fmla="*/ 2626519 h 3588041"/>
                <a:gd name="connsiteX27-5623" fmla="*/ 1188143 w 1432618"/>
                <a:gd name="connsiteY27-5624" fmla="*/ 2590800 h 3588041"/>
                <a:gd name="connsiteX28-5625" fmla="*/ 832543 w 1432618"/>
                <a:gd name="connsiteY28-5626" fmla="*/ 2733675 h 3588041"/>
                <a:gd name="connsiteX29-5627" fmla="*/ 689668 w 1432618"/>
                <a:gd name="connsiteY29-5628" fmla="*/ 3086100 h 3588041"/>
                <a:gd name="connsiteX30-5629" fmla="*/ 918268 w 1432618"/>
                <a:gd name="connsiteY30-5630" fmla="*/ 3419475 h 3588041"/>
                <a:gd name="connsiteX31-5631" fmla="*/ 1016693 w 1432618"/>
                <a:gd name="connsiteY31-5632" fmla="*/ 3581400 h 3588041"/>
                <a:gd name="connsiteX0-5633" fmla="*/ 1016693 w 1432618"/>
                <a:gd name="connsiteY0-5634" fmla="*/ 3581400 h 3588041"/>
                <a:gd name="connsiteX1-5635" fmla="*/ 591243 w 1432618"/>
                <a:gd name="connsiteY1-5636" fmla="*/ 3587750 h 3588041"/>
                <a:gd name="connsiteX2-5637" fmla="*/ 394393 w 1432618"/>
                <a:gd name="connsiteY2-5638" fmla="*/ 3076575 h 3588041"/>
                <a:gd name="connsiteX3-5639" fmla="*/ 746818 w 1432618"/>
                <a:gd name="connsiteY3-5640" fmla="*/ 2381250 h 3588041"/>
                <a:gd name="connsiteX4-5641" fmla="*/ 560128 w 1432618"/>
                <a:gd name="connsiteY4-5642" fmla="*/ 1922145 h 3588041"/>
                <a:gd name="connsiteX5-5643" fmla="*/ 58 w 1432618"/>
                <a:gd name="connsiteY5-5644" fmla="*/ 1870710 h 3588041"/>
                <a:gd name="connsiteX6-5645" fmla="*/ 394393 w 1432618"/>
                <a:gd name="connsiteY6-5646" fmla="*/ 1743075 h 3588041"/>
                <a:gd name="connsiteX7-5647" fmla="*/ 642043 w 1432618"/>
                <a:gd name="connsiteY7-5648" fmla="*/ 1876425 h 3588041"/>
                <a:gd name="connsiteX8-5649" fmla="*/ 705543 w 1432618"/>
                <a:gd name="connsiteY8-5650" fmla="*/ 1647825 h 3588041"/>
                <a:gd name="connsiteX9-5651" fmla="*/ 823018 w 1432618"/>
                <a:gd name="connsiteY9-5652" fmla="*/ 1333500 h 3588041"/>
                <a:gd name="connsiteX10-5653" fmla="*/ 763487 w 1432618"/>
                <a:gd name="connsiteY10-5654" fmla="*/ 823913 h 3588041"/>
                <a:gd name="connsiteX11-5655" fmla="*/ 388043 w 1432618"/>
                <a:gd name="connsiteY11-5656" fmla="*/ 695325 h 3588041"/>
                <a:gd name="connsiteX12-5657" fmla="*/ 781744 w 1432618"/>
                <a:gd name="connsiteY12-5658" fmla="*/ 724693 h 3588041"/>
                <a:gd name="connsiteX13-5659" fmla="*/ 799206 w 1432618"/>
                <a:gd name="connsiteY13-5660" fmla="*/ 441325 h 3588041"/>
                <a:gd name="connsiteX14-5661" fmla="*/ 886518 w 1432618"/>
                <a:gd name="connsiteY14-5662" fmla="*/ 0 h 3588041"/>
                <a:gd name="connsiteX15-5663" fmla="*/ 857943 w 1432618"/>
                <a:gd name="connsiteY15-5664" fmla="*/ 679450 h 3588041"/>
                <a:gd name="connsiteX16-5665" fmla="*/ 921443 w 1432618"/>
                <a:gd name="connsiteY16-5666" fmla="*/ 1047750 h 3588041"/>
                <a:gd name="connsiteX17-5667" fmla="*/ 930968 w 1432618"/>
                <a:gd name="connsiteY17-5668" fmla="*/ 1295400 h 3588041"/>
                <a:gd name="connsiteX18-5669" fmla="*/ 1102418 w 1432618"/>
                <a:gd name="connsiteY18-5670" fmla="*/ 1187450 h 3588041"/>
                <a:gd name="connsiteX19-5671" fmla="*/ 1375468 w 1432618"/>
                <a:gd name="connsiteY19-5672" fmla="*/ 1171575 h 3588041"/>
                <a:gd name="connsiteX20-5673" fmla="*/ 1108768 w 1432618"/>
                <a:gd name="connsiteY20-5674" fmla="*/ 1254125 h 3588041"/>
                <a:gd name="connsiteX21-5675" fmla="*/ 889693 w 1432618"/>
                <a:gd name="connsiteY21-5676" fmla="*/ 1527175 h 3588041"/>
                <a:gd name="connsiteX22-5677" fmla="*/ 835718 w 1432618"/>
                <a:gd name="connsiteY22-5678" fmla="*/ 1895475 h 3588041"/>
                <a:gd name="connsiteX23-5679" fmla="*/ 1003993 w 1432618"/>
                <a:gd name="connsiteY23-5680" fmla="*/ 2308225 h 3588041"/>
                <a:gd name="connsiteX24-5681" fmla="*/ 896043 w 1432618"/>
                <a:gd name="connsiteY24-5682" fmla="*/ 2578100 h 3588041"/>
                <a:gd name="connsiteX25-5683" fmla="*/ 1213543 w 1432618"/>
                <a:gd name="connsiteY25-5684" fmla="*/ 2533650 h 3588041"/>
                <a:gd name="connsiteX26-5685" fmla="*/ 1432618 w 1432618"/>
                <a:gd name="connsiteY26-5686" fmla="*/ 2626519 h 3588041"/>
                <a:gd name="connsiteX27-5687" fmla="*/ 1188143 w 1432618"/>
                <a:gd name="connsiteY27-5688" fmla="*/ 2590800 h 3588041"/>
                <a:gd name="connsiteX28-5689" fmla="*/ 832543 w 1432618"/>
                <a:gd name="connsiteY28-5690" fmla="*/ 2733675 h 3588041"/>
                <a:gd name="connsiteX29-5691" fmla="*/ 689668 w 1432618"/>
                <a:gd name="connsiteY29-5692" fmla="*/ 3086100 h 3588041"/>
                <a:gd name="connsiteX30-5693" fmla="*/ 918268 w 1432618"/>
                <a:gd name="connsiteY30-5694" fmla="*/ 3419475 h 3588041"/>
                <a:gd name="connsiteX31-5695" fmla="*/ 1016693 w 1432618"/>
                <a:gd name="connsiteY31-5696" fmla="*/ 3581400 h 3588041"/>
                <a:gd name="connsiteX0-5697" fmla="*/ 1016693 w 1432618"/>
                <a:gd name="connsiteY0-5698" fmla="*/ 3581400 h 3588041"/>
                <a:gd name="connsiteX1-5699" fmla="*/ 591243 w 1432618"/>
                <a:gd name="connsiteY1-5700" fmla="*/ 3587750 h 3588041"/>
                <a:gd name="connsiteX2-5701" fmla="*/ 394393 w 1432618"/>
                <a:gd name="connsiteY2-5702" fmla="*/ 3076575 h 3588041"/>
                <a:gd name="connsiteX3-5703" fmla="*/ 746818 w 1432618"/>
                <a:gd name="connsiteY3-5704" fmla="*/ 2381250 h 3588041"/>
                <a:gd name="connsiteX4-5705" fmla="*/ 560128 w 1432618"/>
                <a:gd name="connsiteY4-5706" fmla="*/ 1922145 h 3588041"/>
                <a:gd name="connsiteX5-5707" fmla="*/ 58 w 1432618"/>
                <a:gd name="connsiteY5-5708" fmla="*/ 1870710 h 3588041"/>
                <a:gd name="connsiteX6-5709" fmla="*/ 394393 w 1432618"/>
                <a:gd name="connsiteY6-5710" fmla="*/ 1743075 h 3588041"/>
                <a:gd name="connsiteX7-5711" fmla="*/ 642043 w 1432618"/>
                <a:gd name="connsiteY7-5712" fmla="*/ 1876425 h 3588041"/>
                <a:gd name="connsiteX8-5713" fmla="*/ 823018 w 1432618"/>
                <a:gd name="connsiteY8-5714" fmla="*/ 1333500 h 3588041"/>
                <a:gd name="connsiteX9-5715" fmla="*/ 763487 w 1432618"/>
                <a:gd name="connsiteY9-5716" fmla="*/ 823913 h 3588041"/>
                <a:gd name="connsiteX10-5717" fmla="*/ 388043 w 1432618"/>
                <a:gd name="connsiteY10-5718" fmla="*/ 695325 h 3588041"/>
                <a:gd name="connsiteX11-5719" fmla="*/ 781744 w 1432618"/>
                <a:gd name="connsiteY11-5720" fmla="*/ 724693 h 3588041"/>
                <a:gd name="connsiteX12-5721" fmla="*/ 799206 w 1432618"/>
                <a:gd name="connsiteY12-5722" fmla="*/ 441325 h 3588041"/>
                <a:gd name="connsiteX13-5723" fmla="*/ 886518 w 1432618"/>
                <a:gd name="connsiteY13-5724" fmla="*/ 0 h 3588041"/>
                <a:gd name="connsiteX14-5725" fmla="*/ 857943 w 1432618"/>
                <a:gd name="connsiteY14-5726" fmla="*/ 679450 h 3588041"/>
                <a:gd name="connsiteX15-5727" fmla="*/ 921443 w 1432618"/>
                <a:gd name="connsiteY15-5728" fmla="*/ 1047750 h 3588041"/>
                <a:gd name="connsiteX16-5729" fmla="*/ 930968 w 1432618"/>
                <a:gd name="connsiteY16-5730" fmla="*/ 1295400 h 3588041"/>
                <a:gd name="connsiteX17-5731" fmla="*/ 1102418 w 1432618"/>
                <a:gd name="connsiteY17-5732" fmla="*/ 1187450 h 3588041"/>
                <a:gd name="connsiteX18-5733" fmla="*/ 1375468 w 1432618"/>
                <a:gd name="connsiteY18-5734" fmla="*/ 1171575 h 3588041"/>
                <a:gd name="connsiteX19-5735" fmla="*/ 1108768 w 1432618"/>
                <a:gd name="connsiteY19-5736" fmla="*/ 1254125 h 3588041"/>
                <a:gd name="connsiteX20-5737" fmla="*/ 889693 w 1432618"/>
                <a:gd name="connsiteY20-5738" fmla="*/ 1527175 h 3588041"/>
                <a:gd name="connsiteX21-5739" fmla="*/ 835718 w 1432618"/>
                <a:gd name="connsiteY21-5740" fmla="*/ 1895475 h 3588041"/>
                <a:gd name="connsiteX22-5741" fmla="*/ 1003993 w 1432618"/>
                <a:gd name="connsiteY22-5742" fmla="*/ 2308225 h 3588041"/>
                <a:gd name="connsiteX23-5743" fmla="*/ 896043 w 1432618"/>
                <a:gd name="connsiteY23-5744" fmla="*/ 2578100 h 3588041"/>
                <a:gd name="connsiteX24-5745" fmla="*/ 1213543 w 1432618"/>
                <a:gd name="connsiteY24-5746" fmla="*/ 2533650 h 3588041"/>
                <a:gd name="connsiteX25-5747" fmla="*/ 1432618 w 1432618"/>
                <a:gd name="connsiteY25-5748" fmla="*/ 2626519 h 3588041"/>
                <a:gd name="connsiteX26-5749" fmla="*/ 1188143 w 1432618"/>
                <a:gd name="connsiteY26-5750" fmla="*/ 2590800 h 3588041"/>
                <a:gd name="connsiteX27-5751" fmla="*/ 832543 w 1432618"/>
                <a:gd name="connsiteY27-5752" fmla="*/ 2733675 h 3588041"/>
                <a:gd name="connsiteX28-5753" fmla="*/ 689668 w 1432618"/>
                <a:gd name="connsiteY28-5754" fmla="*/ 3086100 h 3588041"/>
                <a:gd name="connsiteX29-5755" fmla="*/ 918268 w 1432618"/>
                <a:gd name="connsiteY29-5756" fmla="*/ 3419475 h 3588041"/>
                <a:gd name="connsiteX30-5757" fmla="*/ 1016693 w 1432618"/>
                <a:gd name="connsiteY30-5758" fmla="*/ 3581400 h 3588041"/>
                <a:gd name="connsiteX0-5759" fmla="*/ 1016693 w 1432618"/>
                <a:gd name="connsiteY0-5760" fmla="*/ 3581400 h 3588041"/>
                <a:gd name="connsiteX1-5761" fmla="*/ 591243 w 1432618"/>
                <a:gd name="connsiteY1-5762" fmla="*/ 3587750 h 3588041"/>
                <a:gd name="connsiteX2-5763" fmla="*/ 394393 w 1432618"/>
                <a:gd name="connsiteY2-5764" fmla="*/ 3076575 h 3588041"/>
                <a:gd name="connsiteX3-5765" fmla="*/ 746818 w 1432618"/>
                <a:gd name="connsiteY3-5766" fmla="*/ 2381250 h 3588041"/>
                <a:gd name="connsiteX4-5767" fmla="*/ 560128 w 1432618"/>
                <a:gd name="connsiteY4-5768" fmla="*/ 1922145 h 3588041"/>
                <a:gd name="connsiteX5-5769" fmla="*/ 58 w 1432618"/>
                <a:gd name="connsiteY5-5770" fmla="*/ 1870710 h 3588041"/>
                <a:gd name="connsiteX6-5771" fmla="*/ 394393 w 1432618"/>
                <a:gd name="connsiteY6-5772" fmla="*/ 1743075 h 3588041"/>
                <a:gd name="connsiteX7-5773" fmla="*/ 642043 w 1432618"/>
                <a:gd name="connsiteY7-5774" fmla="*/ 1876425 h 3588041"/>
                <a:gd name="connsiteX8-5775" fmla="*/ 823018 w 1432618"/>
                <a:gd name="connsiteY8-5776" fmla="*/ 1333500 h 3588041"/>
                <a:gd name="connsiteX9-5777" fmla="*/ 763487 w 1432618"/>
                <a:gd name="connsiteY9-5778" fmla="*/ 823913 h 3588041"/>
                <a:gd name="connsiteX10-5779" fmla="*/ 388043 w 1432618"/>
                <a:gd name="connsiteY10-5780" fmla="*/ 695325 h 3588041"/>
                <a:gd name="connsiteX11-5781" fmla="*/ 781744 w 1432618"/>
                <a:gd name="connsiteY11-5782" fmla="*/ 724693 h 3588041"/>
                <a:gd name="connsiteX12-5783" fmla="*/ 799206 w 1432618"/>
                <a:gd name="connsiteY12-5784" fmla="*/ 441325 h 3588041"/>
                <a:gd name="connsiteX13-5785" fmla="*/ 886518 w 1432618"/>
                <a:gd name="connsiteY13-5786" fmla="*/ 0 h 3588041"/>
                <a:gd name="connsiteX14-5787" fmla="*/ 857943 w 1432618"/>
                <a:gd name="connsiteY14-5788" fmla="*/ 679450 h 3588041"/>
                <a:gd name="connsiteX15-5789" fmla="*/ 921443 w 1432618"/>
                <a:gd name="connsiteY15-5790" fmla="*/ 1047750 h 3588041"/>
                <a:gd name="connsiteX16-5791" fmla="*/ 930968 w 1432618"/>
                <a:gd name="connsiteY16-5792" fmla="*/ 1295400 h 3588041"/>
                <a:gd name="connsiteX17-5793" fmla="*/ 1102418 w 1432618"/>
                <a:gd name="connsiteY17-5794" fmla="*/ 1187450 h 3588041"/>
                <a:gd name="connsiteX18-5795" fmla="*/ 1375468 w 1432618"/>
                <a:gd name="connsiteY18-5796" fmla="*/ 1171575 h 3588041"/>
                <a:gd name="connsiteX19-5797" fmla="*/ 1108768 w 1432618"/>
                <a:gd name="connsiteY19-5798" fmla="*/ 1254125 h 3588041"/>
                <a:gd name="connsiteX20-5799" fmla="*/ 889693 w 1432618"/>
                <a:gd name="connsiteY20-5800" fmla="*/ 1527175 h 3588041"/>
                <a:gd name="connsiteX21-5801" fmla="*/ 835718 w 1432618"/>
                <a:gd name="connsiteY21-5802" fmla="*/ 1895475 h 3588041"/>
                <a:gd name="connsiteX22-5803" fmla="*/ 1003993 w 1432618"/>
                <a:gd name="connsiteY22-5804" fmla="*/ 2308225 h 3588041"/>
                <a:gd name="connsiteX23-5805" fmla="*/ 896043 w 1432618"/>
                <a:gd name="connsiteY23-5806" fmla="*/ 2578100 h 3588041"/>
                <a:gd name="connsiteX24-5807" fmla="*/ 1213543 w 1432618"/>
                <a:gd name="connsiteY24-5808" fmla="*/ 2533650 h 3588041"/>
                <a:gd name="connsiteX25-5809" fmla="*/ 1432618 w 1432618"/>
                <a:gd name="connsiteY25-5810" fmla="*/ 2626519 h 3588041"/>
                <a:gd name="connsiteX26-5811" fmla="*/ 1188143 w 1432618"/>
                <a:gd name="connsiteY26-5812" fmla="*/ 2590800 h 3588041"/>
                <a:gd name="connsiteX27-5813" fmla="*/ 832543 w 1432618"/>
                <a:gd name="connsiteY27-5814" fmla="*/ 2733675 h 3588041"/>
                <a:gd name="connsiteX28-5815" fmla="*/ 689668 w 1432618"/>
                <a:gd name="connsiteY28-5816" fmla="*/ 3086100 h 3588041"/>
                <a:gd name="connsiteX29-5817" fmla="*/ 918268 w 1432618"/>
                <a:gd name="connsiteY29-5818" fmla="*/ 3419475 h 3588041"/>
                <a:gd name="connsiteX30-5819" fmla="*/ 1016693 w 1432618"/>
                <a:gd name="connsiteY30-5820" fmla="*/ 3581400 h 3588041"/>
                <a:gd name="connsiteX0-5821" fmla="*/ 1016693 w 1432618"/>
                <a:gd name="connsiteY0-5822" fmla="*/ 3581400 h 3588041"/>
                <a:gd name="connsiteX1-5823" fmla="*/ 591243 w 1432618"/>
                <a:gd name="connsiteY1-5824" fmla="*/ 3587750 h 3588041"/>
                <a:gd name="connsiteX2-5825" fmla="*/ 394393 w 1432618"/>
                <a:gd name="connsiteY2-5826" fmla="*/ 3076575 h 3588041"/>
                <a:gd name="connsiteX3-5827" fmla="*/ 746818 w 1432618"/>
                <a:gd name="connsiteY3-5828" fmla="*/ 2381250 h 3588041"/>
                <a:gd name="connsiteX4-5829" fmla="*/ 560128 w 1432618"/>
                <a:gd name="connsiteY4-5830" fmla="*/ 1922145 h 3588041"/>
                <a:gd name="connsiteX5-5831" fmla="*/ 58 w 1432618"/>
                <a:gd name="connsiteY5-5832" fmla="*/ 1870710 h 3588041"/>
                <a:gd name="connsiteX6-5833" fmla="*/ 394393 w 1432618"/>
                <a:gd name="connsiteY6-5834" fmla="*/ 1743075 h 3588041"/>
                <a:gd name="connsiteX7-5835" fmla="*/ 642043 w 1432618"/>
                <a:gd name="connsiteY7-5836" fmla="*/ 1876425 h 3588041"/>
                <a:gd name="connsiteX8-5837" fmla="*/ 823018 w 1432618"/>
                <a:gd name="connsiteY8-5838" fmla="*/ 1333500 h 3588041"/>
                <a:gd name="connsiteX9-5839" fmla="*/ 763487 w 1432618"/>
                <a:gd name="connsiteY9-5840" fmla="*/ 823913 h 3588041"/>
                <a:gd name="connsiteX10-5841" fmla="*/ 388043 w 1432618"/>
                <a:gd name="connsiteY10-5842" fmla="*/ 695325 h 3588041"/>
                <a:gd name="connsiteX11-5843" fmla="*/ 781744 w 1432618"/>
                <a:gd name="connsiteY11-5844" fmla="*/ 724693 h 3588041"/>
                <a:gd name="connsiteX12-5845" fmla="*/ 799206 w 1432618"/>
                <a:gd name="connsiteY12-5846" fmla="*/ 441325 h 3588041"/>
                <a:gd name="connsiteX13-5847" fmla="*/ 886518 w 1432618"/>
                <a:gd name="connsiteY13-5848" fmla="*/ 0 h 3588041"/>
                <a:gd name="connsiteX14-5849" fmla="*/ 857943 w 1432618"/>
                <a:gd name="connsiteY14-5850" fmla="*/ 679450 h 3588041"/>
                <a:gd name="connsiteX15-5851" fmla="*/ 921443 w 1432618"/>
                <a:gd name="connsiteY15-5852" fmla="*/ 1047750 h 3588041"/>
                <a:gd name="connsiteX16-5853" fmla="*/ 930968 w 1432618"/>
                <a:gd name="connsiteY16-5854" fmla="*/ 1295400 h 3588041"/>
                <a:gd name="connsiteX17-5855" fmla="*/ 1102418 w 1432618"/>
                <a:gd name="connsiteY17-5856" fmla="*/ 1187450 h 3588041"/>
                <a:gd name="connsiteX18-5857" fmla="*/ 1375468 w 1432618"/>
                <a:gd name="connsiteY18-5858" fmla="*/ 1171575 h 3588041"/>
                <a:gd name="connsiteX19-5859" fmla="*/ 1108768 w 1432618"/>
                <a:gd name="connsiteY19-5860" fmla="*/ 1254125 h 3588041"/>
                <a:gd name="connsiteX20-5861" fmla="*/ 889693 w 1432618"/>
                <a:gd name="connsiteY20-5862" fmla="*/ 1527175 h 3588041"/>
                <a:gd name="connsiteX21-5863" fmla="*/ 835718 w 1432618"/>
                <a:gd name="connsiteY21-5864" fmla="*/ 1895475 h 3588041"/>
                <a:gd name="connsiteX22-5865" fmla="*/ 1003993 w 1432618"/>
                <a:gd name="connsiteY22-5866" fmla="*/ 2308225 h 3588041"/>
                <a:gd name="connsiteX23-5867" fmla="*/ 896043 w 1432618"/>
                <a:gd name="connsiteY23-5868" fmla="*/ 2578100 h 3588041"/>
                <a:gd name="connsiteX24-5869" fmla="*/ 1213543 w 1432618"/>
                <a:gd name="connsiteY24-5870" fmla="*/ 2533650 h 3588041"/>
                <a:gd name="connsiteX25-5871" fmla="*/ 1432618 w 1432618"/>
                <a:gd name="connsiteY25-5872" fmla="*/ 2626519 h 3588041"/>
                <a:gd name="connsiteX26-5873" fmla="*/ 1188143 w 1432618"/>
                <a:gd name="connsiteY26-5874" fmla="*/ 2590800 h 3588041"/>
                <a:gd name="connsiteX27-5875" fmla="*/ 832543 w 1432618"/>
                <a:gd name="connsiteY27-5876" fmla="*/ 2733675 h 3588041"/>
                <a:gd name="connsiteX28-5877" fmla="*/ 689668 w 1432618"/>
                <a:gd name="connsiteY28-5878" fmla="*/ 3086100 h 3588041"/>
                <a:gd name="connsiteX29-5879" fmla="*/ 918268 w 1432618"/>
                <a:gd name="connsiteY29-5880" fmla="*/ 3419475 h 3588041"/>
                <a:gd name="connsiteX30-5881" fmla="*/ 1016693 w 1432618"/>
                <a:gd name="connsiteY30-5882" fmla="*/ 3581400 h 3588041"/>
                <a:gd name="connsiteX0-5883" fmla="*/ 1016693 w 1432618"/>
                <a:gd name="connsiteY0-5884" fmla="*/ 3581400 h 3588041"/>
                <a:gd name="connsiteX1-5885" fmla="*/ 591243 w 1432618"/>
                <a:gd name="connsiteY1-5886" fmla="*/ 3587750 h 3588041"/>
                <a:gd name="connsiteX2-5887" fmla="*/ 394393 w 1432618"/>
                <a:gd name="connsiteY2-5888" fmla="*/ 3076575 h 3588041"/>
                <a:gd name="connsiteX3-5889" fmla="*/ 746818 w 1432618"/>
                <a:gd name="connsiteY3-5890" fmla="*/ 2381250 h 3588041"/>
                <a:gd name="connsiteX4-5891" fmla="*/ 560128 w 1432618"/>
                <a:gd name="connsiteY4-5892" fmla="*/ 1922145 h 3588041"/>
                <a:gd name="connsiteX5-5893" fmla="*/ 58 w 1432618"/>
                <a:gd name="connsiteY5-5894" fmla="*/ 1870710 h 3588041"/>
                <a:gd name="connsiteX6-5895" fmla="*/ 394393 w 1432618"/>
                <a:gd name="connsiteY6-5896" fmla="*/ 1743075 h 3588041"/>
                <a:gd name="connsiteX7-5897" fmla="*/ 642043 w 1432618"/>
                <a:gd name="connsiteY7-5898" fmla="*/ 1876425 h 3588041"/>
                <a:gd name="connsiteX8-5899" fmla="*/ 823018 w 1432618"/>
                <a:gd name="connsiteY8-5900" fmla="*/ 1333500 h 3588041"/>
                <a:gd name="connsiteX9-5901" fmla="*/ 763487 w 1432618"/>
                <a:gd name="connsiteY9-5902" fmla="*/ 823913 h 3588041"/>
                <a:gd name="connsiteX10-5903" fmla="*/ 388043 w 1432618"/>
                <a:gd name="connsiteY10-5904" fmla="*/ 695325 h 3588041"/>
                <a:gd name="connsiteX11-5905" fmla="*/ 781744 w 1432618"/>
                <a:gd name="connsiteY11-5906" fmla="*/ 724693 h 3588041"/>
                <a:gd name="connsiteX12-5907" fmla="*/ 799206 w 1432618"/>
                <a:gd name="connsiteY12-5908" fmla="*/ 441325 h 3588041"/>
                <a:gd name="connsiteX13-5909" fmla="*/ 886518 w 1432618"/>
                <a:gd name="connsiteY13-5910" fmla="*/ 0 h 3588041"/>
                <a:gd name="connsiteX14-5911" fmla="*/ 857943 w 1432618"/>
                <a:gd name="connsiteY14-5912" fmla="*/ 679450 h 3588041"/>
                <a:gd name="connsiteX15-5913" fmla="*/ 921443 w 1432618"/>
                <a:gd name="connsiteY15-5914" fmla="*/ 1047750 h 3588041"/>
                <a:gd name="connsiteX16-5915" fmla="*/ 930968 w 1432618"/>
                <a:gd name="connsiteY16-5916" fmla="*/ 1295400 h 3588041"/>
                <a:gd name="connsiteX17-5917" fmla="*/ 1102418 w 1432618"/>
                <a:gd name="connsiteY17-5918" fmla="*/ 1187450 h 3588041"/>
                <a:gd name="connsiteX18-5919" fmla="*/ 1375468 w 1432618"/>
                <a:gd name="connsiteY18-5920" fmla="*/ 1171575 h 3588041"/>
                <a:gd name="connsiteX19-5921" fmla="*/ 1108768 w 1432618"/>
                <a:gd name="connsiteY19-5922" fmla="*/ 1254125 h 3588041"/>
                <a:gd name="connsiteX20-5923" fmla="*/ 889693 w 1432618"/>
                <a:gd name="connsiteY20-5924" fmla="*/ 1527175 h 3588041"/>
                <a:gd name="connsiteX21-5925" fmla="*/ 835718 w 1432618"/>
                <a:gd name="connsiteY21-5926" fmla="*/ 1895475 h 3588041"/>
                <a:gd name="connsiteX22-5927" fmla="*/ 1003993 w 1432618"/>
                <a:gd name="connsiteY22-5928" fmla="*/ 2308225 h 3588041"/>
                <a:gd name="connsiteX23-5929" fmla="*/ 896043 w 1432618"/>
                <a:gd name="connsiteY23-5930" fmla="*/ 2578100 h 3588041"/>
                <a:gd name="connsiteX24-5931" fmla="*/ 1213543 w 1432618"/>
                <a:gd name="connsiteY24-5932" fmla="*/ 2533650 h 3588041"/>
                <a:gd name="connsiteX25-5933" fmla="*/ 1432618 w 1432618"/>
                <a:gd name="connsiteY25-5934" fmla="*/ 2626519 h 3588041"/>
                <a:gd name="connsiteX26-5935" fmla="*/ 1188143 w 1432618"/>
                <a:gd name="connsiteY26-5936" fmla="*/ 2590800 h 3588041"/>
                <a:gd name="connsiteX27-5937" fmla="*/ 832543 w 1432618"/>
                <a:gd name="connsiteY27-5938" fmla="*/ 2733675 h 3588041"/>
                <a:gd name="connsiteX28-5939" fmla="*/ 689668 w 1432618"/>
                <a:gd name="connsiteY28-5940" fmla="*/ 3086100 h 3588041"/>
                <a:gd name="connsiteX29-5941" fmla="*/ 918268 w 1432618"/>
                <a:gd name="connsiteY29-5942" fmla="*/ 3419475 h 3588041"/>
                <a:gd name="connsiteX30-5943" fmla="*/ 1016693 w 1432618"/>
                <a:gd name="connsiteY30-5944" fmla="*/ 3581400 h 3588041"/>
                <a:gd name="connsiteX0-5945" fmla="*/ 1016635 w 1432560"/>
                <a:gd name="connsiteY0-5946" fmla="*/ 3581400 h 3588041"/>
                <a:gd name="connsiteX1-5947" fmla="*/ 591185 w 1432560"/>
                <a:gd name="connsiteY1-5948" fmla="*/ 3587750 h 3588041"/>
                <a:gd name="connsiteX2-5949" fmla="*/ 394335 w 1432560"/>
                <a:gd name="connsiteY2-5950" fmla="*/ 3076575 h 3588041"/>
                <a:gd name="connsiteX3-5951" fmla="*/ 746760 w 1432560"/>
                <a:gd name="connsiteY3-5952" fmla="*/ 2381250 h 3588041"/>
                <a:gd name="connsiteX4-5953" fmla="*/ 560070 w 1432560"/>
                <a:gd name="connsiteY4-5954" fmla="*/ 1922145 h 3588041"/>
                <a:gd name="connsiteX5-5955" fmla="*/ 0 w 1432560"/>
                <a:gd name="connsiteY5-5956" fmla="*/ 1870710 h 3588041"/>
                <a:gd name="connsiteX6-5957" fmla="*/ 394335 w 1432560"/>
                <a:gd name="connsiteY6-5958" fmla="*/ 1743075 h 3588041"/>
                <a:gd name="connsiteX7-5959" fmla="*/ 641985 w 1432560"/>
                <a:gd name="connsiteY7-5960" fmla="*/ 1876425 h 3588041"/>
                <a:gd name="connsiteX8-5961" fmla="*/ 822960 w 1432560"/>
                <a:gd name="connsiteY8-5962" fmla="*/ 1333500 h 3588041"/>
                <a:gd name="connsiteX9-5963" fmla="*/ 763429 w 1432560"/>
                <a:gd name="connsiteY9-5964" fmla="*/ 823913 h 3588041"/>
                <a:gd name="connsiteX10-5965" fmla="*/ 387985 w 1432560"/>
                <a:gd name="connsiteY10-5966" fmla="*/ 695325 h 3588041"/>
                <a:gd name="connsiteX11-5967" fmla="*/ 781686 w 1432560"/>
                <a:gd name="connsiteY11-5968" fmla="*/ 724693 h 3588041"/>
                <a:gd name="connsiteX12-5969" fmla="*/ 799148 w 1432560"/>
                <a:gd name="connsiteY12-5970" fmla="*/ 441325 h 3588041"/>
                <a:gd name="connsiteX13-5971" fmla="*/ 886460 w 1432560"/>
                <a:gd name="connsiteY13-5972" fmla="*/ 0 h 3588041"/>
                <a:gd name="connsiteX14-5973" fmla="*/ 857885 w 1432560"/>
                <a:gd name="connsiteY14-5974" fmla="*/ 679450 h 3588041"/>
                <a:gd name="connsiteX15-5975" fmla="*/ 921385 w 1432560"/>
                <a:gd name="connsiteY15-5976" fmla="*/ 1047750 h 3588041"/>
                <a:gd name="connsiteX16-5977" fmla="*/ 930910 w 1432560"/>
                <a:gd name="connsiteY16-5978" fmla="*/ 1295400 h 3588041"/>
                <a:gd name="connsiteX17-5979" fmla="*/ 1102360 w 1432560"/>
                <a:gd name="connsiteY17-5980" fmla="*/ 1187450 h 3588041"/>
                <a:gd name="connsiteX18-5981" fmla="*/ 1375410 w 1432560"/>
                <a:gd name="connsiteY18-5982" fmla="*/ 1171575 h 3588041"/>
                <a:gd name="connsiteX19-5983" fmla="*/ 1108710 w 1432560"/>
                <a:gd name="connsiteY19-5984" fmla="*/ 1254125 h 3588041"/>
                <a:gd name="connsiteX20-5985" fmla="*/ 889635 w 1432560"/>
                <a:gd name="connsiteY20-5986" fmla="*/ 1527175 h 3588041"/>
                <a:gd name="connsiteX21-5987" fmla="*/ 835660 w 1432560"/>
                <a:gd name="connsiteY21-5988" fmla="*/ 1895475 h 3588041"/>
                <a:gd name="connsiteX22-5989" fmla="*/ 1003935 w 1432560"/>
                <a:gd name="connsiteY22-5990" fmla="*/ 2308225 h 3588041"/>
                <a:gd name="connsiteX23-5991" fmla="*/ 895985 w 1432560"/>
                <a:gd name="connsiteY23-5992" fmla="*/ 2578100 h 3588041"/>
                <a:gd name="connsiteX24-5993" fmla="*/ 1213485 w 1432560"/>
                <a:gd name="connsiteY24-5994" fmla="*/ 2533650 h 3588041"/>
                <a:gd name="connsiteX25-5995" fmla="*/ 1432560 w 1432560"/>
                <a:gd name="connsiteY25-5996" fmla="*/ 2626519 h 3588041"/>
                <a:gd name="connsiteX26-5997" fmla="*/ 1188085 w 1432560"/>
                <a:gd name="connsiteY26-5998" fmla="*/ 2590800 h 3588041"/>
                <a:gd name="connsiteX27-5999" fmla="*/ 832485 w 1432560"/>
                <a:gd name="connsiteY27-6000" fmla="*/ 2733675 h 3588041"/>
                <a:gd name="connsiteX28-6001" fmla="*/ 689610 w 1432560"/>
                <a:gd name="connsiteY28-6002" fmla="*/ 3086100 h 3588041"/>
                <a:gd name="connsiteX29-6003" fmla="*/ 918210 w 1432560"/>
                <a:gd name="connsiteY29-6004" fmla="*/ 3419475 h 3588041"/>
                <a:gd name="connsiteX30-6005" fmla="*/ 1016635 w 1432560"/>
                <a:gd name="connsiteY30-6006" fmla="*/ 3581400 h 3588041"/>
                <a:gd name="connsiteX0-6007" fmla="*/ 1016635 w 1432560"/>
                <a:gd name="connsiteY0-6008" fmla="*/ 3581400 h 3588041"/>
                <a:gd name="connsiteX1-6009" fmla="*/ 591185 w 1432560"/>
                <a:gd name="connsiteY1-6010" fmla="*/ 3587750 h 3588041"/>
                <a:gd name="connsiteX2-6011" fmla="*/ 394335 w 1432560"/>
                <a:gd name="connsiteY2-6012" fmla="*/ 3076575 h 3588041"/>
                <a:gd name="connsiteX3-6013" fmla="*/ 746760 w 1432560"/>
                <a:gd name="connsiteY3-6014" fmla="*/ 2381250 h 3588041"/>
                <a:gd name="connsiteX4-6015" fmla="*/ 560070 w 1432560"/>
                <a:gd name="connsiteY4-6016" fmla="*/ 1922145 h 3588041"/>
                <a:gd name="connsiteX5-6017" fmla="*/ 0 w 1432560"/>
                <a:gd name="connsiteY5-6018" fmla="*/ 1870710 h 3588041"/>
                <a:gd name="connsiteX6-6019" fmla="*/ 394335 w 1432560"/>
                <a:gd name="connsiteY6-6020" fmla="*/ 1743075 h 3588041"/>
                <a:gd name="connsiteX7-6021" fmla="*/ 641985 w 1432560"/>
                <a:gd name="connsiteY7-6022" fmla="*/ 1876425 h 3588041"/>
                <a:gd name="connsiteX8-6023" fmla="*/ 822960 w 1432560"/>
                <a:gd name="connsiteY8-6024" fmla="*/ 1333500 h 3588041"/>
                <a:gd name="connsiteX9-6025" fmla="*/ 763429 w 1432560"/>
                <a:gd name="connsiteY9-6026" fmla="*/ 823913 h 3588041"/>
                <a:gd name="connsiteX10-6027" fmla="*/ 387985 w 1432560"/>
                <a:gd name="connsiteY10-6028" fmla="*/ 695325 h 3588041"/>
                <a:gd name="connsiteX11-6029" fmla="*/ 781686 w 1432560"/>
                <a:gd name="connsiteY11-6030" fmla="*/ 724693 h 3588041"/>
                <a:gd name="connsiteX12-6031" fmla="*/ 799148 w 1432560"/>
                <a:gd name="connsiteY12-6032" fmla="*/ 441325 h 3588041"/>
                <a:gd name="connsiteX13-6033" fmla="*/ 886460 w 1432560"/>
                <a:gd name="connsiteY13-6034" fmla="*/ 0 h 3588041"/>
                <a:gd name="connsiteX14-6035" fmla="*/ 857885 w 1432560"/>
                <a:gd name="connsiteY14-6036" fmla="*/ 679450 h 3588041"/>
                <a:gd name="connsiteX15-6037" fmla="*/ 921385 w 1432560"/>
                <a:gd name="connsiteY15-6038" fmla="*/ 1047750 h 3588041"/>
                <a:gd name="connsiteX16-6039" fmla="*/ 930910 w 1432560"/>
                <a:gd name="connsiteY16-6040" fmla="*/ 1295400 h 3588041"/>
                <a:gd name="connsiteX17-6041" fmla="*/ 1102360 w 1432560"/>
                <a:gd name="connsiteY17-6042" fmla="*/ 1187450 h 3588041"/>
                <a:gd name="connsiteX18-6043" fmla="*/ 1375410 w 1432560"/>
                <a:gd name="connsiteY18-6044" fmla="*/ 1171575 h 3588041"/>
                <a:gd name="connsiteX19-6045" fmla="*/ 1108710 w 1432560"/>
                <a:gd name="connsiteY19-6046" fmla="*/ 1254125 h 3588041"/>
                <a:gd name="connsiteX20-6047" fmla="*/ 889635 w 1432560"/>
                <a:gd name="connsiteY20-6048" fmla="*/ 1527175 h 3588041"/>
                <a:gd name="connsiteX21-6049" fmla="*/ 835660 w 1432560"/>
                <a:gd name="connsiteY21-6050" fmla="*/ 1895475 h 3588041"/>
                <a:gd name="connsiteX22-6051" fmla="*/ 1003935 w 1432560"/>
                <a:gd name="connsiteY22-6052" fmla="*/ 2308225 h 3588041"/>
                <a:gd name="connsiteX23-6053" fmla="*/ 895985 w 1432560"/>
                <a:gd name="connsiteY23-6054" fmla="*/ 2578100 h 3588041"/>
                <a:gd name="connsiteX24-6055" fmla="*/ 1213485 w 1432560"/>
                <a:gd name="connsiteY24-6056" fmla="*/ 2533650 h 3588041"/>
                <a:gd name="connsiteX25-6057" fmla="*/ 1432560 w 1432560"/>
                <a:gd name="connsiteY25-6058" fmla="*/ 2626519 h 3588041"/>
                <a:gd name="connsiteX26-6059" fmla="*/ 1188085 w 1432560"/>
                <a:gd name="connsiteY26-6060" fmla="*/ 2590800 h 3588041"/>
                <a:gd name="connsiteX27-6061" fmla="*/ 832485 w 1432560"/>
                <a:gd name="connsiteY27-6062" fmla="*/ 2733675 h 3588041"/>
                <a:gd name="connsiteX28-6063" fmla="*/ 689610 w 1432560"/>
                <a:gd name="connsiteY28-6064" fmla="*/ 3086100 h 3588041"/>
                <a:gd name="connsiteX29-6065" fmla="*/ 918210 w 1432560"/>
                <a:gd name="connsiteY29-6066" fmla="*/ 3419475 h 3588041"/>
                <a:gd name="connsiteX30-6067" fmla="*/ 1016635 w 1432560"/>
                <a:gd name="connsiteY30-6068" fmla="*/ 3581400 h 3588041"/>
                <a:gd name="connsiteX0-6069" fmla="*/ 1016635 w 1432560"/>
                <a:gd name="connsiteY0-6070" fmla="*/ 3581400 h 3588041"/>
                <a:gd name="connsiteX1-6071" fmla="*/ 591185 w 1432560"/>
                <a:gd name="connsiteY1-6072" fmla="*/ 3587750 h 3588041"/>
                <a:gd name="connsiteX2-6073" fmla="*/ 394335 w 1432560"/>
                <a:gd name="connsiteY2-6074" fmla="*/ 3076575 h 3588041"/>
                <a:gd name="connsiteX3-6075" fmla="*/ 746760 w 1432560"/>
                <a:gd name="connsiteY3-6076" fmla="*/ 2381250 h 3588041"/>
                <a:gd name="connsiteX4-6077" fmla="*/ 560070 w 1432560"/>
                <a:gd name="connsiteY4-6078" fmla="*/ 1922145 h 3588041"/>
                <a:gd name="connsiteX5-6079" fmla="*/ 0 w 1432560"/>
                <a:gd name="connsiteY5-6080" fmla="*/ 1870710 h 3588041"/>
                <a:gd name="connsiteX6-6081" fmla="*/ 394335 w 1432560"/>
                <a:gd name="connsiteY6-6082" fmla="*/ 1743075 h 3588041"/>
                <a:gd name="connsiteX7-6083" fmla="*/ 641985 w 1432560"/>
                <a:gd name="connsiteY7-6084" fmla="*/ 1876425 h 3588041"/>
                <a:gd name="connsiteX8-6085" fmla="*/ 822960 w 1432560"/>
                <a:gd name="connsiteY8-6086" fmla="*/ 1333500 h 3588041"/>
                <a:gd name="connsiteX9-6087" fmla="*/ 763429 w 1432560"/>
                <a:gd name="connsiteY9-6088" fmla="*/ 823913 h 3588041"/>
                <a:gd name="connsiteX10-6089" fmla="*/ 387985 w 1432560"/>
                <a:gd name="connsiteY10-6090" fmla="*/ 695325 h 3588041"/>
                <a:gd name="connsiteX11-6091" fmla="*/ 781686 w 1432560"/>
                <a:gd name="connsiteY11-6092" fmla="*/ 724693 h 3588041"/>
                <a:gd name="connsiteX12-6093" fmla="*/ 799148 w 1432560"/>
                <a:gd name="connsiteY12-6094" fmla="*/ 441325 h 3588041"/>
                <a:gd name="connsiteX13-6095" fmla="*/ 886460 w 1432560"/>
                <a:gd name="connsiteY13-6096" fmla="*/ 0 h 3588041"/>
                <a:gd name="connsiteX14-6097" fmla="*/ 857885 w 1432560"/>
                <a:gd name="connsiteY14-6098" fmla="*/ 679450 h 3588041"/>
                <a:gd name="connsiteX15-6099" fmla="*/ 921385 w 1432560"/>
                <a:gd name="connsiteY15-6100" fmla="*/ 1047750 h 3588041"/>
                <a:gd name="connsiteX16-6101" fmla="*/ 930910 w 1432560"/>
                <a:gd name="connsiteY16-6102" fmla="*/ 1295400 h 3588041"/>
                <a:gd name="connsiteX17-6103" fmla="*/ 1102360 w 1432560"/>
                <a:gd name="connsiteY17-6104" fmla="*/ 1187450 h 3588041"/>
                <a:gd name="connsiteX18-6105" fmla="*/ 1375410 w 1432560"/>
                <a:gd name="connsiteY18-6106" fmla="*/ 1171575 h 3588041"/>
                <a:gd name="connsiteX19-6107" fmla="*/ 1108710 w 1432560"/>
                <a:gd name="connsiteY19-6108" fmla="*/ 1254125 h 3588041"/>
                <a:gd name="connsiteX20-6109" fmla="*/ 889635 w 1432560"/>
                <a:gd name="connsiteY20-6110" fmla="*/ 1527175 h 3588041"/>
                <a:gd name="connsiteX21-6111" fmla="*/ 835660 w 1432560"/>
                <a:gd name="connsiteY21-6112" fmla="*/ 1895475 h 3588041"/>
                <a:gd name="connsiteX22-6113" fmla="*/ 1003935 w 1432560"/>
                <a:gd name="connsiteY22-6114" fmla="*/ 2308225 h 3588041"/>
                <a:gd name="connsiteX23-6115" fmla="*/ 895985 w 1432560"/>
                <a:gd name="connsiteY23-6116" fmla="*/ 2578100 h 3588041"/>
                <a:gd name="connsiteX24-6117" fmla="*/ 1213485 w 1432560"/>
                <a:gd name="connsiteY24-6118" fmla="*/ 2533650 h 3588041"/>
                <a:gd name="connsiteX25-6119" fmla="*/ 1432560 w 1432560"/>
                <a:gd name="connsiteY25-6120" fmla="*/ 2626519 h 3588041"/>
                <a:gd name="connsiteX26-6121" fmla="*/ 1188085 w 1432560"/>
                <a:gd name="connsiteY26-6122" fmla="*/ 2590800 h 3588041"/>
                <a:gd name="connsiteX27-6123" fmla="*/ 832485 w 1432560"/>
                <a:gd name="connsiteY27-6124" fmla="*/ 2733675 h 3588041"/>
                <a:gd name="connsiteX28-6125" fmla="*/ 689610 w 1432560"/>
                <a:gd name="connsiteY28-6126" fmla="*/ 3086100 h 3588041"/>
                <a:gd name="connsiteX29-6127" fmla="*/ 918210 w 1432560"/>
                <a:gd name="connsiteY29-6128" fmla="*/ 3419475 h 3588041"/>
                <a:gd name="connsiteX30-6129" fmla="*/ 1016635 w 1432560"/>
                <a:gd name="connsiteY30-6130" fmla="*/ 3581400 h 3588041"/>
                <a:gd name="connsiteX0-6131" fmla="*/ 1016635 w 1432560"/>
                <a:gd name="connsiteY0-6132" fmla="*/ 3581400 h 3588041"/>
                <a:gd name="connsiteX1-6133" fmla="*/ 591185 w 1432560"/>
                <a:gd name="connsiteY1-6134" fmla="*/ 3587750 h 3588041"/>
                <a:gd name="connsiteX2-6135" fmla="*/ 394335 w 1432560"/>
                <a:gd name="connsiteY2-6136" fmla="*/ 3076575 h 3588041"/>
                <a:gd name="connsiteX3-6137" fmla="*/ 746760 w 1432560"/>
                <a:gd name="connsiteY3-6138" fmla="*/ 2381250 h 3588041"/>
                <a:gd name="connsiteX4-6139" fmla="*/ 560070 w 1432560"/>
                <a:gd name="connsiteY4-6140" fmla="*/ 1922145 h 3588041"/>
                <a:gd name="connsiteX5-6141" fmla="*/ 0 w 1432560"/>
                <a:gd name="connsiteY5-6142" fmla="*/ 1870710 h 3588041"/>
                <a:gd name="connsiteX6-6143" fmla="*/ 394335 w 1432560"/>
                <a:gd name="connsiteY6-6144" fmla="*/ 1743075 h 3588041"/>
                <a:gd name="connsiteX7-6145" fmla="*/ 641985 w 1432560"/>
                <a:gd name="connsiteY7-6146" fmla="*/ 1876425 h 3588041"/>
                <a:gd name="connsiteX8-6147" fmla="*/ 822960 w 1432560"/>
                <a:gd name="connsiteY8-6148" fmla="*/ 1333500 h 3588041"/>
                <a:gd name="connsiteX9-6149" fmla="*/ 763429 w 1432560"/>
                <a:gd name="connsiteY9-6150" fmla="*/ 823913 h 3588041"/>
                <a:gd name="connsiteX10-6151" fmla="*/ 387985 w 1432560"/>
                <a:gd name="connsiteY10-6152" fmla="*/ 695325 h 3588041"/>
                <a:gd name="connsiteX11-6153" fmla="*/ 781686 w 1432560"/>
                <a:gd name="connsiteY11-6154" fmla="*/ 724693 h 3588041"/>
                <a:gd name="connsiteX12-6155" fmla="*/ 799148 w 1432560"/>
                <a:gd name="connsiteY12-6156" fmla="*/ 441325 h 3588041"/>
                <a:gd name="connsiteX13-6157" fmla="*/ 886460 w 1432560"/>
                <a:gd name="connsiteY13-6158" fmla="*/ 0 h 3588041"/>
                <a:gd name="connsiteX14-6159" fmla="*/ 857885 w 1432560"/>
                <a:gd name="connsiteY14-6160" fmla="*/ 679450 h 3588041"/>
                <a:gd name="connsiteX15-6161" fmla="*/ 921385 w 1432560"/>
                <a:gd name="connsiteY15-6162" fmla="*/ 1047750 h 3588041"/>
                <a:gd name="connsiteX16-6163" fmla="*/ 930910 w 1432560"/>
                <a:gd name="connsiteY16-6164" fmla="*/ 1295400 h 3588041"/>
                <a:gd name="connsiteX17-6165" fmla="*/ 1102360 w 1432560"/>
                <a:gd name="connsiteY17-6166" fmla="*/ 1187450 h 3588041"/>
                <a:gd name="connsiteX18-6167" fmla="*/ 1375410 w 1432560"/>
                <a:gd name="connsiteY18-6168" fmla="*/ 1171575 h 3588041"/>
                <a:gd name="connsiteX19-6169" fmla="*/ 1108710 w 1432560"/>
                <a:gd name="connsiteY19-6170" fmla="*/ 1254125 h 3588041"/>
                <a:gd name="connsiteX20-6171" fmla="*/ 889635 w 1432560"/>
                <a:gd name="connsiteY20-6172" fmla="*/ 1527175 h 3588041"/>
                <a:gd name="connsiteX21-6173" fmla="*/ 835660 w 1432560"/>
                <a:gd name="connsiteY21-6174" fmla="*/ 1895475 h 3588041"/>
                <a:gd name="connsiteX22-6175" fmla="*/ 1003935 w 1432560"/>
                <a:gd name="connsiteY22-6176" fmla="*/ 2308225 h 3588041"/>
                <a:gd name="connsiteX23-6177" fmla="*/ 895985 w 1432560"/>
                <a:gd name="connsiteY23-6178" fmla="*/ 2578100 h 3588041"/>
                <a:gd name="connsiteX24-6179" fmla="*/ 1213485 w 1432560"/>
                <a:gd name="connsiteY24-6180" fmla="*/ 2533650 h 3588041"/>
                <a:gd name="connsiteX25-6181" fmla="*/ 1432560 w 1432560"/>
                <a:gd name="connsiteY25-6182" fmla="*/ 2626519 h 3588041"/>
                <a:gd name="connsiteX26-6183" fmla="*/ 1188085 w 1432560"/>
                <a:gd name="connsiteY26-6184" fmla="*/ 2590800 h 3588041"/>
                <a:gd name="connsiteX27-6185" fmla="*/ 832485 w 1432560"/>
                <a:gd name="connsiteY27-6186" fmla="*/ 2733675 h 3588041"/>
                <a:gd name="connsiteX28-6187" fmla="*/ 689610 w 1432560"/>
                <a:gd name="connsiteY28-6188" fmla="*/ 3086100 h 3588041"/>
                <a:gd name="connsiteX29-6189" fmla="*/ 918210 w 1432560"/>
                <a:gd name="connsiteY29-6190" fmla="*/ 3419475 h 3588041"/>
                <a:gd name="connsiteX30-6191" fmla="*/ 1016635 w 1432560"/>
                <a:gd name="connsiteY30-6192" fmla="*/ 3581400 h 3588041"/>
                <a:gd name="connsiteX0-6193" fmla="*/ 1016635 w 1432560"/>
                <a:gd name="connsiteY0-6194" fmla="*/ 3581400 h 3588041"/>
                <a:gd name="connsiteX1-6195" fmla="*/ 591185 w 1432560"/>
                <a:gd name="connsiteY1-6196" fmla="*/ 3587750 h 3588041"/>
                <a:gd name="connsiteX2-6197" fmla="*/ 394335 w 1432560"/>
                <a:gd name="connsiteY2-6198" fmla="*/ 3076575 h 3588041"/>
                <a:gd name="connsiteX3-6199" fmla="*/ 746760 w 1432560"/>
                <a:gd name="connsiteY3-6200" fmla="*/ 2381250 h 3588041"/>
                <a:gd name="connsiteX4-6201" fmla="*/ 560070 w 1432560"/>
                <a:gd name="connsiteY4-6202" fmla="*/ 1922145 h 3588041"/>
                <a:gd name="connsiteX5-6203" fmla="*/ 0 w 1432560"/>
                <a:gd name="connsiteY5-6204" fmla="*/ 1870710 h 3588041"/>
                <a:gd name="connsiteX6-6205" fmla="*/ 394335 w 1432560"/>
                <a:gd name="connsiteY6-6206" fmla="*/ 1743075 h 3588041"/>
                <a:gd name="connsiteX7-6207" fmla="*/ 641985 w 1432560"/>
                <a:gd name="connsiteY7-6208" fmla="*/ 1876425 h 3588041"/>
                <a:gd name="connsiteX8-6209" fmla="*/ 822960 w 1432560"/>
                <a:gd name="connsiteY8-6210" fmla="*/ 1333500 h 3588041"/>
                <a:gd name="connsiteX9-6211" fmla="*/ 763429 w 1432560"/>
                <a:gd name="connsiteY9-6212" fmla="*/ 823913 h 3588041"/>
                <a:gd name="connsiteX10-6213" fmla="*/ 387985 w 1432560"/>
                <a:gd name="connsiteY10-6214" fmla="*/ 695325 h 3588041"/>
                <a:gd name="connsiteX11-6215" fmla="*/ 781686 w 1432560"/>
                <a:gd name="connsiteY11-6216" fmla="*/ 724693 h 3588041"/>
                <a:gd name="connsiteX12-6217" fmla="*/ 799148 w 1432560"/>
                <a:gd name="connsiteY12-6218" fmla="*/ 441325 h 3588041"/>
                <a:gd name="connsiteX13-6219" fmla="*/ 886460 w 1432560"/>
                <a:gd name="connsiteY13-6220" fmla="*/ 0 h 3588041"/>
                <a:gd name="connsiteX14-6221" fmla="*/ 857885 w 1432560"/>
                <a:gd name="connsiteY14-6222" fmla="*/ 679450 h 3588041"/>
                <a:gd name="connsiteX15-6223" fmla="*/ 921385 w 1432560"/>
                <a:gd name="connsiteY15-6224" fmla="*/ 1047750 h 3588041"/>
                <a:gd name="connsiteX16-6225" fmla="*/ 930910 w 1432560"/>
                <a:gd name="connsiteY16-6226" fmla="*/ 1295400 h 3588041"/>
                <a:gd name="connsiteX17-6227" fmla="*/ 1102360 w 1432560"/>
                <a:gd name="connsiteY17-6228" fmla="*/ 1187450 h 3588041"/>
                <a:gd name="connsiteX18-6229" fmla="*/ 1375410 w 1432560"/>
                <a:gd name="connsiteY18-6230" fmla="*/ 1171575 h 3588041"/>
                <a:gd name="connsiteX19-6231" fmla="*/ 1108710 w 1432560"/>
                <a:gd name="connsiteY19-6232" fmla="*/ 1254125 h 3588041"/>
                <a:gd name="connsiteX20-6233" fmla="*/ 889635 w 1432560"/>
                <a:gd name="connsiteY20-6234" fmla="*/ 1527175 h 3588041"/>
                <a:gd name="connsiteX21-6235" fmla="*/ 835660 w 1432560"/>
                <a:gd name="connsiteY21-6236" fmla="*/ 1895475 h 3588041"/>
                <a:gd name="connsiteX22-6237" fmla="*/ 1003935 w 1432560"/>
                <a:gd name="connsiteY22-6238" fmla="*/ 2308225 h 3588041"/>
                <a:gd name="connsiteX23-6239" fmla="*/ 895985 w 1432560"/>
                <a:gd name="connsiteY23-6240" fmla="*/ 2578100 h 3588041"/>
                <a:gd name="connsiteX24-6241" fmla="*/ 1213485 w 1432560"/>
                <a:gd name="connsiteY24-6242" fmla="*/ 2533650 h 3588041"/>
                <a:gd name="connsiteX25-6243" fmla="*/ 1432560 w 1432560"/>
                <a:gd name="connsiteY25-6244" fmla="*/ 2626519 h 3588041"/>
                <a:gd name="connsiteX26-6245" fmla="*/ 1188085 w 1432560"/>
                <a:gd name="connsiteY26-6246" fmla="*/ 2590800 h 3588041"/>
                <a:gd name="connsiteX27-6247" fmla="*/ 832485 w 1432560"/>
                <a:gd name="connsiteY27-6248" fmla="*/ 2733675 h 3588041"/>
                <a:gd name="connsiteX28-6249" fmla="*/ 689610 w 1432560"/>
                <a:gd name="connsiteY28-6250" fmla="*/ 3086100 h 3588041"/>
                <a:gd name="connsiteX29-6251" fmla="*/ 918210 w 1432560"/>
                <a:gd name="connsiteY29-6252" fmla="*/ 3419475 h 3588041"/>
                <a:gd name="connsiteX30-6253" fmla="*/ 1016635 w 1432560"/>
                <a:gd name="connsiteY30-6254" fmla="*/ 3581400 h 3588041"/>
                <a:gd name="connsiteX0-6255" fmla="*/ 1016635 w 1432560"/>
                <a:gd name="connsiteY0-6256" fmla="*/ 3581400 h 3588041"/>
                <a:gd name="connsiteX1-6257" fmla="*/ 591185 w 1432560"/>
                <a:gd name="connsiteY1-6258" fmla="*/ 3587750 h 3588041"/>
                <a:gd name="connsiteX2-6259" fmla="*/ 394335 w 1432560"/>
                <a:gd name="connsiteY2-6260" fmla="*/ 3076575 h 3588041"/>
                <a:gd name="connsiteX3-6261" fmla="*/ 746760 w 1432560"/>
                <a:gd name="connsiteY3-6262" fmla="*/ 2381250 h 3588041"/>
                <a:gd name="connsiteX4-6263" fmla="*/ 560070 w 1432560"/>
                <a:gd name="connsiteY4-6264" fmla="*/ 1922145 h 3588041"/>
                <a:gd name="connsiteX5-6265" fmla="*/ 0 w 1432560"/>
                <a:gd name="connsiteY5-6266" fmla="*/ 1870710 h 3588041"/>
                <a:gd name="connsiteX6-6267" fmla="*/ 400685 w 1432560"/>
                <a:gd name="connsiteY6-6268" fmla="*/ 1771650 h 3588041"/>
                <a:gd name="connsiteX7-6269" fmla="*/ 641985 w 1432560"/>
                <a:gd name="connsiteY7-6270" fmla="*/ 1876425 h 3588041"/>
                <a:gd name="connsiteX8-6271" fmla="*/ 822960 w 1432560"/>
                <a:gd name="connsiteY8-6272" fmla="*/ 1333500 h 3588041"/>
                <a:gd name="connsiteX9-6273" fmla="*/ 763429 w 1432560"/>
                <a:gd name="connsiteY9-6274" fmla="*/ 823913 h 3588041"/>
                <a:gd name="connsiteX10-6275" fmla="*/ 387985 w 1432560"/>
                <a:gd name="connsiteY10-6276" fmla="*/ 695325 h 3588041"/>
                <a:gd name="connsiteX11-6277" fmla="*/ 781686 w 1432560"/>
                <a:gd name="connsiteY11-6278" fmla="*/ 724693 h 3588041"/>
                <a:gd name="connsiteX12-6279" fmla="*/ 799148 w 1432560"/>
                <a:gd name="connsiteY12-6280" fmla="*/ 441325 h 3588041"/>
                <a:gd name="connsiteX13-6281" fmla="*/ 886460 w 1432560"/>
                <a:gd name="connsiteY13-6282" fmla="*/ 0 h 3588041"/>
                <a:gd name="connsiteX14-6283" fmla="*/ 857885 w 1432560"/>
                <a:gd name="connsiteY14-6284" fmla="*/ 679450 h 3588041"/>
                <a:gd name="connsiteX15-6285" fmla="*/ 921385 w 1432560"/>
                <a:gd name="connsiteY15-6286" fmla="*/ 1047750 h 3588041"/>
                <a:gd name="connsiteX16-6287" fmla="*/ 930910 w 1432560"/>
                <a:gd name="connsiteY16-6288" fmla="*/ 1295400 h 3588041"/>
                <a:gd name="connsiteX17-6289" fmla="*/ 1102360 w 1432560"/>
                <a:gd name="connsiteY17-6290" fmla="*/ 1187450 h 3588041"/>
                <a:gd name="connsiteX18-6291" fmla="*/ 1375410 w 1432560"/>
                <a:gd name="connsiteY18-6292" fmla="*/ 1171575 h 3588041"/>
                <a:gd name="connsiteX19-6293" fmla="*/ 1108710 w 1432560"/>
                <a:gd name="connsiteY19-6294" fmla="*/ 1254125 h 3588041"/>
                <a:gd name="connsiteX20-6295" fmla="*/ 889635 w 1432560"/>
                <a:gd name="connsiteY20-6296" fmla="*/ 1527175 h 3588041"/>
                <a:gd name="connsiteX21-6297" fmla="*/ 835660 w 1432560"/>
                <a:gd name="connsiteY21-6298" fmla="*/ 1895475 h 3588041"/>
                <a:gd name="connsiteX22-6299" fmla="*/ 1003935 w 1432560"/>
                <a:gd name="connsiteY22-6300" fmla="*/ 2308225 h 3588041"/>
                <a:gd name="connsiteX23-6301" fmla="*/ 895985 w 1432560"/>
                <a:gd name="connsiteY23-6302" fmla="*/ 2578100 h 3588041"/>
                <a:gd name="connsiteX24-6303" fmla="*/ 1213485 w 1432560"/>
                <a:gd name="connsiteY24-6304" fmla="*/ 2533650 h 3588041"/>
                <a:gd name="connsiteX25-6305" fmla="*/ 1432560 w 1432560"/>
                <a:gd name="connsiteY25-6306" fmla="*/ 2626519 h 3588041"/>
                <a:gd name="connsiteX26-6307" fmla="*/ 1188085 w 1432560"/>
                <a:gd name="connsiteY26-6308" fmla="*/ 2590800 h 3588041"/>
                <a:gd name="connsiteX27-6309" fmla="*/ 832485 w 1432560"/>
                <a:gd name="connsiteY27-6310" fmla="*/ 2733675 h 3588041"/>
                <a:gd name="connsiteX28-6311" fmla="*/ 689610 w 1432560"/>
                <a:gd name="connsiteY28-6312" fmla="*/ 3086100 h 3588041"/>
                <a:gd name="connsiteX29-6313" fmla="*/ 918210 w 1432560"/>
                <a:gd name="connsiteY29-6314" fmla="*/ 3419475 h 3588041"/>
                <a:gd name="connsiteX30-6315" fmla="*/ 1016635 w 1432560"/>
                <a:gd name="connsiteY30-6316" fmla="*/ 3581400 h 3588041"/>
                <a:gd name="connsiteX0-6317" fmla="*/ 1016635 w 1432560"/>
                <a:gd name="connsiteY0-6318" fmla="*/ 3581400 h 3588041"/>
                <a:gd name="connsiteX1-6319" fmla="*/ 591185 w 1432560"/>
                <a:gd name="connsiteY1-6320" fmla="*/ 3587750 h 3588041"/>
                <a:gd name="connsiteX2-6321" fmla="*/ 394335 w 1432560"/>
                <a:gd name="connsiteY2-6322" fmla="*/ 3076575 h 3588041"/>
                <a:gd name="connsiteX3-6323" fmla="*/ 746760 w 1432560"/>
                <a:gd name="connsiteY3-6324" fmla="*/ 2381250 h 3588041"/>
                <a:gd name="connsiteX4-6325" fmla="*/ 560070 w 1432560"/>
                <a:gd name="connsiteY4-6326" fmla="*/ 1922145 h 3588041"/>
                <a:gd name="connsiteX5-6327" fmla="*/ 0 w 1432560"/>
                <a:gd name="connsiteY5-6328" fmla="*/ 1870710 h 3588041"/>
                <a:gd name="connsiteX6-6329" fmla="*/ 400685 w 1432560"/>
                <a:gd name="connsiteY6-6330" fmla="*/ 1771650 h 3588041"/>
                <a:gd name="connsiteX7-6331" fmla="*/ 641985 w 1432560"/>
                <a:gd name="connsiteY7-6332" fmla="*/ 1876425 h 3588041"/>
                <a:gd name="connsiteX8-6333" fmla="*/ 822960 w 1432560"/>
                <a:gd name="connsiteY8-6334" fmla="*/ 1333500 h 3588041"/>
                <a:gd name="connsiteX9-6335" fmla="*/ 763429 w 1432560"/>
                <a:gd name="connsiteY9-6336" fmla="*/ 823913 h 3588041"/>
                <a:gd name="connsiteX10-6337" fmla="*/ 387985 w 1432560"/>
                <a:gd name="connsiteY10-6338" fmla="*/ 695325 h 3588041"/>
                <a:gd name="connsiteX11-6339" fmla="*/ 781686 w 1432560"/>
                <a:gd name="connsiteY11-6340" fmla="*/ 724693 h 3588041"/>
                <a:gd name="connsiteX12-6341" fmla="*/ 799148 w 1432560"/>
                <a:gd name="connsiteY12-6342" fmla="*/ 441325 h 3588041"/>
                <a:gd name="connsiteX13-6343" fmla="*/ 886460 w 1432560"/>
                <a:gd name="connsiteY13-6344" fmla="*/ 0 h 3588041"/>
                <a:gd name="connsiteX14-6345" fmla="*/ 857885 w 1432560"/>
                <a:gd name="connsiteY14-6346" fmla="*/ 679450 h 3588041"/>
                <a:gd name="connsiteX15-6347" fmla="*/ 921385 w 1432560"/>
                <a:gd name="connsiteY15-6348" fmla="*/ 1047750 h 3588041"/>
                <a:gd name="connsiteX16-6349" fmla="*/ 930910 w 1432560"/>
                <a:gd name="connsiteY16-6350" fmla="*/ 1295400 h 3588041"/>
                <a:gd name="connsiteX17-6351" fmla="*/ 1102360 w 1432560"/>
                <a:gd name="connsiteY17-6352" fmla="*/ 1187450 h 3588041"/>
                <a:gd name="connsiteX18-6353" fmla="*/ 1375410 w 1432560"/>
                <a:gd name="connsiteY18-6354" fmla="*/ 1171575 h 3588041"/>
                <a:gd name="connsiteX19-6355" fmla="*/ 1108710 w 1432560"/>
                <a:gd name="connsiteY19-6356" fmla="*/ 1254125 h 3588041"/>
                <a:gd name="connsiteX20-6357" fmla="*/ 889635 w 1432560"/>
                <a:gd name="connsiteY20-6358" fmla="*/ 1527175 h 3588041"/>
                <a:gd name="connsiteX21-6359" fmla="*/ 835660 w 1432560"/>
                <a:gd name="connsiteY21-6360" fmla="*/ 1895475 h 3588041"/>
                <a:gd name="connsiteX22-6361" fmla="*/ 1003935 w 1432560"/>
                <a:gd name="connsiteY22-6362" fmla="*/ 2308225 h 3588041"/>
                <a:gd name="connsiteX23-6363" fmla="*/ 895985 w 1432560"/>
                <a:gd name="connsiteY23-6364" fmla="*/ 2578100 h 3588041"/>
                <a:gd name="connsiteX24-6365" fmla="*/ 1213485 w 1432560"/>
                <a:gd name="connsiteY24-6366" fmla="*/ 2533650 h 3588041"/>
                <a:gd name="connsiteX25-6367" fmla="*/ 1432560 w 1432560"/>
                <a:gd name="connsiteY25-6368" fmla="*/ 2626519 h 3588041"/>
                <a:gd name="connsiteX26-6369" fmla="*/ 1188085 w 1432560"/>
                <a:gd name="connsiteY26-6370" fmla="*/ 2590800 h 3588041"/>
                <a:gd name="connsiteX27-6371" fmla="*/ 832485 w 1432560"/>
                <a:gd name="connsiteY27-6372" fmla="*/ 2733675 h 3588041"/>
                <a:gd name="connsiteX28-6373" fmla="*/ 689610 w 1432560"/>
                <a:gd name="connsiteY28-6374" fmla="*/ 3086100 h 3588041"/>
                <a:gd name="connsiteX29-6375" fmla="*/ 918210 w 1432560"/>
                <a:gd name="connsiteY29-6376" fmla="*/ 3419475 h 3588041"/>
                <a:gd name="connsiteX30-6377" fmla="*/ 1016635 w 1432560"/>
                <a:gd name="connsiteY30-6378" fmla="*/ 3581400 h 3588041"/>
                <a:gd name="connsiteX0-6379" fmla="*/ 1016635 w 1432560"/>
                <a:gd name="connsiteY0-6380" fmla="*/ 3581400 h 3588041"/>
                <a:gd name="connsiteX1-6381" fmla="*/ 591185 w 1432560"/>
                <a:gd name="connsiteY1-6382" fmla="*/ 3587750 h 3588041"/>
                <a:gd name="connsiteX2-6383" fmla="*/ 394335 w 1432560"/>
                <a:gd name="connsiteY2-6384" fmla="*/ 3076575 h 3588041"/>
                <a:gd name="connsiteX3-6385" fmla="*/ 746760 w 1432560"/>
                <a:gd name="connsiteY3-6386" fmla="*/ 2381250 h 3588041"/>
                <a:gd name="connsiteX4-6387" fmla="*/ 560070 w 1432560"/>
                <a:gd name="connsiteY4-6388" fmla="*/ 1922145 h 3588041"/>
                <a:gd name="connsiteX5-6389" fmla="*/ 0 w 1432560"/>
                <a:gd name="connsiteY5-6390" fmla="*/ 1870710 h 3588041"/>
                <a:gd name="connsiteX6-6391" fmla="*/ 422910 w 1432560"/>
                <a:gd name="connsiteY6-6392" fmla="*/ 1787525 h 3588041"/>
                <a:gd name="connsiteX7-6393" fmla="*/ 641985 w 1432560"/>
                <a:gd name="connsiteY7-6394" fmla="*/ 1876425 h 3588041"/>
                <a:gd name="connsiteX8-6395" fmla="*/ 822960 w 1432560"/>
                <a:gd name="connsiteY8-6396" fmla="*/ 1333500 h 3588041"/>
                <a:gd name="connsiteX9-6397" fmla="*/ 763429 w 1432560"/>
                <a:gd name="connsiteY9-6398" fmla="*/ 823913 h 3588041"/>
                <a:gd name="connsiteX10-6399" fmla="*/ 387985 w 1432560"/>
                <a:gd name="connsiteY10-6400" fmla="*/ 695325 h 3588041"/>
                <a:gd name="connsiteX11-6401" fmla="*/ 781686 w 1432560"/>
                <a:gd name="connsiteY11-6402" fmla="*/ 724693 h 3588041"/>
                <a:gd name="connsiteX12-6403" fmla="*/ 799148 w 1432560"/>
                <a:gd name="connsiteY12-6404" fmla="*/ 441325 h 3588041"/>
                <a:gd name="connsiteX13-6405" fmla="*/ 886460 w 1432560"/>
                <a:gd name="connsiteY13-6406" fmla="*/ 0 h 3588041"/>
                <a:gd name="connsiteX14-6407" fmla="*/ 857885 w 1432560"/>
                <a:gd name="connsiteY14-6408" fmla="*/ 679450 h 3588041"/>
                <a:gd name="connsiteX15-6409" fmla="*/ 921385 w 1432560"/>
                <a:gd name="connsiteY15-6410" fmla="*/ 1047750 h 3588041"/>
                <a:gd name="connsiteX16-6411" fmla="*/ 930910 w 1432560"/>
                <a:gd name="connsiteY16-6412" fmla="*/ 1295400 h 3588041"/>
                <a:gd name="connsiteX17-6413" fmla="*/ 1102360 w 1432560"/>
                <a:gd name="connsiteY17-6414" fmla="*/ 1187450 h 3588041"/>
                <a:gd name="connsiteX18-6415" fmla="*/ 1375410 w 1432560"/>
                <a:gd name="connsiteY18-6416" fmla="*/ 1171575 h 3588041"/>
                <a:gd name="connsiteX19-6417" fmla="*/ 1108710 w 1432560"/>
                <a:gd name="connsiteY19-6418" fmla="*/ 1254125 h 3588041"/>
                <a:gd name="connsiteX20-6419" fmla="*/ 889635 w 1432560"/>
                <a:gd name="connsiteY20-6420" fmla="*/ 1527175 h 3588041"/>
                <a:gd name="connsiteX21-6421" fmla="*/ 835660 w 1432560"/>
                <a:gd name="connsiteY21-6422" fmla="*/ 1895475 h 3588041"/>
                <a:gd name="connsiteX22-6423" fmla="*/ 1003935 w 1432560"/>
                <a:gd name="connsiteY22-6424" fmla="*/ 2308225 h 3588041"/>
                <a:gd name="connsiteX23-6425" fmla="*/ 895985 w 1432560"/>
                <a:gd name="connsiteY23-6426" fmla="*/ 2578100 h 3588041"/>
                <a:gd name="connsiteX24-6427" fmla="*/ 1213485 w 1432560"/>
                <a:gd name="connsiteY24-6428" fmla="*/ 2533650 h 3588041"/>
                <a:gd name="connsiteX25-6429" fmla="*/ 1432560 w 1432560"/>
                <a:gd name="connsiteY25-6430" fmla="*/ 2626519 h 3588041"/>
                <a:gd name="connsiteX26-6431" fmla="*/ 1188085 w 1432560"/>
                <a:gd name="connsiteY26-6432" fmla="*/ 2590800 h 3588041"/>
                <a:gd name="connsiteX27-6433" fmla="*/ 832485 w 1432560"/>
                <a:gd name="connsiteY27-6434" fmla="*/ 2733675 h 3588041"/>
                <a:gd name="connsiteX28-6435" fmla="*/ 689610 w 1432560"/>
                <a:gd name="connsiteY28-6436" fmla="*/ 3086100 h 3588041"/>
                <a:gd name="connsiteX29-6437" fmla="*/ 918210 w 1432560"/>
                <a:gd name="connsiteY29-6438" fmla="*/ 3419475 h 3588041"/>
                <a:gd name="connsiteX30-6439" fmla="*/ 1016635 w 1432560"/>
                <a:gd name="connsiteY30-6440" fmla="*/ 3581400 h 3588041"/>
                <a:gd name="connsiteX0-6441" fmla="*/ 1016635 w 1432560"/>
                <a:gd name="connsiteY0-6442" fmla="*/ 3581400 h 3588041"/>
                <a:gd name="connsiteX1-6443" fmla="*/ 591185 w 1432560"/>
                <a:gd name="connsiteY1-6444" fmla="*/ 3587750 h 3588041"/>
                <a:gd name="connsiteX2-6445" fmla="*/ 394335 w 1432560"/>
                <a:gd name="connsiteY2-6446" fmla="*/ 3076575 h 3588041"/>
                <a:gd name="connsiteX3-6447" fmla="*/ 746760 w 1432560"/>
                <a:gd name="connsiteY3-6448" fmla="*/ 2381250 h 3588041"/>
                <a:gd name="connsiteX4-6449" fmla="*/ 569595 w 1432560"/>
                <a:gd name="connsiteY4-6450" fmla="*/ 1925320 h 3588041"/>
                <a:gd name="connsiteX5-6451" fmla="*/ 0 w 1432560"/>
                <a:gd name="connsiteY5-6452" fmla="*/ 1870710 h 3588041"/>
                <a:gd name="connsiteX6-6453" fmla="*/ 422910 w 1432560"/>
                <a:gd name="connsiteY6-6454" fmla="*/ 1787525 h 3588041"/>
                <a:gd name="connsiteX7-6455" fmla="*/ 641985 w 1432560"/>
                <a:gd name="connsiteY7-6456" fmla="*/ 1876425 h 3588041"/>
                <a:gd name="connsiteX8-6457" fmla="*/ 822960 w 1432560"/>
                <a:gd name="connsiteY8-6458" fmla="*/ 1333500 h 3588041"/>
                <a:gd name="connsiteX9-6459" fmla="*/ 763429 w 1432560"/>
                <a:gd name="connsiteY9-6460" fmla="*/ 823913 h 3588041"/>
                <a:gd name="connsiteX10-6461" fmla="*/ 387985 w 1432560"/>
                <a:gd name="connsiteY10-6462" fmla="*/ 695325 h 3588041"/>
                <a:gd name="connsiteX11-6463" fmla="*/ 781686 w 1432560"/>
                <a:gd name="connsiteY11-6464" fmla="*/ 724693 h 3588041"/>
                <a:gd name="connsiteX12-6465" fmla="*/ 799148 w 1432560"/>
                <a:gd name="connsiteY12-6466" fmla="*/ 441325 h 3588041"/>
                <a:gd name="connsiteX13-6467" fmla="*/ 886460 w 1432560"/>
                <a:gd name="connsiteY13-6468" fmla="*/ 0 h 3588041"/>
                <a:gd name="connsiteX14-6469" fmla="*/ 857885 w 1432560"/>
                <a:gd name="connsiteY14-6470" fmla="*/ 679450 h 3588041"/>
                <a:gd name="connsiteX15-6471" fmla="*/ 921385 w 1432560"/>
                <a:gd name="connsiteY15-6472" fmla="*/ 1047750 h 3588041"/>
                <a:gd name="connsiteX16-6473" fmla="*/ 930910 w 1432560"/>
                <a:gd name="connsiteY16-6474" fmla="*/ 1295400 h 3588041"/>
                <a:gd name="connsiteX17-6475" fmla="*/ 1102360 w 1432560"/>
                <a:gd name="connsiteY17-6476" fmla="*/ 1187450 h 3588041"/>
                <a:gd name="connsiteX18-6477" fmla="*/ 1375410 w 1432560"/>
                <a:gd name="connsiteY18-6478" fmla="*/ 1171575 h 3588041"/>
                <a:gd name="connsiteX19-6479" fmla="*/ 1108710 w 1432560"/>
                <a:gd name="connsiteY19-6480" fmla="*/ 1254125 h 3588041"/>
                <a:gd name="connsiteX20-6481" fmla="*/ 889635 w 1432560"/>
                <a:gd name="connsiteY20-6482" fmla="*/ 1527175 h 3588041"/>
                <a:gd name="connsiteX21-6483" fmla="*/ 835660 w 1432560"/>
                <a:gd name="connsiteY21-6484" fmla="*/ 1895475 h 3588041"/>
                <a:gd name="connsiteX22-6485" fmla="*/ 1003935 w 1432560"/>
                <a:gd name="connsiteY22-6486" fmla="*/ 2308225 h 3588041"/>
                <a:gd name="connsiteX23-6487" fmla="*/ 895985 w 1432560"/>
                <a:gd name="connsiteY23-6488" fmla="*/ 2578100 h 3588041"/>
                <a:gd name="connsiteX24-6489" fmla="*/ 1213485 w 1432560"/>
                <a:gd name="connsiteY24-6490" fmla="*/ 2533650 h 3588041"/>
                <a:gd name="connsiteX25-6491" fmla="*/ 1432560 w 1432560"/>
                <a:gd name="connsiteY25-6492" fmla="*/ 2626519 h 3588041"/>
                <a:gd name="connsiteX26-6493" fmla="*/ 1188085 w 1432560"/>
                <a:gd name="connsiteY26-6494" fmla="*/ 2590800 h 3588041"/>
                <a:gd name="connsiteX27-6495" fmla="*/ 832485 w 1432560"/>
                <a:gd name="connsiteY27-6496" fmla="*/ 2733675 h 3588041"/>
                <a:gd name="connsiteX28-6497" fmla="*/ 689610 w 1432560"/>
                <a:gd name="connsiteY28-6498" fmla="*/ 3086100 h 3588041"/>
                <a:gd name="connsiteX29-6499" fmla="*/ 918210 w 1432560"/>
                <a:gd name="connsiteY29-6500" fmla="*/ 3419475 h 3588041"/>
                <a:gd name="connsiteX30-6501" fmla="*/ 1016635 w 1432560"/>
                <a:gd name="connsiteY30-6502" fmla="*/ 3581400 h 3588041"/>
                <a:gd name="connsiteX0-6503" fmla="*/ 1016635 w 1432560"/>
                <a:gd name="connsiteY0-6504" fmla="*/ 3581400 h 3588041"/>
                <a:gd name="connsiteX1-6505" fmla="*/ 591185 w 1432560"/>
                <a:gd name="connsiteY1-6506" fmla="*/ 3587750 h 3588041"/>
                <a:gd name="connsiteX2-6507" fmla="*/ 394335 w 1432560"/>
                <a:gd name="connsiteY2-6508" fmla="*/ 3076575 h 3588041"/>
                <a:gd name="connsiteX3-6509" fmla="*/ 746760 w 1432560"/>
                <a:gd name="connsiteY3-6510" fmla="*/ 2381250 h 3588041"/>
                <a:gd name="connsiteX4-6511" fmla="*/ 582295 w 1432560"/>
                <a:gd name="connsiteY4-6512" fmla="*/ 1953895 h 3588041"/>
                <a:gd name="connsiteX5-6513" fmla="*/ 0 w 1432560"/>
                <a:gd name="connsiteY5-6514" fmla="*/ 1870710 h 3588041"/>
                <a:gd name="connsiteX6-6515" fmla="*/ 422910 w 1432560"/>
                <a:gd name="connsiteY6-6516" fmla="*/ 1787525 h 3588041"/>
                <a:gd name="connsiteX7-6517" fmla="*/ 641985 w 1432560"/>
                <a:gd name="connsiteY7-6518" fmla="*/ 1876425 h 3588041"/>
                <a:gd name="connsiteX8-6519" fmla="*/ 822960 w 1432560"/>
                <a:gd name="connsiteY8-6520" fmla="*/ 1333500 h 3588041"/>
                <a:gd name="connsiteX9-6521" fmla="*/ 763429 w 1432560"/>
                <a:gd name="connsiteY9-6522" fmla="*/ 823913 h 3588041"/>
                <a:gd name="connsiteX10-6523" fmla="*/ 387985 w 1432560"/>
                <a:gd name="connsiteY10-6524" fmla="*/ 695325 h 3588041"/>
                <a:gd name="connsiteX11-6525" fmla="*/ 781686 w 1432560"/>
                <a:gd name="connsiteY11-6526" fmla="*/ 724693 h 3588041"/>
                <a:gd name="connsiteX12-6527" fmla="*/ 799148 w 1432560"/>
                <a:gd name="connsiteY12-6528" fmla="*/ 441325 h 3588041"/>
                <a:gd name="connsiteX13-6529" fmla="*/ 886460 w 1432560"/>
                <a:gd name="connsiteY13-6530" fmla="*/ 0 h 3588041"/>
                <a:gd name="connsiteX14-6531" fmla="*/ 857885 w 1432560"/>
                <a:gd name="connsiteY14-6532" fmla="*/ 679450 h 3588041"/>
                <a:gd name="connsiteX15-6533" fmla="*/ 921385 w 1432560"/>
                <a:gd name="connsiteY15-6534" fmla="*/ 1047750 h 3588041"/>
                <a:gd name="connsiteX16-6535" fmla="*/ 930910 w 1432560"/>
                <a:gd name="connsiteY16-6536" fmla="*/ 1295400 h 3588041"/>
                <a:gd name="connsiteX17-6537" fmla="*/ 1102360 w 1432560"/>
                <a:gd name="connsiteY17-6538" fmla="*/ 1187450 h 3588041"/>
                <a:gd name="connsiteX18-6539" fmla="*/ 1375410 w 1432560"/>
                <a:gd name="connsiteY18-6540" fmla="*/ 1171575 h 3588041"/>
                <a:gd name="connsiteX19-6541" fmla="*/ 1108710 w 1432560"/>
                <a:gd name="connsiteY19-6542" fmla="*/ 1254125 h 3588041"/>
                <a:gd name="connsiteX20-6543" fmla="*/ 889635 w 1432560"/>
                <a:gd name="connsiteY20-6544" fmla="*/ 1527175 h 3588041"/>
                <a:gd name="connsiteX21-6545" fmla="*/ 835660 w 1432560"/>
                <a:gd name="connsiteY21-6546" fmla="*/ 1895475 h 3588041"/>
                <a:gd name="connsiteX22-6547" fmla="*/ 1003935 w 1432560"/>
                <a:gd name="connsiteY22-6548" fmla="*/ 2308225 h 3588041"/>
                <a:gd name="connsiteX23-6549" fmla="*/ 895985 w 1432560"/>
                <a:gd name="connsiteY23-6550" fmla="*/ 2578100 h 3588041"/>
                <a:gd name="connsiteX24-6551" fmla="*/ 1213485 w 1432560"/>
                <a:gd name="connsiteY24-6552" fmla="*/ 2533650 h 3588041"/>
                <a:gd name="connsiteX25-6553" fmla="*/ 1432560 w 1432560"/>
                <a:gd name="connsiteY25-6554" fmla="*/ 2626519 h 3588041"/>
                <a:gd name="connsiteX26-6555" fmla="*/ 1188085 w 1432560"/>
                <a:gd name="connsiteY26-6556" fmla="*/ 2590800 h 3588041"/>
                <a:gd name="connsiteX27-6557" fmla="*/ 832485 w 1432560"/>
                <a:gd name="connsiteY27-6558" fmla="*/ 2733675 h 3588041"/>
                <a:gd name="connsiteX28-6559" fmla="*/ 689610 w 1432560"/>
                <a:gd name="connsiteY28-6560" fmla="*/ 3086100 h 3588041"/>
                <a:gd name="connsiteX29-6561" fmla="*/ 918210 w 1432560"/>
                <a:gd name="connsiteY29-6562" fmla="*/ 3419475 h 3588041"/>
                <a:gd name="connsiteX30-6563" fmla="*/ 1016635 w 1432560"/>
                <a:gd name="connsiteY30-6564" fmla="*/ 3581400 h 3588041"/>
                <a:gd name="connsiteX0-6565" fmla="*/ 1016635 w 1432560"/>
                <a:gd name="connsiteY0-6566" fmla="*/ 3581400 h 3588041"/>
                <a:gd name="connsiteX1-6567" fmla="*/ 591185 w 1432560"/>
                <a:gd name="connsiteY1-6568" fmla="*/ 3587750 h 3588041"/>
                <a:gd name="connsiteX2-6569" fmla="*/ 394335 w 1432560"/>
                <a:gd name="connsiteY2-6570" fmla="*/ 3076575 h 3588041"/>
                <a:gd name="connsiteX3-6571" fmla="*/ 746760 w 1432560"/>
                <a:gd name="connsiteY3-6572" fmla="*/ 2381250 h 3588041"/>
                <a:gd name="connsiteX4-6573" fmla="*/ 582295 w 1432560"/>
                <a:gd name="connsiteY4-6574" fmla="*/ 1953895 h 3588041"/>
                <a:gd name="connsiteX5-6575" fmla="*/ 0 w 1432560"/>
                <a:gd name="connsiteY5-6576" fmla="*/ 1870710 h 3588041"/>
                <a:gd name="connsiteX6-6577" fmla="*/ 422910 w 1432560"/>
                <a:gd name="connsiteY6-6578" fmla="*/ 1787525 h 3588041"/>
                <a:gd name="connsiteX7-6579" fmla="*/ 641985 w 1432560"/>
                <a:gd name="connsiteY7-6580" fmla="*/ 1876425 h 3588041"/>
                <a:gd name="connsiteX8-6581" fmla="*/ 822960 w 1432560"/>
                <a:gd name="connsiteY8-6582" fmla="*/ 1333500 h 3588041"/>
                <a:gd name="connsiteX9-6583" fmla="*/ 763429 w 1432560"/>
                <a:gd name="connsiteY9-6584" fmla="*/ 823913 h 3588041"/>
                <a:gd name="connsiteX10-6585" fmla="*/ 387985 w 1432560"/>
                <a:gd name="connsiteY10-6586" fmla="*/ 695325 h 3588041"/>
                <a:gd name="connsiteX11-6587" fmla="*/ 781686 w 1432560"/>
                <a:gd name="connsiteY11-6588" fmla="*/ 724693 h 3588041"/>
                <a:gd name="connsiteX12-6589" fmla="*/ 799148 w 1432560"/>
                <a:gd name="connsiteY12-6590" fmla="*/ 441325 h 3588041"/>
                <a:gd name="connsiteX13-6591" fmla="*/ 886460 w 1432560"/>
                <a:gd name="connsiteY13-6592" fmla="*/ 0 h 3588041"/>
                <a:gd name="connsiteX14-6593" fmla="*/ 857885 w 1432560"/>
                <a:gd name="connsiteY14-6594" fmla="*/ 679450 h 3588041"/>
                <a:gd name="connsiteX15-6595" fmla="*/ 921385 w 1432560"/>
                <a:gd name="connsiteY15-6596" fmla="*/ 1047750 h 3588041"/>
                <a:gd name="connsiteX16-6597" fmla="*/ 930910 w 1432560"/>
                <a:gd name="connsiteY16-6598" fmla="*/ 1295400 h 3588041"/>
                <a:gd name="connsiteX17-6599" fmla="*/ 1102360 w 1432560"/>
                <a:gd name="connsiteY17-6600" fmla="*/ 1187450 h 3588041"/>
                <a:gd name="connsiteX18-6601" fmla="*/ 1375410 w 1432560"/>
                <a:gd name="connsiteY18-6602" fmla="*/ 1171575 h 3588041"/>
                <a:gd name="connsiteX19-6603" fmla="*/ 1108710 w 1432560"/>
                <a:gd name="connsiteY19-6604" fmla="*/ 1254125 h 3588041"/>
                <a:gd name="connsiteX20-6605" fmla="*/ 889635 w 1432560"/>
                <a:gd name="connsiteY20-6606" fmla="*/ 1527175 h 3588041"/>
                <a:gd name="connsiteX21-6607" fmla="*/ 835660 w 1432560"/>
                <a:gd name="connsiteY21-6608" fmla="*/ 1895475 h 3588041"/>
                <a:gd name="connsiteX22-6609" fmla="*/ 1003935 w 1432560"/>
                <a:gd name="connsiteY22-6610" fmla="*/ 2308225 h 3588041"/>
                <a:gd name="connsiteX23-6611" fmla="*/ 895985 w 1432560"/>
                <a:gd name="connsiteY23-6612" fmla="*/ 2578100 h 3588041"/>
                <a:gd name="connsiteX24-6613" fmla="*/ 1165860 w 1432560"/>
                <a:gd name="connsiteY24-6614" fmla="*/ 2524125 h 3588041"/>
                <a:gd name="connsiteX25-6615" fmla="*/ 1432560 w 1432560"/>
                <a:gd name="connsiteY25-6616" fmla="*/ 2626519 h 3588041"/>
                <a:gd name="connsiteX26-6617" fmla="*/ 1188085 w 1432560"/>
                <a:gd name="connsiteY26-6618" fmla="*/ 2590800 h 3588041"/>
                <a:gd name="connsiteX27-6619" fmla="*/ 832485 w 1432560"/>
                <a:gd name="connsiteY27-6620" fmla="*/ 2733675 h 3588041"/>
                <a:gd name="connsiteX28-6621" fmla="*/ 689610 w 1432560"/>
                <a:gd name="connsiteY28-6622" fmla="*/ 3086100 h 3588041"/>
                <a:gd name="connsiteX29-6623" fmla="*/ 918210 w 1432560"/>
                <a:gd name="connsiteY29-6624" fmla="*/ 3419475 h 3588041"/>
                <a:gd name="connsiteX30-6625" fmla="*/ 1016635 w 1432560"/>
                <a:gd name="connsiteY30-6626" fmla="*/ 3581400 h 3588041"/>
                <a:gd name="connsiteX0-6627" fmla="*/ 1016635 w 1432560"/>
                <a:gd name="connsiteY0-6628" fmla="*/ 3581400 h 3588041"/>
                <a:gd name="connsiteX1-6629" fmla="*/ 591185 w 1432560"/>
                <a:gd name="connsiteY1-6630" fmla="*/ 3587750 h 3588041"/>
                <a:gd name="connsiteX2-6631" fmla="*/ 394335 w 1432560"/>
                <a:gd name="connsiteY2-6632" fmla="*/ 3076575 h 3588041"/>
                <a:gd name="connsiteX3-6633" fmla="*/ 746760 w 1432560"/>
                <a:gd name="connsiteY3-6634" fmla="*/ 2381250 h 3588041"/>
                <a:gd name="connsiteX4-6635" fmla="*/ 582295 w 1432560"/>
                <a:gd name="connsiteY4-6636" fmla="*/ 1953895 h 3588041"/>
                <a:gd name="connsiteX5-6637" fmla="*/ 0 w 1432560"/>
                <a:gd name="connsiteY5-6638" fmla="*/ 1870710 h 3588041"/>
                <a:gd name="connsiteX6-6639" fmla="*/ 422910 w 1432560"/>
                <a:gd name="connsiteY6-6640" fmla="*/ 1787525 h 3588041"/>
                <a:gd name="connsiteX7-6641" fmla="*/ 641985 w 1432560"/>
                <a:gd name="connsiteY7-6642" fmla="*/ 1876425 h 3588041"/>
                <a:gd name="connsiteX8-6643" fmla="*/ 822960 w 1432560"/>
                <a:gd name="connsiteY8-6644" fmla="*/ 1333500 h 3588041"/>
                <a:gd name="connsiteX9-6645" fmla="*/ 763429 w 1432560"/>
                <a:gd name="connsiteY9-6646" fmla="*/ 823913 h 3588041"/>
                <a:gd name="connsiteX10-6647" fmla="*/ 387985 w 1432560"/>
                <a:gd name="connsiteY10-6648" fmla="*/ 695325 h 3588041"/>
                <a:gd name="connsiteX11-6649" fmla="*/ 781686 w 1432560"/>
                <a:gd name="connsiteY11-6650" fmla="*/ 724693 h 3588041"/>
                <a:gd name="connsiteX12-6651" fmla="*/ 799148 w 1432560"/>
                <a:gd name="connsiteY12-6652" fmla="*/ 441325 h 3588041"/>
                <a:gd name="connsiteX13-6653" fmla="*/ 886460 w 1432560"/>
                <a:gd name="connsiteY13-6654" fmla="*/ 0 h 3588041"/>
                <a:gd name="connsiteX14-6655" fmla="*/ 857885 w 1432560"/>
                <a:gd name="connsiteY14-6656" fmla="*/ 679450 h 3588041"/>
                <a:gd name="connsiteX15-6657" fmla="*/ 921385 w 1432560"/>
                <a:gd name="connsiteY15-6658" fmla="*/ 1047750 h 3588041"/>
                <a:gd name="connsiteX16-6659" fmla="*/ 930910 w 1432560"/>
                <a:gd name="connsiteY16-6660" fmla="*/ 1295400 h 3588041"/>
                <a:gd name="connsiteX17-6661" fmla="*/ 1102360 w 1432560"/>
                <a:gd name="connsiteY17-6662" fmla="*/ 1187450 h 3588041"/>
                <a:gd name="connsiteX18-6663" fmla="*/ 1375410 w 1432560"/>
                <a:gd name="connsiteY18-6664" fmla="*/ 1171575 h 3588041"/>
                <a:gd name="connsiteX19-6665" fmla="*/ 1108710 w 1432560"/>
                <a:gd name="connsiteY19-6666" fmla="*/ 1254125 h 3588041"/>
                <a:gd name="connsiteX20-6667" fmla="*/ 889635 w 1432560"/>
                <a:gd name="connsiteY20-6668" fmla="*/ 1527175 h 3588041"/>
                <a:gd name="connsiteX21-6669" fmla="*/ 835660 w 1432560"/>
                <a:gd name="connsiteY21-6670" fmla="*/ 1895475 h 3588041"/>
                <a:gd name="connsiteX22-6671" fmla="*/ 1003935 w 1432560"/>
                <a:gd name="connsiteY22-6672" fmla="*/ 2308225 h 3588041"/>
                <a:gd name="connsiteX23-6673" fmla="*/ 895985 w 1432560"/>
                <a:gd name="connsiteY23-6674" fmla="*/ 2578100 h 3588041"/>
                <a:gd name="connsiteX24-6675" fmla="*/ 1165860 w 1432560"/>
                <a:gd name="connsiteY24-6676" fmla="*/ 2524125 h 3588041"/>
                <a:gd name="connsiteX25-6677" fmla="*/ 1432560 w 1432560"/>
                <a:gd name="connsiteY25-6678" fmla="*/ 2626519 h 3588041"/>
                <a:gd name="connsiteX26-6679" fmla="*/ 1188085 w 1432560"/>
                <a:gd name="connsiteY26-6680" fmla="*/ 2590800 h 3588041"/>
                <a:gd name="connsiteX27-6681" fmla="*/ 832485 w 1432560"/>
                <a:gd name="connsiteY27-6682" fmla="*/ 2733675 h 3588041"/>
                <a:gd name="connsiteX28-6683" fmla="*/ 689610 w 1432560"/>
                <a:gd name="connsiteY28-6684" fmla="*/ 3086100 h 3588041"/>
                <a:gd name="connsiteX29-6685" fmla="*/ 918210 w 1432560"/>
                <a:gd name="connsiteY29-6686" fmla="*/ 3419475 h 3588041"/>
                <a:gd name="connsiteX30-6687" fmla="*/ 1016635 w 1432560"/>
                <a:gd name="connsiteY30-6688" fmla="*/ 3581400 h 3588041"/>
                <a:gd name="connsiteX0-6689" fmla="*/ 1016635 w 1432560"/>
                <a:gd name="connsiteY0-6690" fmla="*/ 3581400 h 3588041"/>
                <a:gd name="connsiteX1-6691" fmla="*/ 591185 w 1432560"/>
                <a:gd name="connsiteY1-6692" fmla="*/ 3587750 h 3588041"/>
                <a:gd name="connsiteX2-6693" fmla="*/ 394335 w 1432560"/>
                <a:gd name="connsiteY2-6694" fmla="*/ 3076575 h 3588041"/>
                <a:gd name="connsiteX3-6695" fmla="*/ 746760 w 1432560"/>
                <a:gd name="connsiteY3-6696" fmla="*/ 2381250 h 3588041"/>
                <a:gd name="connsiteX4-6697" fmla="*/ 582295 w 1432560"/>
                <a:gd name="connsiteY4-6698" fmla="*/ 1953895 h 3588041"/>
                <a:gd name="connsiteX5-6699" fmla="*/ 0 w 1432560"/>
                <a:gd name="connsiteY5-6700" fmla="*/ 1870710 h 3588041"/>
                <a:gd name="connsiteX6-6701" fmla="*/ 422910 w 1432560"/>
                <a:gd name="connsiteY6-6702" fmla="*/ 1787525 h 3588041"/>
                <a:gd name="connsiteX7-6703" fmla="*/ 641985 w 1432560"/>
                <a:gd name="connsiteY7-6704" fmla="*/ 1876425 h 3588041"/>
                <a:gd name="connsiteX8-6705" fmla="*/ 822960 w 1432560"/>
                <a:gd name="connsiteY8-6706" fmla="*/ 1333500 h 3588041"/>
                <a:gd name="connsiteX9-6707" fmla="*/ 763429 w 1432560"/>
                <a:gd name="connsiteY9-6708" fmla="*/ 823913 h 3588041"/>
                <a:gd name="connsiteX10-6709" fmla="*/ 387985 w 1432560"/>
                <a:gd name="connsiteY10-6710" fmla="*/ 695325 h 3588041"/>
                <a:gd name="connsiteX11-6711" fmla="*/ 781686 w 1432560"/>
                <a:gd name="connsiteY11-6712" fmla="*/ 724693 h 3588041"/>
                <a:gd name="connsiteX12-6713" fmla="*/ 799148 w 1432560"/>
                <a:gd name="connsiteY12-6714" fmla="*/ 441325 h 3588041"/>
                <a:gd name="connsiteX13-6715" fmla="*/ 886460 w 1432560"/>
                <a:gd name="connsiteY13-6716" fmla="*/ 0 h 3588041"/>
                <a:gd name="connsiteX14-6717" fmla="*/ 857885 w 1432560"/>
                <a:gd name="connsiteY14-6718" fmla="*/ 679450 h 3588041"/>
                <a:gd name="connsiteX15-6719" fmla="*/ 921385 w 1432560"/>
                <a:gd name="connsiteY15-6720" fmla="*/ 1047750 h 3588041"/>
                <a:gd name="connsiteX16-6721" fmla="*/ 930910 w 1432560"/>
                <a:gd name="connsiteY16-6722" fmla="*/ 1295400 h 3588041"/>
                <a:gd name="connsiteX17-6723" fmla="*/ 1102360 w 1432560"/>
                <a:gd name="connsiteY17-6724" fmla="*/ 1187450 h 3588041"/>
                <a:gd name="connsiteX18-6725" fmla="*/ 1375410 w 1432560"/>
                <a:gd name="connsiteY18-6726" fmla="*/ 1171575 h 3588041"/>
                <a:gd name="connsiteX19-6727" fmla="*/ 1108710 w 1432560"/>
                <a:gd name="connsiteY19-6728" fmla="*/ 1254125 h 3588041"/>
                <a:gd name="connsiteX20-6729" fmla="*/ 889635 w 1432560"/>
                <a:gd name="connsiteY20-6730" fmla="*/ 1527175 h 3588041"/>
                <a:gd name="connsiteX21-6731" fmla="*/ 835660 w 1432560"/>
                <a:gd name="connsiteY21-6732" fmla="*/ 1895475 h 3588041"/>
                <a:gd name="connsiteX22-6733" fmla="*/ 1003935 w 1432560"/>
                <a:gd name="connsiteY22-6734" fmla="*/ 2308225 h 3588041"/>
                <a:gd name="connsiteX23-6735" fmla="*/ 895985 w 1432560"/>
                <a:gd name="connsiteY23-6736" fmla="*/ 2578100 h 3588041"/>
                <a:gd name="connsiteX24-6737" fmla="*/ 1165860 w 1432560"/>
                <a:gd name="connsiteY24-6738" fmla="*/ 2524125 h 3588041"/>
                <a:gd name="connsiteX25-6739" fmla="*/ 1432560 w 1432560"/>
                <a:gd name="connsiteY25-6740" fmla="*/ 2626519 h 3588041"/>
                <a:gd name="connsiteX26-6741" fmla="*/ 1188085 w 1432560"/>
                <a:gd name="connsiteY26-6742" fmla="*/ 2590800 h 3588041"/>
                <a:gd name="connsiteX27-6743" fmla="*/ 832485 w 1432560"/>
                <a:gd name="connsiteY27-6744" fmla="*/ 2733675 h 3588041"/>
                <a:gd name="connsiteX28-6745" fmla="*/ 689610 w 1432560"/>
                <a:gd name="connsiteY28-6746" fmla="*/ 3086100 h 3588041"/>
                <a:gd name="connsiteX29-6747" fmla="*/ 918210 w 1432560"/>
                <a:gd name="connsiteY29-6748" fmla="*/ 3419475 h 3588041"/>
                <a:gd name="connsiteX30-6749" fmla="*/ 1016635 w 1432560"/>
                <a:gd name="connsiteY30-6750" fmla="*/ 3581400 h 3588041"/>
                <a:gd name="connsiteX0-6751" fmla="*/ 1016635 w 1432560"/>
                <a:gd name="connsiteY0-6752" fmla="*/ 3581400 h 3588041"/>
                <a:gd name="connsiteX1-6753" fmla="*/ 591185 w 1432560"/>
                <a:gd name="connsiteY1-6754" fmla="*/ 3587750 h 3588041"/>
                <a:gd name="connsiteX2-6755" fmla="*/ 394335 w 1432560"/>
                <a:gd name="connsiteY2-6756" fmla="*/ 3076575 h 3588041"/>
                <a:gd name="connsiteX3-6757" fmla="*/ 746760 w 1432560"/>
                <a:gd name="connsiteY3-6758" fmla="*/ 2381250 h 3588041"/>
                <a:gd name="connsiteX4-6759" fmla="*/ 582295 w 1432560"/>
                <a:gd name="connsiteY4-6760" fmla="*/ 1953895 h 3588041"/>
                <a:gd name="connsiteX5-6761" fmla="*/ 0 w 1432560"/>
                <a:gd name="connsiteY5-6762" fmla="*/ 1870710 h 3588041"/>
                <a:gd name="connsiteX6-6763" fmla="*/ 422910 w 1432560"/>
                <a:gd name="connsiteY6-6764" fmla="*/ 1787525 h 3588041"/>
                <a:gd name="connsiteX7-6765" fmla="*/ 641985 w 1432560"/>
                <a:gd name="connsiteY7-6766" fmla="*/ 1876425 h 3588041"/>
                <a:gd name="connsiteX8-6767" fmla="*/ 822960 w 1432560"/>
                <a:gd name="connsiteY8-6768" fmla="*/ 1333500 h 3588041"/>
                <a:gd name="connsiteX9-6769" fmla="*/ 763429 w 1432560"/>
                <a:gd name="connsiteY9-6770" fmla="*/ 823913 h 3588041"/>
                <a:gd name="connsiteX10-6771" fmla="*/ 387985 w 1432560"/>
                <a:gd name="connsiteY10-6772" fmla="*/ 695325 h 3588041"/>
                <a:gd name="connsiteX11-6773" fmla="*/ 781686 w 1432560"/>
                <a:gd name="connsiteY11-6774" fmla="*/ 724693 h 3588041"/>
                <a:gd name="connsiteX12-6775" fmla="*/ 799148 w 1432560"/>
                <a:gd name="connsiteY12-6776" fmla="*/ 441325 h 3588041"/>
                <a:gd name="connsiteX13-6777" fmla="*/ 886460 w 1432560"/>
                <a:gd name="connsiteY13-6778" fmla="*/ 0 h 3588041"/>
                <a:gd name="connsiteX14-6779" fmla="*/ 857885 w 1432560"/>
                <a:gd name="connsiteY14-6780" fmla="*/ 679450 h 3588041"/>
                <a:gd name="connsiteX15-6781" fmla="*/ 921385 w 1432560"/>
                <a:gd name="connsiteY15-6782" fmla="*/ 1047750 h 3588041"/>
                <a:gd name="connsiteX16-6783" fmla="*/ 930910 w 1432560"/>
                <a:gd name="connsiteY16-6784" fmla="*/ 1295400 h 3588041"/>
                <a:gd name="connsiteX17-6785" fmla="*/ 1102360 w 1432560"/>
                <a:gd name="connsiteY17-6786" fmla="*/ 1187450 h 3588041"/>
                <a:gd name="connsiteX18-6787" fmla="*/ 1375410 w 1432560"/>
                <a:gd name="connsiteY18-6788" fmla="*/ 1171575 h 3588041"/>
                <a:gd name="connsiteX19-6789" fmla="*/ 1108710 w 1432560"/>
                <a:gd name="connsiteY19-6790" fmla="*/ 1254125 h 3588041"/>
                <a:gd name="connsiteX20-6791" fmla="*/ 889635 w 1432560"/>
                <a:gd name="connsiteY20-6792" fmla="*/ 1527175 h 3588041"/>
                <a:gd name="connsiteX21-6793" fmla="*/ 835660 w 1432560"/>
                <a:gd name="connsiteY21-6794" fmla="*/ 1895475 h 3588041"/>
                <a:gd name="connsiteX22-6795" fmla="*/ 1003935 w 1432560"/>
                <a:gd name="connsiteY22-6796" fmla="*/ 2308225 h 3588041"/>
                <a:gd name="connsiteX23-6797" fmla="*/ 895985 w 1432560"/>
                <a:gd name="connsiteY23-6798" fmla="*/ 2578100 h 3588041"/>
                <a:gd name="connsiteX24-6799" fmla="*/ 1165860 w 1432560"/>
                <a:gd name="connsiteY24-6800" fmla="*/ 2524125 h 3588041"/>
                <a:gd name="connsiteX25-6801" fmla="*/ 1432560 w 1432560"/>
                <a:gd name="connsiteY25-6802" fmla="*/ 2626519 h 3588041"/>
                <a:gd name="connsiteX26-6803" fmla="*/ 1188085 w 1432560"/>
                <a:gd name="connsiteY26-6804" fmla="*/ 2590800 h 3588041"/>
                <a:gd name="connsiteX27-6805" fmla="*/ 832485 w 1432560"/>
                <a:gd name="connsiteY27-6806" fmla="*/ 2733675 h 3588041"/>
                <a:gd name="connsiteX28-6807" fmla="*/ 689610 w 1432560"/>
                <a:gd name="connsiteY28-6808" fmla="*/ 3086100 h 3588041"/>
                <a:gd name="connsiteX29-6809" fmla="*/ 918210 w 1432560"/>
                <a:gd name="connsiteY29-6810" fmla="*/ 3419475 h 3588041"/>
                <a:gd name="connsiteX30-6811" fmla="*/ 1016635 w 1432560"/>
                <a:gd name="connsiteY30-6812" fmla="*/ 3581400 h 3588041"/>
                <a:gd name="connsiteX0-6813" fmla="*/ 1016635 w 1432560"/>
                <a:gd name="connsiteY0-6814" fmla="*/ 3581400 h 3588041"/>
                <a:gd name="connsiteX1-6815" fmla="*/ 591185 w 1432560"/>
                <a:gd name="connsiteY1-6816" fmla="*/ 3587750 h 3588041"/>
                <a:gd name="connsiteX2-6817" fmla="*/ 394335 w 1432560"/>
                <a:gd name="connsiteY2-6818" fmla="*/ 3076575 h 3588041"/>
                <a:gd name="connsiteX3-6819" fmla="*/ 746760 w 1432560"/>
                <a:gd name="connsiteY3-6820" fmla="*/ 2381250 h 3588041"/>
                <a:gd name="connsiteX4-6821" fmla="*/ 582295 w 1432560"/>
                <a:gd name="connsiteY4-6822" fmla="*/ 1953895 h 3588041"/>
                <a:gd name="connsiteX5-6823" fmla="*/ 0 w 1432560"/>
                <a:gd name="connsiteY5-6824" fmla="*/ 1870710 h 3588041"/>
                <a:gd name="connsiteX6-6825" fmla="*/ 422910 w 1432560"/>
                <a:gd name="connsiteY6-6826" fmla="*/ 1787525 h 3588041"/>
                <a:gd name="connsiteX7-6827" fmla="*/ 641985 w 1432560"/>
                <a:gd name="connsiteY7-6828" fmla="*/ 1876425 h 3588041"/>
                <a:gd name="connsiteX8-6829" fmla="*/ 822960 w 1432560"/>
                <a:gd name="connsiteY8-6830" fmla="*/ 1333500 h 3588041"/>
                <a:gd name="connsiteX9-6831" fmla="*/ 763429 w 1432560"/>
                <a:gd name="connsiteY9-6832" fmla="*/ 823913 h 3588041"/>
                <a:gd name="connsiteX10-6833" fmla="*/ 387985 w 1432560"/>
                <a:gd name="connsiteY10-6834" fmla="*/ 695325 h 3588041"/>
                <a:gd name="connsiteX11-6835" fmla="*/ 781686 w 1432560"/>
                <a:gd name="connsiteY11-6836" fmla="*/ 724693 h 3588041"/>
                <a:gd name="connsiteX12-6837" fmla="*/ 799148 w 1432560"/>
                <a:gd name="connsiteY12-6838" fmla="*/ 441325 h 3588041"/>
                <a:gd name="connsiteX13-6839" fmla="*/ 886460 w 1432560"/>
                <a:gd name="connsiteY13-6840" fmla="*/ 0 h 3588041"/>
                <a:gd name="connsiteX14-6841" fmla="*/ 857885 w 1432560"/>
                <a:gd name="connsiteY14-6842" fmla="*/ 679450 h 3588041"/>
                <a:gd name="connsiteX15-6843" fmla="*/ 921385 w 1432560"/>
                <a:gd name="connsiteY15-6844" fmla="*/ 1047750 h 3588041"/>
                <a:gd name="connsiteX16-6845" fmla="*/ 930910 w 1432560"/>
                <a:gd name="connsiteY16-6846" fmla="*/ 1295400 h 3588041"/>
                <a:gd name="connsiteX17-6847" fmla="*/ 1102360 w 1432560"/>
                <a:gd name="connsiteY17-6848" fmla="*/ 1187450 h 3588041"/>
                <a:gd name="connsiteX18-6849" fmla="*/ 1375410 w 1432560"/>
                <a:gd name="connsiteY18-6850" fmla="*/ 1171575 h 3588041"/>
                <a:gd name="connsiteX19-6851" fmla="*/ 1108710 w 1432560"/>
                <a:gd name="connsiteY19-6852" fmla="*/ 1254125 h 3588041"/>
                <a:gd name="connsiteX20-6853" fmla="*/ 889635 w 1432560"/>
                <a:gd name="connsiteY20-6854" fmla="*/ 1527175 h 3588041"/>
                <a:gd name="connsiteX21-6855" fmla="*/ 835660 w 1432560"/>
                <a:gd name="connsiteY21-6856" fmla="*/ 1895475 h 3588041"/>
                <a:gd name="connsiteX22-6857" fmla="*/ 1003935 w 1432560"/>
                <a:gd name="connsiteY22-6858" fmla="*/ 2308225 h 3588041"/>
                <a:gd name="connsiteX23-6859" fmla="*/ 895985 w 1432560"/>
                <a:gd name="connsiteY23-6860" fmla="*/ 2578100 h 3588041"/>
                <a:gd name="connsiteX24-6861" fmla="*/ 1165860 w 1432560"/>
                <a:gd name="connsiteY24-6862" fmla="*/ 2524125 h 3588041"/>
                <a:gd name="connsiteX25-6863" fmla="*/ 1432560 w 1432560"/>
                <a:gd name="connsiteY25-6864" fmla="*/ 2626519 h 3588041"/>
                <a:gd name="connsiteX26-6865" fmla="*/ 1188085 w 1432560"/>
                <a:gd name="connsiteY26-6866" fmla="*/ 2590800 h 3588041"/>
                <a:gd name="connsiteX27-6867" fmla="*/ 832485 w 1432560"/>
                <a:gd name="connsiteY27-6868" fmla="*/ 2733675 h 3588041"/>
                <a:gd name="connsiteX28-6869" fmla="*/ 689610 w 1432560"/>
                <a:gd name="connsiteY28-6870" fmla="*/ 3086100 h 3588041"/>
                <a:gd name="connsiteX29-6871" fmla="*/ 918210 w 1432560"/>
                <a:gd name="connsiteY29-6872" fmla="*/ 3419475 h 3588041"/>
                <a:gd name="connsiteX30-6873" fmla="*/ 1016635 w 1432560"/>
                <a:gd name="connsiteY30-6874" fmla="*/ 3581400 h 3588041"/>
                <a:gd name="connsiteX0-6875" fmla="*/ 1016635 w 1432560"/>
                <a:gd name="connsiteY0-6876" fmla="*/ 3581400 h 3588041"/>
                <a:gd name="connsiteX1-6877" fmla="*/ 591185 w 1432560"/>
                <a:gd name="connsiteY1-6878" fmla="*/ 3587750 h 3588041"/>
                <a:gd name="connsiteX2-6879" fmla="*/ 394335 w 1432560"/>
                <a:gd name="connsiteY2-6880" fmla="*/ 3076575 h 3588041"/>
                <a:gd name="connsiteX3-6881" fmla="*/ 746760 w 1432560"/>
                <a:gd name="connsiteY3-6882" fmla="*/ 2381250 h 3588041"/>
                <a:gd name="connsiteX4-6883" fmla="*/ 582295 w 1432560"/>
                <a:gd name="connsiteY4-6884" fmla="*/ 1953895 h 3588041"/>
                <a:gd name="connsiteX5-6885" fmla="*/ 0 w 1432560"/>
                <a:gd name="connsiteY5-6886" fmla="*/ 1870710 h 3588041"/>
                <a:gd name="connsiteX6-6887" fmla="*/ 422910 w 1432560"/>
                <a:gd name="connsiteY6-6888" fmla="*/ 1787525 h 3588041"/>
                <a:gd name="connsiteX7-6889" fmla="*/ 641985 w 1432560"/>
                <a:gd name="connsiteY7-6890" fmla="*/ 1876425 h 3588041"/>
                <a:gd name="connsiteX8-6891" fmla="*/ 822960 w 1432560"/>
                <a:gd name="connsiteY8-6892" fmla="*/ 1333500 h 3588041"/>
                <a:gd name="connsiteX9-6893" fmla="*/ 763429 w 1432560"/>
                <a:gd name="connsiteY9-6894" fmla="*/ 823913 h 3588041"/>
                <a:gd name="connsiteX10-6895" fmla="*/ 387985 w 1432560"/>
                <a:gd name="connsiteY10-6896" fmla="*/ 695325 h 3588041"/>
                <a:gd name="connsiteX11-6897" fmla="*/ 781686 w 1432560"/>
                <a:gd name="connsiteY11-6898" fmla="*/ 724693 h 3588041"/>
                <a:gd name="connsiteX12-6899" fmla="*/ 799148 w 1432560"/>
                <a:gd name="connsiteY12-6900" fmla="*/ 441325 h 3588041"/>
                <a:gd name="connsiteX13-6901" fmla="*/ 886460 w 1432560"/>
                <a:gd name="connsiteY13-6902" fmla="*/ 0 h 3588041"/>
                <a:gd name="connsiteX14-6903" fmla="*/ 857885 w 1432560"/>
                <a:gd name="connsiteY14-6904" fmla="*/ 679450 h 3588041"/>
                <a:gd name="connsiteX15-6905" fmla="*/ 921385 w 1432560"/>
                <a:gd name="connsiteY15-6906" fmla="*/ 1047750 h 3588041"/>
                <a:gd name="connsiteX16-6907" fmla="*/ 930910 w 1432560"/>
                <a:gd name="connsiteY16-6908" fmla="*/ 1295400 h 3588041"/>
                <a:gd name="connsiteX17-6909" fmla="*/ 1102360 w 1432560"/>
                <a:gd name="connsiteY17-6910" fmla="*/ 1187450 h 3588041"/>
                <a:gd name="connsiteX18-6911" fmla="*/ 1375410 w 1432560"/>
                <a:gd name="connsiteY18-6912" fmla="*/ 1171575 h 3588041"/>
                <a:gd name="connsiteX19-6913" fmla="*/ 1108710 w 1432560"/>
                <a:gd name="connsiteY19-6914" fmla="*/ 1254125 h 3588041"/>
                <a:gd name="connsiteX20-6915" fmla="*/ 889635 w 1432560"/>
                <a:gd name="connsiteY20-6916" fmla="*/ 1527175 h 3588041"/>
                <a:gd name="connsiteX21-6917" fmla="*/ 835660 w 1432560"/>
                <a:gd name="connsiteY21-6918" fmla="*/ 1895475 h 3588041"/>
                <a:gd name="connsiteX22-6919" fmla="*/ 1003935 w 1432560"/>
                <a:gd name="connsiteY22-6920" fmla="*/ 2308225 h 3588041"/>
                <a:gd name="connsiteX23-6921" fmla="*/ 895985 w 1432560"/>
                <a:gd name="connsiteY23-6922" fmla="*/ 2578100 h 3588041"/>
                <a:gd name="connsiteX24-6923" fmla="*/ 1165860 w 1432560"/>
                <a:gd name="connsiteY24-6924" fmla="*/ 2524125 h 3588041"/>
                <a:gd name="connsiteX25-6925" fmla="*/ 1432560 w 1432560"/>
                <a:gd name="connsiteY25-6926" fmla="*/ 2626519 h 3588041"/>
                <a:gd name="connsiteX26-6927" fmla="*/ 1188085 w 1432560"/>
                <a:gd name="connsiteY26-6928" fmla="*/ 2590800 h 3588041"/>
                <a:gd name="connsiteX27-6929" fmla="*/ 832485 w 1432560"/>
                <a:gd name="connsiteY27-6930" fmla="*/ 2733675 h 3588041"/>
                <a:gd name="connsiteX28-6931" fmla="*/ 689610 w 1432560"/>
                <a:gd name="connsiteY28-6932" fmla="*/ 3086100 h 3588041"/>
                <a:gd name="connsiteX29-6933" fmla="*/ 918210 w 1432560"/>
                <a:gd name="connsiteY29-6934" fmla="*/ 3419475 h 3588041"/>
                <a:gd name="connsiteX30-6935" fmla="*/ 1016635 w 1432560"/>
                <a:gd name="connsiteY30-6936" fmla="*/ 3581400 h 3588041"/>
                <a:gd name="connsiteX0-6937" fmla="*/ 1016635 w 1432560"/>
                <a:gd name="connsiteY0-6938" fmla="*/ 3581400 h 3588041"/>
                <a:gd name="connsiteX1-6939" fmla="*/ 591185 w 1432560"/>
                <a:gd name="connsiteY1-6940" fmla="*/ 3587750 h 3588041"/>
                <a:gd name="connsiteX2-6941" fmla="*/ 394335 w 1432560"/>
                <a:gd name="connsiteY2-6942" fmla="*/ 3076575 h 3588041"/>
                <a:gd name="connsiteX3-6943" fmla="*/ 746760 w 1432560"/>
                <a:gd name="connsiteY3-6944" fmla="*/ 2381250 h 3588041"/>
                <a:gd name="connsiteX4-6945" fmla="*/ 582295 w 1432560"/>
                <a:gd name="connsiteY4-6946" fmla="*/ 1953895 h 3588041"/>
                <a:gd name="connsiteX5-6947" fmla="*/ 0 w 1432560"/>
                <a:gd name="connsiteY5-6948" fmla="*/ 1870710 h 3588041"/>
                <a:gd name="connsiteX6-6949" fmla="*/ 422910 w 1432560"/>
                <a:gd name="connsiteY6-6950" fmla="*/ 1787525 h 3588041"/>
                <a:gd name="connsiteX7-6951" fmla="*/ 641985 w 1432560"/>
                <a:gd name="connsiteY7-6952" fmla="*/ 1876425 h 3588041"/>
                <a:gd name="connsiteX8-6953" fmla="*/ 822960 w 1432560"/>
                <a:gd name="connsiteY8-6954" fmla="*/ 1333500 h 3588041"/>
                <a:gd name="connsiteX9-6955" fmla="*/ 763429 w 1432560"/>
                <a:gd name="connsiteY9-6956" fmla="*/ 823913 h 3588041"/>
                <a:gd name="connsiteX10-6957" fmla="*/ 387985 w 1432560"/>
                <a:gd name="connsiteY10-6958" fmla="*/ 695325 h 3588041"/>
                <a:gd name="connsiteX11-6959" fmla="*/ 784067 w 1432560"/>
                <a:gd name="connsiteY11-6960" fmla="*/ 734218 h 3588041"/>
                <a:gd name="connsiteX12-6961" fmla="*/ 799148 w 1432560"/>
                <a:gd name="connsiteY12-6962" fmla="*/ 441325 h 3588041"/>
                <a:gd name="connsiteX13-6963" fmla="*/ 886460 w 1432560"/>
                <a:gd name="connsiteY13-6964" fmla="*/ 0 h 3588041"/>
                <a:gd name="connsiteX14-6965" fmla="*/ 857885 w 1432560"/>
                <a:gd name="connsiteY14-6966" fmla="*/ 679450 h 3588041"/>
                <a:gd name="connsiteX15-6967" fmla="*/ 921385 w 1432560"/>
                <a:gd name="connsiteY15-6968" fmla="*/ 1047750 h 3588041"/>
                <a:gd name="connsiteX16-6969" fmla="*/ 930910 w 1432560"/>
                <a:gd name="connsiteY16-6970" fmla="*/ 1295400 h 3588041"/>
                <a:gd name="connsiteX17-6971" fmla="*/ 1102360 w 1432560"/>
                <a:gd name="connsiteY17-6972" fmla="*/ 1187450 h 3588041"/>
                <a:gd name="connsiteX18-6973" fmla="*/ 1375410 w 1432560"/>
                <a:gd name="connsiteY18-6974" fmla="*/ 1171575 h 3588041"/>
                <a:gd name="connsiteX19-6975" fmla="*/ 1108710 w 1432560"/>
                <a:gd name="connsiteY19-6976" fmla="*/ 1254125 h 3588041"/>
                <a:gd name="connsiteX20-6977" fmla="*/ 889635 w 1432560"/>
                <a:gd name="connsiteY20-6978" fmla="*/ 1527175 h 3588041"/>
                <a:gd name="connsiteX21-6979" fmla="*/ 835660 w 1432560"/>
                <a:gd name="connsiteY21-6980" fmla="*/ 1895475 h 3588041"/>
                <a:gd name="connsiteX22-6981" fmla="*/ 1003935 w 1432560"/>
                <a:gd name="connsiteY22-6982" fmla="*/ 2308225 h 3588041"/>
                <a:gd name="connsiteX23-6983" fmla="*/ 895985 w 1432560"/>
                <a:gd name="connsiteY23-6984" fmla="*/ 2578100 h 3588041"/>
                <a:gd name="connsiteX24-6985" fmla="*/ 1165860 w 1432560"/>
                <a:gd name="connsiteY24-6986" fmla="*/ 2524125 h 3588041"/>
                <a:gd name="connsiteX25-6987" fmla="*/ 1432560 w 1432560"/>
                <a:gd name="connsiteY25-6988" fmla="*/ 2626519 h 3588041"/>
                <a:gd name="connsiteX26-6989" fmla="*/ 1188085 w 1432560"/>
                <a:gd name="connsiteY26-6990" fmla="*/ 2590800 h 3588041"/>
                <a:gd name="connsiteX27-6991" fmla="*/ 832485 w 1432560"/>
                <a:gd name="connsiteY27-6992" fmla="*/ 2733675 h 3588041"/>
                <a:gd name="connsiteX28-6993" fmla="*/ 689610 w 1432560"/>
                <a:gd name="connsiteY28-6994" fmla="*/ 3086100 h 3588041"/>
                <a:gd name="connsiteX29-6995" fmla="*/ 918210 w 1432560"/>
                <a:gd name="connsiteY29-6996" fmla="*/ 3419475 h 3588041"/>
                <a:gd name="connsiteX30-6997" fmla="*/ 1016635 w 1432560"/>
                <a:gd name="connsiteY30-6998" fmla="*/ 3581400 h 3588041"/>
                <a:gd name="connsiteX0-6999" fmla="*/ 1016635 w 1432560"/>
                <a:gd name="connsiteY0-7000" fmla="*/ 3581400 h 3588041"/>
                <a:gd name="connsiteX1-7001" fmla="*/ 591185 w 1432560"/>
                <a:gd name="connsiteY1-7002" fmla="*/ 3587750 h 3588041"/>
                <a:gd name="connsiteX2-7003" fmla="*/ 394335 w 1432560"/>
                <a:gd name="connsiteY2-7004" fmla="*/ 3076575 h 3588041"/>
                <a:gd name="connsiteX3-7005" fmla="*/ 746760 w 1432560"/>
                <a:gd name="connsiteY3-7006" fmla="*/ 2381250 h 3588041"/>
                <a:gd name="connsiteX4-7007" fmla="*/ 582295 w 1432560"/>
                <a:gd name="connsiteY4-7008" fmla="*/ 1953895 h 3588041"/>
                <a:gd name="connsiteX5-7009" fmla="*/ 0 w 1432560"/>
                <a:gd name="connsiteY5-7010" fmla="*/ 1870710 h 3588041"/>
                <a:gd name="connsiteX6-7011" fmla="*/ 422910 w 1432560"/>
                <a:gd name="connsiteY6-7012" fmla="*/ 1787525 h 3588041"/>
                <a:gd name="connsiteX7-7013" fmla="*/ 641985 w 1432560"/>
                <a:gd name="connsiteY7-7014" fmla="*/ 1876425 h 3588041"/>
                <a:gd name="connsiteX8-7015" fmla="*/ 822960 w 1432560"/>
                <a:gd name="connsiteY8-7016" fmla="*/ 1333500 h 3588041"/>
                <a:gd name="connsiteX9-7017" fmla="*/ 763429 w 1432560"/>
                <a:gd name="connsiteY9-7018" fmla="*/ 823913 h 3588041"/>
                <a:gd name="connsiteX10-7019" fmla="*/ 387985 w 1432560"/>
                <a:gd name="connsiteY10-7020" fmla="*/ 695325 h 3588041"/>
                <a:gd name="connsiteX11-7021" fmla="*/ 784067 w 1432560"/>
                <a:gd name="connsiteY11-7022" fmla="*/ 734218 h 3588041"/>
                <a:gd name="connsiteX12-7023" fmla="*/ 799148 w 1432560"/>
                <a:gd name="connsiteY12-7024" fmla="*/ 441325 h 3588041"/>
                <a:gd name="connsiteX13-7025" fmla="*/ 886460 w 1432560"/>
                <a:gd name="connsiteY13-7026" fmla="*/ 0 h 3588041"/>
                <a:gd name="connsiteX14-7027" fmla="*/ 857885 w 1432560"/>
                <a:gd name="connsiteY14-7028" fmla="*/ 679450 h 3588041"/>
                <a:gd name="connsiteX15-7029" fmla="*/ 921385 w 1432560"/>
                <a:gd name="connsiteY15-7030" fmla="*/ 1047750 h 3588041"/>
                <a:gd name="connsiteX16-7031" fmla="*/ 930910 w 1432560"/>
                <a:gd name="connsiteY16-7032" fmla="*/ 1295400 h 3588041"/>
                <a:gd name="connsiteX17-7033" fmla="*/ 1102360 w 1432560"/>
                <a:gd name="connsiteY17-7034" fmla="*/ 1187450 h 3588041"/>
                <a:gd name="connsiteX18-7035" fmla="*/ 1375410 w 1432560"/>
                <a:gd name="connsiteY18-7036" fmla="*/ 1171575 h 3588041"/>
                <a:gd name="connsiteX19-7037" fmla="*/ 1108710 w 1432560"/>
                <a:gd name="connsiteY19-7038" fmla="*/ 1254125 h 3588041"/>
                <a:gd name="connsiteX20-7039" fmla="*/ 889635 w 1432560"/>
                <a:gd name="connsiteY20-7040" fmla="*/ 1527175 h 3588041"/>
                <a:gd name="connsiteX21-7041" fmla="*/ 835660 w 1432560"/>
                <a:gd name="connsiteY21-7042" fmla="*/ 1895475 h 3588041"/>
                <a:gd name="connsiteX22-7043" fmla="*/ 1003935 w 1432560"/>
                <a:gd name="connsiteY22-7044" fmla="*/ 2308225 h 3588041"/>
                <a:gd name="connsiteX23-7045" fmla="*/ 895985 w 1432560"/>
                <a:gd name="connsiteY23-7046" fmla="*/ 2578100 h 3588041"/>
                <a:gd name="connsiteX24-7047" fmla="*/ 1165860 w 1432560"/>
                <a:gd name="connsiteY24-7048" fmla="*/ 2524125 h 3588041"/>
                <a:gd name="connsiteX25-7049" fmla="*/ 1432560 w 1432560"/>
                <a:gd name="connsiteY25-7050" fmla="*/ 2626519 h 3588041"/>
                <a:gd name="connsiteX26-7051" fmla="*/ 1188085 w 1432560"/>
                <a:gd name="connsiteY26-7052" fmla="*/ 2590800 h 3588041"/>
                <a:gd name="connsiteX27-7053" fmla="*/ 832485 w 1432560"/>
                <a:gd name="connsiteY27-7054" fmla="*/ 2733675 h 3588041"/>
                <a:gd name="connsiteX28-7055" fmla="*/ 689610 w 1432560"/>
                <a:gd name="connsiteY28-7056" fmla="*/ 3086100 h 3588041"/>
                <a:gd name="connsiteX29-7057" fmla="*/ 918210 w 1432560"/>
                <a:gd name="connsiteY29-7058" fmla="*/ 3419475 h 3588041"/>
                <a:gd name="connsiteX30-7059" fmla="*/ 1016635 w 1432560"/>
                <a:gd name="connsiteY30-7060" fmla="*/ 3581400 h 3588041"/>
                <a:gd name="connsiteX0-7061" fmla="*/ 1016635 w 1432560"/>
                <a:gd name="connsiteY0-7062" fmla="*/ 3581400 h 3588041"/>
                <a:gd name="connsiteX1-7063" fmla="*/ 591185 w 1432560"/>
                <a:gd name="connsiteY1-7064" fmla="*/ 3587750 h 3588041"/>
                <a:gd name="connsiteX2-7065" fmla="*/ 394335 w 1432560"/>
                <a:gd name="connsiteY2-7066" fmla="*/ 3076575 h 3588041"/>
                <a:gd name="connsiteX3-7067" fmla="*/ 746760 w 1432560"/>
                <a:gd name="connsiteY3-7068" fmla="*/ 2381250 h 3588041"/>
                <a:gd name="connsiteX4-7069" fmla="*/ 582295 w 1432560"/>
                <a:gd name="connsiteY4-7070" fmla="*/ 1953895 h 3588041"/>
                <a:gd name="connsiteX5-7071" fmla="*/ 0 w 1432560"/>
                <a:gd name="connsiteY5-7072" fmla="*/ 1870710 h 3588041"/>
                <a:gd name="connsiteX6-7073" fmla="*/ 422910 w 1432560"/>
                <a:gd name="connsiteY6-7074" fmla="*/ 1787525 h 3588041"/>
                <a:gd name="connsiteX7-7075" fmla="*/ 641985 w 1432560"/>
                <a:gd name="connsiteY7-7076" fmla="*/ 1876425 h 3588041"/>
                <a:gd name="connsiteX8-7077" fmla="*/ 822960 w 1432560"/>
                <a:gd name="connsiteY8-7078" fmla="*/ 1333500 h 3588041"/>
                <a:gd name="connsiteX9-7079" fmla="*/ 763429 w 1432560"/>
                <a:gd name="connsiteY9-7080" fmla="*/ 823913 h 3588041"/>
                <a:gd name="connsiteX10-7081" fmla="*/ 387985 w 1432560"/>
                <a:gd name="connsiteY10-7082" fmla="*/ 695325 h 3588041"/>
                <a:gd name="connsiteX11-7083" fmla="*/ 784067 w 1432560"/>
                <a:gd name="connsiteY11-7084" fmla="*/ 734218 h 3588041"/>
                <a:gd name="connsiteX12-7085" fmla="*/ 799148 w 1432560"/>
                <a:gd name="connsiteY12-7086" fmla="*/ 441325 h 3588041"/>
                <a:gd name="connsiteX13-7087" fmla="*/ 886460 w 1432560"/>
                <a:gd name="connsiteY13-7088" fmla="*/ 0 h 3588041"/>
                <a:gd name="connsiteX14-7089" fmla="*/ 857885 w 1432560"/>
                <a:gd name="connsiteY14-7090" fmla="*/ 679450 h 3588041"/>
                <a:gd name="connsiteX15-7091" fmla="*/ 921385 w 1432560"/>
                <a:gd name="connsiteY15-7092" fmla="*/ 1047750 h 3588041"/>
                <a:gd name="connsiteX16-7093" fmla="*/ 930910 w 1432560"/>
                <a:gd name="connsiteY16-7094" fmla="*/ 1295400 h 3588041"/>
                <a:gd name="connsiteX17-7095" fmla="*/ 1102360 w 1432560"/>
                <a:gd name="connsiteY17-7096" fmla="*/ 1187450 h 3588041"/>
                <a:gd name="connsiteX18-7097" fmla="*/ 1375410 w 1432560"/>
                <a:gd name="connsiteY18-7098" fmla="*/ 1171575 h 3588041"/>
                <a:gd name="connsiteX19-7099" fmla="*/ 1108710 w 1432560"/>
                <a:gd name="connsiteY19-7100" fmla="*/ 1254125 h 3588041"/>
                <a:gd name="connsiteX20-7101" fmla="*/ 889635 w 1432560"/>
                <a:gd name="connsiteY20-7102" fmla="*/ 1527175 h 3588041"/>
                <a:gd name="connsiteX21-7103" fmla="*/ 835660 w 1432560"/>
                <a:gd name="connsiteY21-7104" fmla="*/ 1895475 h 3588041"/>
                <a:gd name="connsiteX22-7105" fmla="*/ 1003935 w 1432560"/>
                <a:gd name="connsiteY22-7106" fmla="*/ 2308225 h 3588041"/>
                <a:gd name="connsiteX23-7107" fmla="*/ 895985 w 1432560"/>
                <a:gd name="connsiteY23-7108" fmla="*/ 2578100 h 3588041"/>
                <a:gd name="connsiteX24-7109" fmla="*/ 1165860 w 1432560"/>
                <a:gd name="connsiteY24-7110" fmla="*/ 2524125 h 3588041"/>
                <a:gd name="connsiteX25-7111" fmla="*/ 1432560 w 1432560"/>
                <a:gd name="connsiteY25-7112" fmla="*/ 2626519 h 3588041"/>
                <a:gd name="connsiteX26-7113" fmla="*/ 1188085 w 1432560"/>
                <a:gd name="connsiteY26-7114" fmla="*/ 2590800 h 3588041"/>
                <a:gd name="connsiteX27-7115" fmla="*/ 832485 w 1432560"/>
                <a:gd name="connsiteY27-7116" fmla="*/ 2733675 h 3588041"/>
                <a:gd name="connsiteX28-7117" fmla="*/ 689610 w 1432560"/>
                <a:gd name="connsiteY28-7118" fmla="*/ 3086100 h 3588041"/>
                <a:gd name="connsiteX29-7119" fmla="*/ 918210 w 1432560"/>
                <a:gd name="connsiteY29-7120" fmla="*/ 3419475 h 3588041"/>
                <a:gd name="connsiteX30-7121" fmla="*/ 1016635 w 1432560"/>
                <a:gd name="connsiteY30-7122" fmla="*/ 3581400 h 3588041"/>
                <a:gd name="connsiteX0-7123" fmla="*/ 1003935 w 1419860"/>
                <a:gd name="connsiteY0-7124" fmla="*/ 3581400 h 3588041"/>
                <a:gd name="connsiteX1-7125" fmla="*/ 578485 w 1419860"/>
                <a:gd name="connsiteY1-7126" fmla="*/ 3587750 h 3588041"/>
                <a:gd name="connsiteX2-7127" fmla="*/ 381635 w 1419860"/>
                <a:gd name="connsiteY2-7128" fmla="*/ 3076575 h 3588041"/>
                <a:gd name="connsiteX3-7129" fmla="*/ 734060 w 1419860"/>
                <a:gd name="connsiteY3-7130" fmla="*/ 2381250 h 3588041"/>
                <a:gd name="connsiteX4-7131" fmla="*/ 569595 w 1419860"/>
                <a:gd name="connsiteY4-7132" fmla="*/ 1953895 h 3588041"/>
                <a:gd name="connsiteX5-7133" fmla="*/ 0 w 1419860"/>
                <a:gd name="connsiteY5-7134" fmla="*/ 1902460 h 3588041"/>
                <a:gd name="connsiteX6-7135" fmla="*/ 410210 w 1419860"/>
                <a:gd name="connsiteY6-7136" fmla="*/ 1787525 h 3588041"/>
                <a:gd name="connsiteX7-7137" fmla="*/ 629285 w 1419860"/>
                <a:gd name="connsiteY7-7138" fmla="*/ 1876425 h 3588041"/>
                <a:gd name="connsiteX8-7139" fmla="*/ 810260 w 1419860"/>
                <a:gd name="connsiteY8-7140" fmla="*/ 1333500 h 3588041"/>
                <a:gd name="connsiteX9-7141" fmla="*/ 750729 w 1419860"/>
                <a:gd name="connsiteY9-7142" fmla="*/ 823913 h 3588041"/>
                <a:gd name="connsiteX10-7143" fmla="*/ 375285 w 1419860"/>
                <a:gd name="connsiteY10-7144" fmla="*/ 695325 h 3588041"/>
                <a:gd name="connsiteX11-7145" fmla="*/ 771367 w 1419860"/>
                <a:gd name="connsiteY11-7146" fmla="*/ 734218 h 3588041"/>
                <a:gd name="connsiteX12-7147" fmla="*/ 786448 w 1419860"/>
                <a:gd name="connsiteY12-7148" fmla="*/ 441325 h 3588041"/>
                <a:gd name="connsiteX13-7149" fmla="*/ 873760 w 1419860"/>
                <a:gd name="connsiteY13-7150" fmla="*/ 0 h 3588041"/>
                <a:gd name="connsiteX14-7151" fmla="*/ 845185 w 1419860"/>
                <a:gd name="connsiteY14-7152" fmla="*/ 679450 h 3588041"/>
                <a:gd name="connsiteX15-7153" fmla="*/ 908685 w 1419860"/>
                <a:gd name="connsiteY15-7154" fmla="*/ 1047750 h 3588041"/>
                <a:gd name="connsiteX16-7155" fmla="*/ 918210 w 1419860"/>
                <a:gd name="connsiteY16-7156" fmla="*/ 1295400 h 3588041"/>
                <a:gd name="connsiteX17-7157" fmla="*/ 1089660 w 1419860"/>
                <a:gd name="connsiteY17-7158" fmla="*/ 1187450 h 3588041"/>
                <a:gd name="connsiteX18-7159" fmla="*/ 1362710 w 1419860"/>
                <a:gd name="connsiteY18-7160" fmla="*/ 1171575 h 3588041"/>
                <a:gd name="connsiteX19-7161" fmla="*/ 1096010 w 1419860"/>
                <a:gd name="connsiteY19-7162" fmla="*/ 1254125 h 3588041"/>
                <a:gd name="connsiteX20-7163" fmla="*/ 876935 w 1419860"/>
                <a:gd name="connsiteY20-7164" fmla="*/ 1527175 h 3588041"/>
                <a:gd name="connsiteX21-7165" fmla="*/ 822960 w 1419860"/>
                <a:gd name="connsiteY21-7166" fmla="*/ 1895475 h 3588041"/>
                <a:gd name="connsiteX22-7167" fmla="*/ 991235 w 1419860"/>
                <a:gd name="connsiteY22-7168" fmla="*/ 2308225 h 3588041"/>
                <a:gd name="connsiteX23-7169" fmla="*/ 883285 w 1419860"/>
                <a:gd name="connsiteY23-7170" fmla="*/ 2578100 h 3588041"/>
                <a:gd name="connsiteX24-7171" fmla="*/ 1153160 w 1419860"/>
                <a:gd name="connsiteY24-7172" fmla="*/ 2524125 h 3588041"/>
                <a:gd name="connsiteX25-7173" fmla="*/ 1419860 w 1419860"/>
                <a:gd name="connsiteY25-7174" fmla="*/ 2626519 h 3588041"/>
                <a:gd name="connsiteX26-7175" fmla="*/ 1175385 w 1419860"/>
                <a:gd name="connsiteY26-7176" fmla="*/ 2590800 h 3588041"/>
                <a:gd name="connsiteX27-7177" fmla="*/ 819785 w 1419860"/>
                <a:gd name="connsiteY27-7178" fmla="*/ 2733675 h 3588041"/>
                <a:gd name="connsiteX28-7179" fmla="*/ 676910 w 1419860"/>
                <a:gd name="connsiteY28-7180" fmla="*/ 3086100 h 3588041"/>
                <a:gd name="connsiteX29-7181" fmla="*/ 905510 w 1419860"/>
                <a:gd name="connsiteY29-7182" fmla="*/ 3419475 h 3588041"/>
                <a:gd name="connsiteX30-7183" fmla="*/ 1003935 w 1419860"/>
                <a:gd name="connsiteY30-7184" fmla="*/ 3581400 h 3588041"/>
                <a:gd name="connsiteX0-7185" fmla="*/ 1003935 w 1419860"/>
                <a:gd name="connsiteY0-7186" fmla="*/ 3581400 h 3588041"/>
                <a:gd name="connsiteX1-7187" fmla="*/ 578485 w 1419860"/>
                <a:gd name="connsiteY1-7188" fmla="*/ 3587750 h 3588041"/>
                <a:gd name="connsiteX2-7189" fmla="*/ 381635 w 1419860"/>
                <a:gd name="connsiteY2-7190" fmla="*/ 3076575 h 3588041"/>
                <a:gd name="connsiteX3-7191" fmla="*/ 734060 w 1419860"/>
                <a:gd name="connsiteY3-7192" fmla="*/ 2381250 h 3588041"/>
                <a:gd name="connsiteX4-7193" fmla="*/ 569595 w 1419860"/>
                <a:gd name="connsiteY4-7194" fmla="*/ 1953895 h 3588041"/>
                <a:gd name="connsiteX5-7195" fmla="*/ 0 w 1419860"/>
                <a:gd name="connsiteY5-7196" fmla="*/ 1902460 h 3588041"/>
                <a:gd name="connsiteX6-7197" fmla="*/ 410210 w 1419860"/>
                <a:gd name="connsiteY6-7198" fmla="*/ 1787525 h 3588041"/>
                <a:gd name="connsiteX7-7199" fmla="*/ 629285 w 1419860"/>
                <a:gd name="connsiteY7-7200" fmla="*/ 1876425 h 3588041"/>
                <a:gd name="connsiteX8-7201" fmla="*/ 810260 w 1419860"/>
                <a:gd name="connsiteY8-7202" fmla="*/ 1333500 h 3588041"/>
                <a:gd name="connsiteX9-7203" fmla="*/ 750729 w 1419860"/>
                <a:gd name="connsiteY9-7204" fmla="*/ 823913 h 3588041"/>
                <a:gd name="connsiteX10-7205" fmla="*/ 375285 w 1419860"/>
                <a:gd name="connsiteY10-7206" fmla="*/ 695325 h 3588041"/>
                <a:gd name="connsiteX11-7207" fmla="*/ 771367 w 1419860"/>
                <a:gd name="connsiteY11-7208" fmla="*/ 734218 h 3588041"/>
                <a:gd name="connsiteX12-7209" fmla="*/ 786448 w 1419860"/>
                <a:gd name="connsiteY12-7210" fmla="*/ 441325 h 3588041"/>
                <a:gd name="connsiteX13-7211" fmla="*/ 873760 w 1419860"/>
                <a:gd name="connsiteY13-7212" fmla="*/ 0 h 3588041"/>
                <a:gd name="connsiteX14-7213" fmla="*/ 845185 w 1419860"/>
                <a:gd name="connsiteY14-7214" fmla="*/ 679450 h 3588041"/>
                <a:gd name="connsiteX15-7215" fmla="*/ 908685 w 1419860"/>
                <a:gd name="connsiteY15-7216" fmla="*/ 1047750 h 3588041"/>
                <a:gd name="connsiteX16-7217" fmla="*/ 918210 w 1419860"/>
                <a:gd name="connsiteY16-7218" fmla="*/ 1295400 h 3588041"/>
                <a:gd name="connsiteX17-7219" fmla="*/ 1089660 w 1419860"/>
                <a:gd name="connsiteY17-7220" fmla="*/ 1187450 h 3588041"/>
                <a:gd name="connsiteX18-7221" fmla="*/ 1362710 w 1419860"/>
                <a:gd name="connsiteY18-7222" fmla="*/ 1171575 h 3588041"/>
                <a:gd name="connsiteX19-7223" fmla="*/ 1096010 w 1419860"/>
                <a:gd name="connsiteY19-7224" fmla="*/ 1254125 h 3588041"/>
                <a:gd name="connsiteX20-7225" fmla="*/ 876935 w 1419860"/>
                <a:gd name="connsiteY20-7226" fmla="*/ 1527175 h 3588041"/>
                <a:gd name="connsiteX21-7227" fmla="*/ 822960 w 1419860"/>
                <a:gd name="connsiteY21-7228" fmla="*/ 1895475 h 3588041"/>
                <a:gd name="connsiteX22-7229" fmla="*/ 991235 w 1419860"/>
                <a:gd name="connsiteY22-7230" fmla="*/ 2308225 h 3588041"/>
                <a:gd name="connsiteX23-7231" fmla="*/ 883285 w 1419860"/>
                <a:gd name="connsiteY23-7232" fmla="*/ 2578100 h 3588041"/>
                <a:gd name="connsiteX24-7233" fmla="*/ 1153160 w 1419860"/>
                <a:gd name="connsiteY24-7234" fmla="*/ 2524125 h 3588041"/>
                <a:gd name="connsiteX25-7235" fmla="*/ 1419860 w 1419860"/>
                <a:gd name="connsiteY25-7236" fmla="*/ 2626519 h 3588041"/>
                <a:gd name="connsiteX26-7237" fmla="*/ 1175385 w 1419860"/>
                <a:gd name="connsiteY26-7238" fmla="*/ 2590800 h 3588041"/>
                <a:gd name="connsiteX27-7239" fmla="*/ 819785 w 1419860"/>
                <a:gd name="connsiteY27-7240" fmla="*/ 2733675 h 3588041"/>
                <a:gd name="connsiteX28-7241" fmla="*/ 676910 w 1419860"/>
                <a:gd name="connsiteY28-7242" fmla="*/ 3086100 h 3588041"/>
                <a:gd name="connsiteX29-7243" fmla="*/ 905510 w 1419860"/>
                <a:gd name="connsiteY29-7244" fmla="*/ 3419475 h 3588041"/>
                <a:gd name="connsiteX30-7245" fmla="*/ 1003935 w 1419860"/>
                <a:gd name="connsiteY30-7246" fmla="*/ 3581400 h 3588041"/>
                <a:gd name="connsiteX0-7247" fmla="*/ 1003935 w 1419860"/>
                <a:gd name="connsiteY0-7248" fmla="*/ 3581400 h 3588041"/>
                <a:gd name="connsiteX1-7249" fmla="*/ 578485 w 1419860"/>
                <a:gd name="connsiteY1-7250" fmla="*/ 3587750 h 3588041"/>
                <a:gd name="connsiteX2-7251" fmla="*/ 381635 w 1419860"/>
                <a:gd name="connsiteY2-7252" fmla="*/ 3076575 h 3588041"/>
                <a:gd name="connsiteX3-7253" fmla="*/ 734060 w 1419860"/>
                <a:gd name="connsiteY3-7254" fmla="*/ 2381250 h 3588041"/>
                <a:gd name="connsiteX4-7255" fmla="*/ 569595 w 1419860"/>
                <a:gd name="connsiteY4-7256" fmla="*/ 1953895 h 3588041"/>
                <a:gd name="connsiteX5-7257" fmla="*/ 0 w 1419860"/>
                <a:gd name="connsiteY5-7258" fmla="*/ 1902460 h 3588041"/>
                <a:gd name="connsiteX6-7259" fmla="*/ 410210 w 1419860"/>
                <a:gd name="connsiteY6-7260" fmla="*/ 1787525 h 3588041"/>
                <a:gd name="connsiteX7-7261" fmla="*/ 629285 w 1419860"/>
                <a:gd name="connsiteY7-7262" fmla="*/ 1876425 h 3588041"/>
                <a:gd name="connsiteX8-7263" fmla="*/ 810260 w 1419860"/>
                <a:gd name="connsiteY8-7264" fmla="*/ 1333500 h 3588041"/>
                <a:gd name="connsiteX9-7265" fmla="*/ 750729 w 1419860"/>
                <a:gd name="connsiteY9-7266" fmla="*/ 823913 h 3588041"/>
                <a:gd name="connsiteX10-7267" fmla="*/ 375285 w 1419860"/>
                <a:gd name="connsiteY10-7268" fmla="*/ 695325 h 3588041"/>
                <a:gd name="connsiteX11-7269" fmla="*/ 771367 w 1419860"/>
                <a:gd name="connsiteY11-7270" fmla="*/ 734218 h 3588041"/>
                <a:gd name="connsiteX12-7271" fmla="*/ 786448 w 1419860"/>
                <a:gd name="connsiteY12-7272" fmla="*/ 441325 h 3588041"/>
                <a:gd name="connsiteX13-7273" fmla="*/ 873760 w 1419860"/>
                <a:gd name="connsiteY13-7274" fmla="*/ 0 h 3588041"/>
                <a:gd name="connsiteX14-7275" fmla="*/ 845185 w 1419860"/>
                <a:gd name="connsiteY14-7276" fmla="*/ 679450 h 3588041"/>
                <a:gd name="connsiteX15-7277" fmla="*/ 908685 w 1419860"/>
                <a:gd name="connsiteY15-7278" fmla="*/ 1047750 h 3588041"/>
                <a:gd name="connsiteX16-7279" fmla="*/ 918210 w 1419860"/>
                <a:gd name="connsiteY16-7280" fmla="*/ 1295400 h 3588041"/>
                <a:gd name="connsiteX17-7281" fmla="*/ 1089660 w 1419860"/>
                <a:gd name="connsiteY17-7282" fmla="*/ 1187450 h 3588041"/>
                <a:gd name="connsiteX18-7283" fmla="*/ 1362710 w 1419860"/>
                <a:gd name="connsiteY18-7284" fmla="*/ 1171575 h 3588041"/>
                <a:gd name="connsiteX19-7285" fmla="*/ 1096010 w 1419860"/>
                <a:gd name="connsiteY19-7286" fmla="*/ 1254125 h 3588041"/>
                <a:gd name="connsiteX20-7287" fmla="*/ 876935 w 1419860"/>
                <a:gd name="connsiteY20-7288" fmla="*/ 1527175 h 3588041"/>
                <a:gd name="connsiteX21-7289" fmla="*/ 822960 w 1419860"/>
                <a:gd name="connsiteY21-7290" fmla="*/ 1895475 h 3588041"/>
                <a:gd name="connsiteX22-7291" fmla="*/ 991235 w 1419860"/>
                <a:gd name="connsiteY22-7292" fmla="*/ 2308225 h 3588041"/>
                <a:gd name="connsiteX23-7293" fmla="*/ 883285 w 1419860"/>
                <a:gd name="connsiteY23-7294" fmla="*/ 2578100 h 3588041"/>
                <a:gd name="connsiteX24-7295" fmla="*/ 1153160 w 1419860"/>
                <a:gd name="connsiteY24-7296" fmla="*/ 2524125 h 3588041"/>
                <a:gd name="connsiteX25-7297" fmla="*/ 1419860 w 1419860"/>
                <a:gd name="connsiteY25-7298" fmla="*/ 2626519 h 3588041"/>
                <a:gd name="connsiteX26-7299" fmla="*/ 1175385 w 1419860"/>
                <a:gd name="connsiteY26-7300" fmla="*/ 2590800 h 3588041"/>
                <a:gd name="connsiteX27-7301" fmla="*/ 819785 w 1419860"/>
                <a:gd name="connsiteY27-7302" fmla="*/ 2733675 h 3588041"/>
                <a:gd name="connsiteX28-7303" fmla="*/ 676910 w 1419860"/>
                <a:gd name="connsiteY28-7304" fmla="*/ 3086100 h 3588041"/>
                <a:gd name="connsiteX29-7305" fmla="*/ 905510 w 1419860"/>
                <a:gd name="connsiteY29-7306" fmla="*/ 3419475 h 3588041"/>
                <a:gd name="connsiteX30-7307" fmla="*/ 1003935 w 1419860"/>
                <a:gd name="connsiteY30-7308" fmla="*/ 3581400 h 3588041"/>
                <a:gd name="connsiteX0-7309" fmla="*/ 1003935 w 1419860"/>
                <a:gd name="connsiteY0-7310" fmla="*/ 3581400 h 3588041"/>
                <a:gd name="connsiteX1-7311" fmla="*/ 578485 w 1419860"/>
                <a:gd name="connsiteY1-7312" fmla="*/ 3587750 h 3588041"/>
                <a:gd name="connsiteX2-7313" fmla="*/ 381635 w 1419860"/>
                <a:gd name="connsiteY2-7314" fmla="*/ 3076575 h 3588041"/>
                <a:gd name="connsiteX3-7315" fmla="*/ 734060 w 1419860"/>
                <a:gd name="connsiteY3-7316" fmla="*/ 2381250 h 3588041"/>
                <a:gd name="connsiteX4-7317" fmla="*/ 569595 w 1419860"/>
                <a:gd name="connsiteY4-7318" fmla="*/ 1953895 h 3588041"/>
                <a:gd name="connsiteX5-7319" fmla="*/ 0 w 1419860"/>
                <a:gd name="connsiteY5-7320" fmla="*/ 1902460 h 3588041"/>
                <a:gd name="connsiteX6-7321" fmla="*/ 381635 w 1419860"/>
                <a:gd name="connsiteY6-7322" fmla="*/ 1784350 h 3588041"/>
                <a:gd name="connsiteX7-7323" fmla="*/ 629285 w 1419860"/>
                <a:gd name="connsiteY7-7324" fmla="*/ 1876425 h 3588041"/>
                <a:gd name="connsiteX8-7325" fmla="*/ 810260 w 1419860"/>
                <a:gd name="connsiteY8-7326" fmla="*/ 1333500 h 3588041"/>
                <a:gd name="connsiteX9-7327" fmla="*/ 750729 w 1419860"/>
                <a:gd name="connsiteY9-7328" fmla="*/ 823913 h 3588041"/>
                <a:gd name="connsiteX10-7329" fmla="*/ 375285 w 1419860"/>
                <a:gd name="connsiteY10-7330" fmla="*/ 695325 h 3588041"/>
                <a:gd name="connsiteX11-7331" fmla="*/ 771367 w 1419860"/>
                <a:gd name="connsiteY11-7332" fmla="*/ 734218 h 3588041"/>
                <a:gd name="connsiteX12-7333" fmla="*/ 786448 w 1419860"/>
                <a:gd name="connsiteY12-7334" fmla="*/ 441325 h 3588041"/>
                <a:gd name="connsiteX13-7335" fmla="*/ 873760 w 1419860"/>
                <a:gd name="connsiteY13-7336" fmla="*/ 0 h 3588041"/>
                <a:gd name="connsiteX14-7337" fmla="*/ 845185 w 1419860"/>
                <a:gd name="connsiteY14-7338" fmla="*/ 679450 h 3588041"/>
                <a:gd name="connsiteX15-7339" fmla="*/ 908685 w 1419860"/>
                <a:gd name="connsiteY15-7340" fmla="*/ 1047750 h 3588041"/>
                <a:gd name="connsiteX16-7341" fmla="*/ 918210 w 1419860"/>
                <a:gd name="connsiteY16-7342" fmla="*/ 1295400 h 3588041"/>
                <a:gd name="connsiteX17-7343" fmla="*/ 1089660 w 1419860"/>
                <a:gd name="connsiteY17-7344" fmla="*/ 1187450 h 3588041"/>
                <a:gd name="connsiteX18-7345" fmla="*/ 1362710 w 1419860"/>
                <a:gd name="connsiteY18-7346" fmla="*/ 1171575 h 3588041"/>
                <a:gd name="connsiteX19-7347" fmla="*/ 1096010 w 1419860"/>
                <a:gd name="connsiteY19-7348" fmla="*/ 1254125 h 3588041"/>
                <a:gd name="connsiteX20-7349" fmla="*/ 876935 w 1419860"/>
                <a:gd name="connsiteY20-7350" fmla="*/ 1527175 h 3588041"/>
                <a:gd name="connsiteX21-7351" fmla="*/ 822960 w 1419860"/>
                <a:gd name="connsiteY21-7352" fmla="*/ 1895475 h 3588041"/>
                <a:gd name="connsiteX22-7353" fmla="*/ 991235 w 1419860"/>
                <a:gd name="connsiteY22-7354" fmla="*/ 2308225 h 3588041"/>
                <a:gd name="connsiteX23-7355" fmla="*/ 883285 w 1419860"/>
                <a:gd name="connsiteY23-7356" fmla="*/ 2578100 h 3588041"/>
                <a:gd name="connsiteX24-7357" fmla="*/ 1153160 w 1419860"/>
                <a:gd name="connsiteY24-7358" fmla="*/ 2524125 h 3588041"/>
                <a:gd name="connsiteX25-7359" fmla="*/ 1419860 w 1419860"/>
                <a:gd name="connsiteY25-7360" fmla="*/ 2626519 h 3588041"/>
                <a:gd name="connsiteX26-7361" fmla="*/ 1175385 w 1419860"/>
                <a:gd name="connsiteY26-7362" fmla="*/ 2590800 h 3588041"/>
                <a:gd name="connsiteX27-7363" fmla="*/ 819785 w 1419860"/>
                <a:gd name="connsiteY27-7364" fmla="*/ 2733675 h 3588041"/>
                <a:gd name="connsiteX28-7365" fmla="*/ 676910 w 1419860"/>
                <a:gd name="connsiteY28-7366" fmla="*/ 3086100 h 3588041"/>
                <a:gd name="connsiteX29-7367" fmla="*/ 905510 w 1419860"/>
                <a:gd name="connsiteY29-7368" fmla="*/ 3419475 h 3588041"/>
                <a:gd name="connsiteX30-7369" fmla="*/ 1003935 w 1419860"/>
                <a:gd name="connsiteY30-7370" fmla="*/ 3581400 h 3588041"/>
                <a:gd name="connsiteX0-7371" fmla="*/ 1003935 w 1419860"/>
                <a:gd name="connsiteY0-7372" fmla="*/ 3581400 h 3588041"/>
                <a:gd name="connsiteX1-7373" fmla="*/ 578485 w 1419860"/>
                <a:gd name="connsiteY1-7374" fmla="*/ 3587750 h 3588041"/>
                <a:gd name="connsiteX2-7375" fmla="*/ 381635 w 1419860"/>
                <a:gd name="connsiteY2-7376" fmla="*/ 3076575 h 3588041"/>
                <a:gd name="connsiteX3-7377" fmla="*/ 734060 w 1419860"/>
                <a:gd name="connsiteY3-7378" fmla="*/ 2381250 h 3588041"/>
                <a:gd name="connsiteX4-7379" fmla="*/ 569595 w 1419860"/>
                <a:gd name="connsiteY4-7380" fmla="*/ 1953895 h 3588041"/>
                <a:gd name="connsiteX5-7381" fmla="*/ 0 w 1419860"/>
                <a:gd name="connsiteY5-7382" fmla="*/ 1902460 h 3588041"/>
                <a:gd name="connsiteX6-7383" fmla="*/ 381635 w 1419860"/>
                <a:gd name="connsiteY6-7384" fmla="*/ 1784350 h 3588041"/>
                <a:gd name="connsiteX7-7385" fmla="*/ 629285 w 1419860"/>
                <a:gd name="connsiteY7-7386" fmla="*/ 1876425 h 3588041"/>
                <a:gd name="connsiteX8-7387" fmla="*/ 810260 w 1419860"/>
                <a:gd name="connsiteY8-7388" fmla="*/ 1333500 h 3588041"/>
                <a:gd name="connsiteX9-7389" fmla="*/ 750729 w 1419860"/>
                <a:gd name="connsiteY9-7390" fmla="*/ 823913 h 3588041"/>
                <a:gd name="connsiteX10-7391" fmla="*/ 375285 w 1419860"/>
                <a:gd name="connsiteY10-7392" fmla="*/ 695325 h 3588041"/>
                <a:gd name="connsiteX11-7393" fmla="*/ 771367 w 1419860"/>
                <a:gd name="connsiteY11-7394" fmla="*/ 734218 h 3588041"/>
                <a:gd name="connsiteX12-7395" fmla="*/ 786448 w 1419860"/>
                <a:gd name="connsiteY12-7396" fmla="*/ 441325 h 3588041"/>
                <a:gd name="connsiteX13-7397" fmla="*/ 873760 w 1419860"/>
                <a:gd name="connsiteY13-7398" fmla="*/ 0 h 3588041"/>
                <a:gd name="connsiteX14-7399" fmla="*/ 845185 w 1419860"/>
                <a:gd name="connsiteY14-7400" fmla="*/ 679450 h 3588041"/>
                <a:gd name="connsiteX15-7401" fmla="*/ 908685 w 1419860"/>
                <a:gd name="connsiteY15-7402" fmla="*/ 1047750 h 3588041"/>
                <a:gd name="connsiteX16-7403" fmla="*/ 918210 w 1419860"/>
                <a:gd name="connsiteY16-7404" fmla="*/ 1295400 h 3588041"/>
                <a:gd name="connsiteX17-7405" fmla="*/ 1089660 w 1419860"/>
                <a:gd name="connsiteY17-7406" fmla="*/ 1187450 h 3588041"/>
                <a:gd name="connsiteX18-7407" fmla="*/ 1362710 w 1419860"/>
                <a:gd name="connsiteY18-7408" fmla="*/ 1171575 h 3588041"/>
                <a:gd name="connsiteX19-7409" fmla="*/ 1096010 w 1419860"/>
                <a:gd name="connsiteY19-7410" fmla="*/ 1254125 h 3588041"/>
                <a:gd name="connsiteX20-7411" fmla="*/ 876935 w 1419860"/>
                <a:gd name="connsiteY20-7412" fmla="*/ 1527175 h 3588041"/>
                <a:gd name="connsiteX21-7413" fmla="*/ 822960 w 1419860"/>
                <a:gd name="connsiteY21-7414" fmla="*/ 1895475 h 3588041"/>
                <a:gd name="connsiteX22-7415" fmla="*/ 991235 w 1419860"/>
                <a:gd name="connsiteY22-7416" fmla="*/ 2308225 h 3588041"/>
                <a:gd name="connsiteX23-7417" fmla="*/ 883285 w 1419860"/>
                <a:gd name="connsiteY23-7418" fmla="*/ 2578100 h 3588041"/>
                <a:gd name="connsiteX24-7419" fmla="*/ 1153160 w 1419860"/>
                <a:gd name="connsiteY24-7420" fmla="*/ 2524125 h 3588041"/>
                <a:gd name="connsiteX25-7421" fmla="*/ 1419860 w 1419860"/>
                <a:gd name="connsiteY25-7422" fmla="*/ 2626519 h 3588041"/>
                <a:gd name="connsiteX26-7423" fmla="*/ 1175385 w 1419860"/>
                <a:gd name="connsiteY26-7424" fmla="*/ 2590800 h 3588041"/>
                <a:gd name="connsiteX27-7425" fmla="*/ 819785 w 1419860"/>
                <a:gd name="connsiteY27-7426" fmla="*/ 2733675 h 3588041"/>
                <a:gd name="connsiteX28-7427" fmla="*/ 676910 w 1419860"/>
                <a:gd name="connsiteY28-7428" fmla="*/ 3086100 h 3588041"/>
                <a:gd name="connsiteX29-7429" fmla="*/ 905510 w 1419860"/>
                <a:gd name="connsiteY29-7430" fmla="*/ 3419475 h 3588041"/>
                <a:gd name="connsiteX30-7431" fmla="*/ 1003935 w 1419860"/>
                <a:gd name="connsiteY30-7432" fmla="*/ 3581400 h 3588041"/>
                <a:gd name="connsiteX0-7433" fmla="*/ 1003935 w 1419860"/>
                <a:gd name="connsiteY0-7434" fmla="*/ 3581400 h 3588041"/>
                <a:gd name="connsiteX1-7435" fmla="*/ 578485 w 1419860"/>
                <a:gd name="connsiteY1-7436" fmla="*/ 3587750 h 3588041"/>
                <a:gd name="connsiteX2-7437" fmla="*/ 381635 w 1419860"/>
                <a:gd name="connsiteY2-7438" fmla="*/ 3076575 h 3588041"/>
                <a:gd name="connsiteX3-7439" fmla="*/ 734060 w 1419860"/>
                <a:gd name="connsiteY3-7440" fmla="*/ 2381250 h 3588041"/>
                <a:gd name="connsiteX4-7441" fmla="*/ 569595 w 1419860"/>
                <a:gd name="connsiteY4-7442" fmla="*/ 1953895 h 3588041"/>
                <a:gd name="connsiteX5-7443" fmla="*/ 0 w 1419860"/>
                <a:gd name="connsiteY5-7444" fmla="*/ 1902460 h 3588041"/>
                <a:gd name="connsiteX6-7445" fmla="*/ 359410 w 1419860"/>
                <a:gd name="connsiteY6-7446" fmla="*/ 1806575 h 3588041"/>
                <a:gd name="connsiteX7-7447" fmla="*/ 629285 w 1419860"/>
                <a:gd name="connsiteY7-7448" fmla="*/ 1876425 h 3588041"/>
                <a:gd name="connsiteX8-7449" fmla="*/ 810260 w 1419860"/>
                <a:gd name="connsiteY8-7450" fmla="*/ 1333500 h 3588041"/>
                <a:gd name="connsiteX9-7451" fmla="*/ 750729 w 1419860"/>
                <a:gd name="connsiteY9-7452" fmla="*/ 823913 h 3588041"/>
                <a:gd name="connsiteX10-7453" fmla="*/ 375285 w 1419860"/>
                <a:gd name="connsiteY10-7454" fmla="*/ 695325 h 3588041"/>
                <a:gd name="connsiteX11-7455" fmla="*/ 771367 w 1419860"/>
                <a:gd name="connsiteY11-7456" fmla="*/ 734218 h 3588041"/>
                <a:gd name="connsiteX12-7457" fmla="*/ 786448 w 1419860"/>
                <a:gd name="connsiteY12-7458" fmla="*/ 441325 h 3588041"/>
                <a:gd name="connsiteX13-7459" fmla="*/ 873760 w 1419860"/>
                <a:gd name="connsiteY13-7460" fmla="*/ 0 h 3588041"/>
                <a:gd name="connsiteX14-7461" fmla="*/ 845185 w 1419860"/>
                <a:gd name="connsiteY14-7462" fmla="*/ 679450 h 3588041"/>
                <a:gd name="connsiteX15-7463" fmla="*/ 908685 w 1419860"/>
                <a:gd name="connsiteY15-7464" fmla="*/ 1047750 h 3588041"/>
                <a:gd name="connsiteX16-7465" fmla="*/ 918210 w 1419860"/>
                <a:gd name="connsiteY16-7466" fmla="*/ 1295400 h 3588041"/>
                <a:gd name="connsiteX17-7467" fmla="*/ 1089660 w 1419860"/>
                <a:gd name="connsiteY17-7468" fmla="*/ 1187450 h 3588041"/>
                <a:gd name="connsiteX18-7469" fmla="*/ 1362710 w 1419860"/>
                <a:gd name="connsiteY18-7470" fmla="*/ 1171575 h 3588041"/>
                <a:gd name="connsiteX19-7471" fmla="*/ 1096010 w 1419860"/>
                <a:gd name="connsiteY19-7472" fmla="*/ 1254125 h 3588041"/>
                <a:gd name="connsiteX20-7473" fmla="*/ 876935 w 1419860"/>
                <a:gd name="connsiteY20-7474" fmla="*/ 1527175 h 3588041"/>
                <a:gd name="connsiteX21-7475" fmla="*/ 822960 w 1419860"/>
                <a:gd name="connsiteY21-7476" fmla="*/ 1895475 h 3588041"/>
                <a:gd name="connsiteX22-7477" fmla="*/ 991235 w 1419860"/>
                <a:gd name="connsiteY22-7478" fmla="*/ 2308225 h 3588041"/>
                <a:gd name="connsiteX23-7479" fmla="*/ 883285 w 1419860"/>
                <a:gd name="connsiteY23-7480" fmla="*/ 2578100 h 3588041"/>
                <a:gd name="connsiteX24-7481" fmla="*/ 1153160 w 1419860"/>
                <a:gd name="connsiteY24-7482" fmla="*/ 2524125 h 3588041"/>
                <a:gd name="connsiteX25-7483" fmla="*/ 1419860 w 1419860"/>
                <a:gd name="connsiteY25-7484" fmla="*/ 2626519 h 3588041"/>
                <a:gd name="connsiteX26-7485" fmla="*/ 1175385 w 1419860"/>
                <a:gd name="connsiteY26-7486" fmla="*/ 2590800 h 3588041"/>
                <a:gd name="connsiteX27-7487" fmla="*/ 819785 w 1419860"/>
                <a:gd name="connsiteY27-7488" fmla="*/ 2733675 h 3588041"/>
                <a:gd name="connsiteX28-7489" fmla="*/ 676910 w 1419860"/>
                <a:gd name="connsiteY28-7490" fmla="*/ 3086100 h 3588041"/>
                <a:gd name="connsiteX29-7491" fmla="*/ 905510 w 1419860"/>
                <a:gd name="connsiteY29-7492" fmla="*/ 3419475 h 3588041"/>
                <a:gd name="connsiteX30-7493" fmla="*/ 1003935 w 1419860"/>
                <a:gd name="connsiteY30-7494" fmla="*/ 3581400 h 3588041"/>
                <a:gd name="connsiteX0-7495" fmla="*/ 1003935 w 1419860"/>
                <a:gd name="connsiteY0-7496" fmla="*/ 3581400 h 3588041"/>
                <a:gd name="connsiteX1-7497" fmla="*/ 578485 w 1419860"/>
                <a:gd name="connsiteY1-7498" fmla="*/ 3587750 h 3588041"/>
                <a:gd name="connsiteX2-7499" fmla="*/ 381635 w 1419860"/>
                <a:gd name="connsiteY2-7500" fmla="*/ 3076575 h 3588041"/>
                <a:gd name="connsiteX3-7501" fmla="*/ 734060 w 1419860"/>
                <a:gd name="connsiteY3-7502" fmla="*/ 2381250 h 3588041"/>
                <a:gd name="connsiteX4-7503" fmla="*/ 569595 w 1419860"/>
                <a:gd name="connsiteY4-7504" fmla="*/ 1953895 h 3588041"/>
                <a:gd name="connsiteX5-7505" fmla="*/ 0 w 1419860"/>
                <a:gd name="connsiteY5-7506" fmla="*/ 1902460 h 3588041"/>
                <a:gd name="connsiteX6-7507" fmla="*/ 359410 w 1419860"/>
                <a:gd name="connsiteY6-7508" fmla="*/ 1806575 h 3588041"/>
                <a:gd name="connsiteX7-7509" fmla="*/ 629285 w 1419860"/>
                <a:gd name="connsiteY7-7510" fmla="*/ 1876425 h 3588041"/>
                <a:gd name="connsiteX8-7511" fmla="*/ 810260 w 1419860"/>
                <a:gd name="connsiteY8-7512" fmla="*/ 1333500 h 3588041"/>
                <a:gd name="connsiteX9-7513" fmla="*/ 750729 w 1419860"/>
                <a:gd name="connsiteY9-7514" fmla="*/ 823913 h 3588041"/>
                <a:gd name="connsiteX10-7515" fmla="*/ 375285 w 1419860"/>
                <a:gd name="connsiteY10-7516" fmla="*/ 695325 h 3588041"/>
                <a:gd name="connsiteX11-7517" fmla="*/ 771367 w 1419860"/>
                <a:gd name="connsiteY11-7518" fmla="*/ 734218 h 3588041"/>
                <a:gd name="connsiteX12-7519" fmla="*/ 786448 w 1419860"/>
                <a:gd name="connsiteY12-7520" fmla="*/ 441325 h 3588041"/>
                <a:gd name="connsiteX13-7521" fmla="*/ 873760 w 1419860"/>
                <a:gd name="connsiteY13-7522" fmla="*/ 0 h 3588041"/>
                <a:gd name="connsiteX14-7523" fmla="*/ 845185 w 1419860"/>
                <a:gd name="connsiteY14-7524" fmla="*/ 679450 h 3588041"/>
                <a:gd name="connsiteX15-7525" fmla="*/ 908685 w 1419860"/>
                <a:gd name="connsiteY15-7526" fmla="*/ 1047750 h 3588041"/>
                <a:gd name="connsiteX16-7527" fmla="*/ 918210 w 1419860"/>
                <a:gd name="connsiteY16-7528" fmla="*/ 1295400 h 3588041"/>
                <a:gd name="connsiteX17-7529" fmla="*/ 1089660 w 1419860"/>
                <a:gd name="connsiteY17-7530" fmla="*/ 1187450 h 3588041"/>
                <a:gd name="connsiteX18-7531" fmla="*/ 1362710 w 1419860"/>
                <a:gd name="connsiteY18-7532" fmla="*/ 1171575 h 3588041"/>
                <a:gd name="connsiteX19-7533" fmla="*/ 1096010 w 1419860"/>
                <a:gd name="connsiteY19-7534" fmla="*/ 1254125 h 3588041"/>
                <a:gd name="connsiteX20-7535" fmla="*/ 876935 w 1419860"/>
                <a:gd name="connsiteY20-7536" fmla="*/ 1527175 h 3588041"/>
                <a:gd name="connsiteX21-7537" fmla="*/ 822960 w 1419860"/>
                <a:gd name="connsiteY21-7538" fmla="*/ 1895475 h 3588041"/>
                <a:gd name="connsiteX22-7539" fmla="*/ 991235 w 1419860"/>
                <a:gd name="connsiteY22-7540" fmla="*/ 2308225 h 3588041"/>
                <a:gd name="connsiteX23-7541" fmla="*/ 883285 w 1419860"/>
                <a:gd name="connsiteY23-7542" fmla="*/ 2578100 h 3588041"/>
                <a:gd name="connsiteX24-7543" fmla="*/ 1153160 w 1419860"/>
                <a:gd name="connsiteY24-7544" fmla="*/ 2524125 h 3588041"/>
                <a:gd name="connsiteX25-7545" fmla="*/ 1419860 w 1419860"/>
                <a:gd name="connsiteY25-7546" fmla="*/ 2626519 h 3588041"/>
                <a:gd name="connsiteX26-7547" fmla="*/ 1175385 w 1419860"/>
                <a:gd name="connsiteY26-7548" fmla="*/ 2590800 h 3588041"/>
                <a:gd name="connsiteX27-7549" fmla="*/ 819785 w 1419860"/>
                <a:gd name="connsiteY27-7550" fmla="*/ 2733675 h 3588041"/>
                <a:gd name="connsiteX28-7551" fmla="*/ 676910 w 1419860"/>
                <a:gd name="connsiteY28-7552" fmla="*/ 3086100 h 3588041"/>
                <a:gd name="connsiteX29-7553" fmla="*/ 905510 w 1419860"/>
                <a:gd name="connsiteY29-7554" fmla="*/ 3419475 h 3588041"/>
                <a:gd name="connsiteX30-7555" fmla="*/ 1003935 w 1419860"/>
                <a:gd name="connsiteY30-7556" fmla="*/ 3581400 h 3588041"/>
                <a:gd name="connsiteX0-7557" fmla="*/ 1003935 w 1419860"/>
                <a:gd name="connsiteY0-7558" fmla="*/ 3581400 h 3588041"/>
                <a:gd name="connsiteX1-7559" fmla="*/ 578485 w 1419860"/>
                <a:gd name="connsiteY1-7560" fmla="*/ 3587750 h 3588041"/>
                <a:gd name="connsiteX2-7561" fmla="*/ 381635 w 1419860"/>
                <a:gd name="connsiteY2-7562" fmla="*/ 3076575 h 3588041"/>
                <a:gd name="connsiteX3-7563" fmla="*/ 734060 w 1419860"/>
                <a:gd name="connsiteY3-7564" fmla="*/ 2381250 h 3588041"/>
                <a:gd name="connsiteX4-7565" fmla="*/ 569595 w 1419860"/>
                <a:gd name="connsiteY4-7566" fmla="*/ 1953895 h 3588041"/>
                <a:gd name="connsiteX5-7567" fmla="*/ 0 w 1419860"/>
                <a:gd name="connsiteY5-7568" fmla="*/ 1902460 h 3588041"/>
                <a:gd name="connsiteX6-7569" fmla="*/ 359410 w 1419860"/>
                <a:gd name="connsiteY6-7570" fmla="*/ 1806575 h 3588041"/>
                <a:gd name="connsiteX7-7571" fmla="*/ 622935 w 1419860"/>
                <a:gd name="connsiteY7-7572" fmla="*/ 1879600 h 3588041"/>
                <a:gd name="connsiteX8-7573" fmla="*/ 810260 w 1419860"/>
                <a:gd name="connsiteY8-7574" fmla="*/ 1333500 h 3588041"/>
                <a:gd name="connsiteX9-7575" fmla="*/ 750729 w 1419860"/>
                <a:gd name="connsiteY9-7576" fmla="*/ 823913 h 3588041"/>
                <a:gd name="connsiteX10-7577" fmla="*/ 375285 w 1419860"/>
                <a:gd name="connsiteY10-7578" fmla="*/ 695325 h 3588041"/>
                <a:gd name="connsiteX11-7579" fmla="*/ 771367 w 1419860"/>
                <a:gd name="connsiteY11-7580" fmla="*/ 734218 h 3588041"/>
                <a:gd name="connsiteX12-7581" fmla="*/ 786448 w 1419860"/>
                <a:gd name="connsiteY12-7582" fmla="*/ 441325 h 3588041"/>
                <a:gd name="connsiteX13-7583" fmla="*/ 873760 w 1419860"/>
                <a:gd name="connsiteY13-7584" fmla="*/ 0 h 3588041"/>
                <a:gd name="connsiteX14-7585" fmla="*/ 845185 w 1419860"/>
                <a:gd name="connsiteY14-7586" fmla="*/ 679450 h 3588041"/>
                <a:gd name="connsiteX15-7587" fmla="*/ 908685 w 1419860"/>
                <a:gd name="connsiteY15-7588" fmla="*/ 1047750 h 3588041"/>
                <a:gd name="connsiteX16-7589" fmla="*/ 918210 w 1419860"/>
                <a:gd name="connsiteY16-7590" fmla="*/ 1295400 h 3588041"/>
                <a:gd name="connsiteX17-7591" fmla="*/ 1089660 w 1419860"/>
                <a:gd name="connsiteY17-7592" fmla="*/ 1187450 h 3588041"/>
                <a:gd name="connsiteX18-7593" fmla="*/ 1362710 w 1419860"/>
                <a:gd name="connsiteY18-7594" fmla="*/ 1171575 h 3588041"/>
                <a:gd name="connsiteX19-7595" fmla="*/ 1096010 w 1419860"/>
                <a:gd name="connsiteY19-7596" fmla="*/ 1254125 h 3588041"/>
                <a:gd name="connsiteX20-7597" fmla="*/ 876935 w 1419860"/>
                <a:gd name="connsiteY20-7598" fmla="*/ 1527175 h 3588041"/>
                <a:gd name="connsiteX21-7599" fmla="*/ 822960 w 1419860"/>
                <a:gd name="connsiteY21-7600" fmla="*/ 1895475 h 3588041"/>
                <a:gd name="connsiteX22-7601" fmla="*/ 991235 w 1419860"/>
                <a:gd name="connsiteY22-7602" fmla="*/ 2308225 h 3588041"/>
                <a:gd name="connsiteX23-7603" fmla="*/ 883285 w 1419860"/>
                <a:gd name="connsiteY23-7604" fmla="*/ 2578100 h 3588041"/>
                <a:gd name="connsiteX24-7605" fmla="*/ 1153160 w 1419860"/>
                <a:gd name="connsiteY24-7606" fmla="*/ 2524125 h 3588041"/>
                <a:gd name="connsiteX25-7607" fmla="*/ 1419860 w 1419860"/>
                <a:gd name="connsiteY25-7608" fmla="*/ 2626519 h 3588041"/>
                <a:gd name="connsiteX26-7609" fmla="*/ 1175385 w 1419860"/>
                <a:gd name="connsiteY26-7610" fmla="*/ 2590800 h 3588041"/>
                <a:gd name="connsiteX27-7611" fmla="*/ 819785 w 1419860"/>
                <a:gd name="connsiteY27-7612" fmla="*/ 2733675 h 3588041"/>
                <a:gd name="connsiteX28-7613" fmla="*/ 676910 w 1419860"/>
                <a:gd name="connsiteY28-7614" fmla="*/ 3086100 h 3588041"/>
                <a:gd name="connsiteX29-7615" fmla="*/ 905510 w 1419860"/>
                <a:gd name="connsiteY29-7616" fmla="*/ 3419475 h 3588041"/>
                <a:gd name="connsiteX30-7617" fmla="*/ 1003935 w 1419860"/>
                <a:gd name="connsiteY30-7618" fmla="*/ 3581400 h 3588041"/>
                <a:gd name="connsiteX0-7619" fmla="*/ 1003935 w 1419860"/>
                <a:gd name="connsiteY0-7620" fmla="*/ 3581400 h 3588041"/>
                <a:gd name="connsiteX1-7621" fmla="*/ 578485 w 1419860"/>
                <a:gd name="connsiteY1-7622" fmla="*/ 3587750 h 3588041"/>
                <a:gd name="connsiteX2-7623" fmla="*/ 381635 w 1419860"/>
                <a:gd name="connsiteY2-7624" fmla="*/ 3076575 h 3588041"/>
                <a:gd name="connsiteX3-7625" fmla="*/ 734060 w 1419860"/>
                <a:gd name="connsiteY3-7626" fmla="*/ 2381250 h 3588041"/>
                <a:gd name="connsiteX4-7627" fmla="*/ 569595 w 1419860"/>
                <a:gd name="connsiteY4-7628" fmla="*/ 1953895 h 3588041"/>
                <a:gd name="connsiteX5-7629" fmla="*/ 0 w 1419860"/>
                <a:gd name="connsiteY5-7630" fmla="*/ 1902460 h 3588041"/>
                <a:gd name="connsiteX6-7631" fmla="*/ 318135 w 1419860"/>
                <a:gd name="connsiteY6-7632" fmla="*/ 1812925 h 3588041"/>
                <a:gd name="connsiteX7-7633" fmla="*/ 622935 w 1419860"/>
                <a:gd name="connsiteY7-7634" fmla="*/ 1879600 h 3588041"/>
                <a:gd name="connsiteX8-7635" fmla="*/ 810260 w 1419860"/>
                <a:gd name="connsiteY8-7636" fmla="*/ 1333500 h 3588041"/>
                <a:gd name="connsiteX9-7637" fmla="*/ 750729 w 1419860"/>
                <a:gd name="connsiteY9-7638" fmla="*/ 823913 h 3588041"/>
                <a:gd name="connsiteX10-7639" fmla="*/ 375285 w 1419860"/>
                <a:gd name="connsiteY10-7640" fmla="*/ 695325 h 3588041"/>
                <a:gd name="connsiteX11-7641" fmla="*/ 771367 w 1419860"/>
                <a:gd name="connsiteY11-7642" fmla="*/ 734218 h 3588041"/>
                <a:gd name="connsiteX12-7643" fmla="*/ 786448 w 1419860"/>
                <a:gd name="connsiteY12-7644" fmla="*/ 441325 h 3588041"/>
                <a:gd name="connsiteX13-7645" fmla="*/ 873760 w 1419860"/>
                <a:gd name="connsiteY13-7646" fmla="*/ 0 h 3588041"/>
                <a:gd name="connsiteX14-7647" fmla="*/ 845185 w 1419860"/>
                <a:gd name="connsiteY14-7648" fmla="*/ 679450 h 3588041"/>
                <a:gd name="connsiteX15-7649" fmla="*/ 908685 w 1419860"/>
                <a:gd name="connsiteY15-7650" fmla="*/ 1047750 h 3588041"/>
                <a:gd name="connsiteX16-7651" fmla="*/ 918210 w 1419860"/>
                <a:gd name="connsiteY16-7652" fmla="*/ 1295400 h 3588041"/>
                <a:gd name="connsiteX17-7653" fmla="*/ 1089660 w 1419860"/>
                <a:gd name="connsiteY17-7654" fmla="*/ 1187450 h 3588041"/>
                <a:gd name="connsiteX18-7655" fmla="*/ 1362710 w 1419860"/>
                <a:gd name="connsiteY18-7656" fmla="*/ 1171575 h 3588041"/>
                <a:gd name="connsiteX19-7657" fmla="*/ 1096010 w 1419860"/>
                <a:gd name="connsiteY19-7658" fmla="*/ 1254125 h 3588041"/>
                <a:gd name="connsiteX20-7659" fmla="*/ 876935 w 1419860"/>
                <a:gd name="connsiteY20-7660" fmla="*/ 1527175 h 3588041"/>
                <a:gd name="connsiteX21-7661" fmla="*/ 822960 w 1419860"/>
                <a:gd name="connsiteY21-7662" fmla="*/ 1895475 h 3588041"/>
                <a:gd name="connsiteX22-7663" fmla="*/ 991235 w 1419860"/>
                <a:gd name="connsiteY22-7664" fmla="*/ 2308225 h 3588041"/>
                <a:gd name="connsiteX23-7665" fmla="*/ 883285 w 1419860"/>
                <a:gd name="connsiteY23-7666" fmla="*/ 2578100 h 3588041"/>
                <a:gd name="connsiteX24-7667" fmla="*/ 1153160 w 1419860"/>
                <a:gd name="connsiteY24-7668" fmla="*/ 2524125 h 3588041"/>
                <a:gd name="connsiteX25-7669" fmla="*/ 1419860 w 1419860"/>
                <a:gd name="connsiteY25-7670" fmla="*/ 2626519 h 3588041"/>
                <a:gd name="connsiteX26-7671" fmla="*/ 1175385 w 1419860"/>
                <a:gd name="connsiteY26-7672" fmla="*/ 2590800 h 3588041"/>
                <a:gd name="connsiteX27-7673" fmla="*/ 819785 w 1419860"/>
                <a:gd name="connsiteY27-7674" fmla="*/ 2733675 h 3588041"/>
                <a:gd name="connsiteX28-7675" fmla="*/ 676910 w 1419860"/>
                <a:gd name="connsiteY28-7676" fmla="*/ 3086100 h 3588041"/>
                <a:gd name="connsiteX29-7677" fmla="*/ 905510 w 1419860"/>
                <a:gd name="connsiteY29-7678" fmla="*/ 3419475 h 3588041"/>
                <a:gd name="connsiteX30-7679" fmla="*/ 1003935 w 1419860"/>
                <a:gd name="connsiteY30-7680" fmla="*/ 3581400 h 3588041"/>
                <a:gd name="connsiteX0-7681" fmla="*/ 1003935 w 1419860"/>
                <a:gd name="connsiteY0-7682" fmla="*/ 3581400 h 3588041"/>
                <a:gd name="connsiteX1-7683" fmla="*/ 578485 w 1419860"/>
                <a:gd name="connsiteY1-7684" fmla="*/ 3587750 h 3588041"/>
                <a:gd name="connsiteX2-7685" fmla="*/ 381635 w 1419860"/>
                <a:gd name="connsiteY2-7686" fmla="*/ 3076575 h 3588041"/>
                <a:gd name="connsiteX3-7687" fmla="*/ 734060 w 1419860"/>
                <a:gd name="connsiteY3-7688" fmla="*/ 2381250 h 3588041"/>
                <a:gd name="connsiteX4-7689" fmla="*/ 569595 w 1419860"/>
                <a:gd name="connsiteY4-7690" fmla="*/ 1953895 h 3588041"/>
                <a:gd name="connsiteX5-7691" fmla="*/ 0 w 1419860"/>
                <a:gd name="connsiteY5-7692" fmla="*/ 1902460 h 3588041"/>
                <a:gd name="connsiteX6-7693" fmla="*/ 318135 w 1419860"/>
                <a:gd name="connsiteY6-7694" fmla="*/ 1812925 h 3588041"/>
                <a:gd name="connsiteX7-7695" fmla="*/ 622935 w 1419860"/>
                <a:gd name="connsiteY7-7696" fmla="*/ 1879600 h 3588041"/>
                <a:gd name="connsiteX8-7697" fmla="*/ 810260 w 1419860"/>
                <a:gd name="connsiteY8-7698" fmla="*/ 1333500 h 3588041"/>
                <a:gd name="connsiteX9-7699" fmla="*/ 750729 w 1419860"/>
                <a:gd name="connsiteY9-7700" fmla="*/ 823913 h 3588041"/>
                <a:gd name="connsiteX10-7701" fmla="*/ 375285 w 1419860"/>
                <a:gd name="connsiteY10-7702" fmla="*/ 695325 h 3588041"/>
                <a:gd name="connsiteX11-7703" fmla="*/ 771367 w 1419860"/>
                <a:gd name="connsiteY11-7704" fmla="*/ 734218 h 3588041"/>
                <a:gd name="connsiteX12-7705" fmla="*/ 786448 w 1419860"/>
                <a:gd name="connsiteY12-7706" fmla="*/ 441325 h 3588041"/>
                <a:gd name="connsiteX13-7707" fmla="*/ 873760 w 1419860"/>
                <a:gd name="connsiteY13-7708" fmla="*/ 0 h 3588041"/>
                <a:gd name="connsiteX14-7709" fmla="*/ 845185 w 1419860"/>
                <a:gd name="connsiteY14-7710" fmla="*/ 679450 h 3588041"/>
                <a:gd name="connsiteX15-7711" fmla="*/ 908685 w 1419860"/>
                <a:gd name="connsiteY15-7712" fmla="*/ 1047750 h 3588041"/>
                <a:gd name="connsiteX16-7713" fmla="*/ 918210 w 1419860"/>
                <a:gd name="connsiteY16-7714" fmla="*/ 1295400 h 3588041"/>
                <a:gd name="connsiteX17-7715" fmla="*/ 1089660 w 1419860"/>
                <a:gd name="connsiteY17-7716" fmla="*/ 1187450 h 3588041"/>
                <a:gd name="connsiteX18-7717" fmla="*/ 1362710 w 1419860"/>
                <a:gd name="connsiteY18-7718" fmla="*/ 1171575 h 3588041"/>
                <a:gd name="connsiteX19-7719" fmla="*/ 1096010 w 1419860"/>
                <a:gd name="connsiteY19-7720" fmla="*/ 1254125 h 3588041"/>
                <a:gd name="connsiteX20-7721" fmla="*/ 876935 w 1419860"/>
                <a:gd name="connsiteY20-7722" fmla="*/ 1527175 h 3588041"/>
                <a:gd name="connsiteX21-7723" fmla="*/ 822960 w 1419860"/>
                <a:gd name="connsiteY21-7724" fmla="*/ 1895475 h 3588041"/>
                <a:gd name="connsiteX22-7725" fmla="*/ 991235 w 1419860"/>
                <a:gd name="connsiteY22-7726" fmla="*/ 2308225 h 3588041"/>
                <a:gd name="connsiteX23-7727" fmla="*/ 883285 w 1419860"/>
                <a:gd name="connsiteY23-7728" fmla="*/ 2578100 h 3588041"/>
                <a:gd name="connsiteX24-7729" fmla="*/ 1153160 w 1419860"/>
                <a:gd name="connsiteY24-7730" fmla="*/ 2524125 h 3588041"/>
                <a:gd name="connsiteX25-7731" fmla="*/ 1419860 w 1419860"/>
                <a:gd name="connsiteY25-7732" fmla="*/ 2626519 h 3588041"/>
                <a:gd name="connsiteX26-7733" fmla="*/ 1175385 w 1419860"/>
                <a:gd name="connsiteY26-7734" fmla="*/ 2590800 h 3588041"/>
                <a:gd name="connsiteX27-7735" fmla="*/ 819785 w 1419860"/>
                <a:gd name="connsiteY27-7736" fmla="*/ 2733675 h 3588041"/>
                <a:gd name="connsiteX28-7737" fmla="*/ 676910 w 1419860"/>
                <a:gd name="connsiteY28-7738" fmla="*/ 3086100 h 3588041"/>
                <a:gd name="connsiteX29-7739" fmla="*/ 905510 w 1419860"/>
                <a:gd name="connsiteY29-7740" fmla="*/ 3419475 h 3588041"/>
                <a:gd name="connsiteX30-7741" fmla="*/ 1003935 w 1419860"/>
                <a:gd name="connsiteY30-7742" fmla="*/ 3581400 h 3588041"/>
                <a:gd name="connsiteX0-7743" fmla="*/ 1003935 w 1419860"/>
                <a:gd name="connsiteY0-7744" fmla="*/ 3581400 h 3588041"/>
                <a:gd name="connsiteX1-7745" fmla="*/ 578485 w 1419860"/>
                <a:gd name="connsiteY1-7746" fmla="*/ 3587750 h 3588041"/>
                <a:gd name="connsiteX2-7747" fmla="*/ 381635 w 1419860"/>
                <a:gd name="connsiteY2-7748" fmla="*/ 3076575 h 3588041"/>
                <a:gd name="connsiteX3-7749" fmla="*/ 734060 w 1419860"/>
                <a:gd name="connsiteY3-7750" fmla="*/ 2381250 h 3588041"/>
                <a:gd name="connsiteX4-7751" fmla="*/ 569595 w 1419860"/>
                <a:gd name="connsiteY4-7752" fmla="*/ 1953895 h 3588041"/>
                <a:gd name="connsiteX5-7753" fmla="*/ 0 w 1419860"/>
                <a:gd name="connsiteY5-7754" fmla="*/ 1902460 h 3588041"/>
                <a:gd name="connsiteX6-7755" fmla="*/ 318135 w 1419860"/>
                <a:gd name="connsiteY6-7756" fmla="*/ 1812925 h 3588041"/>
                <a:gd name="connsiteX7-7757" fmla="*/ 622935 w 1419860"/>
                <a:gd name="connsiteY7-7758" fmla="*/ 1879600 h 3588041"/>
                <a:gd name="connsiteX8-7759" fmla="*/ 810260 w 1419860"/>
                <a:gd name="connsiteY8-7760" fmla="*/ 1333500 h 3588041"/>
                <a:gd name="connsiteX9-7761" fmla="*/ 750729 w 1419860"/>
                <a:gd name="connsiteY9-7762" fmla="*/ 823913 h 3588041"/>
                <a:gd name="connsiteX10-7763" fmla="*/ 375285 w 1419860"/>
                <a:gd name="connsiteY10-7764" fmla="*/ 695325 h 3588041"/>
                <a:gd name="connsiteX11-7765" fmla="*/ 771367 w 1419860"/>
                <a:gd name="connsiteY11-7766" fmla="*/ 734218 h 3588041"/>
                <a:gd name="connsiteX12-7767" fmla="*/ 786448 w 1419860"/>
                <a:gd name="connsiteY12-7768" fmla="*/ 441325 h 3588041"/>
                <a:gd name="connsiteX13-7769" fmla="*/ 873760 w 1419860"/>
                <a:gd name="connsiteY13-7770" fmla="*/ 0 h 3588041"/>
                <a:gd name="connsiteX14-7771" fmla="*/ 845185 w 1419860"/>
                <a:gd name="connsiteY14-7772" fmla="*/ 679450 h 3588041"/>
                <a:gd name="connsiteX15-7773" fmla="*/ 908685 w 1419860"/>
                <a:gd name="connsiteY15-7774" fmla="*/ 1047750 h 3588041"/>
                <a:gd name="connsiteX16-7775" fmla="*/ 918210 w 1419860"/>
                <a:gd name="connsiteY16-7776" fmla="*/ 1295400 h 3588041"/>
                <a:gd name="connsiteX17-7777" fmla="*/ 1089660 w 1419860"/>
                <a:gd name="connsiteY17-7778" fmla="*/ 1187450 h 3588041"/>
                <a:gd name="connsiteX18-7779" fmla="*/ 1362710 w 1419860"/>
                <a:gd name="connsiteY18-7780" fmla="*/ 1171575 h 3588041"/>
                <a:gd name="connsiteX19-7781" fmla="*/ 1096010 w 1419860"/>
                <a:gd name="connsiteY19-7782" fmla="*/ 1254125 h 3588041"/>
                <a:gd name="connsiteX20-7783" fmla="*/ 876935 w 1419860"/>
                <a:gd name="connsiteY20-7784" fmla="*/ 1527175 h 3588041"/>
                <a:gd name="connsiteX21-7785" fmla="*/ 822960 w 1419860"/>
                <a:gd name="connsiteY21-7786" fmla="*/ 1895475 h 3588041"/>
                <a:gd name="connsiteX22-7787" fmla="*/ 991235 w 1419860"/>
                <a:gd name="connsiteY22-7788" fmla="*/ 2308225 h 3588041"/>
                <a:gd name="connsiteX23-7789" fmla="*/ 883285 w 1419860"/>
                <a:gd name="connsiteY23-7790" fmla="*/ 2578100 h 3588041"/>
                <a:gd name="connsiteX24-7791" fmla="*/ 1153160 w 1419860"/>
                <a:gd name="connsiteY24-7792" fmla="*/ 2524125 h 3588041"/>
                <a:gd name="connsiteX25-7793" fmla="*/ 1419860 w 1419860"/>
                <a:gd name="connsiteY25-7794" fmla="*/ 2626519 h 3588041"/>
                <a:gd name="connsiteX26-7795" fmla="*/ 1175385 w 1419860"/>
                <a:gd name="connsiteY26-7796" fmla="*/ 2590800 h 3588041"/>
                <a:gd name="connsiteX27-7797" fmla="*/ 819785 w 1419860"/>
                <a:gd name="connsiteY27-7798" fmla="*/ 2733675 h 3588041"/>
                <a:gd name="connsiteX28-7799" fmla="*/ 676910 w 1419860"/>
                <a:gd name="connsiteY28-7800" fmla="*/ 3086100 h 3588041"/>
                <a:gd name="connsiteX29-7801" fmla="*/ 905510 w 1419860"/>
                <a:gd name="connsiteY29-7802" fmla="*/ 3419475 h 3588041"/>
                <a:gd name="connsiteX30-7803" fmla="*/ 1003935 w 1419860"/>
                <a:gd name="connsiteY30-7804" fmla="*/ 3581400 h 3588041"/>
                <a:gd name="connsiteX0-7805" fmla="*/ 1003935 w 1419860"/>
                <a:gd name="connsiteY0-7806" fmla="*/ 3581400 h 3588041"/>
                <a:gd name="connsiteX1-7807" fmla="*/ 578485 w 1419860"/>
                <a:gd name="connsiteY1-7808" fmla="*/ 3587750 h 3588041"/>
                <a:gd name="connsiteX2-7809" fmla="*/ 381635 w 1419860"/>
                <a:gd name="connsiteY2-7810" fmla="*/ 3076575 h 3588041"/>
                <a:gd name="connsiteX3-7811" fmla="*/ 734060 w 1419860"/>
                <a:gd name="connsiteY3-7812" fmla="*/ 2381250 h 3588041"/>
                <a:gd name="connsiteX4-7813" fmla="*/ 569595 w 1419860"/>
                <a:gd name="connsiteY4-7814" fmla="*/ 1953895 h 3588041"/>
                <a:gd name="connsiteX5-7815" fmla="*/ 0 w 1419860"/>
                <a:gd name="connsiteY5-7816" fmla="*/ 1902460 h 3588041"/>
                <a:gd name="connsiteX6-7817" fmla="*/ 318135 w 1419860"/>
                <a:gd name="connsiteY6-7818" fmla="*/ 1812925 h 3588041"/>
                <a:gd name="connsiteX7-7819" fmla="*/ 622935 w 1419860"/>
                <a:gd name="connsiteY7-7820" fmla="*/ 1879600 h 3588041"/>
                <a:gd name="connsiteX8-7821" fmla="*/ 810260 w 1419860"/>
                <a:gd name="connsiteY8-7822" fmla="*/ 1333500 h 3588041"/>
                <a:gd name="connsiteX9-7823" fmla="*/ 750729 w 1419860"/>
                <a:gd name="connsiteY9-7824" fmla="*/ 823913 h 3588041"/>
                <a:gd name="connsiteX10-7825" fmla="*/ 375285 w 1419860"/>
                <a:gd name="connsiteY10-7826" fmla="*/ 695325 h 3588041"/>
                <a:gd name="connsiteX11-7827" fmla="*/ 771367 w 1419860"/>
                <a:gd name="connsiteY11-7828" fmla="*/ 734218 h 3588041"/>
                <a:gd name="connsiteX12-7829" fmla="*/ 786448 w 1419860"/>
                <a:gd name="connsiteY12-7830" fmla="*/ 441325 h 3588041"/>
                <a:gd name="connsiteX13-7831" fmla="*/ 873760 w 1419860"/>
                <a:gd name="connsiteY13-7832" fmla="*/ 0 h 3588041"/>
                <a:gd name="connsiteX14-7833" fmla="*/ 845185 w 1419860"/>
                <a:gd name="connsiteY14-7834" fmla="*/ 679450 h 3588041"/>
                <a:gd name="connsiteX15-7835" fmla="*/ 908685 w 1419860"/>
                <a:gd name="connsiteY15-7836" fmla="*/ 1047750 h 3588041"/>
                <a:gd name="connsiteX16-7837" fmla="*/ 918210 w 1419860"/>
                <a:gd name="connsiteY16-7838" fmla="*/ 1295400 h 3588041"/>
                <a:gd name="connsiteX17-7839" fmla="*/ 1089660 w 1419860"/>
                <a:gd name="connsiteY17-7840" fmla="*/ 1187450 h 3588041"/>
                <a:gd name="connsiteX18-7841" fmla="*/ 1362710 w 1419860"/>
                <a:gd name="connsiteY18-7842" fmla="*/ 1171575 h 3588041"/>
                <a:gd name="connsiteX19-7843" fmla="*/ 1096010 w 1419860"/>
                <a:gd name="connsiteY19-7844" fmla="*/ 1254125 h 3588041"/>
                <a:gd name="connsiteX20-7845" fmla="*/ 876935 w 1419860"/>
                <a:gd name="connsiteY20-7846" fmla="*/ 1527175 h 3588041"/>
                <a:gd name="connsiteX21-7847" fmla="*/ 822960 w 1419860"/>
                <a:gd name="connsiteY21-7848" fmla="*/ 1895475 h 3588041"/>
                <a:gd name="connsiteX22-7849" fmla="*/ 991235 w 1419860"/>
                <a:gd name="connsiteY22-7850" fmla="*/ 2308225 h 3588041"/>
                <a:gd name="connsiteX23-7851" fmla="*/ 883285 w 1419860"/>
                <a:gd name="connsiteY23-7852" fmla="*/ 2578100 h 3588041"/>
                <a:gd name="connsiteX24-7853" fmla="*/ 1153160 w 1419860"/>
                <a:gd name="connsiteY24-7854" fmla="*/ 2524125 h 3588041"/>
                <a:gd name="connsiteX25-7855" fmla="*/ 1419860 w 1419860"/>
                <a:gd name="connsiteY25-7856" fmla="*/ 2626519 h 3588041"/>
                <a:gd name="connsiteX26-7857" fmla="*/ 1175385 w 1419860"/>
                <a:gd name="connsiteY26-7858" fmla="*/ 2590800 h 3588041"/>
                <a:gd name="connsiteX27-7859" fmla="*/ 819785 w 1419860"/>
                <a:gd name="connsiteY27-7860" fmla="*/ 2733675 h 3588041"/>
                <a:gd name="connsiteX28-7861" fmla="*/ 676910 w 1419860"/>
                <a:gd name="connsiteY28-7862" fmla="*/ 3086100 h 3588041"/>
                <a:gd name="connsiteX29-7863" fmla="*/ 905510 w 1419860"/>
                <a:gd name="connsiteY29-7864" fmla="*/ 3419475 h 3588041"/>
                <a:gd name="connsiteX30-7865" fmla="*/ 1003935 w 1419860"/>
                <a:gd name="connsiteY30-7866" fmla="*/ 3581400 h 3588041"/>
                <a:gd name="connsiteX0-7867" fmla="*/ 1003935 w 1419860"/>
                <a:gd name="connsiteY0-7868" fmla="*/ 3581400 h 3588041"/>
                <a:gd name="connsiteX1-7869" fmla="*/ 578485 w 1419860"/>
                <a:gd name="connsiteY1-7870" fmla="*/ 3587750 h 3588041"/>
                <a:gd name="connsiteX2-7871" fmla="*/ 381635 w 1419860"/>
                <a:gd name="connsiteY2-7872" fmla="*/ 3076575 h 3588041"/>
                <a:gd name="connsiteX3-7873" fmla="*/ 734060 w 1419860"/>
                <a:gd name="connsiteY3-7874" fmla="*/ 2381250 h 3588041"/>
                <a:gd name="connsiteX4-7875" fmla="*/ 569595 w 1419860"/>
                <a:gd name="connsiteY4-7876" fmla="*/ 1953895 h 3588041"/>
                <a:gd name="connsiteX5-7877" fmla="*/ 0 w 1419860"/>
                <a:gd name="connsiteY5-7878" fmla="*/ 1902460 h 3588041"/>
                <a:gd name="connsiteX6-7879" fmla="*/ 318135 w 1419860"/>
                <a:gd name="connsiteY6-7880" fmla="*/ 1812925 h 3588041"/>
                <a:gd name="connsiteX7-7881" fmla="*/ 622935 w 1419860"/>
                <a:gd name="connsiteY7-7882" fmla="*/ 1879600 h 3588041"/>
                <a:gd name="connsiteX8-7883" fmla="*/ 810260 w 1419860"/>
                <a:gd name="connsiteY8-7884" fmla="*/ 1333500 h 3588041"/>
                <a:gd name="connsiteX9-7885" fmla="*/ 750729 w 1419860"/>
                <a:gd name="connsiteY9-7886" fmla="*/ 823913 h 3588041"/>
                <a:gd name="connsiteX10-7887" fmla="*/ 375285 w 1419860"/>
                <a:gd name="connsiteY10-7888" fmla="*/ 695325 h 3588041"/>
                <a:gd name="connsiteX11-7889" fmla="*/ 771367 w 1419860"/>
                <a:gd name="connsiteY11-7890" fmla="*/ 734218 h 3588041"/>
                <a:gd name="connsiteX12-7891" fmla="*/ 786448 w 1419860"/>
                <a:gd name="connsiteY12-7892" fmla="*/ 441325 h 3588041"/>
                <a:gd name="connsiteX13-7893" fmla="*/ 873760 w 1419860"/>
                <a:gd name="connsiteY13-7894" fmla="*/ 0 h 3588041"/>
                <a:gd name="connsiteX14-7895" fmla="*/ 845185 w 1419860"/>
                <a:gd name="connsiteY14-7896" fmla="*/ 679450 h 3588041"/>
                <a:gd name="connsiteX15-7897" fmla="*/ 908685 w 1419860"/>
                <a:gd name="connsiteY15-7898" fmla="*/ 1047750 h 3588041"/>
                <a:gd name="connsiteX16-7899" fmla="*/ 918210 w 1419860"/>
                <a:gd name="connsiteY16-7900" fmla="*/ 1295400 h 3588041"/>
                <a:gd name="connsiteX17-7901" fmla="*/ 1089660 w 1419860"/>
                <a:gd name="connsiteY17-7902" fmla="*/ 1187450 h 3588041"/>
                <a:gd name="connsiteX18-7903" fmla="*/ 1362710 w 1419860"/>
                <a:gd name="connsiteY18-7904" fmla="*/ 1171575 h 3588041"/>
                <a:gd name="connsiteX19-7905" fmla="*/ 1096010 w 1419860"/>
                <a:gd name="connsiteY19-7906" fmla="*/ 1254125 h 3588041"/>
                <a:gd name="connsiteX20-7907" fmla="*/ 876935 w 1419860"/>
                <a:gd name="connsiteY20-7908" fmla="*/ 1527175 h 3588041"/>
                <a:gd name="connsiteX21-7909" fmla="*/ 822960 w 1419860"/>
                <a:gd name="connsiteY21-7910" fmla="*/ 1895475 h 3588041"/>
                <a:gd name="connsiteX22-7911" fmla="*/ 991235 w 1419860"/>
                <a:gd name="connsiteY22-7912" fmla="*/ 2308225 h 3588041"/>
                <a:gd name="connsiteX23-7913" fmla="*/ 883285 w 1419860"/>
                <a:gd name="connsiteY23-7914" fmla="*/ 2578100 h 3588041"/>
                <a:gd name="connsiteX24-7915" fmla="*/ 1153160 w 1419860"/>
                <a:gd name="connsiteY24-7916" fmla="*/ 2524125 h 3588041"/>
                <a:gd name="connsiteX25-7917" fmla="*/ 1419860 w 1419860"/>
                <a:gd name="connsiteY25-7918" fmla="*/ 2626519 h 3588041"/>
                <a:gd name="connsiteX26-7919" fmla="*/ 1175385 w 1419860"/>
                <a:gd name="connsiteY26-7920" fmla="*/ 2590800 h 3588041"/>
                <a:gd name="connsiteX27-7921" fmla="*/ 819785 w 1419860"/>
                <a:gd name="connsiteY27-7922" fmla="*/ 2733675 h 3588041"/>
                <a:gd name="connsiteX28-7923" fmla="*/ 676910 w 1419860"/>
                <a:gd name="connsiteY28-7924" fmla="*/ 3086100 h 3588041"/>
                <a:gd name="connsiteX29-7925" fmla="*/ 905510 w 1419860"/>
                <a:gd name="connsiteY29-7926" fmla="*/ 3419475 h 3588041"/>
                <a:gd name="connsiteX30-7927" fmla="*/ 1003935 w 1419860"/>
                <a:gd name="connsiteY30-7928" fmla="*/ 3581400 h 3588041"/>
                <a:gd name="connsiteX0-7929" fmla="*/ 1010285 w 1426210"/>
                <a:gd name="connsiteY0-7930" fmla="*/ 3581400 h 3588041"/>
                <a:gd name="connsiteX1-7931" fmla="*/ 584835 w 1426210"/>
                <a:gd name="connsiteY1-7932" fmla="*/ 3587750 h 3588041"/>
                <a:gd name="connsiteX2-7933" fmla="*/ 387985 w 1426210"/>
                <a:gd name="connsiteY2-7934" fmla="*/ 3076575 h 3588041"/>
                <a:gd name="connsiteX3-7935" fmla="*/ 740410 w 1426210"/>
                <a:gd name="connsiteY3-7936" fmla="*/ 2381250 h 3588041"/>
                <a:gd name="connsiteX4-7937" fmla="*/ 575945 w 1426210"/>
                <a:gd name="connsiteY4-7938" fmla="*/ 1953895 h 3588041"/>
                <a:gd name="connsiteX5-7939" fmla="*/ 0 w 1426210"/>
                <a:gd name="connsiteY5-7940" fmla="*/ 1937385 h 3588041"/>
                <a:gd name="connsiteX6-7941" fmla="*/ 324485 w 1426210"/>
                <a:gd name="connsiteY6-7942" fmla="*/ 1812925 h 3588041"/>
                <a:gd name="connsiteX7-7943" fmla="*/ 629285 w 1426210"/>
                <a:gd name="connsiteY7-7944" fmla="*/ 1879600 h 3588041"/>
                <a:gd name="connsiteX8-7945" fmla="*/ 816610 w 1426210"/>
                <a:gd name="connsiteY8-7946" fmla="*/ 1333500 h 3588041"/>
                <a:gd name="connsiteX9-7947" fmla="*/ 757079 w 1426210"/>
                <a:gd name="connsiteY9-7948" fmla="*/ 823913 h 3588041"/>
                <a:gd name="connsiteX10-7949" fmla="*/ 381635 w 1426210"/>
                <a:gd name="connsiteY10-7950" fmla="*/ 695325 h 3588041"/>
                <a:gd name="connsiteX11-7951" fmla="*/ 777717 w 1426210"/>
                <a:gd name="connsiteY11-7952" fmla="*/ 734218 h 3588041"/>
                <a:gd name="connsiteX12-7953" fmla="*/ 792798 w 1426210"/>
                <a:gd name="connsiteY12-7954" fmla="*/ 441325 h 3588041"/>
                <a:gd name="connsiteX13-7955" fmla="*/ 880110 w 1426210"/>
                <a:gd name="connsiteY13-7956" fmla="*/ 0 h 3588041"/>
                <a:gd name="connsiteX14-7957" fmla="*/ 851535 w 1426210"/>
                <a:gd name="connsiteY14-7958" fmla="*/ 679450 h 3588041"/>
                <a:gd name="connsiteX15-7959" fmla="*/ 915035 w 1426210"/>
                <a:gd name="connsiteY15-7960" fmla="*/ 1047750 h 3588041"/>
                <a:gd name="connsiteX16-7961" fmla="*/ 924560 w 1426210"/>
                <a:gd name="connsiteY16-7962" fmla="*/ 1295400 h 3588041"/>
                <a:gd name="connsiteX17-7963" fmla="*/ 1096010 w 1426210"/>
                <a:gd name="connsiteY17-7964" fmla="*/ 1187450 h 3588041"/>
                <a:gd name="connsiteX18-7965" fmla="*/ 1369060 w 1426210"/>
                <a:gd name="connsiteY18-7966" fmla="*/ 1171575 h 3588041"/>
                <a:gd name="connsiteX19-7967" fmla="*/ 1102360 w 1426210"/>
                <a:gd name="connsiteY19-7968" fmla="*/ 1254125 h 3588041"/>
                <a:gd name="connsiteX20-7969" fmla="*/ 883285 w 1426210"/>
                <a:gd name="connsiteY20-7970" fmla="*/ 1527175 h 3588041"/>
                <a:gd name="connsiteX21-7971" fmla="*/ 829310 w 1426210"/>
                <a:gd name="connsiteY21-7972" fmla="*/ 1895475 h 3588041"/>
                <a:gd name="connsiteX22-7973" fmla="*/ 997585 w 1426210"/>
                <a:gd name="connsiteY22-7974" fmla="*/ 2308225 h 3588041"/>
                <a:gd name="connsiteX23-7975" fmla="*/ 889635 w 1426210"/>
                <a:gd name="connsiteY23-7976" fmla="*/ 2578100 h 3588041"/>
                <a:gd name="connsiteX24-7977" fmla="*/ 1159510 w 1426210"/>
                <a:gd name="connsiteY24-7978" fmla="*/ 2524125 h 3588041"/>
                <a:gd name="connsiteX25-7979" fmla="*/ 1426210 w 1426210"/>
                <a:gd name="connsiteY25-7980" fmla="*/ 2626519 h 3588041"/>
                <a:gd name="connsiteX26-7981" fmla="*/ 1181735 w 1426210"/>
                <a:gd name="connsiteY26-7982" fmla="*/ 2590800 h 3588041"/>
                <a:gd name="connsiteX27-7983" fmla="*/ 826135 w 1426210"/>
                <a:gd name="connsiteY27-7984" fmla="*/ 2733675 h 3588041"/>
                <a:gd name="connsiteX28-7985" fmla="*/ 683260 w 1426210"/>
                <a:gd name="connsiteY28-7986" fmla="*/ 3086100 h 3588041"/>
                <a:gd name="connsiteX29-7987" fmla="*/ 911860 w 1426210"/>
                <a:gd name="connsiteY29-7988" fmla="*/ 3419475 h 3588041"/>
                <a:gd name="connsiteX30-7989" fmla="*/ 1010285 w 1426210"/>
                <a:gd name="connsiteY30-7990" fmla="*/ 3581400 h 3588041"/>
                <a:gd name="connsiteX0-7991" fmla="*/ 1010285 w 1426210"/>
                <a:gd name="connsiteY0-7992" fmla="*/ 3581400 h 3588041"/>
                <a:gd name="connsiteX1-7993" fmla="*/ 584835 w 1426210"/>
                <a:gd name="connsiteY1-7994" fmla="*/ 3587750 h 3588041"/>
                <a:gd name="connsiteX2-7995" fmla="*/ 387985 w 1426210"/>
                <a:gd name="connsiteY2-7996" fmla="*/ 3076575 h 3588041"/>
                <a:gd name="connsiteX3-7997" fmla="*/ 740410 w 1426210"/>
                <a:gd name="connsiteY3-7998" fmla="*/ 2381250 h 3588041"/>
                <a:gd name="connsiteX4-7999" fmla="*/ 575945 w 1426210"/>
                <a:gd name="connsiteY4-8000" fmla="*/ 1953895 h 3588041"/>
                <a:gd name="connsiteX5-8001" fmla="*/ 0 w 1426210"/>
                <a:gd name="connsiteY5-8002" fmla="*/ 1937385 h 3588041"/>
                <a:gd name="connsiteX6-8003" fmla="*/ 324485 w 1426210"/>
                <a:gd name="connsiteY6-8004" fmla="*/ 1812925 h 3588041"/>
                <a:gd name="connsiteX7-8005" fmla="*/ 629285 w 1426210"/>
                <a:gd name="connsiteY7-8006" fmla="*/ 1879600 h 3588041"/>
                <a:gd name="connsiteX8-8007" fmla="*/ 816610 w 1426210"/>
                <a:gd name="connsiteY8-8008" fmla="*/ 1333500 h 3588041"/>
                <a:gd name="connsiteX9-8009" fmla="*/ 757079 w 1426210"/>
                <a:gd name="connsiteY9-8010" fmla="*/ 823913 h 3588041"/>
                <a:gd name="connsiteX10-8011" fmla="*/ 381635 w 1426210"/>
                <a:gd name="connsiteY10-8012" fmla="*/ 695325 h 3588041"/>
                <a:gd name="connsiteX11-8013" fmla="*/ 777717 w 1426210"/>
                <a:gd name="connsiteY11-8014" fmla="*/ 734218 h 3588041"/>
                <a:gd name="connsiteX12-8015" fmla="*/ 792798 w 1426210"/>
                <a:gd name="connsiteY12-8016" fmla="*/ 441325 h 3588041"/>
                <a:gd name="connsiteX13-8017" fmla="*/ 880110 w 1426210"/>
                <a:gd name="connsiteY13-8018" fmla="*/ 0 h 3588041"/>
                <a:gd name="connsiteX14-8019" fmla="*/ 851535 w 1426210"/>
                <a:gd name="connsiteY14-8020" fmla="*/ 679450 h 3588041"/>
                <a:gd name="connsiteX15-8021" fmla="*/ 915035 w 1426210"/>
                <a:gd name="connsiteY15-8022" fmla="*/ 1047750 h 3588041"/>
                <a:gd name="connsiteX16-8023" fmla="*/ 924560 w 1426210"/>
                <a:gd name="connsiteY16-8024" fmla="*/ 1295400 h 3588041"/>
                <a:gd name="connsiteX17-8025" fmla="*/ 1096010 w 1426210"/>
                <a:gd name="connsiteY17-8026" fmla="*/ 1187450 h 3588041"/>
                <a:gd name="connsiteX18-8027" fmla="*/ 1369060 w 1426210"/>
                <a:gd name="connsiteY18-8028" fmla="*/ 1171575 h 3588041"/>
                <a:gd name="connsiteX19-8029" fmla="*/ 1102360 w 1426210"/>
                <a:gd name="connsiteY19-8030" fmla="*/ 1254125 h 3588041"/>
                <a:gd name="connsiteX20-8031" fmla="*/ 883285 w 1426210"/>
                <a:gd name="connsiteY20-8032" fmla="*/ 1527175 h 3588041"/>
                <a:gd name="connsiteX21-8033" fmla="*/ 829310 w 1426210"/>
                <a:gd name="connsiteY21-8034" fmla="*/ 1895475 h 3588041"/>
                <a:gd name="connsiteX22-8035" fmla="*/ 997585 w 1426210"/>
                <a:gd name="connsiteY22-8036" fmla="*/ 2308225 h 3588041"/>
                <a:gd name="connsiteX23-8037" fmla="*/ 889635 w 1426210"/>
                <a:gd name="connsiteY23-8038" fmla="*/ 2578100 h 3588041"/>
                <a:gd name="connsiteX24-8039" fmla="*/ 1159510 w 1426210"/>
                <a:gd name="connsiteY24-8040" fmla="*/ 2524125 h 3588041"/>
                <a:gd name="connsiteX25-8041" fmla="*/ 1426210 w 1426210"/>
                <a:gd name="connsiteY25-8042" fmla="*/ 2626519 h 3588041"/>
                <a:gd name="connsiteX26-8043" fmla="*/ 1181735 w 1426210"/>
                <a:gd name="connsiteY26-8044" fmla="*/ 2590800 h 3588041"/>
                <a:gd name="connsiteX27-8045" fmla="*/ 826135 w 1426210"/>
                <a:gd name="connsiteY27-8046" fmla="*/ 2733675 h 3588041"/>
                <a:gd name="connsiteX28-8047" fmla="*/ 683260 w 1426210"/>
                <a:gd name="connsiteY28-8048" fmla="*/ 3086100 h 3588041"/>
                <a:gd name="connsiteX29-8049" fmla="*/ 911860 w 1426210"/>
                <a:gd name="connsiteY29-8050" fmla="*/ 3419475 h 3588041"/>
                <a:gd name="connsiteX30-8051" fmla="*/ 1010285 w 1426210"/>
                <a:gd name="connsiteY30-8052" fmla="*/ 3581400 h 3588041"/>
                <a:gd name="connsiteX0-8053" fmla="*/ 1010285 w 1426210"/>
                <a:gd name="connsiteY0-8054" fmla="*/ 3581400 h 3588041"/>
                <a:gd name="connsiteX1-8055" fmla="*/ 584835 w 1426210"/>
                <a:gd name="connsiteY1-8056" fmla="*/ 3587750 h 3588041"/>
                <a:gd name="connsiteX2-8057" fmla="*/ 387985 w 1426210"/>
                <a:gd name="connsiteY2-8058" fmla="*/ 3076575 h 3588041"/>
                <a:gd name="connsiteX3-8059" fmla="*/ 740410 w 1426210"/>
                <a:gd name="connsiteY3-8060" fmla="*/ 2381250 h 3588041"/>
                <a:gd name="connsiteX4-8061" fmla="*/ 575945 w 1426210"/>
                <a:gd name="connsiteY4-8062" fmla="*/ 1953895 h 3588041"/>
                <a:gd name="connsiteX5-8063" fmla="*/ 0 w 1426210"/>
                <a:gd name="connsiteY5-8064" fmla="*/ 1937385 h 3588041"/>
                <a:gd name="connsiteX6-8065" fmla="*/ 280035 w 1426210"/>
                <a:gd name="connsiteY6-8066" fmla="*/ 1822450 h 3588041"/>
                <a:gd name="connsiteX7-8067" fmla="*/ 629285 w 1426210"/>
                <a:gd name="connsiteY7-8068" fmla="*/ 1879600 h 3588041"/>
                <a:gd name="connsiteX8-8069" fmla="*/ 816610 w 1426210"/>
                <a:gd name="connsiteY8-8070" fmla="*/ 1333500 h 3588041"/>
                <a:gd name="connsiteX9-8071" fmla="*/ 757079 w 1426210"/>
                <a:gd name="connsiteY9-8072" fmla="*/ 823913 h 3588041"/>
                <a:gd name="connsiteX10-8073" fmla="*/ 381635 w 1426210"/>
                <a:gd name="connsiteY10-8074" fmla="*/ 695325 h 3588041"/>
                <a:gd name="connsiteX11-8075" fmla="*/ 777717 w 1426210"/>
                <a:gd name="connsiteY11-8076" fmla="*/ 734218 h 3588041"/>
                <a:gd name="connsiteX12-8077" fmla="*/ 792798 w 1426210"/>
                <a:gd name="connsiteY12-8078" fmla="*/ 441325 h 3588041"/>
                <a:gd name="connsiteX13-8079" fmla="*/ 880110 w 1426210"/>
                <a:gd name="connsiteY13-8080" fmla="*/ 0 h 3588041"/>
                <a:gd name="connsiteX14-8081" fmla="*/ 851535 w 1426210"/>
                <a:gd name="connsiteY14-8082" fmla="*/ 679450 h 3588041"/>
                <a:gd name="connsiteX15-8083" fmla="*/ 915035 w 1426210"/>
                <a:gd name="connsiteY15-8084" fmla="*/ 1047750 h 3588041"/>
                <a:gd name="connsiteX16-8085" fmla="*/ 924560 w 1426210"/>
                <a:gd name="connsiteY16-8086" fmla="*/ 1295400 h 3588041"/>
                <a:gd name="connsiteX17-8087" fmla="*/ 1096010 w 1426210"/>
                <a:gd name="connsiteY17-8088" fmla="*/ 1187450 h 3588041"/>
                <a:gd name="connsiteX18-8089" fmla="*/ 1369060 w 1426210"/>
                <a:gd name="connsiteY18-8090" fmla="*/ 1171575 h 3588041"/>
                <a:gd name="connsiteX19-8091" fmla="*/ 1102360 w 1426210"/>
                <a:gd name="connsiteY19-8092" fmla="*/ 1254125 h 3588041"/>
                <a:gd name="connsiteX20-8093" fmla="*/ 883285 w 1426210"/>
                <a:gd name="connsiteY20-8094" fmla="*/ 1527175 h 3588041"/>
                <a:gd name="connsiteX21-8095" fmla="*/ 829310 w 1426210"/>
                <a:gd name="connsiteY21-8096" fmla="*/ 1895475 h 3588041"/>
                <a:gd name="connsiteX22-8097" fmla="*/ 997585 w 1426210"/>
                <a:gd name="connsiteY22-8098" fmla="*/ 2308225 h 3588041"/>
                <a:gd name="connsiteX23-8099" fmla="*/ 889635 w 1426210"/>
                <a:gd name="connsiteY23-8100" fmla="*/ 2578100 h 3588041"/>
                <a:gd name="connsiteX24-8101" fmla="*/ 1159510 w 1426210"/>
                <a:gd name="connsiteY24-8102" fmla="*/ 2524125 h 3588041"/>
                <a:gd name="connsiteX25-8103" fmla="*/ 1426210 w 1426210"/>
                <a:gd name="connsiteY25-8104" fmla="*/ 2626519 h 3588041"/>
                <a:gd name="connsiteX26-8105" fmla="*/ 1181735 w 1426210"/>
                <a:gd name="connsiteY26-8106" fmla="*/ 2590800 h 3588041"/>
                <a:gd name="connsiteX27-8107" fmla="*/ 826135 w 1426210"/>
                <a:gd name="connsiteY27-8108" fmla="*/ 2733675 h 3588041"/>
                <a:gd name="connsiteX28-8109" fmla="*/ 683260 w 1426210"/>
                <a:gd name="connsiteY28-8110" fmla="*/ 3086100 h 3588041"/>
                <a:gd name="connsiteX29-8111" fmla="*/ 911860 w 1426210"/>
                <a:gd name="connsiteY29-8112" fmla="*/ 3419475 h 3588041"/>
                <a:gd name="connsiteX30-8113" fmla="*/ 1010285 w 1426210"/>
                <a:gd name="connsiteY30-8114" fmla="*/ 3581400 h 3588041"/>
                <a:gd name="connsiteX0-8115" fmla="*/ 1010285 w 1426210"/>
                <a:gd name="connsiteY0-8116" fmla="*/ 3581400 h 3588041"/>
                <a:gd name="connsiteX1-8117" fmla="*/ 584835 w 1426210"/>
                <a:gd name="connsiteY1-8118" fmla="*/ 3587750 h 3588041"/>
                <a:gd name="connsiteX2-8119" fmla="*/ 387985 w 1426210"/>
                <a:gd name="connsiteY2-8120" fmla="*/ 3076575 h 3588041"/>
                <a:gd name="connsiteX3-8121" fmla="*/ 740410 w 1426210"/>
                <a:gd name="connsiteY3-8122" fmla="*/ 2381250 h 3588041"/>
                <a:gd name="connsiteX4-8123" fmla="*/ 575945 w 1426210"/>
                <a:gd name="connsiteY4-8124" fmla="*/ 1953895 h 3588041"/>
                <a:gd name="connsiteX5-8125" fmla="*/ 0 w 1426210"/>
                <a:gd name="connsiteY5-8126" fmla="*/ 1937385 h 3588041"/>
                <a:gd name="connsiteX6-8127" fmla="*/ 308610 w 1426210"/>
                <a:gd name="connsiteY6-8128" fmla="*/ 1828800 h 3588041"/>
                <a:gd name="connsiteX7-8129" fmla="*/ 629285 w 1426210"/>
                <a:gd name="connsiteY7-8130" fmla="*/ 1879600 h 3588041"/>
                <a:gd name="connsiteX8-8131" fmla="*/ 816610 w 1426210"/>
                <a:gd name="connsiteY8-8132" fmla="*/ 1333500 h 3588041"/>
                <a:gd name="connsiteX9-8133" fmla="*/ 757079 w 1426210"/>
                <a:gd name="connsiteY9-8134" fmla="*/ 823913 h 3588041"/>
                <a:gd name="connsiteX10-8135" fmla="*/ 381635 w 1426210"/>
                <a:gd name="connsiteY10-8136" fmla="*/ 695325 h 3588041"/>
                <a:gd name="connsiteX11-8137" fmla="*/ 777717 w 1426210"/>
                <a:gd name="connsiteY11-8138" fmla="*/ 734218 h 3588041"/>
                <a:gd name="connsiteX12-8139" fmla="*/ 792798 w 1426210"/>
                <a:gd name="connsiteY12-8140" fmla="*/ 441325 h 3588041"/>
                <a:gd name="connsiteX13-8141" fmla="*/ 880110 w 1426210"/>
                <a:gd name="connsiteY13-8142" fmla="*/ 0 h 3588041"/>
                <a:gd name="connsiteX14-8143" fmla="*/ 851535 w 1426210"/>
                <a:gd name="connsiteY14-8144" fmla="*/ 679450 h 3588041"/>
                <a:gd name="connsiteX15-8145" fmla="*/ 915035 w 1426210"/>
                <a:gd name="connsiteY15-8146" fmla="*/ 1047750 h 3588041"/>
                <a:gd name="connsiteX16-8147" fmla="*/ 924560 w 1426210"/>
                <a:gd name="connsiteY16-8148" fmla="*/ 1295400 h 3588041"/>
                <a:gd name="connsiteX17-8149" fmla="*/ 1096010 w 1426210"/>
                <a:gd name="connsiteY17-8150" fmla="*/ 1187450 h 3588041"/>
                <a:gd name="connsiteX18-8151" fmla="*/ 1369060 w 1426210"/>
                <a:gd name="connsiteY18-8152" fmla="*/ 1171575 h 3588041"/>
                <a:gd name="connsiteX19-8153" fmla="*/ 1102360 w 1426210"/>
                <a:gd name="connsiteY19-8154" fmla="*/ 1254125 h 3588041"/>
                <a:gd name="connsiteX20-8155" fmla="*/ 883285 w 1426210"/>
                <a:gd name="connsiteY20-8156" fmla="*/ 1527175 h 3588041"/>
                <a:gd name="connsiteX21-8157" fmla="*/ 829310 w 1426210"/>
                <a:gd name="connsiteY21-8158" fmla="*/ 1895475 h 3588041"/>
                <a:gd name="connsiteX22-8159" fmla="*/ 997585 w 1426210"/>
                <a:gd name="connsiteY22-8160" fmla="*/ 2308225 h 3588041"/>
                <a:gd name="connsiteX23-8161" fmla="*/ 889635 w 1426210"/>
                <a:gd name="connsiteY23-8162" fmla="*/ 2578100 h 3588041"/>
                <a:gd name="connsiteX24-8163" fmla="*/ 1159510 w 1426210"/>
                <a:gd name="connsiteY24-8164" fmla="*/ 2524125 h 3588041"/>
                <a:gd name="connsiteX25-8165" fmla="*/ 1426210 w 1426210"/>
                <a:gd name="connsiteY25-8166" fmla="*/ 2626519 h 3588041"/>
                <a:gd name="connsiteX26-8167" fmla="*/ 1181735 w 1426210"/>
                <a:gd name="connsiteY26-8168" fmla="*/ 2590800 h 3588041"/>
                <a:gd name="connsiteX27-8169" fmla="*/ 826135 w 1426210"/>
                <a:gd name="connsiteY27-8170" fmla="*/ 2733675 h 3588041"/>
                <a:gd name="connsiteX28-8171" fmla="*/ 683260 w 1426210"/>
                <a:gd name="connsiteY28-8172" fmla="*/ 3086100 h 3588041"/>
                <a:gd name="connsiteX29-8173" fmla="*/ 911860 w 1426210"/>
                <a:gd name="connsiteY29-8174" fmla="*/ 3419475 h 3588041"/>
                <a:gd name="connsiteX30-8175" fmla="*/ 1010285 w 1426210"/>
                <a:gd name="connsiteY30-8176" fmla="*/ 3581400 h 3588041"/>
                <a:gd name="connsiteX0-8177" fmla="*/ 1010285 w 1426210"/>
                <a:gd name="connsiteY0-8178" fmla="*/ 3581400 h 3588041"/>
                <a:gd name="connsiteX1-8179" fmla="*/ 584835 w 1426210"/>
                <a:gd name="connsiteY1-8180" fmla="*/ 3587750 h 3588041"/>
                <a:gd name="connsiteX2-8181" fmla="*/ 387985 w 1426210"/>
                <a:gd name="connsiteY2-8182" fmla="*/ 3076575 h 3588041"/>
                <a:gd name="connsiteX3-8183" fmla="*/ 740410 w 1426210"/>
                <a:gd name="connsiteY3-8184" fmla="*/ 2381250 h 3588041"/>
                <a:gd name="connsiteX4-8185" fmla="*/ 575945 w 1426210"/>
                <a:gd name="connsiteY4-8186" fmla="*/ 1953895 h 3588041"/>
                <a:gd name="connsiteX5-8187" fmla="*/ 0 w 1426210"/>
                <a:gd name="connsiteY5-8188" fmla="*/ 1937385 h 3588041"/>
                <a:gd name="connsiteX6-8189" fmla="*/ 308610 w 1426210"/>
                <a:gd name="connsiteY6-8190" fmla="*/ 1828800 h 3588041"/>
                <a:gd name="connsiteX7-8191" fmla="*/ 629285 w 1426210"/>
                <a:gd name="connsiteY7-8192" fmla="*/ 1879600 h 3588041"/>
                <a:gd name="connsiteX8-8193" fmla="*/ 816610 w 1426210"/>
                <a:gd name="connsiteY8-8194" fmla="*/ 1333500 h 3588041"/>
                <a:gd name="connsiteX9-8195" fmla="*/ 757079 w 1426210"/>
                <a:gd name="connsiteY9-8196" fmla="*/ 823913 h 3588041"/>
                <a:gd name="connsiteX10-8197" fmla="*/ 381635 w 1426210"/>
                <a:gd name="connsiteY10-8198" fmla="*/ 695325 h 3588041"/>
                <a:gd name="connsiteX11-8199" fmla="*/ 777717 w 1426210"/>
                <a:gd name="connsiteY11-8200" fmla="*/ 734218 h 3588041"/>
                <a:gd name="connsiteX12-8201" fmla="*/ 792798 w 1426210"/>
                <a:gd name="connsiteY12-8202" fmla="*/ 441325 h 3588041"/>
                <a:gd name="connsiteX13-8203" fmla="*/ 880110 w 1426210"/>
                <a:gd name="connsiteY13-8204" fmla="*/ 0 h 3588041"/>
                <a:gd name="connsiteX14-8205" fmla="*/ 851535 w 1426210"/>
                <a:gd name="connsiteY14-8206" fmla="*/ 679450 h 3588041"/>
                <a:gd name="connsiteX15-8207" fmla="*/ 915035 w 1426210"/>
                <a:gd name="connsiteY15-8208" fmla="*/ 1047750 h 3588041"/>
                <a:gd name="connsiteX16-8209" fmla="*/ 924560 w 1426210"/>
                <a:gd name="connsiteY16-8210" fmla="*/ 1295400 h 3588041"/>
                <a:gd name="connsiteX17-8211" fmla="*/ 1096010 w 1426210"/>
                <a:gd name="connsiteY17-8212" fmla="*/ 1187450 h 3588041"/>
                <a:gd name="connsiteX18-8213" fmla="*/ 1369060 w 1426210"/>
                <a:gd name="connsiteY18-8214" fmla="*/ 1171575 h 3588041"/>
                <a:gd name="connsiteX19-8215" fmla="*/ 1102360 w 1426210"/>
                <a:gd name="connsiteY19-8216" fmla="*/ 1254125 h 3588041"/>
                <a:gd name="connsiteX20-8217" fmla="*/ 883285 w 1426210"/>
                <a:gd name="connsiteY20-8218" fmla="*/ 1527175 h 3588041"/>
                <a:gd name="connsiteX21-8219" fmla="*/ 829310 w 1426210"/>
                <a:gd name="connsiteY21-8220" fmla="*/ 1895475 h 3588041"/>
                <a:gd name="connsiteX22-8221" fmla="*/ 997585 w 1426210"/>
                <a:gd name="connsiteY22-8222" fmla="*/ 2308225 h 3588041"/>
                <a:gd name="connsiteX23-8223" fmla="*/ 889635 w 1426210"/>
                <a:gd name="connsiteY23-8224" fmla="*/ 2578100 h 3588041"/>
                <a:gd name="connsiteX24-8225" fmla="*/ 1159510 w 1426210"/>
                <a:gd name="connsiteY24-8226" fmla="*/ 2524125 h 3588041"/>
                <a:gd name="connsiteX25-8227" fmla="*/ 1426210 w 1426210"/>
                <a:gd name="connsiteY25-8228" fmla="*/ 2626519 h 3588041"/>
                <a:gd name="connsiteX26-8229" fmla="*/ 1181735 w 1426210"/>
                <a:gd name="connsiteY26-8230" fmla="*/ 2590800 h 3588041"/>
                <a:gd name="connsiteX27-8231" fmla="*/ 826135 w 1426210"/>
                <a:gd name="connsiteY27-8232" fmla="*/ 2733675 h 3588041"/>
                <a:gd name="connsiteX28-8233" fmla="*/ 683260 w 1426210"/>
                <a:gd name="connsiteY28-8234" fmla="*/ 3086100 h 3588041"/>
                <a:gd name="connsiteX29-8235" fmla="*/ 911860 w 1426210"/>
                <a:gd name="connsiteY29-8236" fmla="*/ 3419475 h 3588041"/>
                <a:gd name="connsiteX30-8237" fmla="*/ 1010285 w 1426210"/>
                <a:gd name="connsiteY30-8238" fmla="*/ 3581400 h 3588041"/>
                <a:gd name="connsiteX0-8239" fmla="*/ 1010285 w 1426210"/>
                <a:gd name="connsiteY0-8240" fmla="*/ 3581400 h 3588041"/>
                <a:gd name="connsiteX1-8241" fmla="*/ 584835 w 1426210"/>
                <a:gd name="connsiteY1-8242" fmla="*/ 3587750 h 3588041"/>
                <a:gd name="connsiteX2-8243" fmla="*/ 387985 w 1426210"/>
                <a:gd name="connsiteY2-8244" fmla="*/ 3076575 h 3588041"/>
                <a:gd name="connsiteX3-8245" fmla="*/ 740410 w 1426210"/>
                <a:gd name="connsiteY3-8246" fmla="*/ 2381250 h 3588041"/>
                <a:gd name="connsiteX4-8247" fmla="*/ 575945 w 1426210"/>
                <a:gd name="connsiteY4-8248" fmla="*/ 1953895 h 3588041"/>
                <a:gd name="connsiteX5-8249" fmla="*/ 0 w 1426210"/>
                <a:gd name="connsiteY5-8250" fmla="*/ 1937385 h 3588041"/>
                <a:gd name="connsiteX6-8251" fmla="*/ 308610 w 1426210"/>
                <a:gd name="connsiteY6-8252" fmla="*/ 1828800 h 3588041"/>
                <a:gd name="connsiteX7-8253" fmla="*/ 629285 w 1426210"/>
                <a:gd name="connsiteY7-8254" fmla="*/ 1879600 h 3588041"/>
                <a:gd name="connsiteX8-8255" fmla="*/ 816610 w 1426210"/>
                <a:gd name="connsiteY8-8256" fmla="*/ 1333500 h 3588041"/>
                <a:gd name="connsiteX9-8257" fmla="*/ 757079 w 1426210"/>
                <a:gd name="connsiteY9-8258" fmla="*/ 823913 h 3588041"/>
                <a:gd name="connsiteX10-8259" fmla="*/ 381635 w 1426210"/>
                <a:gd name="connsiteY10-8260" fmla="*/ 695325 h 3588041"/>
                <a:gd name="connsiteX11-8261" fmla="*/ 777717 w 1426210"/>
                <a:gd name="connsiteY11-8262" fmla="*/ 734218 h 3588041"/>
                <a:gd name="connsiteX12-8263" fmla="*/ 792798 w 1426210"/>
                <a:gd name="connsiteY12-8264" fmla="*/ 441325 h 3588041"/>
                <a:gd name="connsiteX13-8265" fmla="*/ 880110 w 1426210"/>
                <a:gd name="connsiteY13-8266" fmla="*/ 0 h 3588041"/>
                <a:gd name="connsiteX14-8267" fmla="*/ 851535 w 1426210"/>
                <a:gd name="connsiteY14-8268" fmla="*/ 679450 h 3588041"/>
                <a:gd name="connsiteX15-8269" fmla="*/ 915035 w 1426210"/>
                <a:gd name="connsiteY15-8270" fmla="*/ 1047750 h 3588041"/>
                <a:gd name="connsiteX16-8271" fmla="*/ 924560 w 1426210"/>
                <a:gd name="connsiteY16-8272" fmla="*/ 1295400 h 3588041"/>
                <a:gd name="connsiteX17-8273" fmla="*/ 1096010 w 1426210"/>
                <a:gd name="connsiteY17-8274" fmla="*/ 1187450 h 3588041"/>
                <a:gd name="connsiteX18-8275" fmla="*/ 1369060 w 1426210"/>
                <a:gd name="connsiteY18-8276" fmla="*/ 1171575 h 3588041"/>
                <a:gd name="connsiteX19-8277" fmla="*/ 1102360 w 1426210"/>
                <a:gd name="connsiteY19-8278" fmla="*/ 1254125 h 3588041"/>
                <a:gd name="connsiteX20-8279" fmla="*/ 883285 w 1426210"/>
                <a:gd name="connsiteY20-8280" fmla="*/ 1527175 h 3588041"/>
                <a:gd name="connsiteX21-8281" fmla="*/ 829310 w 1426210"/>
                <a:gd name="connsiteY21-8282" fmla="*/ 1895475 h 3588041"/>
                <a:gd name="connsiteX22-8283" fmla="*/ 997585 w 1426210"/>
                <a:gd name="connsiteY22-8284" fmla="*/ 2308225 h 3588041"/>
                <a:gd name="connsiteX23-8285" fmla="*/ 889635 w 1426210"/>
                <a:gd name="connsiteY23-8286" fmla="*/ 2578100 h 3588041"/>
                <a:gd name="connsiteX24-8287" fmla="*/ 1159510 w 1426210"/>
                <a:gd name="connsiteY24-8288" fmla="*/ 2524125 h 3588041"/>
                <a:gd name="connsiteX25-8289" fmla="*/ 1426210 w 1426210"/>
                <a:gd name="connsiteY25-8290" fmla="*/ 2626519 h 3588041"/>
                <a:gd name="connsiteX26-8291" fmla="*/ 1181735 w 1426210"/>
                <a:gd name="connsiteY26-8292" fmla="*/ 2590800 h 3588041"/>
                <a:gd name="connsiteX27-8293" fmla="*/ 826135 w 1426210"/>
                <a:gd name="connsiteY27-8294" fmla="*/ 2733675 h 3588041"/>
                <a:gd name="connsiteX28-8295" fmla="*/ 683260 w 1426210"/>
                <a:gd name="connsiteY28-8296" fmla="*/ 3086100 h 3588041"/>
                <a:gd name="connsiteX29-8297" fmla="*/ 911860 w 1426210"/>
                <a:gd name="connsiteY29-8298" fmla="*/ 3419475 h 3588041"/>
                <a:gd name="connsiteX30-8299" fmla="*/ 1010285 w 1426210"/>
                <a:gd name="connsiteY30-8300" fmla="*/ 3581400 h 35880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</a:cxnLst>
              <a:rect l="l" t="t" r="r" b="b"/>
              <a:pathLst>
                <a:path w="1426210" h="3588041">
                  <a:moveTo>
                    <a:pt x="1010285" y="3581400"/>
                  </a:moveTo>
                  <a:cubicBezTo>
                    <a:pt x="949431" y="3584046"/>
                    <a:pt x="774277" y="3589337"/>
                    <a:pt x="584835" y="3587750"/>
                  </a:cubicBezTo>
                  <a:cubicBezTo>
                    <a:pt x="395393" y="3586163"/>
                    <a:pt x="346181" y="3245908"/>
                    <a:pt x="387985" y="3076575"/>
                  </a:cubicBezTo>
                  <a:cubicBezTo>
                    <a:pt x="429789" y="2907242"/>
                    <a:pt x="709083" y="2568363"/>
                    <a:pt x="740410" y="2381250"/>
                  </a:cubicBezTo>
                  <a:cubicBezTo>
                    <a:pt x="771737" y="2194137"/>
                    <a:pt x="699347" y="2027873"/>
                    <a:pt x="575945" y="1953895"/>
                  </a:cubicBezTo>
                  <a:cubicBezTo>
                    <a:pt x="452543" y="1879918"/>
                    <a:pt x="246062" y="1906270"/>
                    <a:pt x="0" y="1937385"/>
                  </a:cubicBezTo>
                  <a:cubicBezTo>
                    <a:pt x="176213" y="1860550"/>
                    <a:pt x="191029" y="1847956"/>
                    <a:pt x="308610" y="1828800"/>
                  </a:cubicBezTo>
                  <a:cubicBezTo>
                    <a:pt x="426191" y="1809644"/>
                    <a:pt x="531390" y="1839912"/>
                    <a:pt x="629285" y="1879600"/>
                  </a:cubicBezTo>
                  <a:cubicBezTo>
                    <a:pt x="628492" y="1689101"/>
                    <a:pt x="795311" y="1509448"/>
                    <a:pt x="816610" y="1333500"/>
                  </a:cubicBezTo>
                  <a:cubicBezTo>
                    <a:pt x="837909" y="1157552"/>
                    <a:pt x="829575" y="930275"/>
                    <a:pt x="757079" y="823913"/>
                  </a:cubicBezTo>
                  <a:cubicBezTo>
                    <a:pt x="684583" y="717551"/>
                    <a:pt x="502814" y="711861"/>
                    <a:pt x="381635" y="695325"/>
                  </a:cubicBezTo>
                  <a:cubicBezTo>
                    <a:pt x="496200" y="695457"/>
                    <a:pt x="688553" y="665427"/>
                    <a:pt x="777717" y="734218"/>
                  </a:cubicBezTo>
                  <a:cubicBezTo>
                    <a:pt x="771631" y="617272"/>
                    <a:pt x="775733" y="563695"/>
                    <a:pt x="792798" y="441325"/>
                  </a:cubicBezTo>
                  <a:cubicBezTo>
                    <a:pt x="809864" y="318955"/>
                    <a:pt x="839364" y="250296"/>
                    <a:pt x="880110" y="0"/>
                  </a:cubicBezTo>
                  <a:cubicBezTo>
                    <a:pt x="876406" y="171979"/>
                    <a:pt x="845714" y="504825"/>
                    <a:pt x="851535" y="679450"/>
                  </a:cubicBezTo>
                  <a:cubicBezTo>
                    <a:pt x="857356" y="854075"/>
                    <a:pt x="902864" y="945092"/>
                    <a:pt x="915035" y="1047750"/>
                  </a:cubicBezTo>
                  <a:cubicBezTo>
                    <a:pt x="927206" y="1150408"/>
                    <a:pt x="929852" y="1162579"/>
                    <a:pt x="924560" y="1295400"/>
                  </a:cubicBezTo>
                  <a:cubicBezTo>
                    <a:pt x="989118" y="1225021"/>
                    <a:pt x="1040977" y="1204912"/>
                    <a:pt x="1096010" y="1187450"/>
                  </a:cubicBezTo>
                  <a:cubicBezTo>
                    <a:pt x="1151043" y="1169988"/>
                    <a:pt x="1235710" y="1164167"/>
                    <a:pt x="1369060" y="1171575"/>
                  </a:cubicBezTo>
                  <a:cubicBezTo>
                    <a:pt x="1276985" y="1188508"/>
                    <a:pt x="1183322" y="1194858"/>
                    <a:pt x="1102360" y="1254125"/>
                  </a:cubicBezTo>
                  <a:cubicBezTo>
                    <a:pt x="1021398" y="1313392"/>
                    <a:pt x="928793" y="1420283"/>
                    <a:pt x="883285" y="1527175"/>
                  </a:cubicBezTo>
                  <a:cubicBezTo>
                    <a:pt x="837777" y="1634067"/>
                    <a:pt x="810260" y="1765300"/>
                    <a:pt x="829310" y="1895475"/>
                  </a:cubicBezTo>
                  <a:cubicBezTo>
                    <a:pt x="848360" y="2025650"/>
                    <a:pt x="987531" y="2194454"/>
                    <a:pt x="997585" y="2308225"/>
                  </a:cubicBezTo>
                  <a:cubicBezTo>
                    <a:pt x="1007639" y="2421996"/>
                    <a:pt x="957898" y="2484438"/>
                    <a:pt x="889635" y="2578100"/>
                  </a:cubicBezTo>
                  <a:cubicBezTo>
                    <a:pt x="997584" y="2532062"/>
                    <a:pt x="1072462" y="2520817"/>
                    <a:pt x="1159510" y="2524125"/>
                  </a:cubicBezTo>
                  <a:cubicBezTo>
                    <a:pt x="1246558" y="2527433"/>
                    <a:pt x="1354242" y="2576512"/>
                    <a:pt x="1426210" y="2626519"/>
                  </a:cubicBezTo>
                  <a:cubicBezTo>
                    <a:pt x="1360066" y="2600325"/>
                    <a:pt x="1281747" y="2572941"/>
                    <a:pt x="1181735" y="2590800"/>
                  </a:cubicBezTo>
                  <a:cubicBezTo>
                    <a:pt x="1081723" y="2608659"/>
                    <a:pt x="909214" y="2651125"/>
                    <a:pt x="826135" y="2733675"/>
                  </a:cubicBezTo>
                  <a:cubicBezTo>
                    <a:pt x="743056" y="2816225"/>
                    <a:pt x="688022" y="2917825"/>
                    <a:pt x="683260" y="3086100"/>
                  </a:cubicBezTo>
                  <a:cubicBezTo>
                    <a:pt x="684848" y="3232150"/>
                    <a:pt x="851006" y="3349625"/>
                    <a:pt x="911860" y="3419475"/>
                  </a:cubicBezTo>
                  <a:cubicBezTo>
                    <a:pt x="972714" y="3489325"/>
                    <a:pt x="1071139" y="3578754"/>
                    <a:pt x="1010285" y="3581400"/>
                  </a:cubicBezTo>
                  <a:close/>
                </a:path>
              </a:pathLst>
            </a:custGeom>
            <a:solidFill>
              <a:srgbClr val="29323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2700000" algn="tl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80" b="0" i="0" u="none" strike="noStrike" kern="0" cap="none" spc="0" normalizeH="0" baseline="0" noProof="0">
                <a:ln>
                  <a:noFill/>
                </a:ln>
                <a:solidFill>
                  <a:srgbClr val="EEF2F5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4978719" y="1839079"/>
              <a:ext cx="645886" cy="645886"/>
            </a:xfrm>
            <a:prstGeom prst="ellipse">
              <a:avLst/>
            </a:prstGeom>
            <a:solidFill>
              <a:srgbClr val="29323F"/>
            </a:solidFill>
            <a:ln w="12700" cap="flat" cmpd="sng" algn="ctr">
              <a:solidFill>
                <a:srgbClr val="29323F"/>
              </a:solidFill>
              <a:prstDash val="solid"/>
              <a:miter lim="800000"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737325" y="1349524"/>
              <a:ext cx="645886" cy="645886"/>
            </a:xfrm>
            <a:prstGeom prst="ellipse">
              <a:avLst/>
            </a:prstGeom>
            <a:solidFill>
              <a:srgbClr val="29323F"/>
            </a:solidFill>
            <a:ln w="12700" cap="flat" cmpd="sng" algn="ctr">
              <a:solidFill>
                <a:srgbClr val="29323F"/>
              </a:solidFill>
              <a:prstDash val="solid"/>
              <a:miter lim="800000"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347879" y="2838450"/>
              <a:ext cx="645886" cy="645886"/>
            </a:xfrm>
            <a:prstGeom prst="ellipse">
              <a:avLst/>
            </a:prstGeom>
            <a:solidFill>
              <a:srgbClr val="29323F"/>
            </a:solidFill>
            <a:ln w="12700" cap="flat" cmpd="sng" algn="ctr">
              <a:solidFill>
                <a:srgbClr val="29323F"/>
              </a:solidFill>
              <a:prstDash val="solid"/>
              <a:miter lim="800000"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065993" y="3468313"/>
              <a:ext cx="645886" cy="645886"/>
            </a:xfrm>
            <a:prstGeom prst="ellipse">
              <a:avLst/>
            </a:prstGeom>
            <a:solidFill>
              <a:srgbClr val="29323F"/>
            </a:solidFill>
            <a:ln w="12700" cap="flat" cmpd="sng" algn="ctr">
              <a:solidFill>
                <a:srgbClr val="29323F"/>
              </a:solidFill>
              <a:prstDash val="solid"/>
              <a:miter lim="800000"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129488" y="1982439"/>
              <a:ext cx="359165" cy="359165"/>
              <a:chOff x="5394312" y="2141343"/>
              <a:chExt cx="359165" cy="359165"/>
            </a:xfrm>
            <a:solidFill>
              <a:sysClr val="window" lastClr="FFFFFF"/>
            </a:solidFill>
          </p:grpSpPr>
          <p:sp>
            <p:nvSpPr>
              <p:cNvPr id="66" name="AutoShape 56"/>
              <p:cNvSpPr/>
              <p:nvPr/>
            </p:nvSpPr>
            <p:spPr bwMode="auto">
              <a:xfrm>
                <a:off x="5394312" y="2141343"/>
                <a:ext cx="112353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7" name="AutoShape 57"/>
              <p:cNvSpPr/>
              <p:nvPr/>
            </p:nvSpPr>
            <p:spPr bwMode="auto">
              <a:xfrm>
                <a:off x="5641124" y="2141343"/>
                <a:ext cx="112353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8" name="AutoShape 58"/>
              <p:cNvSpPr/>
              <p:nvPr/>
            </p:nvSpPr>
            <p:spPr bwMode="auto">
              <a:xfrm>
                <a:off x="5517718" y="2141343"/>
                <a:ext cx="11235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69" name="AutoShape 59"/>
            <p:cNvSpPr/>
            <p:nvPr/>
          </p:nvSpPr>
          <p:spPr bwMode="auto">
            <a:xfrm>
              <a:off x="3841333" y="1467160"/>
              <a:ext cx="360362" cy="35877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112"/>
            <p:cNvSpPr/>
            <p:nvPr/>
          </p:nvSpPr>
          <p:spPr bwMode="auto">
            <a:xfrm>
              <a:off x="3458210" y="2982005"/>
              <a:ext cx="360363" cy="35877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259959" y="3611366"/>
              <a:ext cx="246811" cy="359779"/>
              <a:chOff x="2528974" y="2863357"/>
              <a:chExt cx="246811" cy="359779"/>
            </a:xfrm>
            <a:solidFill>
              <a:sysClr val="window" lastClr="FFFFFF"/>
            </a:solidFill>
          </p:grpSpPr>
          <p:sp>
            <p:nvSpPr>
              <p:cNvPr id="72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6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2"/>
          <a:stretch>
            <a:fillRect/>
          </a:stretch>
        </p:blipFill>
        <p:spPr>
          <a:xfrm flipH="1">
            <a:off x="0" y="1"/>
            <a:ext cx="9155876" cy="51478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9155876" cy="5143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365999" y="1225355"/>
            <a:ext cx="1876637" cy="3943350"/>
          </a:xfrm>
          <a:custGeom>
            <a:avLst/>
            <a:gdLst>
              <a:gd name="connsiteX0" fmla="*/ 1722120 w 2407920"/>
              <a:gd name="connsiteY0" fmla="*/ 5288280 h 5288280"/>
              <a:gd name="connsiteX1" fmla="*/ 2407920 w 2407920"/>
              <a:gd name="connsiteY1" fmla="*/ 4632960 h 5288280"/>
              <a:gd name="connsiteX2" fmla="*/ 2331720 w 2407920"/>
              <a:gd name="connsiteY2" fmla="*/ 3657600 h 5288280"/>
              <a:gd name="connsiteX3" fmla="*/ 1066800 w 2407920"/>
              <a:gd name="connsiteY3" fmla="*/ 3215640 h 5288280"/>
              <a:gd name="connsiteX4" fmla="*/ 0 w 2407920"/>
              <a:gd name="connsiteY4" fmla="*/ 2636520 h 5288280"/>
              <a:gd name="connsiteX5" fmla="*/ 0 w 2407920"/>
              <a:gd name="connsiteY5" fmla="*/ 2240280 h 5288280"/>
              <a:gd name="connsiteX6" fmla="*/ 243840 w 2407920"/>
              <a:gd name="connsiteY6" fmla="*/ 2072640 h 5288280"/>
              <a:gd name="connsiteX7" fmla="*/ 45720 w 2407920"/>
              <a:gd name="connsiteY7" fmla="*/ 1767840 h 5288280"/>
              <a:gd name="connsiteX8" fmla="*/ 259080 w 2407920"/>
              <a:gd name="connsiteY8" fmla="*/ 1234440 h 5288280"/>
              <a:gd name="connsiteX9" fmla="*/ 502920 w 2407920"/>
              <a:gd name="connsiteY9" fmla="*/ 914400 h 5288280"/>
              <a:gd name="connsiteX10" fmla="*/ 960120 w 2407920"/>
              <a:gd name="connsiteY10" fmla="*/ 838200 h 5288280"/>
              <a:gd name="connsiteX11" fmla="*/ 1036320 w 2407920"/>
              <a:gd name="connsiteY11" fmla="*/ 594360 h 5288280"/>
              <a:gd name="connsiteX12" fmla="*/ 853440 w 2407920"/>
              <a:gd name="connsiteY12" fmla="*/ 259080 h 5288280"/>
              <a:gd name="connsiteX13" fmla="*/ 1173480 w 2407920"/>
              <a:gd name="connsiteY13" fmla="*/ 45720 h 5288280"/>
              <a:gd name="connsiteX14" fmla="*/ 1539240 w 2407920"/>
              <a:gd name="connsiteY14" fmla="*/ 0 h 5288280"/>
              <a:gd name="connsiteX0-1" fmla="*/ 1722120 w 2492010"/>
              <a:gd name="connsiteY0-2" fmla="*/ 5288280 h 5288280"/>
              <a:gd name="connsiteX1-3" fmla="*/ 2407920 w 2492010"/>
              <a:gd name="connsiteY1-4" fmla="*/ 4632960 h 5288280"/>
              <a:gd name="connsiteX2-5" fmla="*/ 2331720 w 2492010"/>
              <a:gd name="connsiteY2-6" fmla="*/ 3657600 h 5288280"/>
              <a:gd name="connsiteX3-7" fmla="*/ 1066800 w 2492010"/>
              <a:gd name="connsiteY3-8" fmla="*/ 3215640 h 5288280"/>
              <a:gd name="connsiteX4-9" fmla="*/ 0 w 2492010"/>
              <a:gd name="connsiteY4-10" fmla="*/ 2636520 h 5288280"/>
              <a:gd name="connsiteX5-11" fmla="*/ 0 w 2492010"/>
              <a:gd name="connsiteY5-12" fmla="*/ 2240280 h 5288280"/>
              <a:gd name="connsiteX6-13" fmla="*/ 243840 w 2492010"/>
              <a:gd name="connsiteY6-14" fmla="*/ 2072640 h 5288280"/>
              <a:gd name="connsiteX7-15" fmla="*/ 45720 w 2492010"/>
              <a:gd name="connsiteY7-16" fmla="*/ 1767840 h 5288280"/>
              <a:gd name="connsiteX8-17" fmla="*/ 259080 w 2492010"/>
              <a:gd name="connsiteY8-18" fmla="*/ 1234440 h 5288280"/>
              <a:gd name="connsiteX9-19" fmla="*/ 502920 w 2492010"/>
              <a:gd name="connsiteY9-20" fmla="*/ 914400 h 5288280"/>
              <a:gd name="connsiteX10-21" fmla="*/ 960120 w 2492010"/>
              <a:gd name="connsiteY10-22" fmla="*/ 838200 h 5288280"/>
              <a:gd name="connsiteX11-23" fmla="*/ 1036320 w 2492010"/>
              <a:gd name="connsiteY11-24" fmla="*/ 594360 h 5288280"/>
              <a:gd name="connsiteX12-25" fmla="*/ 853440 w 2492010"/>
              <a:gd name="connsiteY12-26" fmla="*/ 259080 h 5288280"/>
              <a:gd name="connsiteX13-27" fmla="*/ 1173480 w 2492010"/>
              <a:gd name="connsiteY13-28" fmla="*/ 45720 h 5288280"/>
              <a:gd name="connsiteX14-29" fmla="*/ 1539240 w 2492010"/>
              <a:gd name="connsiteY14-30" fmla="*/ 0 h 5288280"/>
              <a:gd name="connsiteX0-31" fmla="*/ 1722120 w 2476764"/>
              <a:gd name="connsiteY0-32" fmla="*/ 5288280 h 5288280"/>
              <a:gd name="connsiteX1-33" fmla="*/ 2377440 w 2476764"/>
              <a:gd name="connsiteY1-34" fmla="*/ 4688840 h 5288280"/>
              <a:gd name="connsiteX2-35" fmla="*/ 2331720 w 2476764"/>
              <a:gd name="connsiteY2-36" fmla="*/ 3657600 h 5288280"/>
              <a:gd name="connsiteX3-37" fmla="*/ 1066800 w 2476764"/>
              <a:gd name="connsiteY3-38" fmla="*/ 3215640 h 5288280"/>
              <a:gd name="connsiteX4-39" fmla="*/ 0 w 2476764"/>
              <a:gd name="connsiteY4-40" fmla="*/ 2636520 h 5288280"/>
              <a:gd name="connsiteX5-41" fmla="*/ 0 w 2476764"/>
              <a:gd name="connsiteY5-42" fmla="*/ 2240280 h 5288280"/>
              <a:gd name="connsiteX6-43" fmla="*/ 243840 w 2476764"/>
              <a:gd name="connsiteY6-44" fmla="*/ 2072640 h 5288280"/>
              <a:gd name="connsiteX7-45" fmla="*/ 45720 w 2476764"/>
              <a:gd name="connsiteY7-46" fmla="*/ 1767840 h 5288280"/>
              <a:gd name="connsiteX8-47" fmla="*/ 259080 w 2476764"/>
              <a:gd name="connsiteY8-48" fmla="*/ 1234440 h 5288280"/>
              <a:gd name="connsiteX9-49" fmla="*/ 502920 w 2476764"/>
              <a:gd name="connsiteY9-50" fmla="*/ 914400 h 5288280"/>
              <a:gd name="connsiteX10-51" fmla="*/ 960120 w 2476764"/>
              <a:gd name="connsiteY10-52" fmla="*/ 838200 h 5288280"/>
              <a:gd name="connsiteX11-53" fmla="*/ 1036320 w 2476764"/>
              <a:gd name="connsiteY11-54" fmla="*/ 594360 h 5288280"/>
              <a:gd name="connsiteX12-55" fmla="*/ 853440 w 2476764"/>
              <a:gd name="connsiteY12-56" fmla="*/ 259080 h 5288280"/>
              <a:gd name="connsiteX13-57" fmla="*/ 1173480 w 2476764"/>
              <a:gd name="connsiteY13-58" fmla="*/ 45720 h 5288280"/>
              <a:gd name="connsiteX14-59" fmla="*/ 1539240 w 2476764"/>
              <a:gd name="connsiteY14-60" fmla="*/ 0 h 5288280"/>
              <a:gd name="connsiteX0-61" fmla="*/ 1722120 w 2559254"/>
              <a:gd name="connsiteY0-62" fmla="*/ 5288280 h 5288280"/>
              <a:gd name="connsiteX1-63" fmla="*/ 2377440 w 2559254"/>
              <a:gd name="connsiteY1-64" fmla="*/ 4688840 h 5288280"/>
              <a:gd name="connsiteX2-65" fmla="*/ 2331720 w 2559254"/>
              <a:gd name="connsiteY2-66" fmla="*/ 3657600 h 5288280"/>
              <a:gd name="connsiteX3-67" fmla="*/ 1066800 w 2559254"/>
              <a:gd name="connsiteY3-68" fmla="*/ 3215640 h 5288280"/>
              <a:gd name="connsiteX4-69" fmla="*/ 0 w 2559254"/>
              <a:gd name="connsiteY4-70" fmla="*/ 2636520 h 5288280"/>
              <a:gd name="connsiteX5-71" fmla="*/ 0 w 2559254"/>
              <a:gd name="connsiteY5-72" fmla="*/ 2240280 h 5288280"/>
              <a:gd name="connsiteX6-73" fmla="*/ 243840 w 2559254"/>
              <a:gd name="connsiteY6-74" fmla="*/ 2072640 h 5288280"/>
              <a:gd name="connsiteX7-75" fmla="*/ 45720 w 2559254"/>
              <a:gd name="connsiteY7-76" fmla="*/ 1767840 h 5288280"/>
              <a:gd name="connsiteX8-77" fmla="*/ 259080 w 2559254"/>
              <a:gd name="connsiteY8-78" fmla="*/ 1234440 h 5288280"/>
              <a:gd name="connsiteX9-79" fmla="*/ 502920 w 2559254"/>
              <a:gd name="connsiteY9-80" fmla="*/ 914400 h 5288280"/>
              <a:gd name="connsiteX10-81" fmla="*/ 960120 w 2559254"/>
              <a:gd name="connsiteY10-82" fmla="*/ 838200 h 5288280"/>
              <a:gd name="connsiteX11-83" fmla="*/ 1036320 w 2559254"/>
              <a:gd name="connsiteY11-84" fmla="*/ 594360 h 5288280"/>
              <a:gd name="connsiteX12-85" fmla="*/ 853440 w 2559254"/>
              <a:gd name="connsiteY12-86" fmla="*/ 259080 h 5288280"/>
              <a:gd name="connsiteX13-87" fmla="*/ 1173480 w 2559254"/>
              <a:gd name="connsiteY13-88" fmla="*/ 45720 h 5288280"/>
              <a:gd name="connsiteX14-89" fmla="*/ 1539240 w 2559254"/>
              <a:gd name="connsiteY14-90" fmla="*/ 0 h 5288280"/>
              <a:gd name="connsiteX0-91" fmla="*/ 1722120 w 2518199"/>
              <a:gd name="connsiteY0-92" fmla="*/ 5288280 h 5288280"/>
              <a:gd name="connsiteX1-93" fmla="*/ 2377440 w 2518199"/>
              <a:gd name="connsiteY1-94" fmla="*/ 4688840 h 5288280"/>
              <a:gd name="connsiteX2-95" fmla="*/ 2331720 w 2518199"/>
              <a:gd name="connsiteY2-96" fmla="*/ 3657600 h 5288280"/>
              <a:gd name="connsiteX3-97" fmla="*/ 1066800 w 2518199"/>
              <a:gd name="connsiteY3-98" fmla="*/ 3215640 h 5288280"/>
              <a:gd name="connsiteX4-99" fmla="*/ 0 w 2518199"/>
              <a:gd name="connsiteY4-100" fmla="*/ 2636520 h 5288280"/>
              <a:gd name="connsiteX5-101" fmla="*/ 0 w 2518199"/>
              <a:gd name="connsiteY5-102" fmla="*/ 2240280 h 5288280"/>
              <a:gd name="connsiteX6-103" fmla="*/ 243840 w 2518199"/>
              <a:gd name="connsiteY6-104" fmla="*/ 2072640 h 5288280"/>
              <a:gd name="connsiteX7-105" fmla="*/ 45720 w 2518199"/>
              <a:gd name="connsiteY7-106" fmla="*/ 1767840 h 5288280"/>
              <a:gd name="connsiteX8-107" fmla="*/ 259080 w 2518199"/>
              <a:gd name="connsiteY8-108" fmla="*/ 1234440 h 5288280"/>
              <a:gd name="connsiteX9-109" fmla="*/ 502920 w 2518199"/>
              <a:gd name="connsiteY9-110" fmla="*/ 914400 h 5288280"/>
              <a:gd name="connsiteX10-111" fmla="*/ 960120 w 2518199"/>
              <a:gd name="connsiteY10-112" fmla="*/ 838200 h 5288280"/>
              <a:gd name="connsiteX11-113" fmla="*/ 1036320 w 2518199"/>
              <a:gd name="connsiteY11-114" fmla="*/ 594360 h 5288280"/>
              <a:gd name="connsiteX12-115" fmla="*/ 853440 w 2518199"/>
              <a:gd name="connsiteY12-116" fmla="*/ 259080 h 5288280"/>
              <a:gd name="connsiteX13-117" fmla="*/ 1173480 w 2518199"/>
              <a:gd name="connsiteY13-118" fmla="*/ 45720 h 5288280"/>
              <a:gd name="connsiteX14-119" fmla="*/ 1539240 w 2518199"/>
              <a:gd name="connsiteY14-120" fmla="*/ 0 h 5288280"/>
              <a:gd name="connsiteX0-121" fmla="*/ 1722120 w 2518199"/>
              <a:gd name="connsiteY0-122" fmla="*/ 5288280 h 5288280"/>
              <a:gd name="connsiteX1-123" fmla="*/ 2377440 w 2518199"/>
              <a:gd name="connsiteY1-124" fmla="*/ 4688840 h 5288280"/>
              <a:gd name="connsiteX2-125" fmla="*/ 2331720 w 2518199"/>
              <a:gd name="connsiteY2-126" fmla="*/ 3657600 h 5288280"/>
              <a:gd name="connsiteX3-127" fmla="*/ 1066800 w 2518199"/>
              <a:gd name="connsiteY3-128" fmla="*/ 3215640 h 5288280"/>
              <a:gd name="connsiteX4-129" fmla="*/ 0 w 2518199"/>
              <a:gd name="connsiteY4-130" fmla="*/ 2636520 h 5288280"/>
              <a:gd name="connsiteX5-131" fmla="*/ 0 w 2518199"/>
              <a:gd name="connsiteY5-132" fmla="*/ 2240280 h 5288280"/>
              <a:gd name="connsiteX6-133" fmla="*/ 243840 w 2518199"/>
              <a:gd name="connsiteY6-134" fmla="*/ 2072640 h 5288280"/>
              <a:gd name="connsiteX7-135" fmla="*/ 45720 w 2518199"/>
              <a:gd name="connsiteY7-136" fmla="*/ 1767840 h 5288280"/>
              <a:gd name="connsiteX8-137" fmla="*/ 259080 w 2518199"/>
              <a:gd name="connsiteY8-138" fmla="*/ 1234440 h 5288280"/>
              <a:gd name="connsiteX9-139" fmla="*/ 502920 w 2518199"/>
              <a:gd name="connsiteY9-140" fmla="*/ 914400 h 5288280"/>
              <a:gd name="connsiteX10-141" fmla="*/ 960120 w 2518199"/>
              <a:gd name="connsiteY10-142" fmla="*/ 838200 h 5288280"/>
              <a:gd name="connsiteX11-143" fmla="*/ 1036320 w 2518199"/>
              <a:gd name="connsiteY11-144" fmla="*/ 594360 h 5288280"/>
              <a:gd name="connsiteX12-145" fmla="*/ 853440 w 2518199"/>
              <a:gd name="connsiteY12-146" fmla="*/ 259080 h 5288280"/>
              <a:gd name="connsiteX13-147" fmla="*/ 1173480 w 2518199"/>
              <a:gd name="connsiteY13-148" fmla="*/ 45720 h 5288280"/>
              <a:gd name="connsiteX14-149" fmla="*/ 1539240 w 2518199"/>
              <a:gd name="connsiteY14-150" fmla="*/ 0 h 5288280"/>
              <a:gd name="connsiteX0-151" fmla="*/ 1722120 w 2495061"/>
              <a:gd name="connsiteY0-152" fmla="*/ 5288280 h 5288280"/>
              <a:gd name="connsiteX1-153" fmla="*/ 2377440 w 2495061"/>
              <a:gd name="connsiteY1-154" fmla="*/ 4688840 h 5288280"/>
              <a:gd name="connsiteX2-155" fmla="*/ 2331720 w 2495061"/>
              <a:gd name="connsiteY2-156" fmla="*/ 3657600 h 5288280"/>
              <a:gd name="connsiteX3-157" fmla="*/ 1066800 w 2495061"/>
              <a:gd name="connsiteY3-158" fmla="*/ 3215640 h 5288280"/>
              <a:gd name="connsiteX4-159" fmla="*/ 0 w 2495061"/>
              <a:gd name="connsiteY4-160" fmla="*/ 2636520 h 5288280"/>
              <a:gd name="connsiteX5-161" fmla="*/ 0 w 2495061"/>
              <a:gd name="connsiteY5-162" fmla="*/ 2240280 h 5288280"/>
              <a:gd name="connsiteX6-163" fmla="*/ 243840 w 2495061"/>
              <a:gd name="connsiteY6-164" fmla="*/ 2072640 h 5288280"/>
              <a:gd name="connsiteX7-165" fmla="*/ 45720 w 2495061"/>
              <a:gd name="connsiteY7-166" fmla="*/ 1767840 h 5288280"/>
              <a:gd name="connsiteX8-167" fmla="*/ 259080 w 2495061"/>
              <a:gd name="connsiteY8-168" fmla="*/ 1234440 h 5288280"/>
              <a:gd name="connsiteX9-169" fmla="*/ 502920 w 2495061"/>
              <a:gd name="connsiteY9-170" fmla="*/ 914400 h 5288280"/>
              <a:gd name="connsiteX10-171" fmla="*/ 960120 w 2495061"/>
              <a:gd name="connsiteY10-172" fmla="*/ 838200 h 5288280"/>
              <a:gd name="connsiteX11-173" fmla="*/ 1036320 w 2495061"/>
              <a:gd name="connsiteY11-174" fmla="*/ 594360 h 5288280"/>
              <a:gd name="connsiteX12-175" fmla="*/ 853440 w 2495061"/>
              <a:gd name="connsiteY12-176" fmla="*/ 259080 h 5288280"/>
              <a:gd name="connsiteX13-177" fmla="*/ 1173480 w 2495061"/>
              <a:gd name="connsiteY13-178" fmla="*/ 45720 h 5288280"/>
              <a:gd name="connsiteX14-179" fmla="*/ 1539240 w 2495061"/>
              <a:gd name="connsiteY14-180" fmla="*/ 0 h 5288280"/>
              <a:gd name="connsiteX0-181" fmla="*/ 1722120 w 2485652"/>
              <a:gd name="connsiteY0-182" fmla="*/ 5288280 h 5288280"/>
              <a:gd name="connsiteX1-183" fmla="*/ 2377440 w 2485652"/>
              <a:gd name="connsiteY1-184" fmla="*/ 4688840 h 5288280"/>
              <a:gd name="connsiteX2-185" fmla="*/ 2316480 w 2485652"/>
              <a:gd name="connsiteY2-186" fmla="*/ 3662680 h 5288280"/>
              <a:gd name="connsiteX3-187" fmla="*/ 1066800 w 2485652"/>
              <a:gd name="connsiteY3-188" fmla="*/ 3215640 h 5288280"/>
              <a:gd name="connsiteX4-189" fmla="*/ 0 w 2485652"/>
              <a:gd name="connsiteY4-190" fmla="*/ 2636520 h 5288280"/>
              <a:gd name="connsiteX5-191" fmla="*/ 0 w 2485652"/>
              <a:gd name="connsiteY5-192" fmla="*/ 2240280 h 5288280"/>
              <a:gd name="connsiteX6-193" fmla="*/ 243840 w 2485652"/>
              <a:gd name="connsiteY6-194" fmla="*/ 2072640 h 5288280"/>
              <a:gd name="connsiteX7-195" fmla="*/ 45720 w 2485652"/>
              <a:gd name="connsiteY7-196" fmla="*/ 1767840 h 5288280"/>
              <a:gd name="connsiteX8-197" fmla="*/ 259080 w 2485652"/>
              <a:gd name="connsiteY8-198" fmla="*/ 1234440 h 5288280"/>
              <a:gd name="connsiteX9-199" fmla="*/ 502920 w 2485652"/>
              <a:gd name="connsiteY9-200" fmla="*/ 914400 h 5288280"/>
              <a:gd name="connsiteX10-201" fmla="*/ 960120 w 2485652"/>
              <a:gd name="connsiteY10-202" fmla="*/ 838200 h 5288280"/>
              <a:gd name="connsiteX11-203" fmla="*/ 1036320 w 2485652"/>
              <a:gd name="connsiteY11-204" fmla="*/ 594360 h 5288280"/>
              <a:gd name="connsiteX12-205" fmla="*/ 853440 w 2485652"/>
              <a:gd name="connsiteY12-206" fmla="*/ 259080 h 5288280"/>
              <a:gd name="connsiteX13-207" fmla="*/ 1173480 w 2485652"/>
              <a:gd name="connsiteY13-208" fmla="*/ 45720 h 5288280"/>
              <a:gd name="connsiteX14-209" fmla="*/ 1539240 w 2485652"/>
              <a:gd name="connsiteY14-210" fmla="*/ 0 h 5288280"/>
              <a:gd name="connsiteX0-211" fmla="*/ 1722120 w 2447166"/>
              <a:gd name="connsiteY0-212" fmla="*/ 5288280 h 5288280"/>
              <a:gd name="connsiteX1-213" fmla="*/ 2341880 w 2447166"/>
              <a:gd name="connsiteY1-214" fmla="*/ 4704080 h 5288280"/>
              <a:gd name="connsiteX2-215" fmla="*/ 2316480 w 2447166"/>
              <a:gd name="connsiteY2-216" fmla="*/ 3662680 h 5288280"/>
              <a:gd name="connsiteX3-217" fmla="*/ 1066800 w 2447166"/>
              <a:gd name="connsiteY3-218" fmla="*/ 3215640 h 5288280"/>
              <a:gd name="connsiteX4-219" fmla="*/ 0 w 2447166"/>
              <a:gd name="connsiteY4-220" fmla="*/ 2636520 h 5288280"/>
              <a:gd name="connsiteX5-221" fmla="*/ 0 w 2447166"/>
              <a:gd name="connsiteY5-222" fmla="*/ 2240280 h 5288280"/>
              <a:gd name="connsiteX6-223" fmla="*/ 243840 w 2447166"/>
              <a:gd name="connsiteY6-224" fmla="*/ 2072640 h 5288280"/>
              <a:gd name="connsiteX7-225" fmla="*/ 45720 w 2447166"/>
              <a:gd name="connsiteY7-226" fmla="*/ 1767840 h 5288280"/>
              <a:gd name="connsiteX8-227" fmla="*/ 259080 w 2447166"/>
              <a:gd name="connsiteY8-228" fmla="*/ 1234440 h 5288280"/>
              <a:gd name="connsiteX9-229" fmla="*/ 502920 w 2447166"/>
              <a:gd name="connsiteY9-230" fmla="*/ 914400 h 5288280"/>
              <a:gd name="connsiteX10-231" fmla="*/ 960120 w 2447166"/>
              <a:gd name="connsiteY10-232" fmla="*/ 838200 h 5288280"/>
              <a:gd name="connsiteX11-233" fmla="*/ 1036320 w 2447166"/>
              <a:gd name="connsiteY11-234" fmla="*/ 594360 h 5288280"/>
              <a:gd name="connsiteX12-235" fmla="*/ 853440 w 2447166"/>
              <a:gd name="connsiteY12-236" fmla="*/ 259080 h 5288280"/>
              <a:gd name="connsiteX13-237" fmla="*/ 1173480 w 2447166"/>
              <a:gd name="connsiteY13-238" fmla="*/ 45720 h 5288280"/>
              <a:gd name="connsiteX14-239" fmla="*/ 1539240 w 2447166"/>
              <a:gd name="connsiteY14-240" fmla="*/ 0 h 5288280"/>
              <a:gd name="connsiteX0-241" fmla="*/ 1722120 w 2447166"/>
              <a:gd name="connsiteY0-242" fmla="*/ 5288280 h 5288280"/>
              <a:gd name="connsiteX1-243" fmla="*/ 2341880 w 2447166"/>
              <a:gd name="connsiteY1-244" fmla="*/ 4704080 h 5288280"/>
              <a:gd name="connsiteX2-245" fmla="*/ 2316480 w 2447166"/>
              <a:gd name="connsiteY2-246" fmla="*/ 3662680 h 5288280"/>
              <a:gd name="connsiteX3-247" fmla="*/ 1066800 w 2447166"/>
              <a:gd name="connsiteY3-248" fmla="*/ 3215640 h 5288280"/>
              <a:gd name="connsiteX4-249" fmla="*/ 0 w 2447166"/>
              <a:gd name="connsiteY4-250" fmla="*/ 2636520 h 5288280"/>
              <a:gd name="connsiteX5-251" fmla="*/ 0 w 2447166"/>
              <a:gd name="connsiteY5-252" fmla="*/ 2240280 h 5288280"/>
              <a:gd name="connsiteX6-253" fmla="*/ 243840 w 2447166"/>
              <a:gd name="connsiteY6-254" fmla="*/ 2072640 h 5288280"/>
              <a:gd name="connsiteX7-255" fmla="*/ 45720 w 2447166"/>
              <a:gd name="connsiteY7-256" fmla="*/ 1767840 h 5288280"/>
              <a:gd name="connsiteX8-257" fmla="*/ 259080 w 2447166"/>
              <a:gd name="connsiteY8-258" fmla="*/ 1234440 h 5288280"/>
              <a:gd name="connsiteX9-259" fmla="*/ 502920 w 2447166"/>
              <a:gd name="connsiteY9-260" fmla="*/ 914400 h 5288280"/>
              <a:gd name="connsiteX10-261" fmla="*/ 960120 w 2447166"/>
              <a:gd name="connsiteY10-262" fmla="*/ 838200 h 5288280"/>
              <a:gd name="connsiteX11-263" fmla="*/ 1036320 w 2447166"/>
              <a:gd name="connsiteY11-264" fmla="*/ 594360 h 5288280"/>
              <a:gd name="connsiteX12-265" fmla="*/ 853440 w 2447166"/>
              <a:gd name="connsiteY12-266" fmla="*/ 259080 h 5288280"/>
              <a:gd name="connsiteX13-267" fmla="*/ 1173480 w 2447166"/>
              <a:gd name="connsiteY13-268" fmla="*/ 45720 h 5288280"/>
              <a:gd name="connsiteX14-269" fmla="*/ 1539240 w 2447166"/>
              <a:gd name="connsiteY14-270" fmla="*/ 0 h 5288280"/>
              <a:gd name="connsiteX0-271" fmla="*/ 1722120 w 2447166"/>
              <a:gd name="connsiteY0-272" fmla="*/ 5288280 h 5288280"/>
              <a:gd name="connsiteX1-273" fmla="*/ 2341880 w 2447166"/>
              <a:gd name="connsiteY1-274" fmla="*/ 4704080 h 5288280"/>
              <a:gd name="connsiteX2-275" fmla="*/ 2316480 w 2447166"/>
              <a:gd name="connsiteY2-276" fmla="*/ 3662680 h 5288280"/>
              <a:gd name="connsiteX3-277" fmla="*/ 1066800 w 2447166"/>
              <a:gd name="connsiteY3-278" fmla="*/ 3215640 h 5288280"/>
              <a:gd name="connsiteX4-279" fmla="*/ 0 w 2447166"/>
              <a:gd name="connsiteY4-280" fmla="*/ 2636520 h 5288280"/>
              <a:gd name="connsiteX5-281" fmla="*/ 0 w 2447166"/>
              <a:gd name="connsiteY5-282" fmla="*/ 2240280 h 5288280"/>
              <a:gd name="connsiteX6-283" fmla="*/ 243840 w 2447166"/>
              <a:gd name="connsiteY6-284" fmla="*/ 2072640 h 5288280"/>
              <a:gd name="connsiteX7-285" fmla="*/ 45720 w 2447166"/>
              <a:gd name="connsiteY7-286" fmla="*/ 1767840 h 5288280"/>
              <a:gd name="connsiteX8-287" fmla="*/ 259080 w 2447166"/>
              <a:gd name="connsiteY8-288" fmla="*/ 1234440 h 5288280"/>
              <a:gd name="connsiteX9-289" fmla="*/ 502920 w 2447166"/>
              <a:gd name="connsiteY9-290" fmla="*/ 914400 h 5288280"/>
              <a:gd name="connsiteX10-291" fmla="*/ 960120 w 2447166"/>
              <a:gd name="connsiteY10-292" fmla="*/ 838200 h 5288280"/>
              <a:gd name="connsiteX11-293" fmla="*/ 1036320 w 2447166"/>
              <a:gd name="connsiteY11-294" fmla="*/ 594360 h 5288280"/>
              <a:gd name="connsiteX12-295" fmla="*/ 853440 w 2447166"/>
              <a:gd name="connsiteY12-296" fmla="*/ 259080 h 5288280"/>
              <a:gd name="connsiteX13-297" fmla="*/ 1173480 w 2447166"/>
              <a:gd name="connsiteY13-298" fmla="*/ 45720 h 5288280"/>
              <a:gd name="connsiteX14-299" fmla="*/ 1539240 w 2447166"/>
              <a:gd name="connsiteY14-300" fmla="*/ 0 h 5288280"/>
              <a:gd name="connsiteX0-301" fmla="*/ 1701800 w 2448308"/>
              <a:gd name="connsiteY0-302" fmla="*/ 5344160 h 5344160"/>
              <a:gd name="connsiteX1-303" fmla="*/ 2341880 w 2448308"/>
              <a:gd name="connsiteY1-304" fmla="*/ 4704080 h 5344160"/>
              <a:gd name="connsiteX2-305" fmla="*/ 2316480 w 2448308"/>
              <a:gd name="connsiteY2-306" fmla="*/ 3662680 h 5344160"/>
              <a:gd name="connsiteX3-307" fmla="*/ 1066800 w 2448308"/>
              <a:gd name="connsiteY3-308" fmla="*/ 3215640 h 5344160"/>
              <a:gd name="connsiteX4-309" fmla="*/ 0 w 2448308"/>
              <a:gd name="connsiteY4-310" fmla="*/ 2636520 h 5344160"/>
              <a:gd name="connsiteX5-311" fmla="*/ 0 w 2448308"/>
              <a:gd name="connsiteY5-312" fmla="*/ 2240280 h 5344160"/>
              <a:gd name="connsiteX6-313" fmla="*/ 243840 w 2448308"/>
              <a:gd name="connsiteY6-314" fmla="*/ 2072640 h 5344160"/>
              <a:gd name="connsiteX7-315" fmla="*/ 45720 w 2448308"/>
              <a:gd name="connsiteY7-316" fmla="*/ 1767840 h 5344160"/>
              <a:gd name="connsiteX8-317" fmla="*/ 259080 w 2448308"/>
              <a:gd name="connsiteY8-318" fmla="*/ 1234440 h 5344160"/>
              <a:gd name="connsiteX9-319" fmla="*/ 502920 w 2448308"/>
              <a:gd name="connsiteY9-320" fmla="*/ 914400 h 5344160"/>
              <a:gd name="connsiteX10-321" fmla="*/ 960120 w 2448308"/>
              <a:gd name="connsiteY10-322" fmla="*/ 838200 h 5344160"/>
              <a:gd name="connsiteX11-323" fmla="*/ 1036320 w 2448308"/>
              <a:gd name="connsiteY11-324" fmla="*/ 594360 h 5344160"/>
              <a:gd name="connsiteX12-325" fmla="*/ 853440 w 2448308"/>
              <a:gd name="connsiteY12-326" fmla="*/ 259080 h 5344160"/>
              <a:gd name="connsiteX13-327" fmla="*/ 1173480 w 2448308"/>
              <a:gd name="connsiteY13-328" fmla="*/ 45720 h 5344160"/>
              <a:gd name="connsiteX14-329" fmla="*/ 1539240 w 2448308"/>
              <a:gd name="connsiteY14-330" fmla="*/ 0 h 5344160"/>
              <a:gd name="connsiteX0-331" fmla="*/ 1701800 w 2448308"/>
              <a:gd name="connsiteY0-332" fmla="*/ 5344160 h 5344160"/>
              <a:gd name="connsiteX1-333" fmla="*/ 2341880 w 2448308"/>
              <a:gd name="connsiteY1-334" fmla="*/ 4704080 h 5344160"/>
              <a:gd name="connsiteX2-335" fmla="*/ 2316480 w 2448308"/>
              <a:gd name="connsiteY2-336" fmla="*/ 3662680 h 5344160"/>
              <a:gd name="connsiteX3-337" fmla="*/ 1066800 w 2448308"/>
              <a:gd name="connsiteY3-338" fmla="*/ 3215640 h 5344160"/>
              <a:gd name="connsiteX4-339" fmla="*/ 0 w 2448308"/>
              <a:gd name="connsiteY4-340" fmla="*/ 2636520 h 5344160"/>
              <a:gd name="connsiteX5-341" fmla="*/ 0 w 2448308"/>
              <a:gd name="connsiteY5-342" fmla="*/ 2240280 h 5344160"/>
              <a:gd name="connsiteX6-343" fmla="*/ 243840 w 2448308"/>
              <a:gd name="connsiteY6-344" fmla="*/ 2072640 h 5344160"/>
              <a:gd name="connsiteX7-345" fmla="*/ 45720 w 2448308"/>
              <a:gd name="connsiteY7-346" fmla="*/ 1767840 h 5344160"/>
              <a:gd name="connsiteX8-347" fmla="*/ 259080 w 2448308"/>
              <a:gd name="connsiteY8-348" fmla="*/ 1234440 h 5344160"/>
              <a:gd name="connsiteX9-349" fmla="*/ 502920 w 2448308"/>
              <a:gd name="connsiteY9-350" fmla="*/ 914400 h 5344160"/>
              <a:gd name="connsiteX10-351" fmla="*/ 960120 w 2448308"/>
              <a:gd name="connsiteY10-352" fmla="*/ 838200 h 5344160"/>
              <a:gd name="connsiteX11-353" fmla="*/ 1036320 w 2448308"/>
              <a:gd name="connsiteY11-354" fmla="*/ 594360 h 5344160"/>
              <a:gd name="connsiteX12-355" fmla="*/ 853440 w 2448308"/>
              <a:gd name="connsiteY12-356" fmla="*/ 259080 h 5344160"/>
              <a:gd name="connsiteX13-357" fmla="*/ 1173480 w 2448308"/>
              <a:gd name="connsiteY13-358" fmla="*/ 45720 h 5344160"/>
              <a:gd name="connsiteX14-359" fmla="*/ 1539240 w 2448308"/>
              <a:gd name="connsiteY14-360" fmla="*/ 0 h 5344160"/>
              <a:gd name="connsiteX0-361" fmla="*/ 1701800 w 2448308"/>
              <a:gd name="connsiteY0-362" fmla="*/ 5344160 h 5344160"/>
              <a:gd name="connsiteX1-363" fmla="*/ 2341880 w 2448308"/>
              <a:gd name="connsiteY1-364" fmla="*/ 4704080 h 5344160"/>
              <a:gd name="connsiteX2-365" fmla="*/ 2316480 w 2448308"/>
              <a:gd name="connsiteY2-366" fmla="*/ 3662680 h 5344160"/>
              <a:gd name="connsiteX3-367" fmla="*/ 1066800 w 2448308"/>
              <a:gd name="connsiteY3-368" fmla="*/ 3215640 h 5344160"/>
              <a:gd name="connsiteX4-369" fmla="*/ 0 w 2448308"/>
              <a:gd name="connsiteY4-370" fmla="*/ 2636520 h 5344160"/>
              <a:gd name="connsiteX5-371" fmla="*/ 0 w 2448308"/>
              <a:gd name="connsiteY5-372" fmla="*/ 2240280 h 5344160"/>
              <a:gd name="connsiteX6-373" fmla="*/ 243840 w 2448308"/>
              <a:gd name="connsiteY6-374" fmla="*/ 2072640 h 5344160"/>
              <a:gd name="connsiteX7-375" fmla="*/ 45720 w 2448308"/>
              <a:gd name="connsiteY7-376" fmla="*/ 1767840 h 5344160"/>
              <a:gd name="connsiteX8-377" fmla="*/ 259080 w 2448308"/>
              <a:gd name="connsiteY8-378" fmla="*/ 1234440 h 5344160"/>
              <a:gd name="connsiteX9-379" fmla="*/ 502920 w 2448308"/>
              <a:gd name="connsiteY9-380" fmla="*/ 914400 h 5344160"/>
              <a:gd name="connsiteX10-381" fmla="*/ 960120 w 2448308"/>
              <a:gd name="connsiteY10-382" fmla="*/ 838200 h 5344160"/>
              <a:gd name="connsiteX11-383" fmla="*/ 1036320 w 2448308"/>
              <a:gd name="connsiteY11-384" fmla="*/ 594360 h 5344160"/>
              <a:gd name="connsiteX12-385" fmla="*/ 853440 w 2448308"/>
              <a:gd name="connsiteY12-386" fmla="*/ 259080 h 5344160"/>
              <a:gd name="connsiteX13-387" fmla="*/ 1173480 w 2448308"/>
              <a:gd name="connsiteY13-388" fmla="*/ 45720 h 5344160"/>
              <a:gd name="connsiteX14-389" fmla="*/ 1539240 w 2448308"/>
              <a:gd name="connsiteY14-390" fmla="*/ 0 h 5344160"/>
              <a:gd name="connsiteX0-391" fmla="*/ 1701800 w 2448995"/>
              <a:gd name="connsiteY0-392" fmla="*/ 5344160 h 5344160"/>
              <a:gd name="connsiteX1-393" fmla="*/ 2341880 w 2448995"/>
              <a:gd name="connsiteY1-394" fmla="*/ 4704080 h 5344160"/>
              <a:gd name="connsiteX2-395" fmla="*/ 2316480 w 2448995"/>
              <a:gd name="connsiteY2-396" fmla="*/ 3662680 h 5344160"/>
              <a:gd name="connsiteX3-397" fmla="*/ 1056640 w 2448995"/>
              <a:gd name="connsiteY3-398" fmla="*/ 3159760 h 5344160"/>
              <a:gd name="connsiteX4-399" fmla="*/ 0 w 2448995"/>
              <a:gd name="connsiteY4-400" fmla="*/ 2636520 h 5344160"/>
              <a:gd name="connsiteX5-401" fmla="*/ 0 w 2448995"/>
              <a:gd name="connsiteY5-402" fmla="*/ 2240280 h 5344160"/>
              <a:gd name="connsiteX6-403" fmla="*/ 243840 w 2448995"/>
              <a:gd name="connsiteY6-404" fmla="*/ 2072640 h 5344160"/>
              <a:gd name="connsiteX7-405" fmla="*/ 45720 w 2448995"/>
              <a:gd name="connsiteY7-406" fmla="*/ 1767840 h 5344160"/>
              <a:gd name="connsiteX8-407" fmla="*/ 259080 w 2448995"/>
              <a:gd name="connsiteY8-408" fmla="*/ 1234440 h 5344160"/>
              <a:gd name="connsiteX9-409" fmla="*/ 502920 w 2448995"/>
              <a:gd name="connsiteY9-410" fmla="*/ 914400 h 5344160"/>
              <a:gd name="connsiteX10-411" fmla="*/ 960120 w 2448995"/>
              <a:gd name="connsiteY10-412" fmla="*/ 838200 h 5344160"/>
              <a:gd name="connsiteX11-413" fmla="*/ 1036320 w 2448995"/>
              <a:gd name="connsiteY11-414" fmla="*/ 594360 h 5344160"/>
              <a:gd name="connsiteX12-415" fmla="*/ 853440 w 2448995"/>
              <a:gd name="connsiteY12-416" fmla="*/ 259080 h 5344160"/>
              <a:gd name="connsiteX13-417" fmla="*/ 1173480 w 2448995"/>
              <a:gd name="connsiteY13-418" fmla="*/ 45720 h 5344160"/>
              <a:gd name="connsiteX14-419" fmla="*/ 1539240 w 2448995"/>
              <a:gd name="connsiteY14-420" fmla="*/ 0 h 5344160"/>
              <a:gd name="connsiteX0-421" fmla="*/ 1701800 w 2448995"/>
              <a:gd name="connsiteY0-422" fmla="*/ 5344160 h 5344160"/>
              <a:gd name="connsiteX1-423" fmla="*/ 2341880 w 2448995"/>
              <a:gd name="connsiteY1-424" fmla="*/ 4704080 h 5344160"/>
              <a:gd name="connsiteX2-425" fmla="*/ 2316480 w 2448995"/>
              <a:gd name="connsiteY2-426" fmla="*/ 3662680 h 5344160"/>
              <a:gd name="connsiteX3-427" fmla="*/ 1056640 w 2448995"/>
              <a:gd name="connsiteY3-428" fmla="*/ 3159760 h 5344160"/>
              <a:gd name="connsiteX4-429" fmla="*/ 0 w 2448995"/>
              <a:gd name="connsiteY4-430" fmla="*/ 2636520 h 5344160"/>
              <a:gd name="connsiteX5-431" fmla="*/ 0 w 2448995"/>
              <a:gd name="connsiteY5-432" fmla="*/ 2240280 h 5344160"/>
              <a:gd name="connsiteX6-433" fmla="*/ 243840 w 2448995"/>
              <a:gd name="connsiteY6-434" fmla="*/ 2072640 h 5344160"/>
              <a:gd name="connsiteX7-435" fmla="*/ 45720 w 2448995"/>
              <a:gd name="connsiteY7-436" fmla="*/ 1767840 h 5344160"/>
              <a:gd name="connsiteX8-437" fmla="*/ 259080 w 2448995"/>
              <a:gd name="connsiteY8-438" fmla="*/ 1234440 h 5344160"/>
              <a:gd name="connsiteX9-439" fmla="*/ 502920 w 2448995"/>
              <a:gd name="connsiteY9-440" fmla="*/ 914400 h 5344160"/>
              <a:gd name="connsiteX10-441" fmla="*/ 960120 w 2448995"/>
              <a:gd name="connsiteY10-442" fmla="*/ 838200 h 5344160"/>
              <a:gd name="connsiteX11-443" fmla="*/ 1036320 w 2448995"/>
              <a:gd name="connsiteY11-444" fmla="*/ 594360 h 5344160"/>
              <a:gd name="connsiteX12-445" fmla="*/ 853440 w 2448995"/>
              <a:gd name="connsiteY12-446" fmla="*/ 259080 h 5344160"/>
              <a:gd name="connsiteX13-447" fmla="*/ 1173480 w 2448995"/>
              <a:gd name="connsiteY13-448" fmla="*/ 45720 h 5344160"/>
              <a:gd name="connsiteX14-449" fmla="*/ 1539240 w 2448995"/>
              <a:gd name="connsiteY14-450" fmla="*/ 0 h 5344160"/>
              <a:gd name="connsiteX0-451" fmla="*/ 1728893 w 2476088"/>
              <a:gd name="connsiteY0-452" fmla="*/ 5344160 h 5344160"/>
              <a:gd name="connsiteX1-453" fmla="*/ 2368973 w 2476088"/>
              <a:gd name="connsiteY1-454" fmla="*/ 4704080 h 5344160"/>
              <a:gd name="connsiteX2-455" fmla="*/ 2343573 w 2476088"/>
              <a:gd name="connsiteY2-456" fmla="*/ 3662680 h 5344160"/>
              <a:gd name="connsiteX3-457" fmla="*/ 1083733 w 2476088"/>
              <a:gd name="connsiteY3-458" fmla="*/ 3159760 h 5344160"/>
              <a:gd name="connsiteX4-459" fmla="*/ 27093 w 2476088"/>
              <a:gd name="connsiteY4-460" fmla="*/ 2636520 h 5344160"/>
              <a:gd name="connsiteX5-461" fmla="*/ 27093 w 2476088"/>
              <a:gd name="connsiteY5-462" fmla="*/ 2240280 h 5344160"/>
              <a:gd name="connsiteX6-463" fmla="*/ 270933 w 2476088"/>
              <a:gd name="connsiteY6-464" fmla="*/ 2072640 h 5344160"/>
              <a:gd name="connsiteX7-465" fmla="*/ 72813 w 2476088"/>
              <a:gd name="connsiteY7-466" fmla="*/ 1767840 h 5344160"/>
              <a:gd name="connsiteX8-467" fmla="*/ 286173 w 2476088"/>
              <a:gd name="connsiteY8-468" fmla="*/ 1234440 h 5344160"/>
              <a:gd name="connsiteX9-469" fmla="*/ 530013 w 2476088"/>
              <a:gd name="connsiteY9-470" fmla="*/ 914400 h 5344160"/>
              <a:gd name="connsiteX10-471" fmla="*/ 987213 w 2476088"/>
              <a:gd name="connsiteY10-472" fmla="*/ 838200 h 5344160"/>
              <a:gd name="connsiteX11-473" fmla="*/ 1063413 w 2476088"/>
              <a:gd name="connsiteY11-474" fmla="*/ 594360 h 5344160"/>
              <a:gd name="connsiteX12-475" fmla="*/ 880533 w 2476088"/>
              <a:gd name="connsiteY12-476" fmla="*/ 259080 h 5344160"/>
              <a:gd name="connsiteX13-477" fmla="*/ 1200573 w 2476088"/>
              <a:gd name="connsiteY13-478" fmla="*/ 45720 h 5344160"/>
              <a:gd name="connsiteX14-479" fmla="*/ 1566333 w 2476088"/>
              <a:gd name="connsiteY14-480" fmla="*/ 0 h 5344160"/>
              <a:gd name="connsiteX0-481" fmla="*/ 1755409 w 2502604"/>
              <a:gd name="connsiteY0-482" fmla="*/ 5344160 h 5344160"/>
              <a:gd name="connsiteX1-483" fmla="*/ 2395489 w 2502604"/>
              <a:gd name="connsiteY1-484" fmla="*/ 4704080 h 5344160"/>
              <a:gd name="connsiteX2-485" fmla="*/ 2370089 w 2502604"/>
              <a:gd name="connsiteY2-486" fmla="*/ 3662680 h 5344160"/>
              <a:gd name="connsiteX3-487" fmla="*/ 1110249 w 2502604"/>
              <a:gd name="connsiteY3-488" fmla="*/ 3159760 h 5344160"/>
              <a:gd name="connsiteX4-489" fmla="*/ 53609 w 2502604"/>
              <a:gd name="connsiteY4-490" fmla="*/ 2636520 h 5344160"/>
              <a:gd name="connsiteX5-491" fmla="*/ 53609 w 2502604"/>
              <a:gd name="connsiteY5-492" fmla="*/ 2240280 h 5344160"/>
              <a:gd name="connsiteX6-493" fmla="*/ 297449 w 2502604"/>
              <a:gd name="connsiteY6-494" fmla="*/ 2072640 h 5344160"/>
              <a:gd name="connsiteX7-495" fmla="*/ 99329 w 2502604"/>
              <a:gd name="connsiteY7-496" fmla="*/ 1767840 h 5344160"/>
              <a:gd name="connsiteX8-497" fmla="*/ 312689 w 2502604"/>
              <a:gd name="connsiteY8-498" fmla="*/ 1234440 h 5344160"/>
              <a:gd name="connsiteX9-499" fmla="*/ 556529 w 2502604"/>
              <a:gd name="connsiteY9-500" fmla="*/ 914400 h 5344160"/>
              <a:gd name="connsiteX10-501" fmla="*/ 1013729 w 2502604"/>
              <a:gd name="connsiteY10-502" fmla="*/ 838200 h 5344160"/>
              <a:gd name="connsiteX11-503" fmla="*/ 1089929 w 2502604"/>
              <a:gd name="connsiteY11-504" fmla="*/ 594360 h 5344160"/>
              <a:gd name="connsiteX12-505" fmla="*/ 907049 w 2502604"/>
              <a:gd name="connsiteY12-506" fmla="*/ 259080 h 5344160"/>
              <a:gd name="connsiteX13-507" fmla="*/ 1227089 w 2502604"/>
              <a:gd name="connsiteY13-508" fmla="*/ 45720 h 5344160"/>
              <a:gd name="connsiteX14-509" fmla="*/ 1592849 w 2502604"/>
              <a:gd name="connsiteY14-510" fmla="*/ 0 h 5344160"/>
              <a:gd name="connsiteX0-511" fmla="*/ 1749445 w 2496640"/>
              <a:gd name="connsiteY0-512" fmla="*/ 5344160 h 5344160"/>
              <a:gd name="connsiteX1-513" fmla="*/ 2389525 w 2496640"/>
              <a:gd name="connsiteY1-514" fmla="*/ 4704080 h 5344160"/>
              <a:gd name="connsiteX2-515" fmla="*/ 2364125 w 2496640"/>
              <a:gd name="connsiteY2-516" fmla="*/ 3662680 h 5344160"/>
              <a:gd name="connsiteX3-517" fmla="*/ 1104285 w 2496640"/>
              <a:gd name="connsiteY3-518" fmla="*/ 3159760 h 5344160"/>
              <a:gd name="connsiteX4-519" fmla="*/ 47645 w 2496640"/>
              <a:gd name="connsiteY4-520" fmla="*/ 2636520 h 5344160"/>
              <a:gd name="connsiteX5-521" fmla="*/ 47645 w 2496640"/>
              <a:gd name="connsiteY5-522" fmla="*/ 2240280 h 5344160"/>
              <a:gd name="connsiteX6-523" fmla="*/ 291485 w 2496640"/>
              <a:gd name="connsiteY6-524" fmla="*/ 2072640 h 5344160"/>
              <a:gd name="connsiteX7-525" fmla="*/ 93365 w 2496640"/>
              <a:gd name="connsiteY7-526" fmla="*/ 1767840 h 5344160"/>
              <a:gd name="connsiteX8-527" fmla="*/ 306725 w 2496640"/>
              <a:gd name="connsiteY8-528" fmla="*/ 1234440 h 5344160"/>
              <a:gd name="connsiteX9-529" fmla="*/ 550565 w 2496640"/>
              <a:gd name="connsiteY9-530" fmla="*/ 914400 h 5344160"/>
              <a:gd name="connsiteX10-531" fmla="*/ 1007765 w 2496640"/>
              <a:gd name="connsiteY10-532" fmla="*/ 838200 h 5344160"/>
              <a:gd name="connsiteX11-533" fmla="*/ 1083965 w 2496640"/>
              <a:gd name="connsiteY11-534" fmla="*/ 594360 h 5344160"/>
              <a:gd name="connsiteX12-535" fmla="*/ 901085 w 2496640"/>
              <a:gd name="connsiteY12-536" fmla="*/ 259080 h 5344160"/>
              <a:gd name="connsiteX13-537" fmla="*/ 1221125 w 2496640"/>
              <a:gd name="connsiteY13-538" fmla="*/ 45720 h 5344160"/>
              <a:gd name="connsiteX14-539" fmla="*/ 1586885 w 2496640"/>
              <a:gd name="connsiteY14-540" fmla="*/ 0 h 5344160"/>
              <a:gd name="connsiteX0-541" fmla="*/ 1749445 w 2496640"/>
              <a:gd name="connsiteY0-542" fmla="*/ 5344160 h 5344160"/>
              <a:gd name="connsiteX1-543" fmla="*/ 2389525 w 2496640"/>
              <a:gd name="connsiteY1-544" fmla="*/ 4704080 h 5344160"/>
              <a:gd name="connsiteX2-545" fmla="*/ 2364125 w 2496640"/>
              <a:gd name="connsiteY2-546" fmla="*/ 3662680 h 5344160"/>
              <a:gd name="connsiteX3-547" fmla="*/ 1104285 w 2496640"/>
              <a:gd name="connsiteY3-548" fmla="*/ 3159760 h 5344160"/>
              <a:gd name="connsiteX4-549" fmla="*/ 47645 w 2496640"/>
              <a:gd name="connsiteY4-550" fmla="*/ 2636520 h 5344160"/>
              <a:gd name="connsiteX5-551" fmla="*/ 47645 w 2496640"/>
              <a:gd name="connsiteY5-552" fmla="*/ 2240280 h 5344160"/>
              <a:gd name="connsiteX6-553" fmla="*/ 291485 w 2496640"/>
              <a:gd name="connsiteY6-554" fmla="*/ 2072640 h 5344160"/>
              <a:gd name="connsiteX7-555" fmla="*/ 93365 w 2496640"/>
              <a:gd name="connsiteY7-556" fmla="*/ 1767840 h 5344160"/>
              <a:gd name="connsiteX8-557" fmla="*/ 306725 w 2496640"/>
              <a:gd name="connsiteY8-558" fmla="*/ 1234440 h 5344160"/>
              <a:gd name="connsiteX9-559" fmla="*/ 550565 w 2496640"/>
              <a:gd name="connsiteY9-560" fmla="*/ 914400 h 5344160"/>
              <a:gd name="connsiteX10-561" fmla="*/ 1007765 w 2496640"/>
              <a:gd name="connsiteY10-562" fmla="*/ 838200 h 5344160"/>
              <a:gd name="connsiteX11-563" fmla="*/ 1083965 w 2496640"/>
              <a:gd name="connsiteY11-564" fmla="*/ 594360 h 5344160"/>
              <a:gd name="connsiteX12-565" fmla="*/ 901085 w 2496640"/>
              <a:gd name="connsiteY12-566" fmla="*/ 259080 h 5344160"/>
              <a:gd name="connsiteX13-567" fmla="*/ 1221125 w 2496640"/>
              <a:gd name="connsiteY13-568" fmla="*/ 45720 h 5344160"/>
              <a:gd name="connsiteX14-569" fmla="*/ 1586885 w 2496640"/>
              <a:gd name="connsiteY14-570" fmla="*/ 0 h 5344160"/>
              <a:gd name="connsiteX0-571" fmla="*/ 1749445 w 2496640"/>
              <a:gd name="connsiteY0-572" fmla="*/ 5344160 h 5344160"/>
              <a:gd name="connsiteX1-573" fmla="*/ 2389525 w 2496640"/>
              <a:gd name="connsiteY1-574" fmla="*/ 4704080 h 5344160"/>
              <a:gd name="connsiteX2-575" fmla="*/ 2364125 w 2496640"/>
              <a:gd name="connsiteY2-576" fmla="*/ 3662680 h 5344160"/>
              <a:gd name="connsiteX3-577" fmla="*/ 1104285 w 2496640"/>
              <a:gd name="connsiteY3-578" fmla="*/ 3159760 h 5344160"/>
              <a:gd name="connsiteX4-579" fmla="*/ 47645 w 2496640"/>
              <a:gd name="connsiteY4-580" fmla="*/ 2636520 h 5344160"/>
              <a:gd name="connsiteX5-581" fmla="*/ 47645 w 2496640"/>
              <a:gd name="connsiteY5-582" fmla="*/ 2240280 h 5344160"/>
              <a:gd name="connsiteX6-583" fmla="*/ 291485 w 2496640"/>
              <a:gd name="connsiteY6-584" fmla="*/ 2072640 h 5344160"/>
              <a:gd name="connsiteX7-585" fmla="*/ 93365 w 2496640"/>
              <a:gd name="connsiteY7-586" fmla="*/ 1767840 h 5344160"/>
              <a:gd name="connsiteX8-587" fmla="*/ 306725 w 2496640"/>
              <a:gd name="connsiteY8-588" fmla="*/ 1234440 h 5344160"/>
              <a:gd name="connsiteX9-589" fmla="*/ 550565 w 2496640"/>
              <a:gd name="connsiteY9-590" fmla="*/ 914400 h 5344160"/>
              <a:gd name="connsiteX10-591" fmla="*/ 1007765 w 2496640"/>
              <a:gd name="connsiteY10-592" fmla="*/ 838200 h 5344160"/>
              <a:gd name="connsiteX11-593" fmla="*/ 1083965 w 2496640"/>
              <a:gd name="connsiteY11-594" fmla="*/ 594360 h 5344160"/>
              <a:gd name="connsiteX12-595" fmla="*/ 901085 w 2496640"/>
              <a:gd name="connsiteY12-596" fmla="*/ 259080 h 5344160"/>
              <a:gd name="connsiteX13-597" fmla="*/ 1221125 w 2496640"/>
              <a:gd name="connsiteY13-598" fmla="*/ 45720 h 5344160"/>
              <a:gd name="connsiteX14-599" fmla="*/ 1586885 w 2496640"/>
              <a:gd name="connsiteY14-600" fmla="*/ 0 h 5344160"/>
              <a:gd name="connsiteX0-601" fmla="*/ 1737523 w 2484718"/>
              <a:gd name="connsiteY0-602" fmla="*/ 5344160 h 5344160"/>
              <a:gd name="connsiteX1-603" fmla="*/ 2377603 w 2484718"/>
              <a:gd name="connsiteY1-604" fmla="*/ 4704080 h 5344160"/>
              <a:gd name="connsiteX2-605" fmla="*/ 2352203 w 2484718"/>
              <a:gd name="connsiteY2-606" fmla="*/ 3662680 h 5344160"/>
              <a:gd name="connsiteX3-607" fmla="*/ 1092363 w 2484718"/>
              <a:gd name="connsiteY3-608" fmla="*/ 3159760 h 5344160"/>
              <a:gd name="connsiteX4-609" fmla="*/ 35723 w 2484718"/>
              <a:gd name="connsiteY4-610" fmla="*/ 2636520 h 5344160"/>
              <a:gd name="connsiteX5-611" fmla="*/ 35723 w 2484718"/>
              <a:gd name="connsiteY5-612" fmla="*/ 2240280 h 5344160"/>
              <a:gd name="connsiteX6-613" fmla="*/ 228763 w 2484718"/>
              <a:gd name="connsiteY6-614" fmla="*/ 2052320 h 5344160"/>
              <a:gd name="connsiteX7-615" fmla="*/ 81443 w 2484718"/>
              <a:gd name="connsiteY7-616" fmla="*/ 1767840 h 5344160"/>
              <a:gd name="connsiteX8-617" fmla="*/ 294803 w 2484718"/>
              <a:gd name="connsiteY8-618" fmla="*/ 1234440 h 5344160"/>
              <a:gd name="connsiteX9-619" fmla="*/ 538643 w 2484718"/>
              <a:gd name="connsiteY9-620" fmla="*/ 914400 h 5344160"/>
              <a:gd name="connsiteX10-621" fmla="*/ 995843 w 2484718"/>
              <a:gd name="connsiteY10-622" fmla="*/ 838200 h 5344160"/>
              <a:gd name="connsiteX11-623" fmla="*/ 1072043 w 2484718"/>
              <a:gd name="connsiteY11-624" fmla="*/ 594360 h 5344160"/>
              <a:gd name="connsiteX12-625" fmla="*/ 889163 w 2484718"/>
              <a:gd name="connsiteY12-626" fmla="*/ 259080 h 5344160"/>
              <a:gd name="connsiteX13-627" fmla="*/ 1209203 w 2484718"/>
              <a:gd name="connsiteY13-628" fmla="*/ 45720 h 5344160"/>
              <a:gd name="connsiteX14-629" fmla="*/ 1574963 w 2484718"/>
              <a:gd name="connsiteY14-630" fmla="*/ 0 h 5344160"/>
              <a:gd name="connsiteX0-631" fmla="*/ 1754987 w 2502182"/>
              <a:gd name="connsiteY0-632" fmla="*/ 5344160 h 5344160"/>
              <a:gd name="connsiteX1-633" fmla="*/ 2395067 w 2502182"/>
              <a:gd name="connsiteY1-634" fmla="*/ 4704080 h 5344160"/>
              <a:gd name="connsiteX2-635" fmla="*/ 2369667 w 2502182"/>
              <a:gd name="connsiteY2-636" fmla="*/ 3662680 h 5344160"/>
              <a:gd name="connsiteX3-637" fmla="*/ 1109827 w 2502182"/>
              <a:gd name="connsiteY3-638" fmla="*/ 3159760 h 5344160"/>
              <a:gd name="connsiteX4-639" fmla="*/ 53187 w 2502182"/>
              <a:gd name="connsiteY4-640" fmla="*/ 2636520 h 5344160"/>
              <a:gd name="connsiteX5-641" fmla="*/ 53187 w 2502182"/>
              <a:gd name="connsiteY5-642" fmla="*/ 2240280 h 5344160"/>
              <a:gd name="connsiteX6-643" fmla="*/ 246227 w 2502182"/>
              <a:gd name="connsiteY6-644" fmla="*/ 2052320 h 5344160"/>
              <a:gd name="connsiteX7-645" fmla="*/ 98907 w 2502182"/>
              <a:gd name="connsiteY7-646" fmla="*/ 1767840 h 5344160"/>
              <a:gd name="connsiteX8-647" fmla="*/ 312267 w 2502182"/>
              <a:gd name="connsiteY8-648" fmla="*/ 1234440 h 5344160"/>
              <a:gd name="connsiteX9-649" fmla="*/ 556107 w 2502182"/>
              <a:gd name="connsiteY9-650" fmla="*/ 914400 h 5344160"/>
              <a:gd name="connsiteX10-651" fmla="*/ 1013307 w 2502182"/>
              <a:gd name="connsiteY10-652" fmla="*/ 838200 h 5344160"/>
              <a:gd name="connsiteX11-653" fmla="*/ 1089507 w 2502182"/>
              <a:gd name="connsiteY11-654" fmla="*/ 594360 h 5344160"/>
              <a:gd name="connsiteX12-655" fmla="*/ 906627 w 2502182"/>
              <a:gd name="connsiteY12-656" fmla="*/ 259080 h 5344160"/>
              <a:gd name="connsiteX13-657" fmla="*/ 1226667 w 2502182"/>
              <a:gd name="connsiteY13-658" fmla="*/ 45720 h 5344160"/>
              <a:gd name="connsiteX14-659" fmla="*/ 1592427 w 2502182"/>
              <a:gd name="connsiteY14-660" fmla="*/ 0 h 5344160"/>
              <a:gd name="connsiteX0-661" fmla="*/ 1754987 w 2502182"/>
              <a:gd name="connsiteY0-662" fmla="*/ 5344160 h 5344160"/>
              <a:gd name="connsiteX1-663" fmla="*/ 2395067 w 2502182"/>
              <a:gd name="connsiteY1-664" fmla="*/ 4704080 h 5344160"/>
              <a:gd name="connsiteX2-665" fmla="*/ 2369667 w 2502182"/>
              <a:gd name="connsiteY2-666" fmla="*/ 3662680 h 5344160"/>
              <a:gd name="connsiteX3-667" fmla="*/ 1109827 w 2502182"/>
              <a:gd name="connsiteY3-668" fmla="*/ 3159760 h 5344160"/>
              <a:gd name="connsiteX4-669" fmla="*/ 53187 w 2502182"/>
              <a:gd name="connsiteY4-670" fmla="*/ 2636520 h 5344160"/>
              <a:gd name="connsiteX5-671" fmla="*/ 53187 w 2502182"/>
              <a:gd name="connsiteY5-672" fmla="*/ 2240280 h 5344160"/>
              <a:gd name="connsiteX6-673" fmla="*/ 246227 w 2502182"/>
              <a:gd name="connsiteY6-674" fmla="*/ 2052320 h 5344160"/>
              <a:gd name="connsiteX7-675" fmla="*/ 98907 w 2502182"/>
              <a:gd name="connsiteY7-676" fmla="*/ 1767840 h 5344160"/>
              <a:gd name="connsiteX8-677" fmla="*/ 312267 w 2502182"/>
              <a:gd name="connsiteY8-678" fmla="*/ 1234440 h 5344160"/>
              <a:gd name="connsiteX9-679" fmla="*/ 556107 w 2502182"/>
              <a:gd name="connsiteY9-680" fmla="*/ 914400 h 5344160"/>
              <a:gd name="connsiteX10-681" fmla="*/ 1013307 w 2502182"/>
              <a:gd name="connsiteY10-682" fmla="*/ 838200 h 5344160"/>
              <a:gd name="connsiteX11-683" fmla="*/ 1089507 w 2502182"/>
              <a:gd name="connsiteY11-684" fmla="*/ 594360 h 5344160"/>
              <a:gd name="connsiteX12-685" fmla="*/ 906627 w 2502182"/>
              <a:gd name="connsiteY12-686" fmla="*/ 259080 h 5344160"/>
              <a:gd name="connsiteX13-687" fmla="*/ 1226667 w 2502182"/>
              <a:gd name="connsiteY13-688" fmla="*/ 45720 h 5344160"/>
              <a:gd name="connsiteX14-689" fmla="*/ 1592427 w 2502182"/>
              <a:gd name="connsiteY14-690" fmla="*/ 0 h 5344160"/>
              <a:gd name="connsiteX0-691" fmla="*/ 1754987 w 2502182"/>
              <a:gd name="connsiteY0-692" fmla="*/ 5344160 h 5344160"/>
              <a:gd name="connsiteX1-693" fmla="*/ 2395067 w 2502182"/>
              <a:gd name="connsiteY1-694" fmla="*/ 4704080 h 5344160"/>
              <a:gd name="connsiteX2-695" fmla="*/ 2369667 w 2502182"/>
              <a:gd name="connsiteY2-696" fmla="*/ 3662680 h 5344160"/>
              <a:gd name="connsiteX3-697" fmla="*/ 1109827 w 2502182"/>
              <a:gd name="connsiteY3-698" fmla="*/ 3159760 h 5344160"/>
              <a:gd name="connsiteX4-699" fmla="*/ 53187 w 2502182"/>
              <a:gd name="connsiteY4-700" fmla="*/ 2636520 h 5344160"/>
              <a:gd name="connsiteX5-701" fmla="*/ 53187 w 2502182"/>
              <a:gd name="connsiteY5-702" fmla="*/ 2240280 h 5344160"/>
              <a:gd name="connsiteX6-703" fmla="*/ 246227 w 2502182"/>
              <a:gd name="connsiteY6-704" fmla="*/ 2052320 h 5344160"/>
              <a:gd name="connsiteX7-705" fmla="*/ 98907 w 2502182"/>
              <a:gd name="connsiteY7-706" fmla="*/ 1767840 h 5344160"/>
              <a:gd name="connsiteX8-707" fmla="*/ 312267 w 2502182"/>
              <a:gd name="connsiteY8-708" fmla="*/ 1234440 h 5344160"/>
              <a:gd name="connsiteX9-709" fmla="*/ 556107 w 2502182"/>
              <a:gd name="connsiteY9-710" fmla="*/ 914400 h 5344160"/>
              <a:gd name="connsiteX10-711" fmla="*/ 1013307 w 2502182"/>
              <a:gd name="connsiteY10-712" fmla="*/ 838200 h 5344160"/>
              <a:gd name="connsiteX11-713" fmla="*/ 1089507 w 2502182"/>
              <a:gd name="connsiteY11-714" fmla="*/ 594360 h 5344160"/>
              <a:gd name="connsiteX12-715" fmla="*/ 906627 w 2502182"/>
              <a:gd name="connsiteY12-716" fmla="*/ 259080 h 5344160"/>
              <a:gd name="connsiteX13-717" fmla="*/ 1226667 w 2502182"/>
              <a:gd name="connsiteY13-718" fmla="*/ 45720 h 5344160"/>
              <a:gd name="connsiteX14-719" fmla="*/ 1592427 w 2502182"/>
              <a:gd name="connsiteY14-720" fmla="*/ 0 h 5344160"/>
              <a:gd name="connsiteX0-721" fmla="*/ 1754987 w 2502182"/>
              <a:gd name="connsiteY0-722" fmla="*/ 5344160 h 5344160"/>
              <a:gd name="connsiteX1-723" fmla="*/ 2395067 w 2502182"/>
              <a:gd name="connsiteY1-724" fmla="*/ 4704080 h 5344160"/>
              <a:gd name="connsiteX2-725" fmla="*/ 2369667 w 2502182"/>
              <a:gd name="connsiteY2-726" fmla="*/ 3662680 h 5344160"/>
              <a:gd name="connsiteX3-727" fmla="*/ 1109827 w 2502182"/>
              <a:gd name="connsiteY3-728" fmla="*/ 3159760 h 5344160"/>
              <a:gd name="connsiteX4-729" fmla="*/ 53187 w 2502182"/>
              <a:gd name="connsiteY4-730" fmla="*/ 2636520 h 5344160"/>
              <a:gd name="connsiteX5-731" fmla="*/ 53187 w 2502182"/>
              <a:gd name="connsiteY5-732" fmla="*/ 2240280 h 5344160"/>
              <a:gd name="connsiteX6-733" fmla="*/ 246227 w 2502182"/>
              <a:gd name="connsiteY6-734" fmla="*/ 2052320 h 5344160"/>
              <a:gd name="connsiteX7-735" fmla="*/ 98907 w 2502182"/>
              <a:gd name="connsiteY7-736" fmla="*/ 1767840 h 5344160"/>
              <a:gd name="connsiteX8-737" fmla="*/ 312267 w 2502182"/>
              <a:gd name="connsiteY8-738" fmla="*/ 1234440 h 5344160"/>
              <a:gd name="connsiteX9-739" fmla="*/ 556107 w 2502182"/>
              <a:gd name="connsiteY9-740" fmla="*/ 914400 h 5344160"/>
              <a:gd name="connsiteX10-741" fmla="*/ 1013307 w 2502182"/>
              <a:gd name="connsiteY10-742" fmla="*/ 838200 h 5344160"/>
              <a:gd name="connsiteX11-743" fmla="*/ 1089507 w 2502182"/>
              <a:gd name="connsiteY11-744" fmla="*/ 594360 h 5344160"/>
              <a:gd name="connsiteX12-745" fmla="*/ 906627 w 2502182"/>
              <a:gd name="connsiteY12-746" fmla="*/ 259080 h 5344160"/>
              <a:gd name="connsiteX13-747" fmla="*/ 1226667 w 2502182"/>
              <a:gd name="connsiteY13-748" fmla="*/ 45720 h 5344160"/>
              <a:gd name="connsiteX14-749" fmla="*/ 1592427 w 2502182"/>
              <a:gd name="connsiteY14-750" fmla="*/ 0 h 5344160"/>
              <a:gd name="connsiteX0-751" fmla="*/ 1754987 w 2502182"/>
              <a:gd name="connsiteY0-752" fmla="*/ 5344160 h 5344160"/>
              <a:gd name="connsiteX1-753" fmla="*/ 2395067 w 2502182"/>
              <a:gd name="connsiteY1-754" fmla="*/ 4704080 h 5344160"/>
              <a:gd name="connsiteX2-755" fmla="*/ 2369667 w 2502182"/>
              <a:gd name="connsiteY2-756" fmla="*/ 3662680 h 5344160"/>
              <a:gd name="connsiteX3-757" fmla="*/ 1109827 w 2502182"/>
              <a:gd name="connsiteY3-758" fmla="*/ 3159760 h 5344160"/>
              <a:gd name="connsiteX4-759" fmla="*/ 53187 w 2502182"/>
              <a:gd name="connsiteY4-760" fmla="*/ 2636520 h 5344160"/>
              <a:gd name="connsiteX5-761" fmla="*/ 53187 w 2502182"/>
              <a:gd name="connsiteY5-762" fmla="*/ 2240280 h 5344160"/>
              <a:gd name="connsiteX6-763" fmla="*/ 246227 w 2502182"/>
              <a:gd name="connsiteY6-764" fmla="*/ 2052320 h 5344160"/>
              <a:gd name="connsiteX7-765" fmla="*/ 98907 w 2502182"/>
              <a:gd name="connsiteY7-766" fmla="*/ 1767840 h 5344160"/>
              <a:gd name="connsiteX8-767" fmla="*/ 312267 w 2502182"/>
              <a:gd name="connsiteY8-768" fmla="*/ 1234440 h 5344160"/>
              <a:gd name="connsiteX9-769" fmla="*/ 556107 w 2502182"/>
              <a:gd name="connsiteY9-770" fmla="*/ 914400 h 5344160"/>
              <a:gd name="connsiteX10-771" fmla="*/ 1013307 w 2502182"/>
              <a:gd name="connsiteY10-772" fmla="*/ 838200 h 5344160"/>
              <a:gd name="connsiteX11-773" fmla="*/ 1089507 w 2502182"/>
              <a:gd name="connsiteY11-774" fmla="*/ 594360 h 5344160"/>
              <a:gd name="connsiteX12-775" fmla="*/ 906627 w 2502182"/>
              <a:gd name="connsiteY12-776" fmla="*/ 259080 h 5344160"/>
              <a:gd name="connsiteX13-777" fmla="*/ 1226667 w 2502182"/>
              <a:gd name="connsiteY13-778" fmla="*/ 45720 h 5344160"/>
              <a:gd name="connsiteX14-779" fmla="*/ 1592427 w 2502182"/>
              <a:gd name="connsiteY14-780" fmla="*/ 0 h 5344160"/>
              <a:gd name="connsiteX0-781" fmla="*/ 1754987 w 2502182"/>
              <a:gd name="connsiteY0-782" fmla="*/ 5344160 h 5344160"/>
              <a:gd name="connsiteX1-783" fmla="*/ 2395067 w 2502182"/>
              <a:gd name="connsiteY1-784" fmla="*/ 4704080 h 5344160"/>
              <a:gd name="connsiteX2-785" fmla="*/ 2369667 w 2502182"/>
              <a:gd name="connsiteY2-786" fmla="*/ 3662680 h 5344160"/>
              <a:gd name="connsiteX3-787" fmla="*/ 1109827 w 2502182"/>
              <a:gd name="connsiteY3-788" fmla="*/ 3159760 h 5344160"/>
              <a:gd name="connsiteX4-789" fmla="*/ 53187 w 2502182"/>
              <a:gd name="connsiteY4-790" fmla="*/ 2636520 h 5344160"/>
              <a:gd name="connsiteX5-791" fmla="*/ 53187 w 2502182"/>
              <a:gd name="connsiteY5-792" fmla="*/ 2240280 h 5344160"/>
              <a:gd name="connsiteX6-793" fmla="*/ 246227 w 2502182"/>
              <a:gd name="connsiteY6-794" fmla="*/ 2052320 h 5344160"/>
              <a:gd name="connsiteX7-795" fmla="*/ 98907 w 2502182"/>
              <a:gd name="connsiteY7-796" fmla="*/ 1767840 h 5344160"/>
              <a:gd name="connsiteX8-797" fmla="*/ 281787 w 2502182"/>
              <a:gd name="connsiteY8-798" fmla="*/ 1214120 h 5344160"/>
              <a:gd name="connsiteX9-799" fmla="*/ 556107 w 2502182"/>
              <a:gd name="connsiteY9-800" fmla="*/ 914400 h 5344160"/>
              <a:gd name="connsiteX10-801" fmla="*/ 1013307 w 2502182"/>
              <a:gd name="connsiteY10-802" fmla="*/ 838200 h 5344160"/>
              <a:gd name="connsiteX11-803" fmla="*/ 1089507 w 2502182"/>
              <a:gd name="connsiteY11-804" fmla="*/ 594360 h 5344160"/>
              <a:gd name="connsiteX12-805" fmla="*/ 906627 w 2502182"/>
              <a:gd name="connsiteY12-806" fmla="*/ 259080 h 5344160"/>
              <a:gd name="connsiteX13-807" fmla="*/ 1226667 w 2502182"/>
              <a:gd name="connsiteY13-808" fmla="*/ 45720 h 5344160"/>
              <a:gd name="connsiteX14-809" fmla="*/ 1592427 w 2502182"/>
              <a:gd name="connsiteY14-810" fmla="*/ 0 h 5344160"/>
              <a:gd name="connsiteX0-811" fmla="*/ 1754987 w 2502182"/>
              <a:gd name="connsiteY0-812" fmla="*/ 5344160 h 5344160"/>
              <a:gd name="connsiteX1-813" fmla="*/ 2395067 w 2502182"/>
              <a:gd name="connsiteY1-814" fmla="*/ 4704080 h 5344160"/>
              <a:gd name="connsiteX2-815" fmla="*/ 2369667 w 2502182"/>
              <a:gd name="connsiteY2-816" fmla="*/ 3662680 h 5344160"/>
              <a:gd name="connsiteX3-817" fmla="*/ 1109827 w 2502182"/>
              <a:gd name="connsiteY3-818" fmla="*/ 3159760 h 5344160"/>
              <a:gd name="connsiteX4-819" fmla="*/ 53187 w 2502182"/>
              <a:gd name="connsiteY4-820" fmla="*/ 2636520 h 5344160"/>
              <a:gd name="connsiteX5-821" fmla="*/ 53187 w 2502182"/>
              <a:gd name="connsiteY5-822" fmla="*/ 2240280 h 5344160"/>
              <a:gd name="connsiteX6-823" fmla="*/ 246227 w 2502182"/>
              <a:gd name="connsiteY6-824" fmla="*/ 2052320 h 5344160"/>
              <a:gd name="connsiteX7-825" fmla="*/ 98907 w 2502182"/>
              <a:gd name="connsiteY7-826" fmla="*/ 1767840 h 5344160"/>
              <a:gd name="connsiteX8-827" fmla="*/ 281787 w 2502182"/>
              <a:gd name="connsiteY8-828" fmla="*/ 1214120 h 5344160"/>
              <a:gd name="connsiteX9-829" fmla="*/ 556107 w 2502182"/>
              <a:gd name="connsiteY9-830" fmla="*/ 914400 h 5344160"/>
              <a:gd name="connsiteX10-831" fmla="*/ 1013307 w 2502182"/>
              <a:gd name="connsiteY10-832" fmla="*/ 838200 h 5344160"/>
              <a:gd name="connsiteX11-833" fmla="*/ 1089507 w 2502182"/>
              <a:gd name="connsiteY11-834" fmla="*/ 594360 h 5344160"/>
              <a:gd name="connsiteX12-835" fmla="*/ 906627 w 2502182"/>
              <a:gd name="connsiteY12-836" fmla="*/ 259080 h 5344160"/>
              <a:gd name="connsiteX13-837" fmla="*/ 1226667 w 2502182"/>
              <a:gd name="connsiteY13-838" fmla="*/ 45720 h 5344160"/>
              <a:gd name="connsiteX14-839" fmla="*/ 1592427 w 2502182"/>
              <a:gd name="connsiteY14-840" fmla="*/ 0 h 5344160"/>
              <a:gd name="connsiteX0-841" fmla="*/ 1754987 w 2502182"/>
              <a:gd name="connsiteY0-842" fmla="*/ 5344160 h 5344160"/>
              <a:gd name="connsiteX1-843" fmla="*/ 2395067 w 2502182"/>
              <a:gd name="connsiteY1-844" fmla="*/ 4704080 h 5344160"/>
              <a:gd name="connsiteX2-845" fmla="*/ 2369667 w 2502182"/>
              <a:gd name="connsiteY2-846" fmla="*/ 3662680 h 5344160"/>
              <a:gd name="connsiteX3-847" fmla="*/ 1109827 w 2502182"/>
              <a:gd name="connsiteY3-848" fmla="*/ 3159760 h 5344160"/>
              <a:gd name="connsiteX4-849" fmla="*/ 53187 w 2502182"/>
              <a:gd name="connsiteY4-850" fmla="*/ 2636520 h 5344160"/>
              <a:gd name="connsiteX5-851" fmla="*/ 53187 w 2502182"/>
              <a:gd name="connsiteY5-852" fmla="*/ 2240280 h 5344160"/>
              <a:gd name="connsiteX6-853" fmla="*/ 246227 w 2502182"/>
              <a:gd name="connsiteY6-854" fmla="*/ 2052320 h 5344160"/>
              <a:gd name="connsiteX7-855" fmla="*/ 98907 w 2502182"/>
              <a:gd name="connsiteY7-856" fmla="*/ 1767840 h 5344160"/>
              <a:gd name="connsiteX8-857" fmla="*/ 281787 w 2502182"/>
              <a:gd name="connsiteY8-858" fmla="*/ 1214120 h 5344160"/>
              <a:gd name="connsiteX9-859" fmla="*/ 556107 w 2502182"/>
              <a:gd name="connsiteY9-860" fmla="*/ 914400 h 5344160"/>
              <a:gd name="connsiteX10-861" fmla="*/ 1013307 w 2502182"/>
              <a:gd name="connsiteY10-862" fmla="*/ 838200 h 5344160"/>
              <a:gd name="connsiteX11-863" fmla="*/ 1089507 w 2502182"/>
              <a:gd name="connsiteY11-864" fmla="*/ 594360 h 5344160"/>
              <a:gd name="connsiteX12-865" fmla="*/ 906627 w 2502182"/>
              <a:gd name="connsiteY12-866" fmla="*/ 259080 h 5344160"/>
              <a:gd name="connsiteX13-867" fmla="*/ 1226667 w 2502182"/>
              <a:gd name="connsiteY13-868" fmla="*/ 45720 h 5344160"/>
              <a:gd name="connsiteX14-869" fmla="*/ 1592427 w 2502182"/>
              <a:gd name="connsiteY14-870" fmla="*/ 0 h 5344160"/>
              <a:gd name="connsiteX0-871" fmla="*/ 1754987 w 2502182"/>
              <a:gd name="connsiteY0-872" fmla="*/ 5344160 h 5344160"/>
              <a:gd name="connsiteX1-873" fmla="*/ 2395067 w 2502182"/>
              <a:gd name="connsiteY1-874" fmla="*/ 4704080 h 5344160"/>
              <a:gd name="connsiteX2-875" fmla="*/ 2369667 w 2502182"/>
              <a:gd name="connsiteY2-876" fmla="*/ 3662680 h 5344160"/>
              <a:gd name="connsiteX3-877" fmla="*/ 1109827 w 2502182"/>
              <a:gd name="connsiteY3-878" fmla="*/ 3159760 h 5344160"/>
              <a:gd name="connsiteX4-879" fmla="*/ 53187 w 2502182"/>
              <a:gd name="connsiteY4-880" fmla="*/ 2636520 h 5344160"/>
              <a:gd name="connsiteX5-881" fmla="*/ 53187 w 2502182"/>
              <a:gd name="connsiteY5-882" fmla="*/ 2240280 h 5344160"/>
              <a:gd name="connsiteX6-883" fmla="*/ 246227 w 2502182"/>
              <a:gd name="connsiteY6-884" fmla="*/ 2052320 h 5344160"/>
              <a:gd name="connsiteX7-885" fmla="*/ 98907 w 2502182"/>
              <a:gd name="connsiteY7-886" fmla="*/ 1767840 h 5344160"/>
              <a:gd name="connsiteX8-887" fmla="*/ 281787 w 2502182"/>
              <a:gd name="connsiteY8-888" fmla="*/ 1214120 h 5344160"/>
              <a:gd name="connsiteX9-889" fmla="*/ 556107 w 2502182"/>
              <a:gd name="connsiteY9-890" fmla="*/ 944880 h 5344160"/>
              <a:gd name="connsiteX10-891" fmla="*/ 1013307 w 2502182"/>
              <a:gd name="connsiteY10-892" fmla="*/ 838200 h 5344160"/>
              <a:gd name="connsiteX11-893" fmla="*/ 1089507 w 2502182"/>
              <a:gd name="connsiteY11-894" fmla="*/ 594360 h 5344160"/>
              <a:gd name="connsiteX12-895" fmla="*/ 906627 w 2502182"/>
              <a:gd name="connsiteY12-896" fmla="*/ 259080 h 5344160"/>
              <a:gd name="connsiteX13-897" fmla="*/ 1226667 w 2502182"/>
              <a:gd name="connsiteY13-898" fmla="*/ 45720 h 5344160"/>
              <a:gd name="connsiteX14-899" fmla="*/ 1592427 w 2502182"/>
              <a:gd name="connsiteY14-900" fmla="*/ 0 h 5344160"/>
              <a:gd name="connsiteX0-901" fmla="*/ 1754987 w 2502182"/>
              <a:gd name="connsiteY0-902" fmla="*/ 5344160 h 5344160"/>
              <a:gd name="connsiteX1-903" fmla="*/ 2395067 w 2502182"/>
              <a:gd name="connsiteY1-904" fmla="*/ 4704080 h 5344160"/>
              <a:gd name="connsiteX2-905" fmla="*/ 2369667 w 2502182"/>
              <a:gd name="connsiteY2-906" fmla="*/ 3662680 h 5344160"/>
              <a:gd name="connsiteX3-907" fmla="*/ 1109827 w 2502182"/>
              <a:gd name="connsiteY3-908" fmla="*/ 3159760 h 5344160"/>
              <a:gd name="connsiteX4-909" fmla="*/ 53187 w 2502182"/>
              <a:gd name="connsiteY4-910" fmla="*/ 2636520 h 5344160"/>
              <a:gd name="connsiteX5-911" fmla="*/ 53187 w 2502182"/>
              <a:gd name="connsiteY5-912" fmla="*/ 2240280 h 5344160"/>
              <a:gd name="connsiteX6-913" fmla="*/ 246227 w 2502182"/>
              <a:gd name="connsiteY6-914" fmla="*/ 2052320 h 5344160"/>
              <a:gd name="connsiteX7-915" fmla="*/ 98907 w 2502182"/>
              <a:gd name="connsiteY7-916" fmla="*/ 1767840 h 5344160"/>
              <a:gd name="connsiteX8-917" fmla="*/ 281787 w 2502182"/>
              <a:gd name="connsiteY8-918" fmla="*/ 1214120 h 5344160"/>
              <a:gd name="connsiteX9-919" fmla="*/ 556107 w 2502182"/>
              <a:gd name="connsiteY9-920" fmla="*/ 944880 h 5344160"/>
              <a:gd name="connsiteX10-921" fmla="*/ 1013307 w 2502182"/>
              <a:gd name="connsiteY10-922" fmla="*/ 838200 h 5344160"/>
              <a:gd name="connsiteX11-923" fmla="*/ 1089507 w 2502182"/>
              <a:gd name="connsiteY11-924" fmla="*/ 594360 h 5344160"/>
              <a:gd name="connsiteX12-925" fmla="*/ 906627 w 2502182"/>
              <a:gd name="connsiteY12-926" fmla="*/ 259080 h 5344160"/>
              <a:gd name="connsiteX13-927" fmla="*/ 1226667 w 2502182"/>
              <a:gd name="connsiteY13-928" fmla="*/ 45720 h 5344160"/>
              <a:gd name="connsiteX14-929" fmla="*/ 1592427 w 2502182"/>
              <a:gd name="connsiteY14-930" fmla="*/ 0 h 5344160"/>
              <a:gd name="connsiteX0-931" fmla="*/ 1754987 w 2502182"/>
              <a:gd name="connsiteY0-932" fmla="*/ 5344160 h 5344160"/>
              <a:gd name="connsiteX1-933" fmla="*/ 2395067 w 2502182"/>
              <a:gd name="connsiteY1-934" fmla="*/ 4704080 h 5344160"/>
              <a:gd name="connsiteX2-935" fmla="*/ 2369667 w 2502182"/>
              <a:gd name="connsiteY2-936" fmla="*/ 3662680 h 5344160"/>
              <a:gd name="connsiteX3-937" fmla="*/ 1109827 w 2502182"/>
              <a:gd name="connsiteY3-938" fmla="*/ 3159760 h 5344160"/>
              <a:gd name="connsiteX4-939" fmla="*/ 53187 w 2502182"/>
              <a:gd name="connsiteY4-940" fmla="*/ 2636520 h 5344160"/>
              <a:gd name="connsiteX5-941" fmla="*/ 53187 w 2502182"/>
              <a:gd name="connsiteY5-942" fmla="*/ 2240280 h 5344160"/>
              <a:gd name="connsiteX6-943" fmla="*/ 246227 w 2502182"/>
              <a:gd name="connsiteY6-944" fmla="*/ 2052320 h 5344160"/>
              <a:gd name="connsiteX7-945" fmla="*/ 98907 w 2502182"/>
              <a:gd name="connsiteY7-946" fmla="*/ 1767840 h 5344160"/>
              <a:gd name="connsiteX8-947" fmla="*/ 281787 w 2502182"/>
              <a:gd name="connsiteY8-948" fmla="*/ 1214120 h 5344160"/>
              <a:gd name="connsiteX9-949" fmla="*/ 556107 w 2502182"/>
              <a:gd name="connsiteY9-950" fmla="*/ 944880 h 5344160"/>
              <a:gd name="connsiteX10-951" fmla="*/ 1013307 w 2502182"/>
              <a:gd name="connsiteY10-952" fmla="*/ 838200 h 5344160"/>
              <a:gd name="connsiteX11-953" fmla="*/ 1089507 w 2502182"/>
              <a:gd name="connsiteY11-954" fmla="*/ 594360 h 5344160"/>
              <a:gd name="connsiteX12-955" fmla="*/ 906627 w 2502182"/>
              <a:gd name="connsiteY12-956" fmla="*/ 259080 h 5344160"/>
              <a:gd name="connsiteX13-957" fmla="*/ 1226667 w 2502182"/>
              <a:gd name="connsiteY13-958" fmla="*/ 45720 h 5344160"/>
              <a:gd name="connsiteX14-959" fmla="*/ 1592427 w 2502182"/>
              <a:gd name="connsiteY14-960" fmla="*/ 0 h 5344160"/>
              <a:gd name="connsiteX0-961" fmla="*/ 1754987 w 2502182"/>
              <a:gd name="connsiteY0-962" fmla="*/ 5344160 h 5344160"/>
              <a:gd name="connsiteX1-963" fmla="*/ 2395067 w 2502182"/>
              <a:gd name="connsiteY1-964" fmla="*/ 4704080 h 5344160"/>
              <a:gd name="connsiteX2-965" fmla="*/ 2369667 w 2502182"/>
              <a:gd name="connsiteY2-966" fmla="*/ 3662680 h 5344160"/>
              <a:gd name="connsiteX3-967" fmla="*/ 1109827 w 2502182"/>
              <a:gd name="connsiteY3-968" fmla="*/ 3159760 h 5344160"/>
              <a:gd name="connsiteX4-969" fmla="*/ 53187 w 2502182"/>
              <a:gd name="connsiteY4-970" fmla="*/ 2636520 h 5344160"/>
              <a:gd name="connsiteX5-971" fmla="*/ 53187 w 2502182"/>
              <a:gd name="connsiteY5-972" fmla="*/ 2240280 h 5344160"/>
              <a:gd name="connsiteX6-973" fmla="*/ 246227 w 2502182"/>
              <a:gd name="connsiteY6-974" fmla="*/ 2052320 h 5344160"/>
              <a:gd name="connsiteX7-975" fmla="*/ 98907 w 2502182"/>
              <a:gd name="connsiteY7-976" fmla="*/ 1767840 h 5344160"/>
              <a:gd name="connsiteX8-977" fmla="*/ 281787 w 2502182"/>
              <a:gd name="connsiteY8-978" fmla="*/ 1214120 h 5344160"/>
              <a:gd name="connsiteX9-979" fmla="*/ 556107 w 2502182"/>
              <a:gd name="connsiteY9-980" fmla="*/ 944880 h 5344160"/>
              <a:gd name="connsiteX10-981" fmla="*/ 962507 w 2502182"/>
              <a:gd name="connsiteY10-982" fmla="*/ 848360 h 5344160"/>
              <a:gd name="connsiteX11-983" fmla="*/ 1089507 w 2502182"/>
              <a:gd name="connsiteY11-984" fmla="*/ 594360 h 5344160"/>
              <a:gd name="connsiteX12-985" fmla="*/ 906627 w 2502182"/>
              <a:gd name="connsiteY12-986" fmla="*/ 259080 h 5344160"/>
              <a:gd name="connsiteX13-987" fmla="*/ 1226667 w 2502182"/>
              <a:gd name="connsiteY13-988" fmla="*/ 45720 h 5344160"/>
              <a:gd name="connsiteX14-989" fmla="*/ 1592427 w 2502182"/>
              <a:gd name="connsiteY14-990" fmla="*/ 0 h 5344160"/>
              <a:gd name="connsiteX0-991" fmla="*/ 1754987 w 2502182"/>
              <a:gd name="connsiteY0-992" fmla="*/ 5344160 h 5344160"/>
              <a:gd name="connsiteX1-993" fmla="*/ 2395067 w 2502182"/>
              <a:gd name="connsiteY1-994" fmla="*/ 4704080 h 5344160"/>
              <a:gd name="connsiteX2-995" fmla="*/ 2369667 w 2502182"/>
              <a:gd name="connsiteY2-996" fmla="*/ 3662680 h 5344160"/>
              <a:gd name="connsiteX3-997" fmla="*/ 1109827 w 2502182"/>
              <a:gd name="connsiteY3-998" fmla="*/ 3159760 h 5344160"/>
              <a:gd name="connsiteX4-999" fmla="*/ 53187 w 2502182"/>
              <a:gd name="connsiteY4-1000" fmla="*/ 2636520 h 5344160"/>
              <a:gd name="connsiteX5-1001" fmla="*/ 53187 w 2502182"/>
              <a:gd name="connsiteY5-1002" fmla="*/ 2240280 h 5344160"/>
              <a:gd name="connsiteX6-1003" fmla="*/ 246227 w 2502182"/>
              <a:gd name="connsiteY6-1004" fmla="*/ 2052320 h 5344160"/>
              <a:gd name="connsiteX7-1005" fmla="*/ 98907 w 2502182"/>
              <a:gd name="connsiteY7-1006" fmla="*/ 1767840 h 5344160"/>
              <a:gd name="connsiteX8-1007" fmla="*/ 281787 w 2502182"/>
              <a:gd name="connsiteY8-1008" fmla="*/ 1214120 h 5344160"/>
              <a:gd name="connsiteX9-1009" fmla="*/ 556107 w 2502182"/>
              <a:gd name="connsiteY9-1010" fmla="*/ 944880 h 5344160"/>
              <a:gd name="connsiteX10-1011" fmla="*/ 962507 w 2502182"/>
              <a:gd name="connsiteY10-1012" fmla="*/ 848360 h 5344160"/>
              <a:gd name="connsiteX11-1013" fmla="*/ 1089507 w 2502182"/>
              <a:gd name="connsiteY11-1014" fmla="*/ 594360 h 5344160"/>
              <a:gd name="connsiteX12-1015" fmla="*/ 906627 w 2502182"/>
              <a:gd name="connsiteY12-1016" fmla="*/ 259080 h 5344160"/>
              <a:gd name="connsiteX13-1017" fmla="*/ 1226667 w 2502182"/>
              <a:gd name="connsiteY13-1018" fmla="*/ 45720 h 5344160"/>
              <a:gd name="connsiteX14-1019" fmla="*/ 1592427 w 2502182"/>
              <a:gd name="connsiteY14-1020" fmla="*/ 0 h 5344160"/>
              <a:gd name="connsiteX0-1021" fmla="*/ 1754987 w 2502182"/>
              <a:gd name="connsiteY0-1022" fmla="*/ 5344160 h 5344160"/>
              <a:gd name="connsiteX1-1023" fmla="*/ 2395067 w 2502182"/>
              <a:gd name="connsiteY1-1024" fmla="*/ 4704080 h 5344160"/>
              <a:gd name="connsiteX2-1025" fmla="*/ 2369667 w 2502182"/>
              <a:gd name="connsiteY2-1026" fmla="*/ 3662680 h 5344160"/>
              <a:gd name="connsiteX3-1027" fmla="*/ 1109827 w 2502182"/>
              <a:gd name="connsiteY3-1028" fmla="*/ 3159760 h 5344160"/>
              <a:gd name="connsiteX4-1029" fmla="*/ 53187 w 2502182"/>
              <a:gd name="connsiteY4-1030" fmla="*/ 2636520 h 5344160"/>
              <a:gd name="connsiteX5-1031" fmla="*/ 53187 w 2502182"/>
              <a:gd name="connsiteY5-1032" fmla="*/ 2240280 h 5344160"/>
              <a:gd name="connsiteX6-1033" fmla="*/ 246227 w 2502182"/>
              <a:gd name="connsiteY6-1034" fmla="*/ 2052320 h 5344160"/>
              <a:gd name="connsiteX7-1035" fmla="*/ 98907 w 2502182"/>
              <a:gd name="connsiteY7-1036" fmla="*/ 1767840 h 5344160"/>
              <a:gd name="connsiteX8-1037" fmla="*/ 281787 w 2502182"/>
              <a:gd name="connsiteY8-1038" fmla="*/ 1214120 h 5344160"/>
              <a:gd name="connsiteX9-1039" fmla="*/ 556107 w 2502182"/>
              <a:gd name="connsiteY9-1040" fmla="*/ 944880 h 5344160"/>
              <a:gd name="connsiteX10-1041" fmla="*/ 962507 w 2502182"/>
              <a:gd name="connsiteY10-1042" fmla="*/ 848360 h 5344160"/>
              <a:gd name="connsiteX11-1043" fmla="*/ 1089507 w 2502182"/>
              <a:gd name="connsiteY11-1044" fmla="*/ 594360 h 5344160"/>
              <a:gd name="connsiteX12-1045" fmla="*/ 906627 w 2502182"/>
              <a:gd name="connsiteY12-1046" fmla="*/ 259080 h 5344160"/>
              <a:gd name="connsiteX13-1047" fmla="*/ 1226667 w 2502182"/>
              <a:gd name="connsiteY13-1048" fmla="*/ 45720 h 5344160"/>
              <a:gd name="connsiteX14-1049" fmla="*/ 1592427 w 2502182"/>
              <a:gd name="connsiteY14-1050" fmla="*/ 0 h 5344160"/>
              <a:gd name="connsiteX0-1051" fmla="*/ 1754987 w 2502182"/>
              <a:gd name="connsiteY0-1052" fmla="*/ 5344160 h 5344160"/>
              <a:gd name="connsiteX1-1053" fmla="*/ 2395067 w 2502182"/>
              <a:gd name="connsiteY1-1054" fmla="*/ 4704080 h 5344160"/>
              <a:gd name="connsiteX2-1055" fmla="*/ 2369667 w 2502182"/>
              <a:gd name="connsiteY2-1056" fmla="*/ 3662680 h 5344160"/>
              <a:gd name="connsiteX3-1057" fmla="*/ 1109827 w 2502182"/>
              <a:gd name="connsiteY3-1058" fmla="*/ 3159760 h 5344160"/>
              <a:gd name="connsiteX4-1059" fmla="*/ 53187 w 2502182"/>
              <a:gd name="connsiteY4-1060" fmla="*/ 2636520 h 5344160"/>
              <a:gd name="connsiteX5-1061" fmla="*/ 53187 w 2502182"/>
              <a:gd name="connsiteY5-1062" fmla="*/ 2240280 h 5344160"/>
              <a:gd name="connsiteX6-1063" fmla="*/ 246227 w 2502182"/>
              <a:gd name="connsiteY6-1064" fmla="*/ 2052320 h 5344160"/>
              <a:gd name="connsiteX7-1065" fmla="*/ 98907 w 2502182"/>
              <a:gd name="connsiteY7-1066" fmla="*/ 1767840 h 5344160"/>
              <a:gd name="connsiteX8-1067" fmla="*/ 281787 w 2502182"/>
              <a:gd name="connsiteY8-1068" fmla="*/ 1214120 h 5344160"/>
              <a:gd name="connsiteX9-1069" fmla="*/ 556107 w 2502182"/>
              <a:gd name="connsiteY9-1070" fmla="*/ 944880 h 5344160"/>
              <a:gd name="connsiteX10-1071" fmla="*/ 962507 w 2502182"/>
              <a:gd name="connsiteY10-1072" fmla="*/ 848360 h 5344160"/>
              <a:gd name="connsiteX11-1073" fmla="*/ 1028547 w 2502182"/>
              <a:gd name="connsiteY11-1074" fmla="*/ 655320 h 5344160"/>
              <a:gd name="connsiteX12-1075" fmla="*/ 906627 w 2502182"/>
              <a:gd name="connsiteY12-1076" fmla="*/ 259080 h 5344160"/>
              <a:gd name="connsiteX13-1077" fmla="*/ 1226667 w 2502182"/>
              <a:gd name="connsiteY13-1078" fmla="*/ 45720 h 5344160"/>
              <a:gd name="connsiteX14-1079" fmla="*/ 1592427 w 2502182"/>
              <a:gd name="connsiteY14-1080" fmla="*/ 0 h 5344160"/>
              <a:gd name="connsiteX0-1081" fmla="*/ 1754987 w 2502182"/>
              <a:gd name="connsiteY0-1082" fmla="*/ 5344160 h 5344160"/>
              <a:gd name="connsiteX1-1083" fmla="*/ 2395067 w 2502182"/>
              <a:gd name="connsiteY1-1084" fmla="*/ 4704080 h 5344160"/>
              <a:gd name="connsiteX2-1085" fmla="*/ 2369667 w 2502182"/>
              <a:gd name="connsiteY2-1086" fmla="*/ 3662680 h 5344160"/>
              <a:gd name="connsiteX3-1087" fmla="*/ 1109827 w 2502182"/>
              <a:gd name="connsiteY3-1088" fmla="*/ 3159760 h 5344160"/>
              <a:gd name="connsiteX4-1089" fmla="*/ 53187 w 2502182"/>
              <a:gd name="connsiteY4-1090" fmla="*/ 2636520 h 5344160"/>
              <a:gd name="connsiteX5-1091" fmla="*/ 53187 w 2502182"/>
              <a:gd name="connsiteY5-1092" fmla="*/ 2240280 h 5344160"/>
              <a:gd name="connsiteX6-1093" fmla="*/ 246227 w 2502182"/>
              <a:gd name="connsiteY6-1094" fmla="*/ 2052320 h 5344160"/>
              <a:gd name="connsiteX7-1095" fmla="*/ 98907 w 2502182"/>
              <a:gd name="connsiteY7-1096" fmla="*/ 1767840 h 5344160"/>
              <a:gd name="connsiteX8-1097" fmla="*/ 281787 w 2502182"/>
              <a:gd name="connsiteY8-1098" fmla="*/ 1214120 h 5344160"/>
              <a:gd name="connsiteX9-1099" fmla="*/ 556107 w 2502182"/>
              <a:gd name="connsiteY9-1100" fmla="*/ 944880 h 5344160"/>
              <a:gd name="connsiteX10-1101" fmla="*/ 962507 w 2502182"/>
              <a:gd name="connsiteY10-1102" fmla="*/ 848360 h 5344160"/>
              <a:gd name="connsiteX11-1103" fmla="*/ 1028547 w 2502182"/>
              <a:gd name="connsiteY11-1104" fmla="*/ 655320 h 5344160"/>
              <a:gd name="connsiteX12-1105" fmla="*/ 906627 w 2502182"/>
              <a:gd name="connsiteY12-1106" fmla="*/ 259080 h 5344160"/>
              <a:gd name="connsiteX13-1107" fmla="*/ 1226667 w 2502182"/>
              <a:gd name="connsiteY13-1108" fmla="*/ 45720 h 5344160"/>
              <a:gd name="connsiteX14-1109" fmla="*/ 1592427 w 2502182"/>
              <a:gd name="connsiteY14-1110" fmla="*/ 0 h 5344160"/>
              <a:gd name="connsiteX0-1111" fmla="*/ 1754987 w 2502182"/>
              <a:gd name="connsiteY0-1112" fmla="*/ 5344160 h 5344160"/>
              <a:gd name="connsiteX1-1113" fmla="*/ 2395067 w 2502182"/>
              <a:gd name="connsiteY1-1114" fmla="*/ 4704080 h 5344160"/>
              <a:gd name="connsiteX2-1115" fmla="*/ 2369667 w 2502182"/>
              <a:gd name="connsiteY2-1116" fmla="*/ 3662680 h 5344160"/>
              <a:gd name="connsiteX3-1117" fmla="*/ 1109827 w 2502182"/>
              <a:gd name="connsiteY3-1118" fmla="*/ 3159760 h 5344160"/>
              <a:gd name="connsiteX4-1119" fmla="*/ 53187 w 2502182"/>
              <a:gd name="connsiteY4-1120" fmla="*/ 2636520 h 5344160"/>
              <a:gd name="connsiteX5-1121" fmla="*/ 53187 w 2502182"/>
              <a:gd name="connsiteY5-1122" fmla="*/ 2240280 h 5344160"/>
              <a:gd name="connsiteX6-1123" fmla="*/ 246227 w 2502182"/>
              <a:gd name="connsiteY6-1124" fmla="*/ 2052320 h 5344160"/>
              <a:gd name="connsiteX7-1125" fmla="*/ 98907 w 2502182"/>
              <a:gd name="connsiteY7-1126" fmla="*/ 1767840 h 5344160"/>
              <a:gd name="connsiteX8-1127" fmla="*/ 281787 w 2502182"/>
              <a:gd name="connsiteY8-1128" fmla="*/ 1214120 h 5344160"/>
              <a:gd name="connsiteX9-1129" fmla="*/ 556107 w 2502182"/>
              <a:gd name="connsiteY9-1130" fmla="*/ 944880 h 5344160"/>
              <a:gd name="connsiteX10-1131" fmla="*/ 962507 w 2502182"/>
              <a:gd name="connsiteY10-1132" fmla="*/ 848360 h 5344160"/>
              <a:gd name="connsiteX11-1133" fmla="*/ 1028547 w 2502182"/>
              <a:gd name="connsiteY11-1134" fmla="*/ 655320 h 5344160"/>
              <a:gd name="connsiteX12-1135" fmla="*/ 906627 w 2502182"/>
              <a:gd name="connsiteY12-1136" fmla="*/ 259080 h 5344160"/>
              <a:gd name="connsiteX13-1137" fmla="*/ 1226667 w 2502182"/>
              <a:gd name="connsiteY13-1138" fmla="*/ 45720 h 5344160"/>
              <a:gd name="connsiteX14-1139" fmla="*/ 1592427 w 2502182"/>
              <a:gd name="connsiteY14-1140" fmla="*/ 0 h 5344160"/>
              <a:gd name="connsiteX0-1141" fmla="*/ 1754987 w 2502182"/>
              <a:gd name="connsiteY0-1142" fmla="*/ 5344160 h 5344160"/>
              <a:gd name="connsiteX1-1143" fmla="*/ 2395067 w 2502182"/>
              <a:gd name="connsiteY1-1144" fmla="*/ 4704080 h 5344160"/>
              <a:gd name="connsiteX2-1145" fmla="*/ 2369667 w 2502182"/>
              <a:gd name="connsiteY2-1146" fmla="*/ 3662680 h 5344160"/>
              <a:gd name="connsiteX3-1147" fmla="*/ 1109827 w 2502182"/>
              <a:gd name="connsiteY3-1148" fmla="*/ 3159760 h 5344160"/>
              <a:gd name="connsiteX4-1149" fmla="*/ 53187 w 2502182"/>
              <a:gd name="connsiteY4-1150" fmla="*/ 2636520 h 5344160"/>
              <a:gd name="connsiteX5-1151" fmla="*/ 53187 w 2502182"/>
              <a:gd name="connsiteY5-1152" fmla="*/ 2240280 h 5344160"/>
              <a:gd name="connsiteX6-1153" fmla="*/ 246227 w 2502182"/>
              <a:gd name="connsiteY6-1154" fmla="*/ 2052320 h 5344160"/>
              <a:gd name="connsiteX7-1155" fmla="*/ 98907 w 2502182"/>
              <a:gd name="connsiteY7-1156" fmla="*/ 1767840 h 5344160"/>
              <a:gd name="connsiteX8-1157" fmla="*/ 281787 w 2502182"/>
              <a:gd name="connsiteY8-1158" fmla="*/ 1214120 h 5344160"/>
              <a:gd name="connsiteX9-1159" fmla="*/ 556107 w 2502182"/>
              <a:gd name="connsiteY9-1160" fmla="*/ 944880 h 5344160"/>
              <a:gd name="connsiteX10-1161" fmla="*/ 962507 w 2502182"/>
              <a:gd name="connsiteY10-1162" fmla="*/ 848360 h 5344160"/>
              <a:gd name="connsiteX11-1163" fmla="*/ 1028547 w 2502182"/>
              <a:gd name="connsiteY11-1164" fmla="*/ 655320 h 5344160"/>
              <a:gd name="connsiteX12-1165" fmla="*/ 906627 w 2502182"/>
              <a:gd name="connsiteY12-1166" fmla="*/ 259080 h 5344160"/>
              <a:gd name="connsiteX13-1167" fmla="*/ 1226667 w 2502182"/>
              <a:gd name="connsiteY13-1168" fmla="*/ 45720 h 5344160"/>
              <a:gd name="connsiteX14-1169" fmla="*/ 1592427 w 2502182"/>
              <a:gd name="connsiteY14-1170" fmla="*/ 0 h 5344160"/>
              <a:gd name="connsiteX0-1171" fmla="*/ 1754987 w 2502182"/>
              <a:gd name="connsiteY0-1172" fmla="*/ 5344160 h 5344160"/>
              <a:gd name="connsiteX1-1173" fmla="*/ 2395067 w 2502182"/>
              <a:gd name="connsiteY1-1174" fmla="*/ 4704080 h 5344160"/>
              <a:gd name="connsiteX2-1175" fmla="*/ 2369667 w 2502182"/>
              <a:gd name="connsiteY2-1176" fmla="*/ 3662680 h 5344160"/>
              <a:gd name="connsiteX3-1177" fmla="*/ 1109827 w 2502182"/>
              <a:gd name="connsiteY3-1178" fmla="*/ 3159760 h 5344160"/>
              <a:gd name="connsiteX4-1179" fmla="*/ 53187 w 2502182"/>
              <a:gd name="connsiteY4-1180" fmla="*/ 2636520 h 5344160"/>
              <a:gd name="connsiteX5-1181" fmla="*/ 53187 w 2502182"/>
              <a:gd name="connsiteY5-1182" fmla="*/ 2240280 h 5344160"/>
              <a:gd name="connsiteX6-1183" fmla="*/ 246227 w 2502182"/>
              <a:gd name="connsiteY6-1184" fmla="*/ 2052320 h 5344160"/>
              <a:gd name="connsiteX7-1185" fmla="*/ 98907 w 2502182"/>
              <a:gd name="connsiteY7-1186" fmla="*/ 1767840 h 5344160"/>
              <a:gd name="connsiteX8-1187" fmla="*/ 281787 w 2502182"/>
              <a:gd name="connsiteY8-1188" fmla="*/ 1214120 h 5344160"/>
              <a:gd name="connsiteX9-1189" fmla="*/ 556107 w 2502182"/>
              <a:gd name="connsiteY9-1190" fmla="*/ 944880 h 5344160"/>
              <a:gd name="connsiteX10-1191" fmla="*/ 962507 w 2502182"/>
              <a:gd name="connsiteY10-1192" fmla="*/ 848360 h 5344160"/>
              <a:gd name="connsiteX11-1193" fmla="*/ 1028547 w 2502182"/>
              <a:gd name="connsiteY11-1194" fmla="*/ 655320 h 5344160"/>
              <a:gd name="connsiteX12-1195" fmla="*/ 906627 w 2502182"/>
              <a:gd name="connsiteY12-1196" fmla="*/ 259080 h 5344160"/>
              <a:gd name="connsiteX13-1197" fmla="*/ 1226667 w 2502182"/>
              <a:gd name="connsiteY13-1198" fmla="*/ 45720 h 5344160"/>
              <a:gd name="connsiteX14-1199" fmla="*/ 1592427 w 2502182"/>
              <a:gd name="connsiteY14-1200" fmla="*/ 0 h 5344160"/>
              <a:gd name="connsiteX0-1201" fmla="*/ 1754987 w 2502182"/>
              <a:gd name="connsiteY0-1202" fmla="*/ 5298440 h 5298440"/>
              <a:gd name="connsiteX1-1203" fmla="*/ 2395067 w 2502182"/>
              <a:gd name="connsiteY1-1204" fmla="*/ 4658360 h 5298440"/>
              <a:gd name="connsiteX2-1205" fmla="*/ 2369667 w 2502182"/>
              <a:gd name="connsiteY2-1206" fmla="*/ 3616960 h 5298440"/>
              <a:gd name="connsiteX3-1207" fmla="*/ 1109827 w 2502182"/>
              <a:gd name="connsiteY3-1208" fmla="*/ 3114040 h 5298440"/>
              <a:gd name="connsiteX4-1209" fmla="*/ 53187 w 2502182"/>
              <a:gd name="connsiteY4-1210" fmla="*/ 2590800 h 5298440"/>
              <a:gd name="connsiteX5-1211" fmla="*/ 53187 w 2502182"/>
              <a:gd name="connsiteY5-1212" fmla="*/ 2194560 h 5298440"/>
              <a:gd name="connsiteX6-1213" fmla="*/ 246227 w 2502182"/>
              <a:gd name="connsiteY6-1214" fmla="*/ 2006600 h 5298440"/>
              <a:gd name="connsiteX7-1215" fmla="*/ 98907 w 2502182"/>
              <a:gd name="connsiteY7-1216" fmla="*/ 1722120 h 5298440"/>
              <a:gd name="connsiteX8-1217" fmla="*/ 281787 w 2502182"/>
              <a:gd name="connsiteY8-1218" fmla="*/ 1168400 h 5298440"/>
              <a:gd name="connsiteX9-1219" fmla="*/ 556107 w 2502182"/>
              <a:gd name="connsiteY9-1220" fmla="*/ 899160 h 5298440"/>
              <a:gd name="connsiteX10-1221" fmla="*/ 962507 w 2502182"/>
              <a:gd name="connsiteY10-1222" fmla="*/ 802640 h 5298440"/>
              <a:gd name="connsiteX11-1223" fmla="*/ 1028547 w 2502182"/>
              <a:gd name="connsiteY11-1224" fmla="*/ 609600 h 5298440"/>
              <a:gd name="connsiteX12-1225" fmla="*/ 906627 w 2502182"/>
              <a:gd name="connsiteY12-1226" fmla="*/ 213360 h 5298440"/>
              <a:gd name="connsiteX13-1227" fmla="*/ 1226667 w 2502182"/>
              <a:gd name="connsiteY13-1228" fmla="*/ 0 h 5298440"/>
              <a:gd name="connsiteX0-1229" fmla="*/ 1754987 w 2502182"/>
              <a:gd name="connsiteY0-1230" fmla="*/ 5298440 h 5298440"/>
              <a:gd name="connsiteX1-1231" fmla="*/ 2395067 w 2502182"/>
              <a:gd name="connsiteY1-1232" fmla="*/ 4658360 h 5298440"/>
              <a:gd name="connsiteX2-1233" fmla="*/ 2369667 w 2502182"/>
              <a:gd name="connsiteY2-1234" fmla="*/ 3616960 h 5298440"/>
              <a:gd name="connsiteX3-1235" fmla="*/ 1109827 w 2502182"/>
              <a:gd name="connsiteY3-1236" fmla="*/ 3114040 h 5298440"/>
              <a:gd name="connsiteX4-1237" fmla="*/ 53187 w 2502182"/>
              <a:gd name="connsiteY4-1238" fmla="*/ 2590800 h 5298440"/>
              <a:gd name="connsiteX5-1239" fmla="*/ 53187 w 2502182"/>
              <a:gd name="connsiteY5-1240" fmla="*/ 2194560 h 5298440"/>
              <a:gd name="connsiteX6-1241" fmla="*/ 246227 w 2502182"/>
              <a:gd name="connsiteY6-1242" fmla="*/ 2006600 h 5298440"/>
              <a:gd name="connsiteX7-1243" fmla="*/ 98907 w 2502182"/>
              <a:gd name="connsiteY7-1244" fmla="*/ 1722120 h 5298440"/>
              <a:gd name="connsiteX8-1245" fmla="*/ 281787 w 2502182"/>
              <a:gd name="connsiteY8-1246" fmla="*/ 1168400 h 5298440"/>
              <a:gd name="connsiteX9-1247" fmla="*/ 556107 w 2502182"/>
              <a:gd name="connsiteY9-1248" fmla="*/ 899160 h 5298440"/>
              <a:gd name="connsiteX10-1249" fmla="*/ 962507 w 2502182"/>
              <a:gd name="connsiteY10-1250" fmla="*/ 802640 h 5298440"/>
              <a:gd name="connsiteX11-1251" fmla="*/ 1028547 w 2502182"/>
              <a:gd name="connsiteY11-1252" fmla="*/ 609600 h 5298440"/>
              <a:gd name="connsiteX12-1253" fmla="*/ 906627 w 2502182"/>
              <a:gd name="connsiteY12-1254" fmla="*/ 213360 h 5298440"/>
              <a:gd name="connsiteX13-1255" fmla="*/ 1226667 w 2502182"/>
              <a:gd name="connsiteY13-1256" fmla="*/ 0 h 5298440"/>
              <a:gd name="connsiteX0-1257" fmla="*/ 1754987 w 2502182"/>
              <a:gd name="connsiteY0-1258" fmla="*/ 5298440 h 5298440"/>
              <a:gd name="connsiteX1-1259" fmla="*/ 2395067 w 2502182"/>
              <a:gd name="connsiteY1-1260" fmla="*/ 4658360 h 5298440"/>
              <a:gd name="connsiteX2-1261" fmla="*/ 2369667 w 2502182"/>
              <a:gd name="connsiteY2-1262" fmla="*/ 3616960 h 5298440"/>
              <a:gd name="connsiteX3-1263" fmla="*/ 1109827 w 2502182"/>
              <a:gd name="connsiteY3-1264" fmla="*/ 3114040 h 5298440"/>
              <a:gd name="connsiteX4-1265" fmla="*/ 53187 w 2502182"/>
              <a:gd name="connsiteY4-1266" fmla="*/ 2590800 h 5298440"/>
              <a:gd name="connsiteX5-1267" fmla="*/ 53187 w 2502182"/>
              <a:gd name="connsiteY5-1268" fmla="*/ 2194560 h 5298440"/>
              <a:gd name="connsiteX6-1269" fmla="*/ 246227 w 2502182"/>
              <a:gd name="connsiteY6-1270" fmla="*/ 2006600 h 5298440"/>
              <a:gd name="connsiteX7-1271" fmla="*/ 98907 w 2502182"/>
              <a:gd name="connsiteY7-1272" fmla="*/ 1722120 h 5298440"/>
              <a:gd name="connsiteX8-1273" fmla="*/ 281787 w 2502182"/>
              <a:gd name="connsiteY8-1274" fmla="*/ 1168400 h 5298440"/>
              <a:gd name="connsiteX9-1275" fmla="*/ 556107 w 2502182"/>
              <a:gd name="connsiteY9-1276" fmla="*/ 899160 h 5298440"/>
              <a:gd name="connsiteX10-1277" fmla="*/ 962507 w 2502182"/>
              <a:gd name="connsiteY10-1278" fmla="*/ 802640 h 5298440"/>
              <a:gd name="connsiteX11-1279" fmla="*/ 1028547 w 2502182"/>
              <a:gd name="connsiteY11-1280" fmla="*/ 609600 h 5298440"/>
              <a:gd name="connsiteX12-1281" fmla="*/ 906627 w 2502182"/>
              <a:gd name="connsiteY12-1282" fmla="*/ 213360 h 5298440"/>
              <a:gd name="connsiteX13-1283" fmla="*/ 1226667 w 2502182"/>
              <a:gd name="connsiteY13-1284" fmla="*/ 0 h 5298440"/>
              <a:gd name="connsiteX0-1285" fmla="*/ 1754987 w 2502182"/>
              <a:gd name="connsiteY0-1286" fmla="*/ 5257800 h 5257800"/>
              <a:gd name="connsiteX1-1287" fmla="*/ 2395067 w 2502182"/>
              <a:gd name="connsiteY1-1288" fmla="*/ 4617720 h 5257800"/>
              <a:gd name="connsiteX2-1289" fmla="*/ 2369667 w 2502182"/>
              <a:gd name="connsiteY2-1290" fmla="*/ 3576320 h 5257800"/>
              <a:gd name="connsiteX3-1291" fmla="*/ 1109827 w 2502182"/>
              <a:gd name="connsiteY3-1292" fmla="*/ 3073400 h 5257800"/>
              <a:gd name="connsiteX4-1293" fmla="*/ 53187 w 2502182"/>
              <a:gd name="connsiteY4-1294" fmla="*/ 2550160 h 5257800"/>
              <a:gd name="connsiteX5-1295" fmla="*/ 53187 w 2502182"/>
              <a:gd name="connsiteY5-1296" fmla="*/ 2153920 h 5257800"/>
              <a:gd name="connsiteX6-1297" fmla="*/ 246227 w 2502182"/>
              <a:gd name="connsiteY6-1298" fmla="*/ 1965960 h 5257800"/>
              <a:gd name="connsiteX7-1299" fmla="*/ 98907 w 2502182"/>
              <a:gd name="connsiteY7-1300" fmla="*/ 1681480 h 5257800"/>
              <a:gd name="connsiteX8-1301" fmla="*/ 281787 w 2502182"/>
              <a:gd name="connsiteY8-1302" fmla="*/ 1127760 h 5257800"/>
              <a:gd name="connsiteX9-1303" fmla="*/ 556107 w 2502182"/>
              <a:gd name="connsiteY9-1304" fmla="*/ 858520 h 5257800"/>
              <a:gd name="connsiteX10-1305" fmla="*/ 962507 w 2502182"/>
              <a:gd name="connsiteY10-1306" fmla="*/ 762000 h 5257800"/>
              <a:gd name="connsiteX11-1307" fmla="*/ 1028547 w 2502182"/>
              <a:gd name="connsiteY11-1308" fmla="*/ 568960 h 5257800"/>
              <a:gd name="connsiteX12-1309" fmla="*/ 906627 w 2502182"/>
              <a:gd name="connsiteY12-1310" fmla="*/ 172720 h 5257800"/>
              <a:gd name="connsiteX13-1311" fmla="*/ 1226667 w 2502182"/>
              <a:gd name="connsiteY13-1312" fmla="*/ 0 h 5257800"/>
              <a:gd name="connsiteX0-1313" fmla="*/ 1754987 w 2502182"/>
              <a:gd name="connsiteY0-1314" fmla="*/ 5257800 h 5257800"/>
              <a:gd name="connsiteX1-1315" fmla="*/ 2395067 w 2502182"/>
              <a:gd name="connsiteY1-1316" fmla="*/ 4617720 h 5257800"/>
              <a:gd name="connsiteX2-1317" fmla="*/ 2369667 w 2502182"/>
              <a:gd name="connsiteY2-1318" fmla="*/ 3576320 h 5257800"/>
              <a:gd name="connsiteX3-1319" fmla="*/ 1109827 w 2502182"/>
              <a:gd name="connsiteY3-1320" fmla="*/ 3073400 h 5257800"/>
              <a:gd name="connsiteX4-1321" fmla="*/ 53187 w 2502182"/>
              <a:gd name="connsiteY4-1322" fmla="*/ 2550160 h 5257800"/>
              <a:gd name="connsiteX5-1323" fmla="*/ 53187 w 2502182"/>
              <a:gd name="connsiteY5-1324" fmla="*/ 2153920 h 5257800"/>
              <a:gd name="connsiteX6-1325" fmla="*/ 246227 w 2502182"/>
              <a:gd name="connsiteY6-1326" fmla="*/ 1965960 h 5257800"/>
              <a:gd name="connsiteX7-1327" fmla="*/ 98907 w 2502182"/>
              <a:gd name="connsiteY7-1328" fmla="*/ 1681480 h 5257800"/>
              <a:gd name="connsiteX8-1329" fmla="*/ 281787 w 2502182"/>
              <a:gd name="connsiteY8-1330" fmla="*/ 1127760 h 5257800"/>
              <a:gd name="connsiteX9-1331" fmla="*/ 556107 w 2502182"/>
              <a:gd name="connsiteY9-1332" fmla="*/ 858520 h 5257800"/>
              <a:gd name="connsiteX10-1333" fmla="*/ 962507 w 2502182"/>
              <a:gd name="connsiteY10-1334" fmla="*/ 762000 h 5257800"/>
              <a:gd name="connsiteX11-1335" fmla="*/ 1028547 w 2502182"/>
              <a:gd name="connsiteY11-1336" fmla="*/ 568960 h 5257800"/>
              <a:gd name="connsiteX12-1337" fmla="*/ 896467 w 2502182"/>
              <a:gd name="connsiteY12-1338" fmla="*/ 233680 h 5257800"/>
              <a:gd name="connsiteX13-1339" fmla="*/ 1226667 w 2502182"/>
              <a:gd name="connsiteY13-1340" fmla="*/ 0 h 5257800"/>
              <a:gd name="connsiteX0-1341" fmla="*/ 1754987 w 2502182"/>
              <a:gd name="connsiteY0-1342" fmla="*/ 5257800 h 5257800"/>
              <a:gd name="connsiteX1-1343" fmla="*/ 2395067 w 2502182"/>
              <a:gd name="connsiteY1-1344" fmla="*/ 4617720 h 5257800"/>
              <a:gd name="connsiteX2-1345" fmla="*/ 2369667 w 2502182"/>
              <a:gd name="connsiteY2-1346" fmla="*/ 3576320 h 5257800"/>
              <a:gd name="connsiteX3-1347" fmla="*/ 1109827 w 2502182"/>
              <a:gd name="connsiteY3-1348" fmla="*/ 3073400 h 5257800"/>
              <a:gd name="connsiteX4-1349" fmla="*/ 53187 w 2502182"/>
              <a:gd name="connsiteY4-1350" fmla="*/ 2550160 h 5257800"/>
              <a:gd name="connsiteX5-1351" fmla="*/ 53187 w 2502182"/>
              <a:gd name="connsiteY5-1352" fmla="*/ 2153920 h 5257800"/>
              <a:gd name="connsiteX6-1353" fmla="*/ 246227 w 2502182"/>
              <a:gd name="connsiteY6-1354" fmla="*/ 1965960 h 5257800"/>
              <a:gd name="connsiteX7-1355" fmla="*/ 98907 w 2502182"/>
              <a:gd name="connsiteY7-1356" fmla="*/ 1681480 h 5257800"/>
              <a:gd name="connsiteX8-1357" fmla="*/ 281787 w 2502182"/>
              <a:gd name="connsiteY8-1358" fmla="*/ 1127760 h 5257800"/>
              <a:gd name="connsiteX9-1359" fmla="*/ 556107 w 2502182"/>
              <a:gd name="connsiteY9-1360" fmla="*/ 858520 h 5257800"/>
              <a:gd name="connsiteX10-1361" fmla="*/ 962507 w 2502182"/>
              <a:gd name="connsiteY10-1362" fmla="*/ 762000 h 5257800"/>
              <a:gd name="connsiteX11-1363" fmla="*/ 1059027 w 2502182"/>
              <a:gd name="connsiteY11-1364" fmla="*/ 563880 h 5257800"/>
              <a:gd name="connsiteX12-1365" fmla="*/ 896467 w 2502182"/>
              <a:gd name="connsiteY12-1366" fmla="*/ 233680 h 5257800"/>
              <a:gd name="connsiteX13-1367" fmla="*/ 1226667 w 2502182"/>
              <a:gd name="connsiteY13-1368" fmla="*/ 0 h 5257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2502182" h="5257800">
                <a:moveTo>
                  <a:pt x="1754987" y="5257800"/>
                </a:moveTo>
                <a:cubicBezTo>
                  <a:pt x="1937867" y="5146040"/>
                  <a:pt x="2292620" y="4897967"/>
                  <a:pt x="2395067" y="4617720"/>
                </a:cubicBezTo>
                <a:cubicBezTo>
                  <a:pt x="2497514" y="4337473"/>
                  <a:pt x="2583874" y="3833707"/>
                  <a:pt x="2369667" y="3576320"/>
                </a:cubicBezTo>
                <a:cubicBezTo>
                  <a:pt x="2155460" y="3318933"/>
                  <a:pt x="1495907" y="3225800"/>
                  <a:pt x="1109827" y="3073400"/>
                </a:cubicBezTo>
                <a:cubicBezTo>
                  <a:pt x="723747" y="2921000"/>
                  <a:pt x="154787" y="2712720"/>
                  <a:pt x="53187" y="2550160"/>
                </a:cubicBezTo>
                <a:cubicBezTo>
                  <a:pt x="-48413" y="2387600"/>
                  <a:pt x="21014" y="2251287"/>
                  <a:pt x="53187" y="2153920"/>
                </a:cubicBezTo>
                <a:cubicBezTo>
                  <a:pt x="85360" y="2056553"/>
                  <a:pt x="236067" y="2072640"/>
                  <a:pt x="246227" y="1965960"/>
                </a:cubicBezTo>
                <a:cubicBezTo>
                  <a:pt x="256387" y="1859280"/>
                  <a:pt x="92980" y="1821180"/>
                  <a:pt x="98907" y="1681480"/>
                </a:cubicBezTo>
                <a:cubicBezTo>
                  <a:pt x="104834" y="1541780"/>
                  <a:pt x="205587" y="1264920"/>
                  <a:pt x="281787" y="1127760"/>
                </a:cubicBezTo>
                <a:cubicBezTo>
                  <a:pt x="357987" y="990600"/>
                  <a:pt x="442654" y="919480"/>
                  <a:pt x="556107" y="858520"/>
                </a:cubicBezTo>
                <a:cubicBezTo>
                  <a:pt x="669560" y="797560"/>
                  <a:pt x="878687" y="811107"/>
                  <a:pt x="962507" y="762000"/>
                </a:cubicBezTo>
                <a:cubicBezTo>
                  <a:pt x="1046327" y="712893"/>
                  <a:pt x="1070034" y="651933"/>
                  <a:pt x="1059027" y="563880"/>
                </a:cubicBezTo>
                <a:cubicBezTo>
                  <a:pt x="1048020" y="475827"/>
                  <a:pt x="868527" y="327660"/>
                  <a:pt x="896467" y="233680"/>
                </a:cubicBezTo>
                <a:cubicBezTo>
                  <a:pt x="924407" y="139700"/>
                  <a:pt x="1099667" y="5080"/>
                  <a:pt x="1226667" y="0"/>
                </a:cubicBez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27440" y="1175268"/>
            <a:ext cx="3444860" cy="312420"/>
          </a:xfrm>
          <a:prstGeom prst="rect">
            <a:avLst/>
          </a:prstGeom>
          <a:solidFill>
            <a:srgbClr val="56676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405521" y="1106688"/>
            <a:ext cx="1744980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7639" y="1162930"/>
            <a:ext cx="1100996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sz="1500" dirty="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41049" y="1179985"/>
            <a:ext cx="135025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sz="1500" dirty="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05520" y="1545745"/>
            <a:ext cx="3566779" cy="4619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 defTabSz="96456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"/>
                <a:ea typeface="思源黑体 CN Normal" panose="020B0400000000000000" pitchFamily="34" charset="-122"/>
                <a:cs typeface="+mn-ea"/>
                <a:sym typeface="思源黑体 CN"/>
              </a:rPr>
              <a:t>Lorem ipsum dolor sit amet, consectetuer adipiscing elit. Maecenas porttitor congue massa. Fusce posuere, magna</a:t>
            </a:r>
            <a:endParaRPr lang="en-US" altLang="zh-CN" sz="1100" b="1" dirty="0">
              <a:solidFill>
                <a:prstClr val="black">
                  <a:lumMod val="85000"/>
                  <a:lumOff val="15000"/>
                </a:prstClr>
              </a:solidFill>
              <a:latin typeface="思源黑体 CN"/>
              <a:ea typeface="思源黑体 CN Normal" panose="020B0400000000000000" pitchFamily="34" charset="-122"/>
              <a:cs typeface="+mn-ea"/>
              <a:sym typeface="思源黑体 C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7227" y="2318241"/>
            <a:ext cx="3444860" cy="312420"/>
          </a:xfrm>
          <a:prstGeom prst="rect">
            <a:avLst/>
          </a:prstGeom>
          <a:solidFill>
            <a:srgbClr val="56676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475307" y="2249661"/>
            <a:ext cx="1744980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77425" y="2305903"/>
            <a:ext cx="1100996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sz="1500" dirty="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10836" y="2322958"/>
            <a:ext cx="135025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sz="1500" dirty="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78690" y="3646440"/>
            <a:ext cx="3444860" cy="312420"/>
          </a:xfrm>
          <a:prstGeom prst="rect">
            <a:avLst/>
          </a:prstGeom>
          <a:solidFill>
            <a:srgbClr val="56676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956770" y="3577860"/>
            <a:ext cx="1744980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8888" y="3634102"/>
            <a:ext cx="1100996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sz="1500" dirty="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92299" y="3651157"/>
            <a:ext cx="135025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sz="1500" dirty="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3591607" y="87313"/>
            <a:ext cx="1960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 DE</a:t>
            </a:r>
            <a:endParaRPr lang="zh-CN" altLang="en-US" sz="24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13"/>
          </p:cNvCxnSpPr>
          <p:nvPr/>
        </p:nvCxnSpPr>
        <p:spPr>
          <a:xfrm>
            <a:off x="2285999" y="1225355"/>
            <a:ext cx="1053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447156" y="2375196"/>
            <a:ext cx="98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769877" y="3684836"/>
            <a:ext cx="11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434736" y="2633072"/>
            <a:ext cx="3607351" cy="4619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 defTabSz="96456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"/>
                <a:ea typeface="思源黑体 CN Normal" panose="020B0400000000000000" pitchFamily="34" charset="-122"/>
                <a:cs typeface="+mn-ea"/>
                <a:sym typeface="思源黑体 CN"/>
              </a:rPr>
              <a:t>Lorem ipsum dolor sit amet, consectetuer adipiscing elit. Maecenas porttitor congue massa. Fusce posuere, magna</a:t>
            </a:r>
            <a:endParaRPr lang="en-US" altLang="zh-CN" sz="1100" b="1" dirty="0">
              <a:solidFill>
                <a:prstClr val="black">
                  <a:lumMod val="85000"/>
                  <a:lumOff val="15000"/>
                </a:prstClr>
              </a:solidFill>
              <a:latin typeface="思源黑体 CN"/>
              <a:ea typeface="思源黑体 CN Normal" panose="020B0400000000000000" pitchFamily="34" charset="-122"/>
              <a:cs typeface="+mn-ea"/>
              <a:sym typeface="思源黑体 CN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81691" y="3970537"/>
            <a:ext cx="3641859" cy="4619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 defTabSz="96456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"/>
                <a:ea typeface="思源黑体 CN Normal" panose="020B0400000000000000" pitchFamily="34" charset="-122"/>
                <a:cs typeface="+mn-ea"/>
                <a:sym typeface="思源黑体 CN"/>
              </a:rPr>
              <a:t>Lorem ipsum dolor sit amet, consectetuer adipiscing elit. Maecenas porttitor congue massa. Fusce posuere, magna</a:t>
            </a:r>
            <a:endParaRPr lang="en-US" altLang="zh-CN" sz="1100" b="1" dirty="0">
              <a:solidFill>
                <a:prstClr val="black">
                  <a:lumMod val="85000"/>
                  <a:lumOff val="15000"/>
                </a:prstClr>
              </a:solidFill>
              <a:latin typeface="思源黑体 CN"/>
              <a:ea typeface="思源黑体 CN Normal" panose="020B0400000000000000" pitchFamily="34" charset="-122"/>
              <a:cs typeface="+mn-ea"/>
              <a:sym typeface="思源黑体 C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215388" y="976401"/>
            <a:ext cx="4293894" cy="1741400"/>
          </a:xfrm>
          <a:prstGeom prst="roundRect">
            <a:avLst>
              <a:gd name="adj" fmla="val 9331"/>
            </a:avLst>
          </a:prstGeom>
          <a:solidFill>
            <a:srgbClr val="29323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103987" y="1360848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prstClr val="white"/>
                </a:solidFill>
                <a:latin typeface="思源黑体 CN"/>
                <a:ea typeface="微软雅黑" panose="020B0503020204020204" pitchFamily="34" charset="-122"/>
                <a:cs typeface="Times New Roman" panose="02020603050405020304" pitchFamily="18" charset="0"/>
              </a:rPr>
              <a:t>TEXT HERE</a:t>
            </a:r>
            <a:endParaRPr lang="zh-CN" altLang="en-US" sz="1800" b="1" kern="100" dirty="0">
              <a:solidFill>
                <a:prstClr val="white"/>
              </a:solidFill>
              <a:latin typeface="思源黑体 CN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6" name="Group 17"/>
          <p:cNvGrpSpPr>
            <a:grpSpLocks noChangeAspect="1"/>
          </p:cNvGrpSpPr>
          <p:nvPr/>
        </p:nvGrpSpPr>
        <p:grpSpPr bwMode="auto">
          <a:xfrm>
            <a:off x="395256" y="1156570"/>
            <a:ext cx="698776" cy="794385"/>
            <a:chOff x="1203" y="1066"/>
            <a:chExt cx="592" cy="673"/>
          </a:xfrm>
          <a:solidFill>
            <a:sysClr val="window" lastClr="FFFFFF"/>
          </a:solidFill>
        </p:grpSpPr>
        <p:sp>
          <p:nvSpPr>
            <p:cNvPr id="87" name="Freeform 18"/>
            <p:cNvSpPr/>
            <p:nvPr/>
          </p:nvSpPr>
          <p:spPr bwMode="auto">
            <a:xfrm>
              <a:off x="1273" y="1145"/>
              <a:ext cx="453" cy="594"/>
            </a:xfrm>
            <a:custGeom>
              <a:avLst/>
              <a:gdLst>
                <a:gd name="T0" fmla="*/ 180 w 300"/>
                <a:gd name="T1" fmla="*/ 394 h 394"/>
                <a:gd name="T2" fmla="*/ 121 w 300"/>
                <a:gd name="T3" fmla="*/ 394 h 394"/>
                <a:gd name="T4" fmla="*/ 61 w 300"/>
                <a:gd name="T5" fmla="*/ 335 h 394"/>
                <a:gd name="T6" fmla="*/ 61 w 300"/>
                <a:gd name="T7" fmla="*/ 308 h 394"/>
                <a:gd name="T8" fmla="*/ 34 w 300"/>
                <a:gd name="T9" fmla="*/ 241 h 394"/>
                <a:gd name="T10" fmla="*/ 1 w 300"/>
                <a:gd name="T11" fmla="*/ 152 h 394"/>
                <a:gd name="T12" fmla="*/ 149 w 300"/>
                <a:gd name="T13" fmla="*/ 1 h 394"/>
                <a:gd name="T14" fmla="*/ 300 w 300"/>
                <a:gd name="T15" fmla="*/ 149 h 394"/>
                <a:gd name="T16" fmla="*/ 300 w 300"/>
                <a:gd name="T17" fmla="*/ 152 h 394"/>
                <a:gd name="T18" fmla="*/ 267 w 300"/>
                <a:gd name="T19" fmla="*/ 241 h 394"/>
                <a:gd name="T20" fmla="*/ 240 w 300"/>
                <a:gd name="T21" fmla="*/ 308 h 394"/>
                <a:gd name="T22" fmla="*/ 240 w 300"/>
                <a:gd name="T23" fmla="*/ 335 h 394"/>
                <a:gd name="T24" fmla="*/ 180 w 300"/>
                <a:gd name="T2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394">
                  <a:moveTo>
                    <a:pt x="180" y="394"/>
                  </a:moveTo>
                  <a:cubicBezTo>
                    <a:pt x="121" y="394"/>
                    <a:pt x="121" y="394"/>
                    <a:pt x="121" y="394"/>
                  </a:cubicBezTo>
                  <a:cubicBezTo>
                    <a:pt x="88" y="394"/>
                    <a:pt x="61" y="368"/>
                    <a:pt x="61" y="335"/>
                  </a:cubicBezTo>
                  <a:cubicBezTo>
                    <a:pt x="61" y="308"/>
                    <a:pt x="61" y="308"/>
                    <a:pt x="61" y="308"/>
                  </a:cubicBezTo>
                  <a:cubicBezTo>
                    <a:pt x="59" y="284"/>
                    <a:pt x="50" y="260"/>
                    <a:pt x="34" y="241"/>
                  </a:cubicBezTo>
                  <a:cubicBezTo>
                    <a:pt x="13" y="216"/>
                    <a:pt x="1" y="184"/>
                    <a:pt x="1" y="152"/>
                  </a:cubicBezTo>
                  <a:cubicBezTo>
                    <a:pt x="0" y="69"/>
                    <a:pt x="67" y="2"/>
                    <a:pt x="149" y="1"/>
                  </a:cubicBezTo>
                  <a:cubicBezTo>
                    <a:pt x="232" y="0"/>
                    <a:pt x="299" y="67"/>
                    <a:pt x="300" y="149"/>
                  </a:cubicBezTo>
                  <a:cubicBezTo>
                    <a:pt x="300" y="150"/>
                    <a:pt x="300" y="151"/>
                    <a:pt x="300" y="152"/>
                  </a:cubicBezTo>
                  <a:cubicBezTo>
                    <a:pt x="299" y="184"/>
                    <a:pt x="288" y="216"/>
                    <a:pt x="267" y="241"/>
                  </a:cubicBezTo>
                  <a:cubicBezTo>
                    <a:pt x="251" y="260"/>
                    <a:pt x="242" y="284"/>
                    <a:pt x="240" y="308"/>
                  </a:cubicBezTo>
                  <a:cubicBezTo>
                    <a:pt x="240" y="335"/>
                    <a:pt x="240" y="335"/>
                    <a:pt x="240" y="335"/>
                  </a:cubicBezTo>
                  <a:cubicBezTo>
                    <a:pt x="240" y="368"/>
                    <a:pt x="213" y="394"/>
                    <a:pt x="180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19"/>
            <p:cNvSpPr/>
            <p:nvPr/>
          </p:nvSpPr>
          <p:spPr bwMode="auto">
            <a:xfrm>
              <a:off x="1320" y="1194"/>
              <a:ext cx="360" cy="499"/>
            </a:xfrm>
            <a:custGeom>
              <a:avLst/>
              <a:gdLst>
                <a:gd name="T0" fmla="*/ 119 w 239"/>
                <a:gd name="T1" fmla="*/ 0 h 332"/>
                <a:gd name="T2" fmla="*/ 0 w 239"/>
                <a:gd name="T3" fmla="*/ 120 h 332"/>
                <a:gd name="T4" fmla="*/ 25 w 239"/>
                <a:gd name="T5" fmla="*/ 188 h 332"/>
                <a:gd name="T6" fmla="*/ 60 w 239"/>
                <a:gd name="T7" fmla="*/ 276 h 332"/>
                <a:gd name="T8" fmla="*/ 60 w 239"/>
                <a:gd name="T9" fmla="*/ 303 h 332"/>
                <a:gd name="T10" fmla="*/ 90 w 239"/>
                <a:gd name="T11" fmla="*/ 332 h 332"/>
                <a:gd name="T12" fmla="*/ 149 w 239"/>
                <a:gd name="T13" fmla="*/ 332 h 332"/>
                <a:gd name="T14" fmla="*/ 179 w 239"/>
                <a:gd name="T15" fmla="*/ 303 h 332"/>
                <a:gd name="T16" fmla="*/ 179 w 239"/>
                <a:gd name="T17" fmla="*/ 277 h 332"/>
                <a:gd name="T18" fmla="*/ 214 w 239"/>
                <a:gd name="T19" fmla="*/ 188 h 332"/>
                <a:gd name="T20" fmla="*/ 239 w 239"/>
                <a:gd name="T21" fmla="*/ 120 h 332"/>
                <a:gd name="T22" fmla="*/ 119 w 239"/>
                <a:gd name="T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332">
                  <a:moveTo>
                    <a:pt x="119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45"/>
                    <a:pt x="9" y="169"/>
                    <a:pt x="25" y="188"/>
                  </a:cubicBezTo>
                  <a:cubicBezTo>
                    <a:pt x="46" y="213"/>
                    <a:pt x="58" y="244"/>
                    <a:pt x="60" y="276"/>
                  </a:cubicBezTo>
                  <a:cubicBezTo>
                    <a:pt x="60" y="303"/>
                    <a:pt x="60" y="303"/>
                    <a:pt x="60" y="303"/>
                  </a:cubicBezTo>
                  <a:cubicBezTo>
                    <a:pt x="60" y="319"/>
                    <a:pt x="73" y="332"/>
                    <a:pt x="90" y="332"/>
                  </a:cubicBezTo>
                  <a:cubicBezTo>
                    <a:pt x="149" y="332"/>
                    <a:pt x="149" y="332"/>
                    <a:pt x="149" y="332"/>
                  </a:cubicBezTo>
                  <a:cubicBezTo>
                    <a:pt x="166" y="332"/>
                    <a:pt x="179" y="319"/>
                    <a:pt x="179" y="303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81" y="244"/>
                    <a:pt x="193" y="213"/>
                    <a:pt x="214" y="188"/>
                  </a:cubicBezTo>
                  <a:cubicBezTo>
                    <a:pt x="230" y="169"/>
                    <a:pt x="239" y="145"/>
                    <a:pt x="239" y="120"/>
                  </a:cubicBezTo>
                  <a:cubicBezTo>
                    <a:pt x="239" y="54"/>
                    <a:pt x="186" y="0"/>
                    <a:pt x="119" y="0"/>
                  </a:cubicBezTo>
                  <a:close/>
                </a:path>
              </a:pathLst>
            </a:custGeom>
            <a:solidFill>
              <a:srgbClr val="293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20"/>
            <p:cNvSpPr>
              <a:spLocks noEditPoints="1"/>
            </p:cNvSpPr>
            <p:nvPr/>
          </p:nvSpPr>
          <p:spPr bwMode="auto">
            <a:xfrm>
              <a:off x="1203" y="1066"/>
              <a:ext cx="592" cy="585"/>
            </a:xfrm>
            <a:custGeom>
              <a:avLst/>
              <a:gdLst>
                <a:gd name="T0" fmla="*/ 257 w 393"/>
                <a:gd name="T1" fmla="*/ 254 h 389"/>
                <a:gd name="T2" fmla="*/ 243 w 393"/>
                <a:gd name="T3" fmla="*/ 244 h 389"/>
                <a:gd name="T4" fmla="*/ 236 w 393"/>
                <a:gd name="T5" fmla="*/ 222 h 389"/>
                <a:gd name="T6" fmla="*/ 208 w 393"/>
                <a:gd name="T7" fmla="*/ 250 h 389"/>
                <a:gd name="T8" fmla="*/ 187 w 393"/>
                <a:gd name="T9" fmla="*/ 250 h 389"/>
                <a:gd name="T10" fmla="*/ 187 w 393"/>
                <a:gd name="T11" fmla="*/ 250 h 389"/>
                <a:gd name="T12" fmla="*/ 159 w 393"/>
                <a:gd name="T13" fmla="*/ 222 h 389"/>
                <a:gd name="T14" fmla="*/ 152 w 393"/>
                <a:gd name="T15" fmla="*/ 244 h 389"/>
                <a:gd name="T16" fmla="*/ 133 w 393"/>
                <a:gd name="T17" fmla="*/ 254 h 389"/>
                <a:gd name="T18" fmla="*/ 123 w 393"/>
                <a:gd name="T19" fmla="*/ 235 h 389"/>
                <a:gd name="T20" fmla="*/ 123 w 393"/>
                <a:gd name="T21" fmla="*/ 235 h 389"/>
                <a:gd name="T22" fmla="*/ 138 w 393"/>
                <a:gd name="T23" fmla="*/ 190 h 389"/>
                <a:gd name="T24" fmla="*/ 157 w 393"/>
                <a:gd name="T25" fmla="*/ 180 h 389"/>
                <a:gd name="T26" fmla="*/ 163 w 393"/>
                <a:gd name="T27" fmla="*/ 184 h 389"/>
                <a:gd name="T28" fmla="*/ 197 w 393"/>
                <a:gd name="T29" fmla="*/ 218 h 389"/>
                <a:gd name="T30" fmla="*/ 232 w 393"/>
                <a:gd name="T31" fmla="*/ 184 h 389"/>
                <a:gd name="T32" fmla="*/ 253 w 393"/>
                <a:gd name="T33" fmla="*/ 184 h 389"/>
                <a:gd name="T34" fmla="*/ 257 w 393"/>
                <a:gd name="T35" fmla="*/ 190 h 389"/>
                <a:gd name="T36" fmla="*/ 271 w 393"/>
                <a:gd name="T37" fmla="*/ 235 h 389"/>
                <a:gd name="T38" fmla="*/ 262 w 393"/>
                <a:gd name="T39" fmla="*/ 254 h 389"/>
                <a:gd name="T40" fmla="*/ 262 w 393"/>
                <a:gd name="T41" fmla="*/ 254 h 389"/>
                <a:gd name="T42" fmla="*/ 257 w 393"/>
                <a:gd name="T43" fmla="*/ 254 h 389"/>
                <a:gd name="T44" fmla="*/ 362 w 393"/>
                <a:gd name="T45" fmla="*/ 105 h 389"/>
                <a:gd name="T46" fmla="*/ 347 w 393"/>
                <a:gd name="T47" fmla="*/ 90 h 389"/>
                <a:gd name="T48" fmla="*/ 352 w 393"/>
                <a:gd name="T49" fmla="*/ 79 h 389"/>
                <a:gd name="T50" fmla="*/ 367 w 393"/>
                <a:gd name="T51" fmla="*/ 65 h 389"/>
                <a:gd name="T52" fmla="*/ 388 w 393"/>
                <a:gd name="T53" fmla="*/ 67 h 389"/>
                <a:gd name="T54" fmla="*/ 387 w 393"/>
                <a:gd name="T55" fmla="*/ 87 h 389"/>
                <a:gd name="T56" fmla="*/ 372 w 393"/>
                <a:gd name="T57" fmla="*/ 101 h 389"/>
                <a:gd name="T58" fmla="*/ 362 w 393"/>
                <a:gd name="T59" fmla="*/ 105 h 389"/>
                <a:gd name="T60" fmla="*/ 33 w 393"/>
                <a:gd name="T61" fmla="*/ 105 h 389"/>
                <a:gd name="T62" fmla="*/ 23 w 393"/>
                <a:gd name="T63" fmla="*/ 101 h 389"/>
                <a:gd name="T64" fmla="*/ 8 w 393"/>
                <a:gd name="T65" fmla="*/ 87 h 389"/>
                <a:gd name="T66" fmla="*/ 6 w 393"/>
                <a:gd name="T67" fmla="*/ 66 h 389"/>
                <a:gd name="T68" fmla="*/ 27 w 393"/>
                <a:gd name="T69" fmla="*/ 64 h 389"/>
                <a:gd name="T70" fmla="*/ 28 w 393"/>
                <a:gd name="T71" fmla="*/ 65 h 389"/>
                <a:gd name="T72" fmla="*/ 43 w 393"/>
                <a:gd name="T73" fmla="*/ 79 h 389"/>
                <a:gd name="T74" fmla="*/ 44 w 393"/>
                <a:gd name="T75" fmla="*/ 100 h 389"/>
                <a:gd name="T76" fmla="*/ 33 w 393"/>
                <a:gd name="T77" fmla="*/ 105 h 389"/>
                <a:gd name="T78" fmla="*/ 197 w 393"/>
                <a:gd name="T79" fmla="*/ 45 h 389"/>
                <a:gd name="T80" fmla="*/ 183 w 393"/>
                <a:gd name="T81" fmla="*/ 30 h 389"/>
                <a:gd name="T82" fmla="*/ 183 w 393"/>
                <a:gd name="T83" fmla="*/ 15 h 389"/>
                <a:gd name="T84" fmla="*/ 197 w 393"/>
                <a:gd name="T85" fmla="*/ 0 h 389"/>
                <a:gd name="T86" fmla="*/ 212 w 393"/>
                <a:gd name="T87" fmla="*/ 15 h 389"/>
                <a:gd name="T88" fmla="*/ 212 w 393"/>
                <a:gd name="T89" fmla="*/ 15 h 389"/>
                <a:gd name="T90" fmla="*/ 212 w 393"/>
                <a:gd name="T91" fmla="*/ 30 h 389"/>
                <a:gd name="T92" fmla="*/ 197 w 393"/>
                <a:gd name="T93" fmla="*/ 45 h 389"/>
                <a:gd name="T94" fmla="*/ 197 w 393"/>
                <a:gd name="T95" fmla="*/ 45 h 389"/>
                <a:gd name="T96" fmla="*/ 227 w 393"/>
                <a:gd name="T97" fmla="*/ 389 h 389"/>
                <a:gd name="T98" fmla="*/ 168 w 393"/>
                <a:gd name="T99" fmla="*/ 389 h 389"/>
                <a:gd name="T100" fmla="*/ 153 w 393"/>
                <a:gd name="T101" fmla="*/ 374 h 389"/>
                <a:gd name="T102" fmla="*/ 168 w 393"/>
                <a:gd name="T103" fmla="*/ 359 h 389"/>
                <a:gd name="T104" fmla="*/ 227 w 393"/>
                <a:gd name="T105" fmla="*/ 359 h 389"/>
                <a:gd name="T106" fmla="*/ 242 w 393"/>
                <a:gd name="T107" fmla="*/ 374 h 389"/>
                <a:gd name="T108" fmla="*/ 227 w 393"/>
                <a:gd name="T10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3" h="389">
                  <a:moveTo>
                    <a:pt x="257" y="254"/>
                  </a:moveTo>
                  <a:cubicBezTo>
                    <a:pt x="251" y="254"/>
                    <a:pt x="245" y="250"/>
                    <a:pt x="243" y="244"/>
                  </a:cubicBezTo>
                  <a:cubicBezTo>
                    <a:pt x="236" y="222"/>
                    <a:pt x="236" y="222"/>
                    <a:pt x="236" y="222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02" y="256"/>
                    <a:pt x="193" y="256"/>
                    <a:pt x="187" y="250"/>
                  </a:cubicBezTo>
                  <a:cubicBezTo>
                    <a:pt x="187" y="250"/>
                    <a:pt x="187" y="250"/>
                    <a:pt x="187" y="250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49" y="252"/>
                    <a:pt x="141" y="256"/>
                    <a:pt x="133" y="254"/>
                  </a:cubicBezTo>
                  <a:cubicBezTo>
                    <a:pt x="125" y="252"/>
                    <a:pt x="121" y="243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38" y="190"/>
                    <a:pt x="138" y="190"/>
                    <a:pt x="138" y="190"/>
                  </a:cubicBezTo>
                  <a:cubicBezTo>
                    <a:pt x="141" y="182"/>
                    <a:pt x="150" y="178"/>
                    <a:pt x="157" y="180"/>
                  </a:cubicBezTo>
                  <a:cubicBezTo>
                    <a:pt x="160" y="181"/>
                    <a:pt x="162" y="182"/>
                    <a:pt x="163" y="184"/>
                  </a:cubicBezTo>
                  <a:cubicBezTo>
                    <a:pt x="197" y="218"/>
                    <a:pt x="197" y="218"/>
                    <a:pt x="197" y="21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8" y="178"/>
                    <a:pt x="247" y="178"/>
                    <a:pt x="253" y="184"/>
                  </a:cubicBezTo>
                  <a:cubicBezTo>
                    <a:pt x="255" y="186"/>
                    <a:pt x="256" y="188"/>
                    <a:pt x="257" y="190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74" y="243"/>
                    <a:pt x="270" y="251"/>
                    <a:pt x="262" y="254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0" y="254"/>
                    <a:pt x="259" y="254"/>
                    <a:pt x="257" y="254"/>
                  </a:cubicBezTo>
                  <a:moveTo>
                    <a:pt x="362" y="105"/>
                  </a:moveTo>
                  <a:cubicBezTo>
                    <a:pt x="354" y="105"/>
                    <a:pt x="347" y="98"/>
                    <a:pt x="347" y="90"/>
                  </a:cubicBezTo>
                  <a:cubicBezTo>
                    <a:pt x="347" y="86"/>
                    <a:pt x="349" y="82"/>
                    <a:pt x="352" y="79"/>
                  </a:cubicBezTo>
                  <a:cubicBezTo>
                    <a:pt x="367" y="65"/>
                    <a:pt x="367" y="65"/>
                    <a:pt x="367" y="65"/>
                  </a:cubicBezTo>
                  <a:cubicBezTo>
                    <a:pt x="373" y="60"/>
                    <a:pt x="383" y="61"/>
                    <a:pt x="388" y="67"/>
                  </a:cubicBezTo>
                  <a:cubicBezTo>
                    <a:pt x="393" y="73"/>
                    <a:pt x="393" y="82"/>
                    <a:pt x="387" y="87"/>
                  </a:cubicBezTo>
                  <a:cubicBezTo>
                    <a:pt x="372" y="101"/>
                    <a:pt x="372" y="101"/>
                    <a:pt x="372" y="101"/>
                  </a:cubicBezTo>
                  <a:cubicBezTo>
                    <a:pt x="369" y="104"/>
                    <a:pt x="366" y="105"/>
                    <a:pt x="362" y="105"/>
                  </a:cubicBezTo>
                  <a:moveTo>
                    <a:pt x="33" y="105"/>
                  </a:moveTo>
                  <a:cubicBezTo>
                    <a:pt x="29" y="105"/>
                    <a:pt x="26" y="104"/>
                    <a:pt x="23" y="10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" y="82"/>
                    <a:pt x="0" y="73"/>
                    <a:pt x="6" y="66"/>
                  </a:cubicBezTo>
                  <a:cubicBezTo>
                    <a:pt x="11" y="60"/>
                    <a:pt x="20" y="59"/>
                    <a:pt x="27" y="64"/>
                  </a:cubicBezTo>
                  <a:cubicBezTo>
                    <a:pt x="27" y="64"/>
                    <a:pt x="27" y="65"/>
                    <a:pt x="28" y="65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9" y="84"/>
                    <a:pt x="50" y="94"/>
                    <a:pt x="44" y="100"/>
                  </a:cubicBezTo>
                  <a:cubicBezTo>
                    <a:pt x="41" y="103"/>
                    <a:pt x="37" y="105"/>
                    <a:pt x="33" y="105"/>
                  </a:cubicBezTo>
                  <a:moveTo>
                    <a:pt x="197" y="45"/>
                  </a:moveTo>
                  <a:cubicBezTo>
                    <a:pt x="189" y="45"/>
                    <a:pt x="183" y="38"/>
                    <a:pt x="183" y="30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83" y="7"/>
                    <a:pt x="189" y="0"/>
                    <a:pt x="197" y="0"/>
                  </a:cubicBezTo>
                  <a:cubicBezTo>
                    <a:pt x="206" y="0"/>
                    <a:pt x="212" y="7"/>
                    <a:pt x="212" y="15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30"/>
                    <a:pt x="212" y="30"/>
                    <a:pt x="212" y="30"/>
                  </a:cubicBezTo>
                  <a:cubicBezTo>
                    <a:pt x="212" y="38"/>
                    <a:pt x="206" y="45"/>
                    <a:pt x="197" y="45"/>
                  </a:cubicBezTo>
                  <a:cubicBezTo>
                    <a:pt x="197" y="45"/>
                    <a:pt x="197" y="45"/>
                    <a:pt x="197" y="45"/>
                  </a:cubicBezTo>
                  <a:moveTo>
                    <a:pt x="227" y="389"/>
                  </a:moveTo>
                  <a:cubicBezTo>
                    <a:pt x="168" y="389"/>
                    <a:pt x="168" y="389"/>
                    <a:pt x="168" y="389"/>
                  </a:cubicBezTo>
                  <a:cubicBezTo>
                    <a:pt x="159" y="389"/>
                    <a:pt x="153" y="382"/>
                    <a:pt x="153" y="374"/>
                  </a:cubicBezTo>
                  <a:cubicBezTo>
                    <a:pt x="153" y="366"/>
                    <a:pt x="159" y="359"/>
                    <a:pt x="168" y="359"/>
                  </a:cubicBezTo>
                  <a:cubicBezTo>
                    <a:pt x="227" y="359"/>
                    <a:pt x="227" y="359"/>
                    <a:pt x="227" y="359"/>
                  </a:cubicBezTo>
                  <a:cubicBezTo>
                    <a:pt x="236" y="359"/>
                    <a:pt x="242" y="366"/>
                    <a:pt x="242" y="374"/>
                  </a:cubicBezTo>
                  <a:cubicBezTo>
                    <a:pt x="242" y="382"/>
                    <a:pt x="236" y="389"/>
                    <a:pt x="227" y="3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1103987" y="1699732"/>
            <a:ext cx="317669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vulputate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venenatis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bibendum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orci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pulvinar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4683452" y="976401"/>
            <a:ext cx="4293894" cy="1741400"/>
          </a:xfrm>
          <a:prstGeom prst="roundRect">
            <a:avLst>
              <a:gd name="adj" fmla="val 9331"/>
            </a:avLst>
          </a:prstGeom>
          <a:solidFill>
            <a:srgbClr val="29323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572051" y="1360848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prstClr val="white"/>
                </a:solidFill>
                <a:latin typeface="思源黑体 CN"/>
                <a:ea typeface="微软雅黑" panose="020B0503020204020204" pitchFamily="34" charset="-122"/>
                <a:cs typeface="Times New Roman" panose="02020603050405020304" pitchFamily="18" charset="0"/>
              </a:rPr>
              <a:t>TEXT HERE</a:t>
            </a:r>
            <a:endParaRPr lang="zh-CN" altLang="en-US" sz="1800" b="1" kern="100" dirty="0">
              <a:solidFill>
                <a:prstClr val="white"/>
              </a:solidFill>
              <a:latin typeface="思源黑体 CN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572051" y="1699732"/>
            <a:ext cx="317669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vulputate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venenatis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bibendum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orci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pulvinar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4" name="Freeform 8"/>
          <p:cNvSpPr>
            <a:spLocks noEditPoints="1"/>
          </p:cNvSpPr>
          <p:nvPr/>
        </p:nvSpPr>
        <p:spPr bwMode="auto">
          <a:xfrm>
            <a:off x="4931034" y="1173427"/>
            <a:ext cx="641017" cy="656798"/>
          </a:xfrm>
          <a:custGeom>
            <a:avLst/>
            <a:gdLst>
              <a:gd name="T0" fmla="*/ 483 w 497"/>
              <a:gd name="T1" fmla="*/ 105 h 509"/>
              <a:gd name="T2" fmla="*/ 403 w 497"/>
              <a:gd name="T3" fmla="*/ 22 h 509"/>
              <a:gd name="T4" fmla="*/ 321 w 497"/>
              <a:gd name="T5" fmla="*/ 22 h 509"/>
              <a:gd name="T6" fmla="*/ 45 w 497"/>
              <a:gd name="T7" fmla="*/ 306 h 509"/>
              <a:gd name="T8" fmla="*/ 0 w 497"/>
              <a:gd name="T9" fmla="*/ 509 h 509"/>
              <a:gd name="T10" fmla="*/ 201 w 497"/>
              <a:gd name="T11" fmla="*/ 459 h 509"/>
              <a:gd name="T12" fmla="*/ 471 w 497"/>
              <a:gd name="T13" fmla="*/ 180 h 509"/>
              <a:gd name="T14" fmla="*/ 483 w 497"/>
              <a:gd name="T15" fmla="*/ 105 h 509"/>
              <a:gd name="T16" fmla="*/ 276 w 497"/>
              <a:gd name="T17" fmla="*/ 109 h 509"/>
              <a:gd name="T18" fmla="*/ 356 w 497"/>
              <a:gd name="T19" fmla="*/ 129 h 509"/>
              <a:gd name="T20" fmla="*/ 200 w 497"/>
              <a:gd name="T21" fmla="*/ 290 h 509"/>
              <a:gd name="T22" fmla="*/ 116 w 497"/>
              <a:gd name="T23" fmla="*/ 272 h 509"/>
              <a:gd name="T24" fmla="*/ 276 w 497"/>
              <a:gd name="T25" fmla="*/ 109 h 509"/>
              <a:gd name="T26" fmla="*/ 188 w 497"/>
              <a:gd name="T27" fmla="*/ 435 h 509"/>
              <a:gd name="T28" fmla="*/ 116 w 497"/>
              <a:gd name="T29" fmla="*/ 447 h 509"/>
              <a:gd name="T30" fmla="*/ 57 w 497"/>
              <a:gd name="T31" fmla="*/ 390 h 509"/>
              <a:gd name="T32" fmla="*/ 77 w 497"/>
              <a:gd name="T33" fmla="*/ 316 h 509"/>
              <a:gd name="T34" fmla="*/ 100 w 497"/>
              <a:gd name="T35" fmla="*/ 290 h 509"/>
              <a:gd name="T36" fmla="*/ 182 w 497"/>
              <a:gd name="T37" fmla="*/ 321 h 509"/>
              <a:gd name="T38" fmla="*/ 213 w 497"/>
              <a:gd name="T39" fmla="*/ 407 h 509"/>
              <a:gd name="T40" fmla="*/ 188 w 497"/>
              <a:gd name="T41" fmla="*/ 435 h 509"/>
              <a:gd name="T42" fmla="*/ 393 w 497"/>
              <a:gd name="T43" fmla="*/ 225 h 509"/>
              <a:gd name="T44" fmla="*/ 231 w 497"/>
              <a:gd name="T45" fmla="*/ 388 h 509"/>
              <a:gd name="T46" fmla="*/ 214 w 497"/>
              <a:gd name="T47" fmla="*/ 308 h 509"/>
              <a:gd name="T48" fmla="*/ 372 w 497"/>
              <a:gd name="T49" fmla="*/ 146 h 509"/>
              <a:gd name="T50" fmla="*/ 393 w 497"/>
              <a:gd name="T51" fmla="*/ 225 h 509"/>
              <a:gd name="T52" fmla="*/ 450 w 497"/>
              <a:gd name="T53" fmla="*/ 166 h 509"/>
              <a:gd name="T54" fmla="*/ 428 w 497"/>
              <a:gd name="T55" fmla="*/ 188 h 509"/>
              <a:gd name="T56" fmla="*/ 414 w 497"/>
              <a:gd name="T57" fmla="*/ 149 h 509"/>
              <a:gd name="T58" fmla="*/ 383 w 497"/>
              <a:gd name="T59" fmla="*/ 109 h 509"/>
              <a:gd name="T60" fmla="*/ 311 w 497"/>
              <a:gd name="T61" fmla="*/ 74 h 509"/>
              <a:gd name="T62" fmla="*/ 343 w 497"/>
              <a:gd name="T63" fmla="*/ 43 h 509"/>
              <a:gd name="T64" fmla="*/ 407 w 497"/>
              <a:gd name="T65" fmla="*/ 53 h 509"/>
              <a:gd name="T66" fmla="*/ 450 w 497"/>
              <a:gd name="T67" fmla="*/ 98 h 509"/>
              <a:gd name="T68" fmla="*/ 450 w 497"/>
              <a:gd name="T69" fmla="*/ 166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7" h="509">
                <a:moveTo>
                  <a:pt x="483" y="105"/>
                </a:moveTo>
                <a:cubicBezTo>
                  <a:pt x="460" y="61"/>
                  <a:pt x="403" y="22"/>
                  <a:pt x="403" y="22"/>
                </a:cubicBezTo>
                <a:cubicBezTo>
                  <a:pt x="359" y="0"/>
                  <a:pt x="321" y="22"/>
                  <a:pt x="321" y="22"/>
                </a:cubicBezTo>
                <a:cubicBezTo>
                  <a:pt x="45" y="306"/>
                  <a:pt x="45" y="306"/>
                  <a:pt x="45" y="306"/>
                </a:cubicBezTo>
                <a:cubicBezTo>
                  <a:pt x="0" y="509"/>
                  <a:pt x="0" y="509"/>
                  <a:pt x="0" y="509"/>
                </a:cubicBezTo>
                <a:cubicBezTo>
                  <a:pt x="201" y="459"/>
                  <a:pt x="201" y="459"/>
                  <a:pt x="201" y="459"/>
                </a:cubicBezTo>
                <a:cubicBezTo>
                  <a:pt x="471" y="180"/>
                  <a:pt x="471" y="180"/>
                  <a:pt x="471" y="180"/>
                </a:cubicBezTo>
                <a:cubicBezTo>
                  <a:pt x="497" y="158"/>
                  <a:pt x="483" y="105"/>
                  <a:pt x="483" y="105"/>
                </a:cubicBezTo>
                <a:close/>
                <a:moveTo>
                  <a:pt x="276" y="109"/>
                </a:moveTo>
                <a:cubicBezTo>
                  <a:pt x="276" y="109"/>
                  <a:pt x="317" y="89"/>
                  <a:pt x="356" y="129"/>
                </a:cubicBezTo>
                <a:cubicBezTo>
                  <a:pt x="200" y="290"/>
                  <a:pt x="200" y="290"/>
                  <a:pt x="200" y="290"/>
                </a:cubicBezTo>
                <a:cubicBezTo>
                  <a:pt x="200" y="290"/>
                  <a:pt x="138" y="299"/>
                  <a:pt x="116" y="272"/>
                </a:cubicBezTo>
                <a:lnTo>
                  <a:pt x="276" y="109"/>
                </a:lnTo>
                <a:close/>
                <a:moveTo>
                  <a:pt x="188" y="435"/>
                </a:moveTo>
                <a:cubicBezTo>
                  <a:pt x="116" y="447"/>
                  <a:pt x="116" y="447"/>
                  <a:pt x="116" y="447"/>
                </a:cubicBezTo>
                <a:cubicBezTo>
                  <a:pt x="101" y="403"/>
                  <a:pt x="57" y="390"/>
                  <a:pt x="57" y="390"/>
                </a:cubicBezTo>
                <a:cubicBezTo>
                  <a:pt x="77" y="316"/>
                  <a:pt x="77" y="316"/>
                  <a:pt x="77" y="316"/>
                </a:cubicBezTo>
                <a:cubicBezTo>
                  <a:pt x="100" y="290"/>
                  <a:pt x="100" y="290"/>
                  <a:pt x="100" y="290"/>
                </a:cubicBezTo>
                <a:cubicBezTo>
                  <a:pt x="123" y="317"/>
                  <a:pt x="182" y="321"/>
                  <a:pt x="182" y="321"/>
                </a:cubicBezTo>
                <a:cubicBezTo>
                  <a:pt x="181" y="361"/>
                  <a:pt x="213" y="407"/>
                  <a:pt x="213" y="407"/>
                </a:cubicBezTo>
                <a:lnTo>
                  <a:pt x="188" y="435"/>
                </a:lnTo>
                <a:close/>
                <a:moveTo>
                  <a:pt x="393" y="225"/>
                </a:moveTo>
                <a:cubicBezTo>
                  <a:pt x="231" y="388"/>
                  <a:pt x="231" y="388"/>
                  <a:pt x="231" y="388"/>
                </a:cubicBezTo>
                <a:cubicBezTo>
                  <a:pt x="206" y="355"/>
                  <a:pt x="214" y="308"/>
                  <a:pt x="214" y="308"/>
                </a:cubicBezTo>
                <a:cubicBezTo>
                  <a:pt x="372" y="146"/>
                  <a:pt x="372" y="146"/>
                  <a:pt x="372" y="146"/>
                </a:cubicBezTo>
                <a:cubicBezTo>
                  <a:pt x="408" y="178"/>
                  <a:pt x="393" y="225"/>
                  <a:pt x="393" y="225"/>
                </a:cubicBezTo>
                <a:close/>
                <a:moveTo>
                  <a:pt x="450" y="166"/>
                </a:moveTo>
                <a:cubicBezTo>
                  <a:pt x="428" y="188"/>
                  <a:pt x="428" y="188"/>
                  <a:pt x="428" y="188"/>
                </a:cubicBezTo>
                <a:cubicBezTo>
                  <a:pt x="428" y="178"/>
                  <a:pt x="414" y="149"/>
                  <a:pt x="414" y="149"/>
                </a:cubicBezTo>
                <a:cubicBezTo>
                  <a:pt x="383" y="109"/>
                  <a:pt x="383" y="109"/>
                  <a:pt x="383" y="109"/>
                </a:cubicBezTo>
                <a:cubicBezTo>
                  <a:pt x="352" y="75"/>
                  <a:pt x="311" y="74"/>
                  <a:pt x="311" y="74"/>
                </a:cubicBezTo>
                <a:cubicBezTo>
                  <a:pt x="343" y="43"/>
                  <a:pt x="343" y="43"/>
                  <a:pt x="343" y="43"/>
                </a:cubicBezTo>
                <a:cubicBezTo>
                  <a:pt x="368" y="35"/>
                  <a:pt x="407" y="53"/>
                  <a:pt x="407" y="53"/>
                </a:cubicBezTo>
                <a:cubicBezTo>
                  <a:pt x="450" y="98"/>
                  <a:pt x="450" y="98"/>
                  <a:pt x="450" y="98"/>
                </a:cubicBezTo>
                <a:cubicBezTo>
                  <a:pt x="470" y="150"/>
                  <a:pt x="450" y="166"/>
                  <a:pt x="450" y="16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5" name="矩形: 圆角 94"/>
          <p:cNvSpPr/>
          <p:nvPr/>
        </p:nvSpPr>
        <p:spPr>
          <a:xfrm>
            <a:off x="215388" y="2876550"/>
            <a:ext cx="4293894" cy="1741400"/>
          </a:xfrm>
          <a:prstGeom prst="roundRect">
            <a:avLst>
              <a:gd name="adj" fmla="val 9331"/>
            </a:avLst>
          </a:prstGeom>
          <a:solidFill>
            <a:srgbClr val="29323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103987" y="3260997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prstClr val="white"/>
                </a:solidFill>
                <a:latin typeface="思源黑体 CN"/>
                <a:ea typeface="微软雅黑" panose="020B0503020204020204" pitchFamily="34" charset="-122"/>
                <a:cs typeface="Times New Roman" panose="02020603050405020304" pitchFamily="18" charset="0"/>
              </a:rPr>
              <a:t>TEXT HERE</a:t>
            </a:r>
            <a:endParaRPr lang="zh-CN" altLang="en-US" sz="1800" b="1" kern="100" dirty="0">
              <a:solidFill>
                <a:prstClr val="white"/>
              </a:solidFill>
              <a:latin typeface="思源黑体 CN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7" name="Group 17"/>
          <p:cNvGrpSpPr>
            <a:grpSpLocks noChangeAspect="1"/>
          </p:cNvGrpSpPr>
          <p:nvPr/>
        </p:nvGrpSpPr>
        <p:grpSpPr bwMode="auto">
          <a:xfrm>
            <a:off x="395256" y="3056719"/>
            <a:ext cx="698776" cy="794385"/>
            <a:chOff x="1203" y="1066"/>
            <a:chExt cx="592" cy="673"/>
          </a:xfrm>
          <a:solidFill>
            <a:sysClr val="window" lastClr="FFFFFF"/>
          </a:solidFill>
        </p:grpSpPr>
        <p:sp>
          <p:nvSpPr>
            <p:cNvPr id="98" name="Freeform 18"/>
            <p:cNvSpPr/>
            <p:nvPr/>
          </p:nvSpPr>
          <p:spPr bwMode="auto">
            <a:xfrm>
              <a:off x="1273" y="1145"/>
              <a:ext cx="453" cy="594"/>
            </a:xfrm>
            <a:custGeom>
              <a:avLst/>
              <a:gdLst>
                <a:gd name="T0" fmla="*/ 180 w 300"/>
                <a:gd name="T1" fmla="*/ 394 h 394"/>
                <a:gd name="T2" fmla="*/ 121 w 300"/>
                <a:gd name="T3" fmla="*/ 394 h 394"/>
                <a:gd name="T4" fmla="*/ 61 w 300"/>
                <a:gd name="T5" fmla="*/ 335 h 394"/>
                <a:gd name="T6" fmla="*/ 61 w 300"/>
                <a:gd name="T7" fmla="*/ 308 h 394"/>
                <a:gd name="T8" fmla="*/ 34 w 300"/>
                <a:gd name="T9" fmla="*/ 241 h 394"/>
                <a:gd name="T10" fmla="*/ 1 w 300"/>
                <a:gd name="T11" fmla="*/ 152 h 394"/>
                <a:gd name="T12" fmla="*/ 149 w 300"/>
                <a:gd name="T13" fmla="*/ 1 h 394"/>
                <a:gd name="T14" fmla="*/ 300 w 300"/>
                <a:gd name="T15" fmla="*/ 149 h 394"/>
                <a:gd name="T16" fmla="*/ 300 w 300"/>
                <a:gd name="T17" fmla="*/ 152 h 394"/>
                <a:gd name="T18" fmla="*/ 267 w 300"/>
                <a:gd name="T19" fmla="*/ 241 h 394"/>
                <a:gd name="T20" fmla="*/ 240 w 300"/>
                <a:gd name="T21" fmla="*/ 308 h 394"/>
                <a:gd name="T22" fmla="*/ 240 w 300"/>
                <a:gd name="T23" fmla="*/ 335 h 394"/>
                <a:gd name="T24" fmla="*/ 180 w 300"/>
                <a:gd name="T2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394">
                  <a:moveTo>
                    <a:pt x="180" y="394"/>
                  </a:moveTo>
                  <a:cubicBezTo>
                    <a:pt x="121" y="394"/>
                    <a:pt x="121" y="394"/>
                    <a:pt x="121" y="394"/>
                  </a:cubicBezTo>
                  <a:cubicBezTo>
                    <a:pt x="88" y="394"/>
                    <a:pt x="61" y="368"/>
                    <a:pt x="61" y="335"/>
                  </a:cubicBezTo>
                  <a:cubicBezTo>
                    <a:pt x="61" y="308"/>
                    <a:pt x="61" y="308"/>
                    <a:pt x="61" y="308"/>
                  </a:cubicBezTo>
                  <a:cubicBezTo>
                    <a:pt x="59" y="284"/>
                    <a:pt x="50" y="260"/>
                    <a:pt x="34" y="241"/>
                  </a:cubicBezTo>
                  <a:cubicBezTo>
                    <a:pt x="13" y="216"/>
                    <a:pt x="1" y="184"/>
                    <a:pt x="1" y="152"/>
                  </a:cubicBezTo>
                  <a:cubicBezTo>
                    <a:pt x="0" y="69"/>
                    <a:pt x="67" y="2"/>
                    <a:pt x="149" y="1"/>
                  </a:cubicBezTo>
                  <a:cubicBezTo>
                    <a:pt x="232" y="0"/>
                    <a:pt x="299" y="67"/>
                    <a:pt x="300" y="149"/>
                  </a:cubicBezTo>
                  <a:cubicBezTo>
                    <a:pt x="300" y="150"/>
                    <a:pt x="300" y="151"/>
                    <a:pt x="300" y="152"/>
                  </a:cubicBezTo>
                  <a:cubicBezTo>
                    <a:pt x="299" y="184"/>
                    <a:pt x="288" y="216"/>
                    <a:pt x="267" y="241"/>
                  </a:cubicBezTo>
                  <a:cubicBezTo>
                    <a:pt x="251" y="260"/>
                    <a:pt x="242" y="284"/>
                    <a:pt x="240" y="308"/>
                  </a:cubicBezTo>
                  <a:cubicBezTo>
                    <a:pt x="240" y="335"/>
                    <a:pt x="240" y="335"/>
                    <a:pt x="240" y="335"/>
                  </a:cubicBezTo>
                  <a:cubicBezTo>
                    <a:pt x="240" y="368"/>
                    <a:pt x="213" y="394"/>
                    <a:pt x="180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19"/>
            <p:cNvSpPr/>
            <p:nvPr/>
          </p:nvSpPr>
          <p:spPr bwMode="auto">
            <a:xfrm>
              <a:off x="1320" y="1194"/>
              <a:ext cx="360" cy="499"/>
            </a:xfrm>
            <a:custGeom>
              <a:avLst/>
              <a:gdLst>
                <a:gd name="T0" fmla="*/ 119 w 239"/>
                <a:gd name="T1" fmla="*/ 0 h 332"/>
                <a:gd name="T2" fmla="*/ 0 w 239"/>
                <a:gd name="T3" fmla="*/ 120 h 332"/>
                <a:gd name="T4" fmla="*/ 25 w 239"/>
                <a:gd name="T5" fmla="*/ 188 h 332"/>
                <a:gd name="T6" fmla="*/ 60 w 239"/>
                <a:gd name="T7" fmla="*/ 276 h 332"/>
                <a:gd name="T8" fmla="*/ 60 w 239"/>
                <a:gd name="T9" fmla="*/ 303 h 332"/>
                <a:gd name="T10" fmla="*/ 90 w 239"/>
                <a:gd name="T11" fmla="*/ 332 h 332"/>
                <a:gd name="T12" fmla="*/ 149 w 239"/>
                <a:gd name="T13" fmla="*/ 332 h 332"/>
                <a:gd name="T14" fmla="*/ 179 w 239"/>
                <a:gd name="T15" fmla="*/ 303 h 332"/>
                <a:gd name="T16" fmla="*/ 179 w 239"/>
                <a:gd name="T17" fmla="*/ 277 h 332"/>
                <a:gd name="T18" fmla="*/ 214 w 239"/>
                <a:gd name="T19" fmla="*/ 188 h 332"/>
                <a:gd name="T20" fmla="*/ 239 w 239"/>
                <a:gd name="T21" fmla="*/ 120 h 332"/>
                <a:gd name="T22" fmla="*/ 119 w 239"/>
                <a:gd name="T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332">
                  <a:moveTo>
                    <a:pt x="119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45"/>
                    <a:pt x="9" y="169"/>
                    <a:pt x="25" y="188"/>
                  </a:cubicBezTo>
                  <a:cubicBezTo>
                    <a:pt x="46" y="213"/>
                    <a:pt x="58" y="244"/>
                    <a:pt x="60" y="276"/>
                  </a:cubicBezTo>
                  <a:cubicBezTo>
                    <a:pt x="60" y="303"/>
                    <a:pt x="60" y="303"/>
                    <a:pt x="60" y="303"/>
                  </a:cubicBezTo>
                  <a:cubicBezTo>
                    <a:pt x="60" y="319"/>
                    <a:pt x="73" y="332"/>
                    <a:pt x="90" y="332"/>
                  </a:cubicBezTo>
                  <a:cubicBezTo>
                    <a:pt x="149" y="332"/>
                    <a:pt x="149" y="332"/>
                    <a:pt x="149" y="332"/>
                  </a:cubicBezTo>
                  <a:cubicBezTo>
                    <a:pt x="166" y="332"/>
                    <a:pt x="179" y="319"/>
                    <a:pt x="179" y="303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81" y="244"/>
                    <a:pt x="193" y="213"/>
                    <a:pt x="214" y="188"/>
                  </a:cubicBezTo>
                  <a:cubicBezTo>
                    <a:pt x="230" y="169"/>
                    <a:pt x="239" y="145"/>
                    <a:pt x="239" y="120"/>
                  </a:cubicBezTo>
                  <a:cubicBezTo>
                    <a:pt x="239" y="54"/>
                    <a:pt x="186" y="0"/>
                    <a:pt x="119" y="0"/>
                  </a:cubicBezTo>
                  <a:close/>
                </a:path>
              </a:pathLst>
            </a:custGeom>
            <a:solidFill>
              <a:srgbClr val="293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20"/>
            <p:cNvSpPr>
              <a:spLocks noEditPoints="1"/>
            </p:cNvSpPr>
            <p:nvPr/>
          </p:nvSpPr>
          <p:spPr bwMode="auto">
            <a:xfrm>
              <a:off x="1203" y="1066"/>
              <a:ext cx="592" cy="585"/>
            </a:xfrm>
            <a:custGeom>
              <a:avLst/>
              <a:gdLst>
                <a:gd name="T0" fmla="*/ 257 w 393"/>
                <a:gd name="T1" fmla="*/ 254 h 389"/>
                <a:gd name="T2" fmla="*/ 243 w 393"/>
                <a:gd name="T3" fmla="*/ 244 h 389"/>
                <a:gd name="T4" fmla="*/ 236 w 393"/>
                <a:gd name="T5" fmla="*/ 222 h 389"/>
                <a:gd name="T6" fmla="*/ 208 w 393"/>
                <a:gd name="T7" fmla="*/ 250 h 389"/>
                <a:gd name="T8" fmla="*/ 187 w 393"/>
                <a:gd name="T9" fmla="*/ 250 h 389"/>
                <a:gd name="T10" fmla="*/ 187 w 393"/>
                <a:gd name="T11" fmla="*/ 250 h 389"/>
                <a:gd name="T12" fmla="*/ 159 w 393"/>
                <a:gd name="T13" fmla="*/ 222 h 389"/>
                <a:gd name="T14" fmla="*/ 152 w 393"/>
                <a:gd name="T15" fmla="*/ 244 h 389"/>
                <a:gd name="T16" fmla="*/ 133 w 393"/>
                <a:gd name="T17" fmla="*/ 254 h 389"/>
                <a:gd name="T18" fmla="*/ 123 w 393"/>
                <a:gd name="T19" fmla="*/ 235 h 389"/>
                <a:gd name="T20" fmla="*/ 123 w 393"/>
                <a:gd name="T21" fmla="*/ 235 h 389"/>
                <a:gd name="T22" fmla="*/ 138 w 393"/>
                <a:gd name="T23" fmla="*/ 190 h 389"/>
                <a:gd name="T24" fmla="*/ 157 w 393"/>
                <a:gd name="T25" fmla="*/ 180 h 389"/>
                <a:gd name="T26" fmla="*/ 163 w 393"/>
                <a:gd name="T27" fmla="*/ 184 h 389"/>
                <a:gd name="T28" fmla="*/ 197 w 393"/>
                <a:gd name="T29" fmla="*/ 218 h 389"/>
                <a:gd name="T30" fmla="*/ 232 w 393"/>
                <a:gd name="T31" fmla="*/ 184 h 389"/>
                <a:gd name="T32" fmla="*/ 253 w 393"/>
                <a:gd name="T33" fmla="*/ 184 h 389"/>
                <a:gd name="T34" fmla="*/ 257 w 393"/>
                <a:gd name="T35" fmla="*/ 190 h 389"/>
                <a:gd name="T36" fmla="*/ 271 w 393"/>
                <a:gd name="T37" fmla="*/ 235 h 389"/>
                <a:gd name="T38" fmla="*/ 262 w 393"/>
                <a:gd name="T39" fmla="*/ 254 h 389"/>
                <a:gd name="T40" fmla="*/ 262 w 393"/>
                <a:gd name="T41" fmla="*/ 254 h 389"/>
                <a:gd name="T42" fmla="*/ 257 w 393"/>
                <a:gd name="T43" fmla="*/ 254 h 389"/>
                <a:gd name="T44" fmla="*/ 362 w 393"/>
                <a:gd name="T45" fmla="*/ 105 h 389"/>
                <a:gd name="T46" fmla="*/ 347 w 393"/>
                <a:gd name="T47" fmla="*/ 90 h 389"/>
                <a:gd name="T48" fmla="*/ 352 w 393"/>
                <a:gd name="T49" fmla="*/ 79 h 389"/>
                <a:gd name="T50" fmla="*/ 367 w 393"/>
                <a:gd name="T51" fmla="*/ 65 h 389"/>
                <a:gd name="T52" fmla="*/ 388 w 393"/>
                <a:gd name="T53" fmla="*/ 67 h 389"/>
                <a:gd name="T54" fmla="*/ 387 w 393"/>
                <a:gd name="T55" fmla="*/ 87 h 389"/>
                <a:gd name="T56" fmla="*/ 372 w 393"/>
                <a:gd name="T57" fmla="*/ 101 h 389"/>
                <a:gd name="T58" fmla="*/ 362 w 393"/>
                <a:gd name="T59" fmla="*/ 105 h 389"/>
                <a:gd name="T60" fmla="*/ 33 w 393"/>
                <a:gd name="T61" fmla="*/ 105 h 389"/>
                <a:gd name="T62" fmla="*/ 23 w 393"/>
                <a:gd name="T63" fmla="*/ 101 h 389"/>
                <a:gd name="T64" fmla="*/ 8 w 393"/>
                <a:gd name="T65" fmla="*/ 87 h 389"/>
                <a:gd name="T66" fmla="*/ 6 w 393"/>
                <a:gd name="T67" fmla="*/ 66 h 389"/>
                <a:gd name="T68" fmla="*/ 27 w 393"/>
                <a:gd name="T69" fmla="*/ 64 h 389"/>
                <a:gd name="T70" fmla="*/ 28 w 393"/>
                <a:gd name="T71" fmla="*/ 65 h 389"/>
                <a:gd name="T72" fmla="*/ 43 w 393"/>
                <a:gd name="T73" fmla="*/ 79 h 389"/>
                <a:gd name="T74" fmla="*/ 44 w 393"/>
                <a:gd name="T75" fmla="*/ 100 h 389"/>
                <a:gd name="T76" fmla="*/ 33 w 393"/>
                <a:gd name="T77" fmla="*/ 105 h 389"/>
                <a:gd name="T78" fmla="*/ 197 w 393"/>
                <a:gd name="T79" fmla="*/ 45 h 389"/>
                <a:gd name="T80" fmla="*/ 183 w 393"/>
                <a:gd name="T81" fmla="*/ 30 h 389"/>
                <a:gd name="T82" fmla="*/ 183 w 393"/>
                <a:gd name="T83" fmla="*/ 15 h 389"/>
                <a:gd name="T84" fmla="*/ 197 w 393"/>
                <a:gd name="T85" fmla="*/ 0 h 389"/>
                <a:gd name="T86" fmla="*/ 212 w 393"/>
                <a:gd name="T87" fmla="*/ 15 h 389"/>
                <a:gd name="T88" fmla="*/ 212 w 393"/>
                <a:gd name="T89" fmla="*/ 15 h 389"/>
                <a:gd name="T90" fmla="*/ 212 w 393"/>
                <a:gd name="T91" fmla="*/ 30 h 389"/>
                <a:gd name="T92" fmla="*/ 197 w 393"/>
                <a:gd name="T93" fmla="*/ 45 h 389"/>
                <a:gd name="T94" fmla="*/ 197 w 393"/>
                <a:gd name="T95" fmla="*/ 45 h 389"/>
                <a:gd name="T96" fmla="*/ 227 w 393"/>
                <a:gd name="T97" fmla="*/ 389 h 389"/>
                <a:gd name="T98" fmla="*/ 168 w 393"/>
                <a:gd name="T99" fmla="*/ 389 h 389"/>
                <a:gd name="T100" fmla="*/ 153 w 393"/>
                <a:gd name="T101" fmla="*/ 374 h 389"/>
                <a:gd name="T102" fmla="*/ 168 w 393"/>
                <a:gd name="T103" fmla="*/ 359 h 389"/>
                <a:gd name="T104" fmla="*/ 227 w 393"/>
                <a:gd name="T105" fmla="*/ 359 h 389"/>
                <a:gd name="T106" fmla="*/ 242 w 393"/>
                <a:gd name="T107" fmla="*/ 374 h 389"/>
                <a:gd name="T108" fmla="*/ 227 w 393"/>
                <a:gd name="T10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3" h="389">
                  <a:moveTo>
                    <a:pt x="257" y="254"/>
                  </a:moveTo>
                  <a:cubicBezTo>
                    <a:pt x="251" y="254"/>
                    <a:pt x="245" y="250"/>
                    <a:pt x="243" y="244"/>
                  </a:cubicBezTo>
                  <a:cubicBezTo>
                    <a:pt x="236" y="222"/>
                    <a:pt x="236" y="222"/>
                    <a:pt x="236" y="222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02" y="256"/>
                    <a:pt x="193" y="256"/>
                    <a:pt x="187" y="250"/>
                  </a:cubicBezTo>
                  <a:cubicBezTo>
                    <a:pt x="187" y="250"/>
                    <a:pt x="187" y="250"/>
                    <a:pt x="187" y="250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49" y="252"/>
                    <a:pt x="141" y="256"/>
                    <a:pt x="133" y="254"/>
                  </a:cubicBezTo>
                  <a:cubicBezTo>
                    <a:pt x="125" y="252"/>
                    <a:pt x="121" y="243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38" y="190"/>
                    <a:pt x="138" y="190"/>
                    <a:pt x="138" y="190"/>
                  </a:cubicBezTo>
                  <a:cubicBezTo>
                    <a:pt x="141" y="182"/>
                    <a:pt x="150" y="178"/>
                    <a:pt x="157" y="180"/>
                  </a:cubicBezTo>
                  <a:cubicBezTo>
                    <a:pt x="160" y="181"/>
                    <a:pt x="162" y="182"/>
                    <a:pt x="163" y="184"/>
                  </a:cubicBezTo>
                  <a:cubicBezTo>
                    <a:pt x="197" y="218"/>
                    <a:pt x="197" y="218"/>
                    <a:pt x="197" y="21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8" y="178"/>
                    <a:pt x="247" y="178"/>
                    <a:pt x="253" y="184"/>
                  </a:cubicBezTo>
                  <a:cubicBezTo>
                    <a:pt x="255" y="186"/>
                    <a:pt x="256" y="188"/>
                    <a:pt x="257" y="190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74" y="243"/>
                    <a:pt x="270" y="251"/>
                    <a:pt x="262" y="254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0" y="254"/>
                    <a:pt x="259" y="254"/>
                    <a:pt x="257" y="254"/>
                  </a:cubicBezTo>
                  <a:moveTo>
                    <a:pt x="362" y="105"/>
                  </a:moveTo>
                  <a:cubicBezTo>
                    <a:pt x="354" y="105"/>
                    <a:pt x="347" y="98"/>
                    <a:pt x="347" y="90"/>
                  </a:cubicBezTo>
                  <a:cubicBezTo>
                    <a:pt x="347" y="86"/>
                    <a:pt x="349" y="82"/>
                    <a:pt x="352" y="79"/>
                  </a:cubicBezTo>
                  <a:cubicBezTo>
                    <a:pt x="367" y="65"/>
                    <a:pt x="367" y="65"/>
                    <a:pt x="367" y="65"/>
                  </a:cubicBezTo>
                  <a:cubicBezTo>
                    <a:pt x="373" y="60"/>
                    <a:pt x="383" y="61"/>
                    <a:pt x="388" y="67"/>
                  </a:cubicBezTo>
                  <a:cubicBezTo>
                    <a:pt x="393" y="73"/>
                    <a:pt x="393" y="82"/>
                    <a:pt x="387" y="87"/>
                  </a:cubicBezTo>
                  <a:cubicBezTo>
                    <a:pt x="372" y="101"/>
                    <a:pt x="372" y="101"/>
                    <a:pt x="372" y="101"/>
                  </a:cubicBezTo>
                  <a:cubicBezTo>
                    <a:pt x="369" y="104"/>
                    <a:pt x="366" y="105"/>
                    <a:pt x="362" y="105"/>
                  </a:cubicBezTo>
                  <a:moveTo>
                    <a:pt x="33" y="105"/>
                  </a:moveTo>
                  <a:cubicBezTo>
                    <a:pt x="29" y="105"/>
                    <a:pt x="26" y="104"/>
                    <a:pt x="23" y="10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" y="82"/>
                    <a:pt x="0" y="73"/>
                    <a:pt x="6" y="66"/>
                  </a:cubicBezTo>
                  <a:cubicBezTo>
                    <a:pt x="11" y="60"/>
                    <a:pt x="20" y="59"/>
                    <a:pt x="27" y="64"/>
                  </a:cubicBezTo>
                  <a:cubicBezTo>
                    <a:pt x="27" y="64"/>
                    <a:pt x="27" y="65"/>
                    <a:pt x="28" y="65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9" y="84"/>
                    <a:pt x="50" y="94"/>
                    <a:pt x="44" y="100"/>
                  </a:cubicBezTo>
                  <a:cubicBezTo>
                    <a:pt x="41" y="103"/>
                    <a:pt x="37" y="105"/>
                    <a:pt x="33" y="105"/>
                  </a:cubicBezTo>
                  <a:moveTo>
                    <a:pt x="197" y="45"/>
                  </a:moveTo>
                  <a:cubicBezTo>
                    <a:pt x="189" y="45"/>
                    <a:pt x="183" y="38"/>
                    <a:pt x="183" y="30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83" y="7"/>
                    <a:pt x="189" y="0"/>
                    <a:pt x="197" y="0"/>
                  </a:cubicBezTo>
                  <a:cubicBezTo>
                    <a:pt x="206" y="0"/>
                    <a:pt x="212" y="7"/>
                    <a:pt x="212" y="15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30"/>
                    <a:pt x="212" y="30"/>
                    <a:pt x="212" y="30"/>
                  </a:cubicBezTo>
                  <a:cubicBezTo>
                    <a:pt x="212" y="38"/>
                    <a:pt x="206" y="45"/>
                    <a:pt x="197" y="45"/>
                  </a:cubicBezTo>
                  <a:cubicBezTo>
                    <a:pt x="197" y="45"/>
                    <a:pt x="197" y="45"/>
                    <a:pt x="197" y="45"/>
                  </a:cubicBezTo>
                  <a:moveTo>
                    <a:pt x="227" y="389"/>
                  </a:moveTo>
                  <a:cubicBezTo>
                    <a:pt x="168" y="389"/>
                    <a:pt x="168" y="389"/>
                    <a:pt x="168" y="389"/>
                  </a:cubicBezTo>
                  <a:cubicBezTo>
                    <a:pt x="159" y="389"/>
                    <a:pt x="153" y="382"/>
                    <a:pt x="153" y="374"/>
                  </a:cubicBezTo>
                  <a:cubicBezTo>
                    <a:pt x="153" y="366"/>
                    <a:pt x="159" y="359"/>
                    <a:pt x="168" y="359"/>
                  </a:cubicBezTo>
                  <a:cubicBezTo>
                    <a:pt x="227" y="359"/>
                    <a:pt x="227" y="359"/>
                    <a:pt x="227" y="359"/>
                  </a:cubicBezTo>
                  <a:cubicBezTo>
                    <a:pt x="236" y="359"/>
                    <a:pt x="242" y="366"/>
                    <a:pt x="242" y="374"/>
                  </a:cubicBezTo>
                  <a:cubicBezTo>
                    <a:pt x="242" y="382"/>
                    <a:pt x="236" y="389"/>
                    <a:pt x="227" y="3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1103987" y="3617583"/>
            <a:ext cx="317669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vulputate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venenatis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bibendum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orci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pulvinar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2" name="矩形: 圆角 101"/>
          <p:cNvSpPr/>
          <p:nvPr/>
        </p:nvSpPr>
        <p:spPr>
          <a:xfrm>
            <a:off x="4683452" y="2876550"/>
            <a:ext cx="4293894" cy="1741400"/>
          </a:xfrm>
          <a:prstGeom prst="roundRect">
            <a:avLst>
              <a:gd name="adj" fmla="val 9331"/>
            </a:avLst>
          </a:prstGeom>
          <a:solidFill>
            <a:srgbClr val="29323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572051" y="3260997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prstClr val="white"/>
                </a:solidFill>
                <a:latin typeface="思源黑体 CN"/>
                <a:ea typeface="微软雅黑" panose="020B0503020204020204" pitchFamily="34" charset="-122"/>
                <a:cs typeface="Times New Roman" panose="02020603050405020304" pitchFamily="18" charset="0"/>
              </a:rPr>
              <a:t>TEXT HERE</a:t>
            </a:r>
            <a:endParaRPr lang="zh-CN" altLang="en-US" sz="1800" b="1" kern="100" dirty="0">
              <a:solidFill>
                <a:prstClr val="white"/>
              </a:solidFill>
              <a:latin typeface="思源黑体 CN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72051" y="3617583"/>
            <a:ext cx="3176693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vulputate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venenatis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bibendum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orci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pulvinar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5" name="Freeform 8"/>
          <p:cNvSpPr>
            <a:spLocks noEditPoints="1"/>
          </p:cNvSpPr>
          <p:nvPr/>
        </p:nvSpPr>
        <p:spPr bwMode="auto">
          <a:xfrm>
            <a:off x="4931034" y="3073576"/>
            <a:ext cx="641017" cy="656798"/>
          </a:xfrm>
          <a:custGeom>
            <a:avLst/>
            <a:gdLst>
              <a:gd name="T0" fmla="*/ 483 w 497"/>
              <a:gd name="T1" fmla="*/ 105 h 509"/>
              <a:gd name="T2" fmla="*/ 403 w 497"/>
              <a:gd name="T3" fmla="*/ 22 h 509"/>
              <a:gd name="T4" fmla="*/ 321 w 497"/>
              <a:gd name="T5" fmla="*/ 22 h 509"/>
              <a:gd name="T6" fmla="*/ 45 w 497"/>
              <a:gd name="T7" fmla="*/ 306 h 509"/>
              <a:gd name="T8" fmla="*/ 0 w 497"/>
              <a:gd name="T9" fmla="*/ 509 h 509"/>
              <a:gd name="T10" fmla="*/ 201 w 497"/>
              <a:gd name="T11" fmla="*/ 459 h 509"/>
              <a:gd name="T12" fmla="*/ 471 w 497"/>
              <a:gd name="T13" fmla="*/ 180 h 509"/>
              <a:gd name="T14" fmla="*/ 483 w 497"/>
              <a:gd name="T15" fmla="*/ 105 h 509"/>
              <a:gd name="T16" fmla="*/ 276 w 497"/>
              <a:gd name="T17" fmla="*/ 109 h 509"/>
              <a:gd name="T18" fmla="*/ 356 w 497"/>
              <a:gd name="T19" fmla="*/ 129 h 509"/>
              <a:gd name="T20" fmla="*/ 200 w 497"/>
              <a:gd name="T21" fmla="*/ 290 h 509"/>
              <a:gd name="T22" fmla="*/ 116 w 497"/>
              <a:gd name="T23" fmla="*/ 272 h 509"/>
              <a:gd name="T24" fmla="*/ 276 w 497"/>
              <a:gd name="T25" fmla="*/ 109 h 509"/>
              <a:gd name="T26" fmla="*/ 188 w 497"/>
              <a:gd name="T27" fmla="*/ 435 h 509"/>
              <a:gd name="T28" fmla="*/ 116 w 497"/>
              <a:gd name="T29" fmla="*/ 447 h 509"/>
              <a:gd name="T30" fmla="*/ 57 w 497"/>
              <a:gd name="T31" fmla="*/ 390 h 509"/>
              <a:gd name="T32" fmla="*/ 77 w 497"/>
              <a:gd name="T33" fmla="*/ 316 h 509"/>
              <a:gd name="T34" fmla="*/ 100 w 497"/>
              <a:gd name="T35" fmla="*/ 290 h 509"/>
              <a:gd name="T36" fmla="*/ 182 w 497"/>
              <a:gd name="T37" fmla="*/ 321 h 509"/>
              <a:gd name="T38" fmla="*/ 213 w 497"/>
              <a:gd name="T39" fmla="*/ 407 h 509"/>
              <a:gd name="T40" fmla="*/ 188 w 497"/>
              <a:gd name="T41" fmla="*/ 435 h 509"/>
              <a:gd name="T42" fmla="*/ 393 w 497"/>
              <a:gd name="T43" fmla="*/ 225 h 509"/>
              <a:gd name="T44" fmla="*/ 231 w 497"/>
              <a:gd name="T45" fmla="*/ 388 h 509"/>
              <a:gd name="T46" fmla="*/ 214 w 497"/>
              <a:gd name="T47" fmla="*/ 308 h 509"/>
              <a:gd name="T48" fmla="*/ 372 w 497"/>
              <a:gd name="T49" fmla="*/ 146 h 509"/>
              <a:gd name="T50" fmla="*/ 393 w 497"/>
              <a:gd name="T51" fmla="*/ 225 h 509"/>
              <a:gd name="T52" fmla="*/ 450 w 497"/>
              <a:gd name="T53" fmla="*/ 166 h 509"/>
              <a:gd name="T54" fmla="*/ 428 w 497"/>
              <a:gd name="T55" fmla="*/ 188 h 509"/>
              <a:gd name="T56" fmla="*/ 414 w 497"/>
              <a:gd name="T57" fmla="*/ 149 h 509"/>
              <a:gd name="T58" fmla="*/ 383 w 497"/>
              <a:gd name="T59" fmla="*/ 109 h 509"/>
              <a:gd name="T60" fmla="*/ 311 w 497"/>
              <a:gd name="T61" fmla="*/ 74 h 509"/>
              <a:gd name="T62" fmla="*/ 343 w 497"/>
              <a:gd name="T63" fmla="*/ 43 h 509"/>
              <a:gd name="T64" fmla="*/ 407 w 497"/>
              <a:gd name="T65" fmla="*/ 53 h 509"/>
              <a:gd name="T66" fmla="*/ 450 w 497"/>
              <a:gd name="T67" fmla="*/ 98 h 509"/>
              <a:gd name="T68" fmla="*/ 450 w 497"/>
              <a:gd name="T69" fmla="*/ 166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7" h="509">
                <a:moveTo>
                  <a:pt x="483" y="105"/>
                </a:moveTo>
                <a:cubicBezTo>
                  <a:pt x="460" y="61"/>
                  <a:pt x="403" y="22"/>
                  <a:pt x="403" y="22"/>
                </a:cubicBezTo>
                <a:cubicBezTo>
                  <a:pt x="359" y="0"/>
                  <a:pt x="321" y="22"/>
                  <a:pt x="321" y="22"/>
                </a:cubicBezTo>
                <a:cubicBezTo>
                  <a:pt x="45" y="306"/>
                  <a:pt x="45" y="306"/>
                  <a:pt x="45" y="306"/>
                </a:cubicBezTo>
                <a:cubicBezTo>
                  <a:pt x="0" y="509"/>
                  <a:pt x="0" y="509"/>
                  <a:pt x="0" y="509"/>
                </a:cubicBezTo>
                <a:cubicBezTo>
                  <a:pt x="201" y="459"/>
                  <a:pt x="201" y="459"/>
                  <a:pt x="201" y="459"/>
                </a:cubicBezTo>
                <a:cubicBezTo>
                  <a:pt x="471" y="180"/>
                  <a:pt x="471" y="180"/>
                  <a:pt x="471" y="180"/>
                </a:cubicBezTo>
                <a:cubicBezTo>
                  <a:pt x="497" y="158"/>
                  <a:pt x="483" y="105"/>
                  <a:pt x="483" y="105"/>
                </a:cubicBezTo>
                <a:close/>
                <a:moveTo>
                  <a:pt x="276" y="109"/>
                </a:moveTo>
                <a:cubicBezTo>
                  <a:pt x="276" y="109"/>
                  <a:pt x="317" y="89"/>
                  <a:pt x="356" y="129"/>
                </a:cubicBezTo>
                <a:cubicBezTo>
                  <a:pt x="200" y="290"/>
                  <a:pt x="200" y="290"/>
                  <a:pt x="200" y="290"/>
                </a:cubicBezTo>
                <a:cubicBezTo>
                  <a:pt x="200" y="290"/>
                  <a:pt x="138" y="299"/>
                  <a:pt x="116" y="272"/>
                </a:cubicBezTo>
                <a:lnTo>
                  <a:pt x="276" y="109"/>
                </a:lnTo>
                <a:close/>
                <a:moveTo>
                  <a:pt x="188" y="435"/>
                </a:moveTo>
                <a:cubicBezTo>
                  <a:pt x="116" y="447"/>
                  <a:pt x="116" y="447"/>
                  <a:pt x="116" y="447"/>
                </a:cubicBezTo>
                <a:cubicBezTo>
                  <a:pt x="101" y="403"/>
                  <a:pt x="57" y="390"/>
                  <a:pt x="57" y="390"/>
                </a:cubicBezTo>
                <a:cubicBezTo>
                  <a:pt x="77" y="316"/>
                  <a:pt x="77" y="316"/>
                  <a:pt x="77" y="316"/>
                </a:cubicBezTo>
                <a:cubicBezTo>
                  <a:pt x="100" y="290"/>
                  <a:pt x="100" y="290"/>
                  <a:pt x="100" y="290"/>
                </a:cubicBezTo>
                <a:cubicBezTo>
                  <a:pt x="123" y="317"/>
                  <a:pt x="182" y="321"/>
                  <a:pt x="182" y="321"/>
                </a:cubicBezTo>
                <a:cubicBezTo>
                  <a:pt x="181" y="361"/>
                  <a:pt x="213" y="407"/>
                  <a:pt x="213" y="407"/>
                </a:cubicBezTo>
                <a:lnTo>
                  <a:pt x="188" y="435"/>
                </a:lnTo>
                <a:close/>
                <a:moveTo>
                  <a:pt x="393" y="225"/>
                </a:moveTo>
                <a:cubicBezTo>
                  <a:pt x="231" y="388"/>
                  <a:pt x="231" y="388"/>
                  <a:pt x="231" y="388"/>
                </a:cubicBezTo>
                <a:cubicBezTo>
                  <a:pt x="206" y="355"/>
                  <a:pt x="214" y="308"/>
                  <a:pt x="214" y="308"/>
                </a:cubicBezTo>
                <a:cubicBezTo>
                  <a:pt x="372" y="146"/>
                  <a:pt x="372" y="146"/>
                  <a:pt x="372" y="146"/>
                </a:cubicBezTo>
                <a:cubicBezTo>
                  <a:pt x="408" y="178"/>
                  <a:pt x="393" y="225"/>
                  <a:pt x="393" y="225"/>
                </a:cubicBezTo>
                <a:close/>
                <a:moveTo>
                  <a:pt x="450" y="166"/>
                </a:moveTo>
                <a:cubicBezTo>
                  <a:pt x="428" y="188"/>
                  <a:pt x="428" y="188"/>
                  <a:pt x="428" y="188"/>
                </a:cubicBezTo>
                <a:cubicBezTo>
                  <a:pt x="428" y="178"/>
                  <a:pt x="414" y="149"/>
                  <a:pt x="414" y="149"/>
                </a:cubicBezTo>
                <a:cubicBezTo>
                  <a:pt x="383" y="109"/>
                  <a:pt x="383" y="109"/>
                  <a:pt x="383" y="109"/>
                </a:cubicBezTo>
                <a:cubicBezTo>
                  <a:pt x="352" y="75"/>
                  <a:pt x="311" y="74"/>
                  <a:pt x="311" y="74"/>
                </a:cubicBezTo>
                <a:cubicBezTo>
                  <a:pt x="343" y="43"/>
                  <a:pt x="343" y="43"/>
                  <a:pt x="343" y="43"/>
                </a:cubicBezTo>
                <a:cubicBezTo>
                  <a:pt x="368" y="35"/>
                  <a:pt x="407" y="53"/>
                  <a:pt x="407" y="53"/>
                </a:cubicBezTo>
                <a:cubicBezTo>
                  <a:pt x="450" y="98"/>
                  <a:pt x="450" y="98"/>
                  <a:pt x="450" y="98"/>
                </a:cubicBezTo>
                <a:cubicBezTo>
                  <a:pt x="470" y="150"/>
                  <a:pt x="450" y="166"/>
                  <a:pt x="450" y="16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文本框 5"/>
          <p:cNvSpPr txBox="1">
            <a:spLocks noChangeArrowheads="1"/>
          </p:cNvSpPr>
          <p:nvPr/>
        </p:nvSpPr>
        <p:spPr bwMode="auto">
          <a:xfrm>
            <a:off x="3848084" y="87313"/>
            <a:ext cx="1447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论文总结</a:t>
            </a:r>
            <a:endParaRPr lang="zh-CN" altLang="en-US" sz="24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07" name="文本框 6"/>
          <p:cNvSpPr txBox="1">
            <a:spLocks noChangeArrowheads="1"/>
          </p:cNvSpPr>
          <p:nvPr/>
        </p:nvSpPr>
        <p:spPr bwMode="auto">
          <a:xfrm>
            <a:off x="4000685" y="589704"/>
            <a:ext cx="11743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Paper Summary</a:t>
            </a:r>
            <a:endParaRPr lang="en-US" altLang="zh-CN" sz="12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-17362"/>
            <a:ext cx="4589585" cy="5160862"/>
          </a:xfrm>
          <a:custGeom>
            <a:avLst/>
            <a:gdLst>
              <a:gd name="connsiteX0" fmla="*/ 0 w 6119446"/>
              <a:gd name="connsiteY0" fmla="*/ 0 h 6881149"/>
              <a:gd name="connsiteX1" fmla="*/ 5473182 w 6119446"/>
              <a:gd name="connsiteY1" fmla="*/ 0 h 6881149"/>
              <a:gd name="connsiteX2" fmla="*/ 5522799 w 6119446"/>
              <a:gd name="connsiteY2" fmla="*/ 125839 h 6881149"/>
              <a:gd name="connsiteX3" fmla="*/ 6119446 w 6119446"/>
              <a:gd name="connsiteY3" fmla="*/ 3506661 h 6881149"/>
              <a:gd name="connsiteX4" fmla="*/ 5677386 w 6119446"/>
              <a:gd name="connsiteY4" fmla="*/ 6430615 h 6881149"/>
              <a:gd name="connsiteX5" fmla="*/ 5524942 w 6119446"/>
              <a:gd name="connsiteY5" fmla="*/ 6881149 h 6881149"/>
              <a:gd name="connsiteX6" fmla="*/ 0 w 6119446"/>
              <a:gd name="connsiteY6" fmla="*/ 6881149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9446" h="6881149">
                <a:moveTo>
                  <a:pt x="0" y="0"/>
                </a:moveTo>
                <a:lnTo>
                  <a:pt x="5473182" y="0"/>
                </a:lnTo>
                <a:lnTo>
                  <a:pt x="5522799" y="125839"/>
                </a:lnTo>
                <a:cubicBezTo>
                  <a:pt x="5908791" y="1180033"/>
                  <a:pt x="6119446" y="2318747"/>
                  <a:pt x="6119446" y="3506661"/>
                </a:cubicBezTo>
                <a:cubicBezTo>
                  <a:pt x="6119446" y="4524874"/>
                  <a:pt x="5964679" y="5506939"/>
                  <a:pt x="5677386" y="6430615"/>
                </a:cubicBezTo>
                <a:lnTo>
                  <a:pt x="5524942" y="6881149"/>
                </a:lnTo>
                <a:lnTo>
                  <a:pt x="0" y="68811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99879" y="-22860"/>
            <a:ext cx="880352" cy="5160862"/>
          </a:xfrm>
          <a:custGeom>
            <a:avLst/>
            <a:gdLst>
              <a:gd name="connsiteX0" fmla="*/ 0 w 1173802"/>
              <a:gd name="connsiteY0" fmla="*/ 0 h 6881149"/>
              <a:gd name="connsiteX1" fmla="*/ 553595 w 1173802"/>
              <a:gd name="connsiteY1" fmla="*/ 0 h 6881149"/>
              <a:gd name="connsiteX2" fmla="*/ 577155 w 1173802"/>
              <a:gd name="connsiteY2" fmla="*/ 59753 h 6881149"/>
              <a:gd name="connsiteX3" fmla="*/ 1173802 w 1173802"/>
              <a:gd name="connsiteY3" fmla="*/ 3440575 h 6881149"/>
              <a:gd name="connsiteX4" fmla="*/ 577155 w 1173802"/>
              <a:gd name="connsiteY4" fmla="*/ 6821398 h 6881149"/>
              <a:gd name="connsiteX5" fmla="*/ 553596 w 1173802"/>
              <a:gd name="connsiteY5" fmla="*/ 6881149 h 6881149"/>
              <a:gd name="connsiteX6" fmla="*/ 51760 w 1173802"/>
              <a:gd name="connsiteY6" fmla="*/ 6881149 h 6881149"/>
              <a:gd name="connsiteX7" fmla="*/ 204204 w 1173802"/>
              <a:gd name="connsiteY7" fmla="*/ 6430615 h 6881149"/>
              <a:gd name="connsiteX8" fmla="*/ 646264 w 1173802"/>
              <a:gd name="connsiteY8" fmla="*/ 3506661 h 6881149"/>
              <a:gd name="connsiteX9" fmla="*/ 49617 w 1173802"/>
              <a:gd name="connsiteY9" fmla="*/ 125839 h 6881149"/>
              <a:gd name="connsiteX10" fmla="*/ 0 w 1173802"/>
              <a:gd name="connsiteY10" fmla="*/ 0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3802" h="6881149">
                <a:moveTo>
                  <a:pt x="0" y="0"/>
                </a:moveTo>
                <a:lnTo>
                  <a:pt x="553595" y="0"/>
                </a:lnTo>
                <a:lnTo>
                  <a:pt x="577155" y="59753"/>
                </a:lnTo>
                <a:cubicBezTo>
                  <a:pt x="963147" y="1113947"/>
                  <a:pt x="1173802" y="2252660"/>
                  <a:pt x="1173802" y="3440575"/>
                </a:cubicBezTo>
                <a:cubicBezTo>
                  <a:pt x="1173802" y="4628490"/>
                  <a:pt x="963147" y="5767203"/>
                  <a:pt x="577155" y="6821398"/>
                </a:cubicBezTo>
                <a:lnTo>
                  <a:pt x="553596" y="6881149"/>
                </a:lnTo>
                <a:lnTo>
                  <a:pt x="51760" y="6881149"/>
                </a:lnTo>
                <a:lnTo>
                  <a:pt x="204204" y="6430615"/>
                </a:lnTo>
                <a:cubicBezTo>
                  <a:pt x="491497" y="5506939"/>
                  <a:pt x="646264" y="4524874"/>
                  <a:pt x="646264" y="3506661"/>
                </a:cubicBezTo>
                <a:cubicBezTo>
                  <a:pt x="646264" y="2318747"/>
                  <a:pt x="435609" y="1180033"/>
                  <a:pt x="49617" y="1258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37084" y="2194423"/>
            <a:ext cx="243936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b="1" dirty="0">
                <a:solidFill>
                  <a:srgbClr val="1D3E6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黑体 CN"/>
              </a:rPr>
              <a:t>生活的理想</a:t>
            </a:r>
            <a:endParaRPr lang="zh-CN" altLang="en-US" sz="2700" b="1" dirty="0">
              <a:solidFill>
                <a:srgbClr val="1D3E6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思源黑体 CN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15476" y="2693350"/>
            <a:ext cx="336463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b="1" dirty="0">
                <a:solidFill>
                  <a:srgbClr val="1D3E6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黑体 CN"/>
              </a:rPr>
              <a:t>就是为了理想的生活</a:t>
            </a:r>
            <a:endParaRPr lang="zh-CN" altLang="en-US" sz="2700" b="1" dirty="0">
              <a:solidFill>
                <a:srgbClr val="1D3E6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思源黑体 CN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52680" y="4117397"/>
            <a:ext cx="571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"/>
          <p:cNvSpPr>
            <a:spLocks noChangeArrowheads="1"/>
          </p:cNvSpPr>
          <p:nvPr/>
        </p:nvSpPr>
        <p:spPr bwMode="auto">
          <a:xfrm>
            <a:off x="352680" y="2206934"/>
            <a:ext cx="3884224" cy="127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urna</a:t>
            </a:r>
            <a:r>
              <a:rPr lang="en-US" altLang="zh-CN" sz="14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</a:t>
            </a:r>
            <a:endParaRPr lang="en-US" altLang="zh-CN" sz="1400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8" name="1"/>
          <p:cNvSpPr>
            <a:spLocks noChangeArrowheads="1"/>
          </p:cNvSpPr>
          <p:nvPr/>
        </p:nvSpPr>
        <p:spPr bwMode="auto">
          <a:xfrm>
            <a:off x="352680" y="1644879"/>
            <a:ext cx="3079927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 DEL</a:t>
            </a:r>
            <a:endParaRPr lang="en-US" altLang="zh-CN" sz="2000" b="1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5" name="işlidê"/>
          <p:cNvSpPr/>
          <p:nvPr/>
        </p:nvSpPr>
        <p:spPr>
          <a:xfrm>
            <a:off x="5342383" y="0"/>
            <a:ext cx="3801618" cy="5143500"/>
          </a:xfrm>
          <a:prstGeom prst="rect">
            <a:avLst/>
          </a:prstGeom>
          <a:solidFill>
            <a:srgbClr val="21283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íŝlïdé"/>
          <p:cNvSpPr/>
          <p:nvPr/>
        </p:nvSpPr>
        <p:spPr>
          <a:xfrm>
            <a:off x="5342383" y="1545336"/>
            <a:ext cx="116586" cy="2357628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ïsḷïḑê"/>
          <p:cNvSpPr/>
          <p:nvPr/>
        </p:nvSpPr>
        <p:spPr>
          <a:xfrm>
            <a:off x="5960770" y="2286570"/>
            <a:ext cx="2564844" cy="570359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CONT</a:t>
            </a:r>
            <a:r>
              <a:rPr lang="zh-CN" altLang="en-US" sz="500" b="1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zh-CN" altLang="en-US" sz="2800" b="1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ENTS</a:t>
            </a:r>
            <a:endParaRPr lang="zh-CN" altLang="en-US" sz="2800" b="1" spc="3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16" name="iSliḑe"/>
          <p:cNvGrpSpPr/>
          <p:nvPr/>
        </p:nvGrpSpPr>
        <p:grpSpPr>
          <a:xfrm>
            <a:off x="2427078" y="1711778"/>
            <a:ext cx="2973598" cy="440412"/>
            <a:chOff x="5765800" y="2210134"/>
            <a:chExt cx="4883150" cy="723231"/>
          </a:xfrm>
        </p:grpSpPr>
        <p:grpSp>
          <p:nvGrpSpPr>
            <p:cNvPr id="32" name="îṥļïḍé"/>
            <p:cNvGrpSpPr/>
            <p:nvPr/>
          </p:nvGrpSpPr>
          <p:grpSpPr>
            <a:xfrm>
              <a:off x="6527800" y="2210134"/>
              <a:ext cx="4121150" cy="723231"/>
              <a:chOff x="6546850" y="2247900"/>
              <a:chExt cx="4121150" cy="723231"/>
            </a:xfrm>
          </p:grpSpPr>
          <p:sp>
            <p:nvSpPr>
              <p:cNvPr id="34" name="îşľíḑê"/>
              <p:cNvSpPr txBox="1"/>
              <p:nvPr/>
            </p:nvSpPr>
            <p:spPr>
              <a:xfrm>
                <a:off x="6546850" y="2247900"/>
                <a:ext cx="4121150" cy="34209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选题的背景与意义</a:t>
                </a:r>
                <a:endParaRPr lang="zh-CN" altLang="en-US" sz="1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35" name="íṥļïḑè"/>
              <p:cNvSpPr/>
              <p:nvPr/>
            </p:nvSpPr>
            <p:spPr bwMode="auto">
              <a:xfrm>
                <a:off x="6546850" y="2589994"/>
                <a:ext cx="4121150" cy="381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7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Lorem ipsum dolor sit amet, </a:t>
                </a:r>
                <a:r>
                  <a:rPr lang="en-US" altLang="zh-CN" sz="7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consectetuer</a:t>
                </a:r>
                <a:r>
                  <a:rPr lang="en-US" altLang="zh-CN" sz="7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7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adipiscing</a:t>
                </a:r>
                <a:endParaRPr lang="en-US" altLang="zh-CN" sz="7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3" name="î$ľïďe"/>
            <p:cNvSpPr/>
            <p:nvPr/>
          </p:nvSpPr>
          <p:spPr>
            <a:xfrm>
              <a:off x="5765800" y="2247899"/>
              <a:ext cx="647700" cy="647700"/>
            </a:xfrm>
            <a:prstGeom prst="roundRect">
              <a:avLst>
                <a:gd name="adj" fmla="val 9167"/>
              </a:avLst>
            </a:prstGeom>
            <a:no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5000" lnSpcReduction="20000"/>
            </a:bodyPr>
            <a:lstStyle/>
            <a:p>
              <a:pPr algn="ctr" defTabSz="914400"/>
              <a:r>
                <a:rPr lang="en-US" altLang="zh-CN" sz="24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</a:t>
              </a:r>
              <a:r>
                <a:rPr lang="en-US" altLang="zh-CN" sz="1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r>
                <a:rPr lang="en-US" altLang="zh-CN" sz="24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1</a:t>
              </a:r>
              <a:endParaRPr lang="zh-CN" altLang="en-US" sz="24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7" name="işľîḍè"/>
          <p:cNvGrpSpPr/>
          <p:nvPr/>
        </p:nvGrpSpPr>
        <p:grpSpPr>
          <a:xfrm>
            <a:off x="2427078" y="2950984"/>
            <a:ext cx="2973598" cy="440412"/>
            <a:chOff x="5765800" y="4267626"/>
            <a:chExt cx="4883150" cy="723231"/>
          </a:xfrm>
        </p:grpSpPr>
        <p:grpSp>
          <p:nvGrpSpPr>
            <p:cNvPr id="28" name="išlîḍê"/>
            <p:cNvGrpSpPr/>
            <p:nvPr/>
          </p:nvGrpSpPr>
          <p:grpSpPr>
            <a:xfrm>
              <a:off x="6527800" y="4267626"/>
              <a:ext cx="4121150" cy="723231"/>
              <a:chOff x="6546850" y="2247900"/>
              <a:chExt cx="4121150" cy="723231"/>
            </a:xfrm>
          </p:grpSpPr>
          <p:sp>
            <p:nvSpPr>
              <p:cNvPr id="30" name="íşḷîḓé"/>
              <p:cNvSpPr txBox="1"/>
              <p:nvPr/>
            </p:nvSpPr>
            <p:spPr>
              <a:xfrm>
                <a:off x="6546850" y="2247900"/>
                <a:ext cx="4121150" cy="34209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b="1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研究成果展示及应用</a:t>
                </a:r>
                <a:endParaRPr lang="zh-CN" altLang="en-US" sz="16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31" name="ísḷíḑè"/>
              <p:cNvSpPr/>
              <p:nvPr/>
            </p:nvSpPr>
            <p:spPr bwMode="auto">
              <a:xfrm>
                <a:off x="6546850" y="2589994"/>
                <a:ext cx="4121150" cy="381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Lorem ipsum dolor sit </a:t>
                </a:r>
                <a:r>
                  <a:rPr lang="en-US" altLang="zh-CN" sz="8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amet</a:t>
                </a:r>
                <a:r>
                  <a:rPr lang="en-US" altLang="zh-CN" sz="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, </a:t>
                </a:r>
                <a:r>
                  <a:rPr lang="en-US" altLang="zh-CN" sz="8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consectetuer</a:t>
                </a:r>
                <a:r>
                  <a:rPr lang="en-US" altLang="zh-CN" sz="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8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adipiscing</a:t>
                </a:r>
                <a:endParaRPr lang="en-US" altLang="zh-CN" sz="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29" name="îṧlíde"/>
            <p:cNvSpPr/>
            <p:nvPr/>
          </p:nvSpPr>
          <p:spPr>
            <a:xfrm>
              <a:off x="5765800" y="4305391"/>
              <a:ext cx="647700" cy="647700"/>
            </a:xfrm>
            <a:prstGeom prst="roundRect">
              <a:avLst>
                <a:gd name="adj" fmla="val 9167"/>
              </a:avLst>
            </a:prstGeom>
            <a:no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7500" lnSpcReduction="20000"/>
            </a:bodyPr>
            <a:lstStyle/>
            <a:p>
              <a:pPr algn="ctr" defTabSz="914400"/>
              <a:r>
                <a:rPr lang="en-US" altLang="zh-CN" sz="24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</a:t>
              </a:r>
              <a:r>
                <a:rPr lang="en-US" altLang="zh-CN" sz="1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r>
                <a:rPr lang="en-US" altLang="zh-CN" sz="24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3</a:t>
              </a:r>
              <a:endParaRPr lang="zh-CN" altLang="en-US" sz="24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8" name="îṧliḓe"/>
          <p:cNvGrpSpPr/>
          <p:nvPr/>
        </p:nvGrpSpPr>
        <p:grpSpPr>
          <a:xfrm>
            <a:off x="-152103" y="2331381"/>
            <a:ext cx="2973598" cy="440412"/>
            <a:chOff x="1530350" y="3238880"/>
            <a:chExt cx="4883150" cy="723231"/>
          </a:xfrm>
        </p:grpSpPr>
        <p:sp>
          <p:nvSpPr>
            <p:cNvPr id="24" name="ï$1íḓé"/>
            <p:cNvSpPr/>
            <p:nvPr/>
          </p:nvSpPr>
          <p:spPr>
            <a:xfrm>
              <a:off x="5765800" y="3276645"/>
              <a:ext cx="647700" cy="647700"/>
            </a:xfrm>
            <a:prstGeom prst="roundRect">
              <a:avLst>
                <a:gd name="adj" fmla="val 9167"/>
              </a:avLst>
            </a:prstGeom>
            <a:no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7500" lnSpcReduction="20000"/>
            </a:bodyPr>
            <a:lstStyle/>
            <a:p>
              <a:pPr algn="ctr" defTabSz="914400"/>
              <a:r>
                <a:rPr lang="en-US" altLang="zh-CN" sz="24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</a:t>
              </a:r>
              <a:r>
                <a:rPr lang="en-US" altLang="zh-CN" sz="1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r>
                <a:rPr lang="en-US" altLang="zh-CN" sz="24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2</a:t>
              </a:r>
              <a:endParaRPr lang="zh-CN" altLang="en-US" sz="24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grpSp>
          <p:nvGrpSpPr>
            <p:cNvPr id="25" name="ïṧ1îḑè"/>
            <p:cNvGrpSpPr/>
            <p:nvPr/>
          </p:nvGrpSpPr>
          <p:grpSpPr>
            <a:xfrm>
              <a:off x="1530350" y="3238880"/>
              <a:ext cx="4121150" cy="723231"/>
              <a:chOff x="6546850" y="2247900"/>
              <a:chExt cx="4121150" cy="723231"/>
            </a:xfrm>
          </p:grpSpPr>
          <p:sp>
            <p:nvSpPr>
              <p:cNvPr id="26" name="iṧḻïḍê"/>
              <p:cNvSpPr txBox="1"/>
              <p:nvPr/>
            </p:nvSpPr>
            <p:spPr>
              <a:xfrm>
                <a:off x="6546850" y="2247900"/>
                <a:ext cx="4121150" cy="34209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b="1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研究方法及过程</a:t>
                </a:r>
                <a:endParaRPr lang="zh-CN" altLang="en-US" sz="16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7" name="islîḍé"/>
              <p:cNvSpPr/>
              <p:nvPr/>
            </p:nvSpPr>
            <p:spPr bwMode="auto">
              <a:xfrm>
                <a:off x="6546850" y="2589994"/>
                <a:ext cx="4121150" cy="381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Lorem ipsum dolor sit </a:t>
                </a:r>
                <a:r>
                  <a:rPr lang="en-US" altLang="zh-CN" sz="8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amet</a:t>
                </a:r>
                <a:r>
                  <a:rPr lang="en-US" altLang="zh-CN" sz="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, </a:t>
                </a:r>
                <a:r>
                  <a:rPr lang="en-US" altLang="zh-CN" sz="8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consectetuer</a:t>
                </a:r>
                <a:r>
                  <a:rPr lang="en-US" altLang="zh-CN" sz="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8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adipiscing</a:t>
                </a:r>
                <a:endParaRPr lang="en-US" altLang="zh-CN" sz="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9" name="íşliḍè"/>
          <p:cNvGrpSpPr/>
          <p:nvPr/>
        </p:nvGrpSpPr>
        <p:grpSpPr>
          <a:xfrm>
            <a:off x="-152103" y="3570587"/>
            <a:ext cx="2973598" cy="440412"/>
            <a:chOff x="1530350" y="5296373"/>
            <a:chExt cx="4883150" cy="723231"/>
          </a:xfrm>
        </p:grpSpPr>
        <p:sp>
          <p:nvSpPr>
            <p:cNvPr id="20" name="iṧlïďè"/>
            <p:cNvSpPr/>
            <p:nvPr/>
          </p:nvSpPr>
          <p:spPr>
            <a:xfrm>
              <a:off x="5765800" y="5334138"/>
              <a:ext cx="647700" cy="647700"/>
            </a:xfrm>
            <a:prstGeom prst="roundRect">
              <a:avLst>
                <a:gd name="adj" fmla="val 9167"/>
              </a:avLst>
            </a:prstGeom>
            <a:no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7500" lnSpcReduction="20000"/>
            </a:bodyPr>
            <a:lstStyle/>
            <a:p>
              <a:pPr algn="ctr" defTabSz="914400"/>
              <a:r>
                <a:rPr lang="en-US" altLang="zh-CN" sz="24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</a:t>
              </a:r>
              <a:r>
                <a:rPr lang="en-US" altLang="zh-CN" sz="1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r>
                <a:rPr lang="en-US" altLang="zh-CN" sz="2400">
                  <a:solidFill>
                    <a:schemeClr val="accent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4</a:t>
              </a:r>
              <a:endParaRPr lang="zh-CN" altLang="en-US" sz="24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grpSp>
          <p:nvGrpSpPr>
            <p:cNvPr id="21" name="ïśļíḋè"/>
            <p:cNvGrpSpPr/>
            <p:nvPr/>
          </p:nvGrpSpPr>
          <p:grpSpPr>
            <a:xfrm>
              <a:off x="1530350" y="5296373"/>
              <a:ext cx="4121150" cy="723231"/>
              <a:chOff x="6546850" y="2247900"/>
              <a:chExt cx="4121150" cy="723231"/>
            </a:xfrm>
          </p:grpSpPr>
          <p:sp>
            <p:nvSpPr>
              <p:cNvPr id="22" name="išḻíḍê"/>
              <p:cNvSpPr txBox="1"/>
              <p:nvPr/>
            </p:nvSpPr>
            <p:spPr>
              <a:xfrm>
                <a:off x="6546850" y="2247900"/>
                <a:ext cx="4121150" cy="34209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b="1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论文总结</a:t>
                </a:r>
                <a:endParaRPr lang="zh-CN" altLang="en-US" sz="16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3" name="iś1idé"/>
              <p:cNvSpPr/>
              <p:nvPr/>
            </p:nvSpPr>
            <p:spPr bwMode="auto">
              <a:xfrm>
                <a:off x="6546850" y="2589994"/>
                <a:ext cx="4121150" cy="381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Lorem ipsum dolor sit </a:t>
                </a:r>
                <a:r>
                  <a:rPr lang="en-US" altLang="zh-CN" sz="8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amet</a:t>
                </a:r>
                <a:r>
                  <a:rPr lang="en-US" altLang="zh-CN" sz="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, </a:t>
                </a:r>
                <a:r>
                  <a:rPr lang="en-US" altLang="zh-CN" sz="8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consectetuer</a:t>
                </a:r>
                <a:r>
                  <a:rPr lang="en-US" altLang="zh-CN" sz="8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 </a:t>
                </a:r>
                <a:r>
                  <a:rPr lang="en-US" altLang="zh-CN" sz="800" dirty="0" err="1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adipiscing</a:t>
                </a:r>
                <a:endParaRPr lang="en-US" altLang="zh-CN" sz="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945693" y="2184680"/>
            <a:ext cx="2812135" cy="31053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TEXT HERE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Times New Roman" panose="02020603050405020304" pitchFamily="18" charset="0"/>
              <a:sym typeface="思源黑体 C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45693" y="1105070"/>
            <a:ext cx="2368935" cy="4977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630" indent="-214630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amet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Times New Roman" panose="02020603050405020304" pitchFamily="18" charset="0"/>
              <a:sym typeface="思源黑体 CN"/>
            </a:endParaRPr>
          </a:p>
          <a:p>
            <a:pPr marL="214630" indent="-214630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amet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Times New Roman" panose="02020603050405020304" pitchFamily="18" charset="0"/>
              <a:sym typeface="思源黑体 C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45693" y="813322"/>
            <a:ext cx="2368935" cy="310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TEXT HERE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Times New Roman" panose="02020603050405020304" pitchFamily="18" charset="0"/>
              <a:sym typeface="思源黑体 C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45693" y="3469873"/>
            <a:ext cx="2812135" cy="31053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TEXT HERE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Times New Roman" panose="02020603050405020304" pitchFamily="18" charset="0"/>
              <a:sym typeface="思源黑体 CN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99032" y="676514"/>
            <a:ext cx="880430" cy="34289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707" y="4326"/>
            <a:ext cx="4171012" cy="513917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06707" y="23769"/>
            <a:ext cx="4175960" cy="514349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 dirty="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0548" y="315077"/>
            <a:ext cx="3008684" cy="4479590"/>
          </a:xfrm>
          <a:prstGeom prst="rect">
            <a:avLst/>
          </a:prstGeom>
          <a:solidFill>
            <a:schemeClr val="accent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79839" y="2023957"/>
            <a:ext cx="3317147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000" b="1" spc="600" dirty="0"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黑体 CN"/>
              </a:rPr>
              <a:t>参考文献</a:t>
            </a:r>
            <a:endParaRPr lang="zh-CN" altLang="en-US" sz="3000" b="1" spc="600" dirty="0">
              <a:solidFill>
                <a:prstClr val="whit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思源黑体 CN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74257" y="1833867"/>
            <a:ext cx="20457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06704" y="2587846"/>
            <a:ext cx="2147359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 algn="just">
              <a:defRPr/>
            </a:pPr>
            <a:r>
              <a:rPr lang="en-US" altLang="zh-CN" sz="1100" spc="45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references</a:t>
            </a:r>
            <a:endParaRPr lang="zh-CN" altLang="en-US" sz="1100" spc="450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3" name="signing-contract_66138"/>
          <p:cNvSpPr>
            <a:spLocks noChangeAspect="1"/>
          </p:cNvSpPr>
          <p:nvPr/>
        </p:nvSpPr>
        <p:spPr bwMode="auto">
          <a:xfrm>
            <a:off x="2674257" y="1087296"/>
            <a:ext cx="530498" cy="530196"/>
          </a:xfrm>
          <a:custGeom>
            <a:avLst/>
            <a:gdLst>
              <a:gd name="connsiteX0" fmla="*/ 177088 w 577759"/>
              <a:gd name="connsiteY0" fmla="*/ 396051 h 577432"/>
              <a:gd name="connsiteX1" fmla="*/ 185388 w 577759"/>
              <a:gd name="connsiteY1" fmla="*/ 400653 h 577432"/>
              <a:gd name="connsiteX2" fmla="*/ 178010 w 577759"/>
              <a:gd name="connsiteY2" fmla="*/ 436543 h 577432"/>
              <a:gd name="connsiteX3" fmla="*/ 184466 w 577759"/>
              <a:gd name="connsiteY3" fmla="*/ 440224 h 577432"/>
              <a:gd name="connsiteX4" fmla="*/ 186310 w 577759"/>
              <a:gd name="connsiteY4" fmla="*/ 442985 h 577432"/>
              <a:gd name="connsiteX5" fmla="*/ 201988 w 577759"/>
              <a:gd name="connsiteY5" fmla="*/ 452188 h 577432"/>
              <a:gd name="connsiteX6" fmla="*/ 204755 w 577759"/>
              <a:gd name="connsiteY6" fmla="*/ 458630 h 577432"/>
              <a:gd name="connsiteX7" fmla="*/ 274843 w 577759"/>
              <a:gd name="connsiteY7" fmla="*/ 460470 h 577432"/>
              <a:gd name="connsiteX8" fmla="*/ 274843 w 577759"/>
              <a:gd name="connsiteY8" fmla="*/ 480716 h 577432"/>
              <a:gd name="connsiteX9" fmla="*/ 206599 w 577759"/>
              <a:gd name="connsiteY9" fmla="*/ 478876 h 577432"/>
              <a:gd name="connsiteX10" fmla="*/ 194610 w 577759"/>
              <a:gd name="connsiteY10" fmla="*/ 481636 h 577432"/>
              <a:gd name="connsiteX11" fmla="*/ 183544 w 577759"/>
              <a:gd name="connsiteY11" fmla="*/ 473354 h 577432"/>
              <a:gd name="connsiteX12" fmla="*/ 183544 w 577759"/>
              <a:gd name="connsiteY12" fmla="*/ 466912 h 577432"/>
              <a:gd name="connsiteX13" fmla="*/ 178933 w 577759"/>
              <a:gd name="connsiteY13" fmla="*/ 474274 h 577432"/>
              <a:gd name="connsiteX14" fmla="*/ 161410 w 577759"/>
              <a:gd name="connsiteY14" fmla="*/ 465992 h 577432"/>
              <a:gd name="connsiteX15" fmla="*/ 162333 w 577759"/>
              <a:gd name="connsiteY15" fmla="*/ 464151 h 577432"/>
              <a:gd name="connsiteX16" fmla="*/ 163255 w 577759"/>
              <a:gd name="connsiteY16" fmla="*/ 460470 h 577432"/>
              <a:gd name="connsiteX17" fmla="*/ 156799 w 577759"/>
              <a:gd name="connsiteY17" fmla="*/ 466912 h 577432"/>
              <a:gd name="connsiteX18" fmla="*/ 140199 w 577759"/>
              <a:gd name="connsiteY18" fmla="*/ 456789 h 577432"/>
              <a:gd name="connsiteX19" fmla="*/ 154033 w 577759"/>
              <a:gd name="connsiteY19" fmla="*/ 435623 h 577432"/>
              <a:gd name="connsiteX20" fmla="*/ 103311 w 577759"/>
              <a:gd name="connsiteY20" fmla="*/ 495441 h 577432"/>
              <a:gd name="connsiteX21" fmla="*/ 85789 w 577759"/>
              <a:gd name="connsiteY21" fmla="*/ 485318 h 577432"/>
              <a:gd name="connsiteX22" fmla="*/ 143888 w 577759"/>
              <a:gd name="connsiteY22" fmla="*/ 417217 h 577432"/>
              <a:gd name="connsiteX23" fmla="*/ 177088 w 577759"/>
              <a:gd name="connsiteY23" fmla="*/ 396051 h 577432"/>
              <a:gd name="connsiteX24" fmla="*/ 326592 w 577759"/>
              <a:gd name="connsiteY24" fmla="*/ 382185 h 577432"/>
              <a:gd name="connsiteX25" fmla="*/ 324748 w 577759"/>
              <a:gd name="connsiteY25" fmla="*/ 412582 h 577432"/>
              <a:gd name="connsiteX26" fmla="*/ 340423 w 577759"/>
              <a:gd name="connsiteY26" fmla="*/ 420871 h 577432"/>
              <a:gd name="connsiteX27" fmla="*/ 355177 w 577759"/>
              <a:gd name="connsiteY27" fmla="*/ 430082 h 577432"/>
              <a:gd name="connsiteX28" fmla="*/ 380995 w 577759"/>
              <a:gd name="connsiteY28" fmla="*/ 413503 h 577432"/>
              <a:gd name="connsiteX29" fmla="*/ 356099 w 577759"/>
              <a:gd name="connsiteY29" fmla="*/ 393238 h 577432"/>
              <a:gd name="connsiteX30" fmla="*/ 326592 w 577759"/>
              <a:gd name="connsiteY30" fmla="*/ 382185 h 577432"/>
              <a:gd name="connsiteX31" fmla="*/ 125443 w 577759"/>
              <a:gd name="connsiteY31" fmla="*/ 299294 h 577432"/>
              <a:gd name="connsiteX32" fmla="*/ 224189 w 577759"/>
              <a:gd name="connsiteY32" fmla="*/ 299294 h 577432"/>
              <a:gd name="connsiteX33" fmla="*/ 250029 w 577759"/>
              <a:gd name="connsiteY33" fmla="*/ 326015 h 577432"/>
              <a:gd name="connsiteX34" fmla="*/ 224189 w 577759"/>
              <a:gd name="connsiteY34" fmla="*/ 351815 h 577432"/>
              <a:gd name="connsiteX35" fmla="*/ 125443 w 577759"/>
              <a:gd name="connsiteY35" fmla="*/ 351815 h 577432"/>
              <a:gd name="connsiteX36" fmla="*/ 98680 w 577759"/>
              <a:gd name="connsiteY36" fmla="*/ 326015 h 577432"/>
              <a:gd name="connsiteX37" fmla="*/ 125443 w 577759"/>
              <a:gd name="connsiteY37" fmla="*/ 299294 h 577432"/>
              <a:gd name="connsiteX38" fmla="*/ 125436 w 577759"/>
              <a:gd name="connsiteY38" fmla="*/ 200762 h 577432"/>
              <a:gd name="connsiteX39" fmla="*/ 321952 w 577759"/>
              <a:gd name="connsiteY39" fmla="*/ 200762 h 577432"/>
              <a:gd name="connsiteX40" fmla="*/ 348708 w 577759"/>
              <a:gd name="connsiteY40" fmla="*/ 227483 h 577432"/>
              <a:gd name="connsiteX41" fmla="*/ 321952 w 577759"/>
              <a:gd name="connsiteY41" fmla="*/ 253283 h 577432"/>
              <a:gd name="connsiteX42" fmla="*/ 125436 w 577759"/>
              <a:gd name="connsiteY42" fmla="*/ 253283 h 577432"/>
              <a:gd name="connsiteX43" fmla="*/ 98680 w 577759"/>
              <a:gd name="connsiteY43" fmla="*/ 227483 h 577432"/>
              <a:gd name="connsiteX44" fmla="*/ 125436 w 577759"/>
              <a:gd name="connsiteY44" fmla="*/ 200762 h 577432"/>
              <a:gd name="connsiteX45" fmla="*/ 125436 w 577759"/>
              <a:gd name="connsiteY45" fmla="*/ 103118 h 577432"/>
              <a:gd name="connsiteX46" fmla="*/ 321952 w 577759"/>
              <a:gd name="connsiteY46" fmla="*/ 103118 h 577432"/>
              <a:gd name="connsiteX47" fmla="*/ 348708 w 577759"/>
              <a:gd name="connsiteY47" fmla="*/ 128918 h 577432"/>
              <a:gd name="connsiteX48" fmla="*/ 321952 w 577759"/>
              <a:gd name="connsiteY48" fmla="*/ 155639 h 577432"/>
              <a:gd name="connsiteX49" fmla="*/ 125436 w 577759"/>
              <a:gd name="connsiteY49" fmla="*/ 155639 h 577432"/>
              <a:gd name="connsiteX50" fmla="*/ 98680 w 577759"/>
              <a:gd name="connsiteY50" fmla="*/ 128918 h 577432"/>
              <a:gd name="connsiteX51" fmla="*/ 125436 w 577759"/>
              <a:gd name="connsiteY51" fmla="*/ 103118 h 577432"/>
              <a:gd name="connsiteX52" fmla="*/ 497753 w 577759"/>
              <a:gd name="connsiteY52" fmla="*/ 64639 h 577432"/>
              <a:gd name="connsiteX53" fmla="*/ 537748 w 577759"/>
              <a:gd name="connsiteY53" fmla="*/ 78225 h 577432"/>
              <a:gd name="connsiteX54" fmla="*/ 577398 w 577759"/>
              <a:gd name="connsiteY54" fmla="*/ 121516 h 577432"/>
              <a:gd name="connsiteX55" fmla="*/ 575554 w 577759"/>
              <a:gd name="connsiteY55" fmla="*/ 130727 h 577432"/>
              <a:gd name="connsiteX56" fmla="*/ 411424 w 577759"/>
              <a:gd name="connsiteY56" fmla="*/ 415345 h 577432"/>
              <a:gd name="connsiteX57" fmla="*/ 407735 w 577759"/>
              <a:gd name="connsiteY57" fmla="*/ 419029 h 577432"/>
              <a:gd name="connsiteX58" fmla="*/ 321982 w 577759"/>
              <a:gd name="connsiteY58" fmla="*/ 476137 h 577432"/>
              <a:gd name="connsiteX59" fmla="*/ 308151 w 577759"/>
              <a:gd name="connsiteY59" fmla="*/ 476137 h 577432"/>
              <a:gd name="connsiteX60" fmla="*/ 301696 w 577759"/>
              <a:gd name="connsiteY60" fmla="*/ 464163 h 577432"/>
              <a:gd name="connsiteX61" fmla="*/ 307229 w 577759"/>
              <a:gd name="connsiteY61" fmla="*/ 361921 h 577432"/>
              <a:gd name="connsiteX62" fmla="*/ 309073 w 577759"/>
              <a:gd name="connsiteY62" fmla="*/ 355473 h 577432"/>
              <a:gd name="connsiteX63" fmla="*/ 473203 w 577759"/>
              <a:gd name="connsiteY63" fmla="*/ 71777 h 577432"/>
              <a:gd name="connsiteX64" fmla="*/ 480580 w 577759"/>
              <a:gd name="connsiteY64" fmla="*/ 66250 h 577432"/>
              <a:gd name="connsiteX65" fmla="*/ 497753 w 577759"/>
              <a:gd name="connsiteY65" fmla="*/ 64639 h 577432"/>
              <a:gd name="connsiteX66" fmla="*/ 26751 w 577759"/>
              <a:gd name="connsiteY66" fmla="*/ 0 h 577432"/>
              <a:gd name="connsiteX67" fmla="*/ 420637 w 577759"/>
              <a:gd name="connsiteY67" fmla="*/ 0 h 577432"/>
              <a:gd name="connsiteX68" fmla="*/ 447388 w 577759"/>
              <a:gd name="connsiteY68" fmla="*/ 25786 h 577432"/>
              <a:gd name="connsiteX69" fmla="*/ 447388 w 577759"/>
              <a:gd name="connsiteY69" fmla="*/ 65387 h 577432"/>
              <a:gd name="connsiteX70" fmla="*/ 394808 w 577759"/>
              <a:gd name="connsiteY70" fmla="*/ 156560 h 577432"/>
              <a:gd name="connsiteX71" fmla="*/ 394808 w 577759"/>
              <a:gd name="connsiteY71" fmla="*/ 52494 h 577432"/>
              <a:gd name="connsiteX72" fmla="*/ 52580 w 577759"/>
              <a:gd name="connsiteY72" fmla="*/ 52494 h 577432"/>
              <a:gd name="connsiteX73" fmla="*/ 52580 w 577759"/>
              <a:gd name="connsiteY73" fmla="*/ 524938 h 577432"/>
              <a:gd name="connsiteX74" fmla="*/ 394808 w 577759"/>
              <a:gd name="connsiteY74" fmla="*/ 524938 h 577432"/>
              <a:gd name="connsiteX75" fmla="*/ 394808 w 577759"/>
              <a:gd name="connsiteY75" fmla="*/ 459551 h 577432"/>
              <a:gd name="connsiteX76" fmla="*/ 422482 w 577759"/>
              <a:gd name="connsiteY76" fmla="*/ 441132 h 577432"/>
              <a:gd name="connsiteX77" fmla="*/ 434474 w 577759"/>
              <a:gd name="connsiteY77" fmla="*/ 428239 h 577432"/>
              <a:gd name="connsiteX78" fmla="*/ 447388 w 577759"/>
              <a:gd name="connsiteY78" fmla="*/ 406137 h 577432"/>
              <a:gd name="connsiteX79" fmla="*/ 447388 w 577759"/>
              <a:gd name="connsiteY79" fmla="*/ 550725 h 577432"/>
              <a:gd name="connsiteX80" fmla="*/ 420637 w 577759"/>
              <a:gd name="connsiteY80" fmla="*/ 577432 h 577432"/>
              <a:gd name="connsiteX81" fmla="*/ 26751 w 577759"/>
              <a:gd name="connsiteY81" fmla="*/ 577432 h 577432"/>
              <a:gd name="connsiteX82" fmla="*/ 0 w 577759"/>
              <a:gd name="connsiteY82" fmla="*/ 550725 h 577432"/>
              <a:gd name="connsiteX83" fmla="*/ 0 w 577759"/>
              <a:gd name="connsiteY83" fmla="*/ 25786 h 577432"/>
              <a:gd name="connsiteX84" fmla="*/ 26751 w 577759"/>
              <a:gd name="connsiteY84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77759" h="577432">
                <a:moveTo>
                  <a:pt x="177088" y="396051"/>
                </a:moveTo>
                <a:cubicBezTo>
                  <a:pt x="179855" y="396051"/>
                  <a:pt x="183544" y="397892"/>
                  <a:pt x="185388" y="400653"/>
                </a:cubicBezTo>
                <a:cubicBezTo>
                  <a:pt x="189999" y="411696"/>
                  <a:pt x="185388" y="423659"/>
                  <a:pt x="178010" y="436543"/>
                </a:cubicBezTo>
                <a:cubicBezTo>
                  <a:pt x="180777" y="436543"/>
                  <a:pt x="182621" y="438384"/>
                  <a:pt x="184466" y="440224"/>
                </a:cubicBezTo>
                <a:cubicBezTo>
                  <a:pt x="185388" y="441145"/>
                  <a:pt x="185388" y="442065"/>
                  <a:pt x="186310" y="442985"/>
                </a:cubicBezTo>
                <a:cubicBezTo>
                  <a:pt x="191844" y="442065"/>
                  <a:pt x="197377" y="444826"/>
                  <a:pt x="201988" y="452188"/>
                </a:cubicBezTo>
                <a:cubicBezTo>
                  <a:pt x="203832" y="454949"/>
                  <a:pt x="204755" y="456789"/>
                  <a:pt x="204755" y="458630"/>
                </a:cubicBezTo>
                <a:cubicBezTo>
                  <a:pt x="229654" y="454028"/>
                  <a:pt x="249943" y="460470"/>
                  <a:pt x="274843" y="460470"/>
                </a:cubicBezTo>
                <a:cubicBezTo>
                  <a:pt x="287754" y="460470"/>
                  <a:pt x="287754" y="480716"/>
                  <a:pt x="274843" y="480716"/>
                </a:cubicBezTo>
                <a:cubicBezTo>
                  <a:pt x="253632" y="480716"/>
                  <a:pt x="226888" y="468753"/>
                  <a:pt x="206599" y="478876"/>
                </a:cubicBezTo>
                <a:cubicBezTo>
                  <a:pt x="202910" y="480716"/>
                  <a:pt x="198299" y="483477"/>
                  <a:pt x="194610" y="481636"/>
                </a:cubicBezTo>
                <a:cubicBezTo>
                  <a:pt x="189999" y="479796"/>
                  <a:pt x="184466" y="478876"/>
                  <a:pt x="183544" y="473354"/>
                </a:cubicBezTo>
                <a:cubicBezTo>
                  <a:pt x="183544" y="470593"/>
                  <a:pt x="183544" y="468753"/>
                  <a:pt x="183544" y="466912"/>
                </a:cubicBezTo>
                <a:cubicBezTo>
                  <a:pt x="181699" y="469673"/>
                  <a:pt x="180777" y="471513"/>
                  <a:pt x="178933" y="474274"/>
                </a:cubicBezTo>
                <a:cubicBezTo>
                  <a:pt x="173399" y="482557"/>
                  <a:pt x="156799" y="477035"/>
                  <a:pt x="161410" y="465992"/>
                </a:cubicBezTo>
                <a:cubicBezTo>
                  <a:pt x="161410" y="465992"/>
                  <a:pt x="161410" y="465072"/>
                  <a:pt x="162333" y="464151"/>
                </a:cubicBezTo>
                <a:cubicBezTo>
                  <a:pt x="162333" y="462311"/>
                  <a:pt x="163255" y="461391"/>
                  <a:pt x="163255" y="460470"/>
                </a:cubicBezTo>
                <a:cubicBezTo>
                  <a:pt x="161410" y="462311"/>
                  <a:pt x="158644" y="464151"/>
                  <a:pt x="156799" y="466912"/>
                </a:cubicBezTo>
                <a:cubicBezTo>
                  <a:pt x="150344" y="477035"/>
                  <a:pt x="132822" y="467832"/>
                  <a:pt x="140199" y="456789"/>
                </a:cubicBezTo>
                <a:cubicBezTo>
                  <a:pt x="144811" y="449427"/>
                  <a:pt x="149422" y="442985"/>
                  <a:pt x="154033" y="435623"/>
                </a:cubicBezTo>
                <a:cubicBezTo>
                  <a:pt x="135588" y="454028"/>
                  <a:pt x="118988" y="474274"/>
                  <a:pt x="103311" y="495441"/>
                </a:cubicBezTo>
                <a:cubicBezTo>
                  <a:pt x="95011" y="504643"/>
                  <a:pt x="78411" y="495441"/>
                  <a:pt x="85789" y="485318"/>
                </a:cubicBezTo>
                <a:cubicBezTo>
                  <a:pt x="104233" y="462311"/>
                  <a:pt x="122677" y="438384"/>
                  <a:pt x="143888" y="417217"/>
                </a:cubicBezTo>
                <a:cubicBezTo>
                  <a:pt x="152188" y="408935"/>
                  <a:pt x="163255" y="396051"/>
                  <a:pt x="177088" y="396051"/>
                </a:cubicBezTo>
                <a:close/>
                <a:moveTo>
                  <a:pt x="326592" y="382185"/>
                </a:moveTo>
                <a:lnTo>
                  <a:pt x="324748" y="412582"/>
                </a:lnTo>
                <a:cubicBezTo>
                  <a:pt x="329358" y="414424"/>
                  <a:pt x="334891" y="417187"/>
                  <a:pt x="340423" y="420871"/>
                </a:cubicBezTo>
                <a:cubicBezTo>
                  <a:pt x="345956" y="423635"/>
                  <a:pt x="350566" y="427319"/>
                  <a:pt x="355177" y="430082"/>
                </a:cubicBezTo>
                <a:lnTo>
                  <a:pt x="380995" y="413503"/>
                </a:lnTo>
                <a:cubicBezTo>
                  <a:pt x="376385" y="407976"/>
                  <a:pt x="369008" y="400607"/>
                  <a:pt x="356099" y="393238"/>
                </a:cubicBezTo>
                <a:cubicBezTo>
                  <a:pt x="343190" y="385869"/>
                  <a:pt x="333047" y="383106"/>
                  <a:pt x="326592" y="382185"/>
                </a:cubicBezTo>
                <a:close/>
                <a:moveTo>
                  <a:pt x="125443" y="299294"/>
                </a:moveTo>
                <a:lnTo>
                  <a:pt x="224189" y="299294"/>
                </a:lnTo>
                <a:cubicBezTo>
                  <a:pt x="238032" y="299294"/>
                  <a:pt x="250029" y="311272"/>
                  <a:pt x="250029" y="326015"/>
                </a:cubicBezTo>
                <a:cubicBezTo>
                  <a:pt x="250029" y="339836"/>
                  <a:pt x="238032" y="351815"/>
                  <a:pt x="224189" y="351815"/>
                </a:cubicBezTo>
                <a:lnTo>
                  <a:pt x="125443" y="351815"/>
                </a:lnTo>
                <a:cubicBezTo>
                  <a:pt x="110677" y="351815"/>
                  <a:pt x="98680" y="339836"/>
                  <a:pt x="98680" y="326015"/>
                </a:cubicBezTo>
                <a:cubicBezTo>
                  <a:pt x="98680" y="311272"/>
                  <a:pt x="110677" y="299294"/>
                  <a:pt x="125443" y="299294"/>
                </a:cubicBezTo>
                <a:close/>
                <a:moveTo>
                  <a:pt x="125436" y="200762"/>
                </a:moveTo>
                <a:lnTo>
                  <a:pt x="321952" y="200762"/>
                </a:lnTo>
                <a:cubicBezTo>
                  <a:pt x="336714" y="200762"/>
                  <a:pt x="348708" y="212740"/>
                  <a:pt x="348708" y="227483"/>
                </a:cubicBezTo>
                <a:cubicBezTo>
                  <a:pt x="348708" y="242226"/>
                  <a:pt x="336714" y="253283"/>
                  <a:pt x="321952" y="253283"/>
                </a:cubicBezTo>
                <a:lnTo>
                  <a:pt x="125436" y="253283"/>
                </a:lnTo>
                <a:cubicBezTo>
                  <a:pt x="110674" y="253283"/>
                  <a:pt x="98680" y="242226"/>
                  <a:pt x="98680" y="227483"/>
                </a:cubicBezTo>
                <a:cubicBezTo>
                  <a:pt x="98680" y="212740"/>
                  <a:pt x="110674" y="200762"/>
                  <a:pt x="125436" y="200762"/>
                </a:cubicBezTo>
                <a:close/>
                <a:moveTo>
                  <a:pt x="125436" y="103118"/>
                </a:moveTo>
                <a:lnTo>
                  <a:pt x="321952" y="103118"/>
                </a:lnTo>
                <a:cubicBezTo>
                  <a:pt x="336714" y="103118"/>
                  <a:pt x="348708" y="114175"/>
                  <a:pt x="348708" y="128918"/>
                </a:cubicBezTo>
                <a:cubicBezTo>
                  <a:pt x="348708" y="143660"/>
                  <a:pt x="336714" y="155639"/>
                  <a:pt x="321952" y="155639"/>
                </a:cubicBezTo>
                <a:lnTo>
                  <a:pt x="125436" y="155639"/>
                </a:lnTo>
                <a:cubicBezTo>
                  <a:pt x="110674" y="155639"/>
                  <a:pt x="98680" y="143660"/>
                  <a:pt x="98680" y="128918"/>
                </a:cubicBezTo>
                <a:cubicBezTo>
                  <a:pt x="98680" y="114175"/>
                  <a:pt x="110674" y="103118"/>
                  <a:pt x="125436" y="103118"/>
                </a:cubicBezTo>
                <a:close/>
                <a:moveTo>
                  <a:pt x="497753" y="64639"/>
                </a:moveTo>
                <a:cubicBezTo>
                  <a:pt x="507550" y="65329"/>
                  <a:pt x="521151" y="68553"/>
                  <a:pt x="537748" y="78225"/>
                </a:cubicBezTo>
                <a:cubicBezTo>
                  <a:pt x="570943" y="97568"/>
                  <a:pt x="576476" y="118753"/>
                  <a:pt x="577398" y="121516"/>
                </a:cubicBezTo>
                <a:cubicBezTo>
                  <a:pt x="578320" y="124279"/>
                  <a:pt x="577398" y="127964"/>
                  <a:pt x="575554" y="130727"/>
                </a:cubicBezTo>
                <a:lnTo>
                  <a:pt x="411424" y="415345"/>
                </a:lnTo>
                <a:cubicBezTo>
                  <a:pt x="410501" y="416266"/>
                  <a:pt x="409579" y="418108"/>
                  <a:pt x="407735" y="419029"/>
                </a:cubicBezTo>
                <a:lnTo>
                  <a:pt x="321982" y="476137"/>
                </a:lnTo>
                <a:cubicBezTo>
                  <a:pt x="317371" y="478900"/>
                  <a:pt x="312761" y="478900"/>
                  <a:pt x="308151" y="476137"/>
                </a:cubicBezTo>
                <a:cubicBezTo>
                  <a:pt x="303540" y="473374"/>
                  <a:pt x="300774" y="468768"/>
                  <a:pt x="301696" y="464163"/>
                </a:cubicBezTo>
                <a:lnTo>
                  <a:pt x="307229" y="361921"/>
                </a:lnTo>
                <a:cubicBezTo>
                  <a:pt x="308151" y="359158"/>
                  <a:pt x="308151" y="357316"/>
                  <a:pt x="309073" y="355473"/>
                </a:cubicBezTo>
                <a:lnTo>
                  <a:pt x="473203" y="71777"/>
                </a:lnTo>
                <a:cubicBezTo>
                  <a:pt x="475047" y="69014"/>
                  <a:pt x="477813" y="67172"/>
                  <a:pt x="480580" y="66250"/>
                </a:cubicBezTo>
                <a:cubicBezTo>
                  <a:pt x="481963" y="65790"/>
                  <a:pt x="487956" y="63948"/>
                  <a:pt x="497753" y="64639"/>
                </a:cubicBezTo>
                <a:close/>
                <a:moveTo>
                  <a:pt x="26751" y="0"/>
                </a:moveTo>
                <a:lnTo>
                  <a:pt x="420637" y="0"/>
                </a:lnTo>
                <a:cubicBezTo>
                  <a:pt x="435396" y="0"/>
                  <a:pt x="447388" y="11972"/>
                  <a:pt x="447388" y="25786"/>
                </a:cubicBezTo>
                <a:lnTo>
                  <a:pt x="447388" y="65387"/>
                </a:lnTo>
                <a:lnTo>
                  <a:pt x="394808" y="156560"/>
                </a:lnTo>
                <a:lnTo>
                  <a:pt x="394808" y="52494"/>
                </a:lnTo>
                <a:lnTo>
                  <a:pt x="52580" y="52494"/>
                </a:lnTo>
                <a:lnTo>
                  <a:pt x="52580" y="524938"/>
                </a:lnTo>
                <a:lnTo>
                  <a:pt x="394808" y="524938"/>
                </a:lnTo>
                <a:lnTo>
                  <a:pt x="394808" y="459551"/>
                </a:lnTo>
                <a:lnTo>
                  <a:pt x="422482" y="441132"/>
                </a:lnTo>
                <a:cubicBezTo>
                  <a:pt x="427094" y="437449"/>
                  <a:pt x="431706" y="432844"/>
                  <a:pt x="434474" y="428239"/>
                </a:cubicBezTo>
                <a:lnTo>
                  <a:pt x="447388" y="406137"/>
                </a:lnTo>
                <a:lnTo>
                  <a:pt x="447388" y="550725"/>
                </a:lnTo>
                <a:cubicBezTo>
                  <a:pt x="447388" y="565460"/>
                  <a:pt x="435396" y="577432"/>
                  <a:pt x="420637" y="577432"/>
                </a:cubicBezTo>
                <a:lnTo>
                  <a:pt x="26751" y="577432"/>
                </a:lnTo>
                <a:cubicBezTo>
                  <a:pt x="11992" y="577432"/>
                  <a:pt x="0" y="565460"/>
                  <a:pt x="0" y="550725"/>
                </a:cubicBezTo>
                <a:lnTo>
                  <a:pt x="0" y="25786"/>
                </a:lnTo>
                <a:cubicBezTo>
                  <a:pt x="0" y="11972"/>
                  <a:pt x="11992" y="0"/>
                  <a:pt x="26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45693" y="2438425"/>
            <a:ext cx="2368935" cy="4977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630" indent="-214630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amet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Times New Roman" panose="02020603050405020304" pitchFamily="18" charset="0"/>
              <a:sym typeface="思源黑体 CN"/>
            </a:endParaRPr>
          </a:p>
          <a:p>
            <a:pPr marL="214630" indent="-214630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amet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Times New Roman" panose="02020603050405020304" pitchFamily="18" charset="0"/>
              <a:sym typeface="思源黑体 C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5693" y="3754837"/>
            <a:ext cx="2368935" cy="4977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630" indent="-214630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amet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Times New Roman" panose="02020603050405020304" pitchFamily="18" charset="0"/>
              <a:sym typeface="思源黑体 CN"/>
            </a:endParaRPr>
          </a:p>
          <a:p>
            <a:pPr marL="214630" indent="-214630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"/>
              </a:rPr>
              <a:t>amet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"/>
              <a:ea typeface="思源黑体 CN Normal" panose="020B0400000000000000" pitchFamily="34" charset="-122"/>
              <a:cs typeface="Times New Roman" panose="02020603050405020304" pitchFamily="18" charset="0"/>
              <a:sym typeface="思源黑体 C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 animBg="1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653846" y="1863864"/>
            <a:ext cx="383630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4000" b="1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黑体 CN"/>
              </a:rPr>
              <a:t>THANKS</a:t>
            </a:r>
            <a:endParaRPr lang="zh-CN" altLang="en-US" sz="4000" b="1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思源黑体 CN"/>
            </a:endParaRP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774592" y="2691309"/>
            <a:ext cx="559481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</a:t>
            </a:r>
            <a:endParaRPr lang="zh-CN" altLang="en-US" sz="1400" spc="3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1" y="3440428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453983" y="3286540"/>
            <a:ext cx="15684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XXXXXX</a:t>
            </a:r>
            <a:endParaRPr lang="zh-CN" altLang="en-US" sz="14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08054" y="3286540"/>
            <a:ext cx="156845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答辩</a:t>
            </a:r>
            <a:r>
              <a:rPr lang="zh-CN" altLang="en-US" sz="140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人</a:t>
            </a:r>
            <a:r>
              <a:rPr lang="zh-CN" altLang="en-US" sz="1400" smtClean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：青课</a:t>
            </a:r>
            <a:endParaRPr lang="zh-CN" altLang="en-US" sz="14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0" y="280853"/>
            <a:ext cx="9144001" cy="7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0" y="4714307"/>
            <a:ext cx="9144001" cy="7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05619" y="920434"/>
            <a:ext cx="2332759" cy="5530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 HERE 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8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503" y="1383019"/>
            <a:ext cx="8587946" cy="275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2581711" y="1555179"/>
            <a:ext cx="39805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选题的背景与意义</a:t>
            </a:r>
            <a:endParaRPr lang="zh-CN" altLang="en-US" sz="36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2938637" y="2370032"/>
            <a:ext cx="3266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Background and significance of the selected topic</a:t>
            </a:r>
            <a:endParaRPr lang="en-US" altLang="zh-CN" sz="12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5" y="275249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68503" y="2222126"/>
            <a:ext cx="8587946" cy="65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05619" y="3312761"/>
            <a:ext cx="2332759" cy="5530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 HERE 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/>
          <p:cNvPicPr>
            <a:picLocks noGrp="1" noChangeAspect="1"/>
          </p:cNvPicPr>
          <p:nvPr>
            <p:ph type="pic" sz="quarter" idx="17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37" y="1461183"/>
            <a:ext cx="4712206" cy="1877568"/>
          </a:xfrm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16501" y="87313"/>
            <a:ext cx="2710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选题的背景与意义</a:t>
            </a:r>
            <a:endParaRPr lang="zh-CN" altLang="en-US" sz="24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2954501" y="589704"/>
            <a:ext cx="32667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Background and significance of the selected topic</a:t>
            </a:r>
            <a:endParaRPr lang="en-US" altLang="zh-CN" sz="12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82058" y="3776672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1884" y="3751417"/>
            <a:ext cx="2245222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sit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298883" y="3776672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60214" y="3751417"/>
            <a:ext cx="2245222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sit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445496" y="3886365"/>
            <a:ext cx="177953" cy="2594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4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flipH="1">
            <a:off x="689652" y="3886586"/>
            <a:ext cx="258963" cy="2589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4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45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86188" y="1461183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34780" y="2136617"/>
            <a:ext cx="3992473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consectetuer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Aenean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commodo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ligula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eget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dolor. 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consectetuer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Aenean</a:t>
            </a:r>
            <a:r>
              <a:rPr lang="en-US" altLang="zh-CN" sz="1200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commodo</a:t>
            </a:r>
            <a:endParaRPr lang="en-US" altLang="zh-CN" sz="1200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34780" y="1738482"/>
            <a:ext cx="10903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sz="1400" dirty="0">
              <a:solidFill>
                <a:schemeClr val="bg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57213" y="3776672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18544" y="3751417"/>
            <a:ext cx="2245222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consectetur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Donec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luctus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nibh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sit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grpSp>
        <p:nvGrpSpPr>
          <p:cNvPr id="25" name="Group 112"/>
          <p:cNvGrpSpPr/>
          <p:nvPr/>
        </p:nvGrpSpPr>
        <p:grpSpPr>
          <a:xfrm>
            <a:off x="6180846" y="3907615"/>
            <a:ext cx="231523" cy="216905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6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  <p:sp>
          <p:nvSpPr>
            <p:cNvPr id="36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思源黑体 CN"/>
                <a:ea typeface="思源黑体 CN Normal" panose="020B0400000000000000" pitchFamily="34" charset="-122"/>
                <a:sym typeface="思源黑体 C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16501" y="87313"/>
            <a:ext cx="2710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选题的背景与意义</a:t>
            </a:r>
            <a:endParaRPr lang="zh-CN" altLang="en-US" sz="24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2954501" y="589704"/>
            <a:ext cx="32667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Background and significance of the selected topic</a:t>
            </a:r>
            <a:endParaRPr lang="en-US" altLang="zh-CN" sz="12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3001" y="3334554"/>
            <a:ext cx="1884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9323F"/>
                </a:solidFill>
                <a:latin typeface="微软雅黑"/>
                <a:ea typeface="微软雅黑"/>
              </a:rPr>
              <a:t>TEXT HERE</a:t>
            </a:r>
            <a:endParaRPr lang="zh-CN" altLang="en-US" sz="2400" b="1" dirty="0">
              <a:solidFill>
                <a:srgbClr val="29323F"/>
              </a:solidFill>
              <a:latin typeface="微软雅黑"/>
              <a:ea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3001" y="3839271"/>
            <a:ext cx="8800038" cy="6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sem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vulputate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venenatis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bibendum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orci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pulvinar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. Lorem ipsum dolor sit amet, consectetur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adipiscing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elit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.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Donec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luctus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nibh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sit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amet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sem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vulputate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venenatis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bibendum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orci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pulvinar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. 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5710" y="3839271"/>
            <a:ext cx="203200" cy="0"/>
          </a:xfrm>
          <a:prstGeom prst="line">
            <a:avLst/>
          </a:prstGeom>
          <a:noFill/>
          <a:ln w="19050" cap="flat" cmpd="sng" algn="ctr">
            <a:solidFill>
              <a:srgbClr val="29323F"/>
            </a:solidFill>
            <a:prstDash val="solid"/>
            <a:miter lim="800000"/>
          </a:ln>
          <a:effectLst/>
        </p:spPr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500" y="1046644"/>
            <a:ext cx="3156865" cy="2104577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1271" y="1048925"/>
            <a:ext cx="3166015" cy="2110677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725476" y="1043594"/>
            <a:ext cx="2244955" cy="2110678"/>
          </a:xfrm>
          <a:prstGeom prst="rect">
            <a:avLst/>
          </a:prstGeom>
          <a:solidFill>
            <a:srgbClr val="2932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12074" y="1383991"/>
            <a:ext cx="2071757" cy="1399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dolor sit amet, consectetur </a:t>
            </a: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adipiscing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elit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Donec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luctus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nibh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sit </a:t>
            </a: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amet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sem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vulputate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16501" y="87313"/>
            <a:ext cx="2710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选题的背景与意义</a:t>
            </a:r>
            <a:endParaRPr lang="zh-CN" altLang="en-US" sz="2400" b="1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2954501" y="589704"/>
            <a:ext cx="32667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Background and significance of the selected topic</a:t>
            </a:r>
            <a:endParaRPr lang="en-US" altLang="zh-CN" sz="1200" dirty="0">
              <a:solidFill>
                <a:schemeClr val="accent1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0174" y="1234616"/>
            <a:ext cx="2868718" cy="191247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2557" y="1231922"/>
            <a:ext cx="2754423" cy="1915173"/>
          </a:xfrm>
          <a:prstGeom prst="rect">
            <a:avLst/>
          </a:prstGeom>
        </p:spPr>
      </p:pic>
      <p:sp>
        <p:nvSpPr>
          <p:cNvPr id="30" name="矩形: 圆角 29"/>
          <p:cNvSpPr/>
          <p:nvPr/>
        </p:nvSpPr>
        <p:spPr>
          <a:xfrm>
            <a:off x="1426434" y="2924135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sz="2000" b="1" dirty="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347" y="3455180"/>
            <a:ext cx="3946844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sem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6347" y="4058630"/>
            <a:ext cx="3946844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amet, consectetur adipiscing elit. Donec luctus nibh sit amet sem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5650897" y="2909942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TEXT HERE</a:t>
            </a:r>
            <a:endParaRPr lang="zh-CN" altLang="en-US" sz="2000" b="1" dirty="0">
              <a:solidFill>
                <a:prstClr val="white"/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10810" y="3440987"/>
            <a:ext cx="3946844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,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consectetur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adipiscing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elit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Donec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luctus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nibh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sit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amet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sem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10810" y="4044437"/>
            <a:ext cx="3946844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Lorem ipsum dolor sit amet, consectetur adipiscing elit. Donec luctus nibh sit amet sem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3" grpId="0" animBg="1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503" y="1383019"/>
            <a:ext cx="8587946" cy="275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2818955" y="1555179"/>
            <a:ext cx="35060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研究方法及过程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442653" y="2370032"/>
            <a:ext cx="22586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Research methods and processes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5" y="275249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68503" y="2222126"/>
            <a:ext cx="8587946" cy="65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05619" y="3312761"/>
            <a:ext cx="2332759" cy="5530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 HERE 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74398" y="87313"/>
            <a:ext cx="2395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研究方法及过程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458517" y="589704"/>
            <a:ext cx="22586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Research methods and processes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3039" y="1634947"/>
            <a:ext cx="8137922" cy="2525241"/>
            <a:chOff x="380202" y="1572602"/>
            <a:chExt cx="8137922" cy="2525241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056116" y="2811859"/>
              <a:ext cx="646200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íṥḻïḋe"/>
            <p:cNvSpPr/>
            <p:nvPr/>
          </p:nvSpPr>
          <p:spPr bwMode="auto">
            <a:xfrm>
              <a:off x="380202" y="1819911"/>
              <a:ext cx="1883886" cy="1876407"/>
            </a:xfrm>
            <a:custGeom>
              <a:avLst/>
              <a:gdLst/>
              <a:ahLst/>
              <a:cxnLst>
                <a:cxn ang="0">
                  <a:pos x="67" y="239"/>
                </a:cxn>
                <a:cxn ang="0">
                  <a:pos x="6" y="131"/>
                </a:cxn>
                <a:cxn ang="0">
                  <a:pos x="131" y="5"/>
                </a:cxn>
                <a:cxn ang="0">
                  <a:pos x="241" y="69"/>
                </a:cxn>
                <a:cxn ang="0">
                  <a:pos x="257" y="131"/>
                </a:cxn>
                <a:cxn ang="0">
                  <a:pos x="132" y="257"/>
                </a:cxn>
                <a:cxn ang="0">
                  <a:pos x="67" y="239"/>
                </a:cxn>
                <a:cxn ang="0">
                  <a:pos x="132" y="0"/>
                </a:cxn>
                <a:cxn ang="0">
                  <a:pos x="0" y="131"/>
                </a:cxn>
                <a:cxn ang="0">
                  <a:pos x="132" y="262"/>
                </a:cxn>
                <a:cxn ang="0">
                  <a:pos x="263" y="131"/>
                </a:cxn>
                <a:cxn ang="0">
                  <a:pos x="132" y="0"/>
                </a:cxn>
              </a:cxnLst>
              <a:rect l="0" t="0" r="r" b="b"/>
              <a:pathLst>
                <a:path w="263" h="262">
                  <a:moveTo>
                    <a:pt x="67" y="239"/>
                  </a:moveTo>
                  <a:cubicBezTo>
                    <a:pt x="30" y="217"/>
                    <a:pt x="6" y="177"/>
                    <a:pt x="6" y="131"/>
                  </a:cubicBezTo>
                  <a:cubicBezTo>
                    <a:pt x="6" y="61"/>
                    <a:pt x="62" y="5"/>
                    <a:pt x="131" y="5"/>
                  </a:cubicBezTo>
                  <a:cubicBezTo>
                    <a:pt x="179" y="5"/>
                    <a:pt x="220" y="31"/>
                    <a:pt x="241" y="69"/>
                  </a:cubicBezTo>
                  <a:cubicBezTo>
                    <a:pt x="252" y="88"/>
                    <a:pt x="257" y="109"/>
                    <a:pt x="257" y="131"/>
                  </a:cubicBezTo>
                  <a:cubicBezTo>
                    <a:pt x="257" y="200"/>
                    <a:pt x="201" y="257"/>
                    <a:pt x="132" y="257"/>
                  </a:cubicBezTo>
                  <a:cubicBezTo>
                    <a:pt x="108" y="257"/>
                    <a:pt x="86" y="250"/>
                    <a:pt x="67" y="239"/>
                  </a:cubicBezTo>
                  <a:moveTo>
                    <a:pt x="132" y="0"/>
                  </a:moveTo>
                  <a:cubicBezTo>
                    <a:pt x="59" y="0"/>
                    <a:pt x="0" y="58"/>
                    <a:pt x="0" y="131"/>
                  </a:cubicBezTo>
                  <a:cubicBezTo>
                    <a:pt x="0" y="204"/>
                    <a:pt x="59" y="262"/>
                    <a:pt x="132" y="262"/>
                  </a:cubicBezTo>
                  <a:cubicBezTo>
                    <a:pt x="204" y="262"/>
                    <a:pt x="263" y="204"/>
                    <a:pt x="263" y="131"/>
                  </a:cubicBezTo>
                  <a:cubicBezTo>
                    <a:pt x="263" y="58"/>
                    <a:pt x="204" y="0"/>
                    <a:pt x="13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56" name="íṡļíḑê"/>
            <p:cNvSpPr/>
            <p:nvPr/>
          </p:nvSpPr>
          <p:spPr bwMode="auto">
            <a:xfrm>
              <a:off x="423198" y="1855896"/>
              <a:ext cx="1797893" cy="1797425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126"/>
                </a:cxn>
                <a:cxn ang="0">
                  <a:pos x="61" y="234"/>
                </a:cxn>
                <a:cxn ang="0">
                  <a:pos x="125" y="251"/>
                </a:cxn>
                <a:cxn ang="0">
                  <a:pos x="146" y="250"/>
                </a:cxn>
                <a:cxn ang="0">
                  <a:pos x="71" y="188"/>
                </a:cxn>
                <a:cxn ang="0">
                  <a:pos x="92" y="175"/>
                </a:cxn>
                <a:cxn ang="0">
                  <a:pos x="122" y="50"/>
                </a:cxn>
                <a:cxn ang="0">
                  <a:pos x="248" y="155"/>
                </a:cxn>
                <a:cxn ang="0">
                  <a:pos x="251" y="126"/>
                </a:cxn>
                <a:cxn ang="0">
                  <a:pos x="235" y="64"/>
                </a:cxn>
                <a:cxn ang="0">
                  <a:pos x="126" y="0"/>
                </a:cxn>
              </a:cxnLst>
              <a:rect l="0" t="0" r="r" b="b"/>
              <a:pathLst>
                <a:path w="251" h="251">
                  <a:moveTo>
                    <a:pt x="126" y="0"/>
                  </a:moveTo>
                  <a:cubicBezTo>
                    <a:pt x="56" y="0"/>
                    <a:pt x="0" y="57"/>
                    <a:pt x="0" y="126"/>
                  </a:cubicBezTo>
                  <a:cubicBezTo>
                    <a:pt x="0" y="172"/>
                    <a:pt x="25" y="212"/>
                    <a:pt x="61" y="234"/>
                  </a:cubicBezTo>
                  <a:cubicBezTo>
                    <a:pt x="80" y="245"/>
                    <a:pt x="102" y="251"/>
                    <a:pt x="125" y="251"/>
                  </a:cubicBezTo>
                  <a:cubicBezTo>
                    <a:pt x="132" y="251"/>
                    <a:pt x="139" y="251"/>
                    <a:pt x="146" y="250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248" y="155"/>
                    <a:pt x="248" y="155"/>
                    <a:pt x="248" y="155"/>
                  </a:cubicBezTo>
                  <a:cubicBezTo>
                    <a:pt x="250" y="146"/>
                    <a:pt x="251" y="136"/>
                    <a:pt x="251" y="126"/>
                  </a:cubicBezTo>
                  <a:cubicBezTo>
                    <a:pt x="251" y="103"/>
                    <a:pt x="245" y="83"/>
                    <a:pt x="235" y="64"/>
                  </a:cubicBezTo>
                  <a:cubicBezTo>
                    <a:pt x="214" y="26"/>
                    <a:pt x="173" y="0"/>
                    <a:pt x="126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57" name="îṡḷíďé"/>
            <p:cNvSpPr/>
            <p:nvPr/>
          </p:nvSpPr>
          <p:spPr bwMode="auto">
            <a:xfrm>
              <a:off x="423198" y="1855896"/>
              <a:ext cx="1683393" cy="16759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126"/>
                </a:cxn>
                <a:cxn ang="0">
                  <a:pos x="61" y="234"/>
                </a:cxn>
                <a:cxn ang="0">
                  <a:pos x="0" y="126"/>
                </a:cxn>
                <a:cxn ang="0">
                  <a:pos x="126" y="0"/>
                </a:cxn>
                <a:cxn ang="0">
                  <a:pos x="235" y="64"/>
                </a:cxn>
                <a:cxn ang="0">
                  <a:pos x="125" y="0"/>
                </a:cxn>
              </a:cxnLst>
              <a:rect l="0" t="0" r="r" b="b"/>
              <a:pathLst>
                <a:path w="235" h="234">
                  <a:moveTo>
                    <a:pt x="125" y="0"/>
                  </a:moveTo>
                  <a:cubicBezTo>
                    <a:pt x="56" y="0"/>
                    <a:pt x="0" y="56"/>
                    <a:pt x="0" y="126"/>
                  </a:cubicBezTo>
                  <a:cubicBezTo>
                    <a:pt x="0" y="172"/>
                    <a:pt x="24" y="212"/>
                    <a:pt x="61" y="234"/>
                  </a:cubicBezTo>
                  <a:cubicBezTo>
                    <a:pt x="25" y="212"/>
                    <a:pt x="0" y="172"/>
                    <a:pt x="0" y="126"/>
                  </a:cubicBezTo>
                  <a:cubicBezTo>
                    <a:pt x="0" y="57"/>
                    <a:pt x="56" y="0"/>
                    <a:pt x="126" y="0"/>
                  </a:cubicBezTo>
                  <a:cubicBezTo>
                    <a:pt x="173" y="0"/>
                    <a:pt x="214" y="26"/>
                    <a:pt x="235" y="64"/>
                  </a:cubicBezTo>
                  <a:cubicBezTo>
                    <a:pt x="214" y="26"/>
                    <a:pt x="173" y="0"/>
                    <a:pt x="125" y="0"/>
                  </a:cubicBezTo>
                </a:path>
              </a:pathLst>
            </a:custGeom>
            <a:solidFill>
              <a:srgbClr val="DC3B3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58" name="íṥľiḋè"/>
            <p:cNvSpPr/>
            <p:nvPr/>
          </p:nvSpPr>
          <p:spPr bwMode="auto">
            <a:xfrm>
              <a:off x="1469126" y="2965851"/>
              <a:ext cx="730467" cy="680461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95">
                  <a:moveTo>
                    <a:pt x="102" y="0"/>
                  </a:moveTo>
                  <a:cubicBezTo>
                    <a:pt x="90" y="49"/>
                    <a:pt x="50" y="87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0" y="87"/>
                    <a:pt x="90" y="49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BB3A3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59" name="išľïḓe"/>
            <p:cNvSpPr/>
            <p:nvPr/>
          </p:nvSpPr>
          <p:spPr bwMode="auto">
            <a:xfrm>
              <a:off x="931675" y="2213886"/>
              <a:ext cx="1267919" cy="1432426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1" y="125"/>
                </a:cxn>
                <a:cxn ang="0">
                  <a:pos x="0" y="138"/>
                </a:cxn>
                <a:cxn ang="0">
                  <a:pos x="75" y="200"/>
                </a:cxn>
                <a:cxn ang="0">
                  <a:pos x="177" y="105"/>
                </a:cxn>
                <a:cxn ang="0">
                  <a:pos x="51" y="0"/>
                </a:cxn>
              </a:cxnLst>
              <a:rect l="0" t="0" r="r" b="b"/>
              <a:pathLst>
                <a:path w="177" h="200">
                  <a:moveTo>
                    <a:pt x="51" y="0"/>
                  </a:moveTo>
                  <a:cubicBezTo>
                    <a:pt x="21" y="125"/>
                    <a:pt x="21" y="125"/>
                    <a:pt x="21" y="12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125" y="192"/>
                    <a:pt x="165" y="154"/>
                    <a:pt x="177" y="105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21283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grpSp>
          <p:nvGrpSpPr>
            <p:cNvPr id="17" name="î$ļîďè"/>
            <p:cNvGrpSpPr/>
            <p:nvPr/>
          </p:nvGrpSpPr>
          <p:grpSpPr>
            <a:xfrm>
              <a:off x="2557115" y="1572602"/>
              <a:ext cx="1661295" cy="2525241"/>
              <a:chOff x="3572476" y="1859736"/>
              <a:chExt cx="2215060" cy="3366988"/>
            </a:xfrm>
          </p:grpSpPr>
          <p:grpSp>
            <p:nvGrpSpPr>
              <p:cNvPr id="46" name="iśľíḋè"/>
              <p:cNvGrpSpPr/>
              <p:nvPr/>
            </p:nvGrpSpPr>
            <p:grpSpPr>
              <a:xfrm>
                <a:off x="3572476" y="1859736"/>
                <a:ext cx="2215060" cy="1146198"/>
                <a:chOff x="911546" y="4475168"/>
                <a:chExt cx="2215060" cy="1146198"/>
              </a:xfrm>
            </p:grpSpPr>
            <p:sp>
              <p:nvSpPr>
                <p:cNvPr id="53" name="iSḻîdé"/>
                <p:cNvSpPr/>
                <p:nvPr/>
              </p:nvSpPr>
              <p:spPr bwMode="auto">
                <a:xfrm>
                  <a:off x="911546" y="4869658"/>
                  <a:ext cx="2215060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Supporting text here. </a:t>
                  </a:r>
                  <a:endParaRPr lang="en-US" altLang="zh-CN" sz="1100" dirty="0"/>
                </a:p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" dirty="0"/>
                    <a:t> </a:t>
                  </a:r>
                  <a:endParaRPr lang="en-US" altLang="zh-CN" sz="1100" dirty="0"/>
                </a:p>
              </p:txBody>
            </p:sp>
            <p:sp>
              <p:nvSpPr>
                <p:cNvPr id="54" name="iṡliḋé"/>
                <p:cNvSpPr txBox="1"/>
                <p:nvPr/>
              </p:nvSpPr>
              <p:spPr bwMode="auto">
                <a:xfrm>
                  <a:off x="911546" y="4475168"/>
                  <a:ext cx="2215060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/>
                    <a:t>Tex</a:t>
                  </a:r>
                  <a:r>
                    <a:rPr lang="en-US" altLang="zh-CN" sz="100" b="1"/>
                    <a:t> </a:t>
                  </a:r>
                  <a:r>
                    <a:rPr lang="en-US" altLang="zh-CN" b="1"/>
                    <a:t>t </a:t>
                  </a:r>
                  <a:r>
                    <a:rPr lang="en-US" altLang="zh-CN" b="1" dirty="0"/>
                    <a:t>here</a:t>
                  </a:r>
                  <a:endParaRPr lang="en-US" altLang="zh-CN" b="1" dirty="0"/>
                </a:p>
              </p:txBody>
            </p:sp>
          </p:grpSp>
          <p:grpSp>
            <p:nvGrpSpPr>
              <p:cNvPr id="47" name="î$ļïḓè"/>
              <p:cNvGrpSpPr/>
              <p:nvPr/>
            </p:nvGrpSpPr>
            <p:grpSpPr>
              <a:xfrm>
                <a:off x="3572476" y="4080526"/>
                <a:ext cx="2215060" cy="1146198"/>
                <a:chOff x="911546" y="4475168"/>
                <a:chExt cx="2215060" cy="1146198"/>
              </a:xfrm>
            </p:grpSpPr>
            <p:sp>
              <p:nvSpPr>
                <p:cNvPr id="51" name="ï$liďê"/>
                <p:cNvSpPr/>
                <p:nvPr/>
              </p:nvSpPr>
              <p:spPr bwMode="auto">
                <a:xfrm>
                  <a:off x="911546" y="4869658"/>
                  <a:ext cx="2215060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 err="1"/>
                    <a:t>Supporti</a:t>
                  </a:r>
                  <a:r>
                    <a:rPr lang="en-US" altLang="zh-CN" sz="100" dirty="0"/>
                    <a:t> </a:t>
                  </a:r>
                  <a:r>
                    <a:rPr lang="en-US" altLang="zh-CN" sz="1100" dirty="0"/>
                    <a:t>ng text here. </a:t>
                  </a:r>
                  <a:endParaRPr lang="en-US" altLang="zh-CN" sz="1100" dirty="0"/>
                </a:p>
              </p:txBody>
            </p:sp>
            <p:sp>
              <p:nvSpPr>
                <p:cNvPr id="52" name="í$lïďè"/>
                <p:cNvSpPr txBox="1"/>
                <p:nvPr/>
              </p:nvSpPr>
              <p:spPr bwMode="auto">
                <a:xfrm>
                  <a:off x="911546" y="4475168"/>
                  <a:ext cx="2215060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/>
                    <a:t>Tex</a:t>
                  </a:r>
                  <a:r>
                    <a:rPr lang="en-US" altLang="zh-CN" sz="100" b="1"/>
                    <a:t> </a:t>
                  </a:r>
                  <a:r>
                    <a:rPr lang="en-US" altLang="zh-CN" b="1"/>
                    <a:t>t </a:t>
                  </a:r>
                  <a:r>
                    <a:rPr lang="en-US" altLang="zh-CN" b="1" dirty="0"/>
                    <a:t>here</a:t>
                  </a:r>
                  <a:endParaRPr lang="en-US" altLang="zh-CN" b="1" dirty="0"/>
                </a:p>
              </p:txBody>
            </p:sp>
          </p:grpSp>
          <p:grpSp>
            <p:nvGrpSpPr>
              <p:cNvPr id="48" name="îşliḓé"/>
              <p:cNvGrpSpPr/>
              <p:nvPr/>
            </p:nvGrpSpPr>
            <p:grpSpPr>
              <a:xfrm>
                <a:off x="4281172" y="3113108"/>
                <a:ext cx="810172" cy="810000"/>
                <a:chOff x="4281172" y="3054898"/>
                <a:chExt cx="810172" cy="810000"/>
              </a:xfrm>
            </p:grpSpPr>
            <p:sp>
              <p:nvSpPr>
                <p:cNvPr id="49" name="ïşliḋé"/>
                <p:cNvSpPr/>
                <p:nvPr/>
              </p:nvSpPr>
              <p:spPr bwMode="auto">
                <a:xfrm rot="5400000">
                  <a:off x="4281258" y="3054812"/>
                  <a:ext cx="810000" cy="81017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0" name="ïS1ídé"/>
                <p:cNvSpPr/>
                <p:nvPr/>
              </p:nvSpPr>
              <p:spPr bwMode="auto">
                <a:xfrm>
                  <a:off x="4490742" y="3269246"/>
                  <a:ext cx="391032" cy="381304"/>
                </a:xfrm>
                <a:custGeom>
                  <a:avLst/>
                  <a:gdLst>
                    <a:gd name="T0" fmla="+- 0 10782 53"/>
                    <a:gd name="T1" fmla="*/ T0 w 21459"/>
                    <a:gd name="T2" fmla="+- 0 10819 39"/>
                    <a:gd name="T3" fmla="*/ 10819 h 21561"/>
                    <a:gd name="T4" fmla="+- 0 10782 53"/>
                    <a:gd name="T5" fmla="*/ T4 w 21459"/>
                    <a:gd name="T6" fmla="+- 0 10819 39"/>
                    <a:gd name="T7" fmla="*/ 10819 h 21561"/>
                    <a:gd name="T8" fmla="+- 0 10782 53"/>
                    <a:gd name="T9" fmla="*/ T8 w 21459"/>
                    <a:gd name="T10" fmla="+- 0 10819 39"/>
                    <a:gd name="T11" fmla="*/ 10819 h 21561"/>
                    <a:gd name="T12" fmla="+- 0 10782 53"/>
                    <a:gd name="T13" fmla="*/ T12 w 21459"/>
                    <a:gd name="T14" fmla="+- 0 10819 39"/>
                    <a:gd name="T15" fmla="*/ 10819 h 2156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59" h="21561">
                      <a:moveTo>
                        <a:pt x="20359" y="4319"/>
                      </a:moveTo>
                      <a:cubicBezTo>
                        <a:pt x="20703" y="4451"/>
                        <a:pt x="20960" y="4653"/>
                        <a:pt x="21125" y="4923"/>
                      </a:cubicBezTo>
                      <a:cubicBezTo>
                        <a:pt x="21468" y="5418"/>
                        <a:pt x="21546" y="6025"/>
                        <a:pt x="21363" y="6735"/>
                      </a:cubicBezTo>
                      <a:lnTo>
                        <a:pt x="17812" y="19432"/>
                      </a:lnTo>
                      <a:cubicBezTo>
                        <a:pt x="17663" y="20051"/>
                        <a:pt x="17338" y="20561"/>
                        <a:pt x="16840" y="20960"/>
                      </a:cubicBezTo>
                      <a:cubicBezTo>
                        <a:pt x="16342" y="21361"/>
                        <a:pt x="15810" y="21560"/>
                        <a:pt x="15242" y="21560"/>
                      </a:cubicBezTo>
                      <a:lnTo>
                        <a:pt x="3374" y="21560"/>
                      </a:lnTo>
                      <a:cubicBezTo>
                        <a:pt x="3031" y="21560"/>
                        <a:pt x="2698" y="21496"/>
                        <a:pt x="2378" y="21358"/>
                      </a:cubicBezTo>
                      <a:cubicBezTo>
                        <a:pt x="2056" y="21223"/>
                        <a:pt x="1747" y="21042"/>
                        <a:pt x="1456" y="20810"/>
                      </a:cubicBezTo>
                      <a:cubicBezTo>
                        <a:pt x="1162" y="20581"/>
                        <a:pt x="906" y="20312"/>
                        <a:pt x="683" y="19998"/>
                      </a:cubicBezTo>
                      <a:cubicBezTo>
                        <a:pt x="463" y="19685"/>
                        <a:pt x="287" y="19345"/>
                        <a:pt x="161" y="18978"/>
                      </a:cubicBezTo>
                      <a:cubicBezTo>
                        <a:pt x="-46" y="18345"/>
                        <a:pt x="-53" y="17750"/>
                        <a:pt x="138" y="17199"/>
                      </a:cubicBezTo>
                      <a:cubicBezTo>
                        <a:pt x="156" y="17049"/>
                        <a:pt x="172" y="16900"/>
                        <a:pt x="188" y="16759"/>
                      </a:cubicBezTo>
                      <a:cubicBezTo>
                        <a:pt x="206" y="16613"/>
                        <a:pt x="222" y="16449"/>
                        <a:pt x="237" y="16273"/>
                      </a:cubicBezTo>
                      <a:cubicBezTo>
                        <a:pt x="237" y="16179"/>
                        <a:pt x="222" y="16082"/>
                        <a:pt x="188" y="15985"/>
                      </a:cubicBezTo>
                      <a:cubicBezTo>
                        <a:pt x="156" y="15889"/>
                        <a:pt x="146" y="15792"/>
                        <a:pt x="161" y="15695"/>
                      </a:cubicBezTo>
                      <a:cubicBezTo>
                        <a:pt x="180" y="15549"/>
                        <a:pt x="245" y="15402"/>
                        <a:pt x="358" y="15256"/>
                      </a:cubicBezTo>
                      <a:cubicBezTo>
                        <a:pt x="471" y="15109"/>
                        <a:pt x="578" y="14942"/>
                        <a:pt x="678" y="14757"/>
                      </a:cubicBezTo>
                      <a:cubicBezTo>
                        <a:pt x="872" y="14411"/>
                        <a:pt x="1060" y="13986"/>
                        <a:pt x="1249" y="13485"/>
                      </a:cubicBezTo>
                      <a:cubicBezTo>
                        <a:pt x="1438" y="12987"/>
                        <a:pt x="1574" y="12553"/>
                        <a:pt x="1655" y="12190"/>
                      </a:cubicBezTo>
                      <a:cubicBezTo>
                        <a:pt x="1689" y="12040"/>
                        <a:pt x="1686" y="11896"/>
                        <a:pt x="1642" y="11762"/>
                      </a:cubicBezTo>
                      <a:cubicBezTo>
                        <a:pt x="1603" y="11627"/>
                        <a:pt x="1597" y="11504"/>
                        <a:pt x="1631" y="11389"/>
                      </a:cubicBezTo>
                      <a:cubicBezTo>
                        <a:pt x="1665" y="11240"/>
                        <a:pt x="1734" y="11111"/>
                        <a:pt x="1838" y="11005"/>
                      </a:cubicBezTo>
                      <a:cubicBezTo>
                        <a:pt x="1943" y="10897"/>
                        <a:pt x="2027" y="10788"/>
                        <a:pt x="2095" y="10671"/>
                      </a:cubicBezTo>
                      <a:cubicBezTo>
                        <a:pt x="2179" y="10507"/>
                        <a:pt x="2268" y="10308"/>
                        <a:pt x="2365" y="10082"/>
                      </a:cubicBezTo>
                      <a:cubicBezTo>
                        <a:pt x="2459" y="9859"/>
                        <a:pt x="2551" y="9628"/>
                        <a:pt x="2635" y="9390"/>
                      </a:cubicBezTo>
                      <a:cubicBezTo>
                        <a:pt x="2719" y="9150"/>
                        <a:pt x="2784" y="8918"/>
                        <a:pt x="2837" y="8690"/>
                      </a:cubicBezTo>
                      <a:cubicBezTo>
                        <a:pt x="2887" y="8461"/>
                        <a:pt x="2918" y="8271"/>
                        <a:pt x="2936" y="8118"/>
                      </a:cubicBezTo>
                      <a:cubicBezTo>
                        <a:pt x="2952" y="7972"/>
                        <a:pt x="2944" y="7816"/>
                        <a:pt x="2910" y="7655"/>
                      </a:cubicBezTo>
                      <a:cubicBezTo>
                        <a:pt x="2876" y="7497"/>
                        <a:pt x="2876" y="7365"/>
                        <a:pt x="2910" y="7248"/>
                      </a:cubicBezTo>
                      <a:cubicBezTo>
                        <a:pt x="2960" y="7101"/>
                        <a:pt x="3046" y="6978"/>
                        <a:pt x="3167" y="6878"/>
                      </a:cubicBezTo>
                      <a:cubicBezTo>
                        <a:pt x="3288" y="6778"/>
                        <a:pt x="3390" y="6664"/>
                        <a:pt x="3476" y="6532"/>
                      </a:cubicBezTo>
                      <a:cubicBezTo>
                        <a:pt x="3557" y="6421"/>
                        <a:pt x="3649" y="6263"/>
                        <a:pt x="3746" y="6049"/>
                      </a:cubicBezTo>
                      <a:cubicBezTo>
                        <a:pt x="3840" y="5841"/>
                        <a:pt x="3937" y="5609"/>
                        <a:pt x="4034" y="5354"/>
                      </a:cubicBezTo>
                      <a:cubicBezTo>
                        <a:pt x="4129" y="5102"/>
                        <a:pt x="4210" y="4856"/>
                        <a:pt x="4278" y="4618"/>
                      </a:cubicBezTo>
                      <a:cubicBezTo>
                        <a:pt x="4344" y="4381"/>
                        <a:pt x="4385" y="4170"/>
                        <a:pt x="4404" y="3979"/>
                      </a:cubicBezTo>
                      <a:cubicBezTo>
                        <a:pt x="4420" y="3868"/>
                        <a:pt x="4404" y="3754"/>
                        <a:pt x="4354" y="3636"/>
                      </a:cubicBezTo>
                      <a:cubicBezTo>
                        <a:pt x="4304" y="3519"/>
                        <a:pt x="4294" y="3390"/>
                        <a:pt x="4328" y="3249"/>
                      </a:cubicBezTo>
                      <a:cubicBezTo>
                        <a:pt x="4362" y="3120"/>
                        <a:pt x="4438" y="2980"/>
                        <a:pt x="4561" y="2836"/>
                      </a:cubicBezTo>
                      <a:cubicBezTo>
                        <a:pt x="4682" y="2692"/>
                        <a:pt x="4792" y="2543"/>
                        <a:pt x="4894" y="2393"/>
                      </a:cubicBezTo>
                      <a:cubicBezTo>
                        <a:pt x="5025" y="2159"/>
                        <a:pt x="5145" y="1886"/>
                        <a:pt x="5250" y="1573"/>
                      </a:cubicBezTo>
                      <a:cubicBezTo>
                        <a:pt x="5355" y="1262"/>
                        <a:pt x="5481" y="975"/>
                        <a:pt x="5625" y="717"/>
                      </a:cubicBezTo>
                      <a:cubicBezTo>
                        <a:pt x="5772" y="462"/>
                        <a:pt x="5966" y="259"/>
                        <a:pt x="6204" y="116"/>
                      </a:cubicBezTo>
                      <a:cubicBezTo>
                        <a:pt x="6440" y="-31"/>
                        <a:pt x="6767" y="-39"/>
                        <a:pt x="7176" y="92"/>
                      </a:cubicBezTo>
                      <a:lnTo>
                        <a:pt x="7150" y="151"/>
                      </a:lnTo>
                      <a:cubicBezTo>
                        <a:pt x="7409" y="54"/>
                        <a:pt x="7635" y="10"/>
                        <a:pt x="7829" y="10"/>
                      </a:cubicBezTo>
                      <a:lnTo>
                        <a:pt x="17613" y="10"/>
                      </a:lnTo>
                      <a:cubicBezTo>
                        <a:pt x="18266" y="10"/>
                        <a:pt x="18764" y="277"/>
                        <a:pt x="19107" y="805"/>
                      </a:cubicBezTo>
                      <a:cubicBezTo>
                        <a:pt x="19448" y="1303"/>
                        <a:pt x="19524" y="1904"/>
                        <a:pt x="19330" y="2616"/>
                      </a:cubicBezTo>
                      <a:lnTo>
                        <a:pt x="15782" y="15329"/>
                      </a:lnTo>
                      <a:cubicBezTo>
                        <a:pt x="15630" y="15918"/>
                        <a:pt x="15307" y="16419"/>
                        <a:pt x="14809" y="16829"/>
                      </a:cubicBezTo>
                      <a:cubicBezTo>
                        <a:pt x="14312" y="17243"/>
                        <a:pt x="13782" y="17448"/>
                        <a:pt x="13221" y="17448"/>
                      </a:cubicBezTo>
                      <a:lnTo>
                        <a:pt x="2019" y="17448"/>
                      </a:lnTo>
                      <a:cubicBezTo>
                        <a:pt x="1935" y="17448"/>
                        <a:pt x="1852" y="17460"/>
                        <a:pt x="1762" y="17477"/>
                      </a:cubicBezTo>
                      <a:cubicBezTo>
                        <a:pt x="1676" y="17495"/>
                        <a:pt x="1597" y="17551"/>
                        <a:pt x="1529" y="17644"/>
                      </a:cubicBezTo>
                      <a:cubicBezTo>
                        <a:pt x="1430" y="17832"/>
                        <a:pt x="1430" y="18096"/>
                        <a:pt x="1529" y="18430"/>
                      </a:cubicBezTo>
                      <a:cubicBezTo>
                        <a:pt x="1665" y="18834"/>
                        <a:pt x="1914" y="19186"/>
                        <a:pt x="2284" y="19488"/>
                      </a:cubicBezTo>
                      <a:cubicBezTo>
                        <a:pt x="2651" y="19796"/>
                        <a:pt x="3015" y="19945"/>
                        <a:pt x="3374" y="19945"/>
                      </a:cubicBezTo>
                      <a:lnTo>
                        <a:pt x="15242" y="19945"/>
                      </a:lnTo>
                      <a:cubicBezTo>
                        <a:pt x="15485" y="19945"/>
                        <a:pt x="15724" y="19846"/>
                        <a:pt x="15962" y="19643"/>
                      </a:cubicBezTo>
                      <a:cubicBezTo>
                        <a:pt x="16201" y="19444"/>
                        <a:pt x="16358" y="19221"/>
                        <a:pt x="16434" y="18975"/>
                      </a:cubicBezTo>
                      <a:lnTo>
                        <a:pt x="20310" y="5128"/>
                      </a:lnTo>
                      <a:cubicBezTo>
                        <a:pt x="20344" y="4979"/>
                        <a:pt x="20365" y="4841"/>
                        <a:pt x="20373" y="4715"/>
                      </a:cubicBezTo>
                      <a:cubicBezTo>
                        <a:pt x="20378" y="4592"/>
                        <a:pt x="20373" y="4460"/>
                        <a:pt x="20359" y="4319"/>
                      </a:cubicBezTo>
                      <a:moveTo>
                        <a:pt x="6285" y="8083"/>
                      </a:moveTo>
                      <a:cubicBezTo>
                        <a:pt x="6201" y="8446"/>
                        <a:pt x="6311" y="8628"/>
                        <a:pt x="6610" y="8628"/>
                      </a:cubicBezTo>
                      <a:lnTo>
                        <a:pt x="14325" y="8628"/>
                      </a:lnTo>
                      <a:cubicBezTo>
                        <a:pt x="14461" y="8628"/>
                        <a:pt x="14587" y="8578"/>
                        <a:pt x="14707" y="8473"/>
                      </a:cubicBezTo>
                      <a:cubicBezTo>
                        <a:pt x="14830" y="8370"/>
                        <a:pt x="14906" y="8238"/>
                        <a:pt x="14940" y="8083"/>
                      </a:cubicBezTo>
                      <a:lnTo>
                        <a:pt x="15242" y="7028"/>
                      </a:lnTo>
                      <a:cubicBezTo>
                        <a:pt x="15276" y="6881"/>
                        <a:pt x="15263" y="6752"/>
                        <a:pt x="15205" y="6641"/>
                      </a:cubicBezTo>
                      <a:cubicBezTo>
                        <a:pt x="15145" y="6535"/>
                        <a:pt x="15051" y="6483"/>
                        <a:pt x="14914" y="6483"/>
                      </a:cubicBezTo>
                      <a:lnTo>
                        <a:pt x="7202" y="6483"/>
                      </a:lnTo>
                      <a:cubicBezTo>
                        <a:pt x="7066" y="6483"/>
                        <a:pt x="6935" y="6532"/>
                        <a:pt x="6807" y="6638"/>
                      </a:cubicBezTo>
                      <a:cubicBezTo>
                        <a:pt x="6676" y="6740"/>
                        <a:pt x="6594" y="6869"/>
                        <a:pt x="6560" y="7028"/>
                      </a:cubicBezTo>
                      <a:lnTo>
                        <a:pt x="6285" y="8083"/>
                      </a:lnTo>
                      <a:close/>
                      <a:moveTo>
                        <a:pt x="7150" y="4867"/>
                      </a:moveTo>
                      <a:cubicBezTo>
                        <a:pt x="7116" y="5017"/>
                        <a:pt x="7132" y="5140"/>
                        <a:pt x="7195" y="5240"/>
                      </a:cubicBezTo>
                      <a:cubicBezTo>
                        <a:pt x="7257" y="5336"/>
                        <a:pt x="7354" y="5386"/>
                        <a:pt x="7488" y="5386"/>
                      </a:cubicBezTo>
                      <a:lnTo>
                        <a:pt x="15192" y="5386"/>
                      </a:lnTo>
                      <a:cubicBezTo>
                        <a:pt x="15326" y="5386"/>
                        <a:pt x="15451" y="5336"/>
                        <a:pt x="15575" y="5240"/>
                      </a:cubicBezTo>
                      <a:cubicBezTo>
                        <a:pt x="15695" y="5140"/>
                        <a:pt x="15784" y="5017"/>
                        <a:pt x="15845" y="4867"/>
                      </a:cubicBezTo>
                      <a:lnTo>
                        <a:pt x="16120" y="3771"/>
                      </a:lnTo>
                      <a:cubicBezTo>
                        <a:pt x="16154" y="3622"/>
                        <a:pt x="16141" y="3493"/>
                        <a:pt x="16083" y="3387"/>
                      </a:cubicBezTo>
                      <a:cubicBezTo>
                        <a:pt x="16023" y="3279"/>
                        <a:pt x="15923" y="3223"/>
                        <a:pt x="15782" y="3223"/>
                      </a:cubicBezTo>
                      <a:lnTo>
                        <a:pt x="8078" y="3223"/>
                      </a:lnTo>
                      <a:cubicBezTo>
                        <a:pt x="7944" y="3223"/>
                        <a:pt x="7818" y="3279"/>
                        <a:pt x="7695" y="3387"/>
                      </a:cubicBezTo>
                      <a:cubicBezTo>
                        <a:pt x="7575" y="3493"/>
                        <a:pt x="7488" y="3622"/>
                        <a:pt x="7438" y="3771"/>
                      </a:cubicBezTo>
                      <a:lnTo>
                        <a:pt x="7150" y="48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8" name="i$ľîḍé"/>
            <p:cNvGrpSpPr/>
            <p:nvPr/>
          </p:nvGrpSpPr>
          <p:grpSpPr>
            <a:xfrm>
              <a:off x="4706377" y="1572602"/>
              <a:ext cx="1661295" cy="2525241"/>
              <a:chOff x="3572476" y="1859736"/>
              <a:chExt cx="2215060" cy="3366988"/>
            </a:xfrm>
          </p:grpSpPr>
          <p:grpSp>
            <p:nvGrpSpPr>
              <p:cNvPr id="37" name="íŝḻïde"/>
              <p:cNvGrpSpPr/>
              <p:nvPr/>
            </p:nvGrpSpPr>
            <p:grpSpPr>
              <a:xfrm>
                <a:off x="3572476" y="1859736"/>
                <a:ext cx="2215060" cy="1146198"/>
                <a:chOff x="911546" y="4475168"/>
                <a:chExt cx="2215060" cy="1146198"/>
              </a:xfrm>
            </p:grpSpPr>
            <p:sp>
              <p:nvSpPr>
                <p:cNvPr id="44" name="ïṥḻîdê"/>
                <p:cNvSpPr/>
                <p:nvPr/>
              </p:nvSpPr>
              <p:spPr bwMode="auto">
                <a:xfrm>
                  <a:off x="911546" y="4869658"/>
                  <a:ext cx="2215060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 err="1"/>
                    <a:t>Supporti</a:t>
                  </a:r>
                  <a:r>
                    <a:rPr lang="en-US" altLang="zh-CN" sz="100" dirty="0"/>
                    <a:t> </a:t>
                  </a:r>
                  <a:r>
                    <a:rPr lang="en-US" altLang="zh-CN" sz="1100" dirty="0"/>
                    <a:t>ng text here. </a:t>
                  </a:r>
                  <a:endParaRPr lang="en-US" altLang="zh-CN" sz="1100" dirty="0"/>
                </a:p>
              </p:txBody>
            </p:sp>
            <p:sp>
              <p:nvSpPr>
                <p:cNvPr id="45" name="iṣḷiḑè"/>
                <p:cNvSpPr txBox="1"/>
                <p:nvPr/>
              </p:nvSpPr>
              <p:spPr bwMode="auto">
                <a:xfrm>
                  <a:off x="911546" y="4475168"/>
                  <a:ext cx="2215060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/>
                    <a:t>Tex</a:t>
                  </a:r>
                  <a:r>
                    <a:rPr lang="en-US" altLang="zh-CN" sz="100" b="1"/>
                    <a:t> </a:t>
                  </a:r>
                  <a:r>
                    <a:rPr lang="en-US" altLang="zh-CN" b="1"/>
                    <a:t>t </a:t>
                  </a:r>
                  <a:r>
                    <a:rPr lang="en-US" altLang="zh-CN" b="1" dirty="0"/>
                    <a:t>here</a:t>
                  </a:r>
                  <a:endParaRPr lang="en-US" altLang="zh-CN" b="1" dirty="0"/>
                </a:p>
              </p:txBody>
            </p:sp>
          </p:grpSp>
          <p:grpSp>
            <p:nvGrpSpPr>
              <p:cNvPr id="38" name="îsľíḍè"/>
              <p:cNvGrpSpPr/>
              <p:nvPr/>
            </p:nvGrpSpPr>
            <p:grpSpPr>
              <a:xfrm>
                <a:off x="3572476" y="4080526"/>
                <a:ext cx="2215060" cy="1146198"/>
                <a:chOff x="911546" y="4475168"/>
                <a:chExt cx="2215060" cy="1146198"/>
              </a:xfrm>
            </p:grpSpPr>
            <p:sp>
              <p:nvSpPr>
                <p:cNvPr id="42" name="îṧḷidê"/>
                <p:cNvSpPr/>
                <p:nvPr/>
              </p:nvSpPr>
              <p:spPr bwMode="auto">
                <a:xfrm>
                  <a:off x="911546" y="4869658"/>
                  <a:ext cx="2215060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 err="1"/>
                    <a:t>Supporti</a:t>
                  </a:r>
                  <a:r>
                    <a:rPr lang="en-US" altLang="zh-CN" sz="100" dirty="0"/>
                    <a:t> </a:t>
                  </a:r>
                  <a:r>
                    <a:rPr lang="en-US" altLang="zh-CN" sz="1100" dirty="0"/>
                    <a:t>ng text here. </a:t>
                  </a:r>
                  <a:endParaRPr lang="en-US" altLang="zh-CN" sz="1100" dirty="0"/>
                </a:p>
              </p:txBody>
            </p:sp>
            <p:sp>
              <p:nvSpPr>
                <p:cNvPr id="43" name="î$1îḓe"/>
                <p:cNvSpPr txBox="1"/>
                <p:nvPr/>
              </p:nvSpPr>
              <p:spPr bwMode="auto">
                <a:xfrm>
                  <a:off x="911546" y="4475168"/>
                  <a:ext cx="2215060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/>
                    <a:t>Tex</a:t>
                  </a:r>
                  <a:r>
                    <a:rPr lang="en-US" altLang="zh-CN" sz="100" b="1"/>
                    <a:t> </a:t>
                  </a:r>
                  <a:r>
                    <a:rPr lang="en-US" altLang="zh-CN" b="1"/>
                    <a:t>t </a:t>
                  </a:r>
                  <a:r>
                    <a:rPr lang="en-US" altLang="zh-CN" b="1" dirty="0"/>
                    <a:t>here</a:t>
                  </a:r>
                  <a:endParaRPr lang="en-US" altLang="zh-CN" b="1" dirty="0"/>
                </a:p>
              </p:txBody>
            </p:sp>
          </p:grpSp>
          <p:grpSp>
            <p:nvGrpSpPr>
              <p:cNvPr id="39" name="îşḷiďe"/>
              <p:cNvGrpSpPr/>
              <p:nvPr/>
            </p:nvGrpSpPr>
            <p:grpSpPr>
              <a:xfrm>
                <a:off x="4281172" y="3113108"/>
                <a:ext cx="810172" cy="810000"/>
                <a:chOff x="4281172" y="3054898"/>
                <a:chExt cx="810172" cy="810000"/>
              </a:xfrm>
            </p:grpSpPr>
            <p:sp>
              <p:nvSpPr>
                <p:cNvPr id="40" name="iS1îde"/>
                <p:cNvSpPr/>
                <p:nvPr/>
              </p:nvSpPr>
              <p:spPr bwMode="auto">
                <a:xfrm rot="5400000">
                  <a:off x="4281258" y="3054812"/>
                  <a:ext cx="810000" cy="81017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îṡ1îḍè"/>
                <p:cNvSpPr/>
                <p:nvPr/>
              </p:nvSpPr>
              <p:spPr bwMode="auto">
                <a:xfrm>
                  <a:off x="4490742" y="3269246"/>
                  <a:ext cx="391032" cy="381304"/>
                </a:xfrm>
                <a:custGeom>
                  <a:avLst/>
                  <a:gdLst>
                    <a:gd name="T0" fmla="+- 0 10782 53"/>
                    <a:gd name="T1" fmla="*/ T0 w 21459"/>
                    <a:gd name="T2" fmla="+- 0 10819 39"/>
                    <a:gd name="T3" fmla="*/ 10819 h 21561"/>
                    <a:gd name="T4" fmla="+- 0 10782 53"/>
                    <a:gd name="T5" fmla="*/ T4 w 21459"/>
                    <a:gd name="T6" fmla="+- 0 10819 39"/>
                    <a:gd name="T7" fmla="*/ 10819 h 21561"/>
                    <a:gd name="T8" fmla="+- 0 10782 53"/>
                    <a:gd name="T9" fmla="*/ T8 w 21459"/>
                    <a:gd name="T10" fmla="+- 0 10819 39"/>
                    <a:gd name="T11" fmla="*/ 10819 h 21561"/>
                    <a:gd name="T12" fmla="+- 0 10782 53"/>
                    <a:gd name="T13" fmla="*/ T12 w 21459"/>
                    <a:gd name="T14" fmla="+- 0 10819 39"/>
                    <a:gd name="T15" fmla="*/ 10819 h 2156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59" h="21561">
                      <a:moveTo>
                        <a:pt x="20359" y="4319"/>
                      </a:moveTo>
                      <a:cubicBezTo>
                        <a:pt x="20703" y="4451"/>
                        <a:pt x="20960" y="4653"/>
                        <a:pt x="21125" y="4923"/>
                      </a:cubicBezTo>
                      <a:cubicBezTo>
                        <a:pt x="21468" y="5418"/>
                        <a:pt x="21546" y="6025"/>
                        <a:pt x="21363" y="6735"/>
                      </a:cubicBezTo>
                      <a:lnTo>
                        <a:pt x="17812" y="19432"/>
                      </a:lnTo>
                      <a:cubicBezTo>
                        <a:pt x="17663" y="20051"/>
                        <a:pt x="17338" y="20561"/>
                        <a:pt x="16840" y="20960"/>
                      </a:cubicBezTo>
                      <a:cubicBezTo>
                        <a:pt x="16342" y="21361"/>
                        <a:pt x="15810" y="21560"/>
                        <a:pt x="15242" y="21560"/>
                      </a:cubicBezTo>
                      <a:lnTo>
                        <a:pt x="3374" y="21560"/>
                      </a:lnTo>
                      <a:cubicBezTo>
                        <a:pt x="3031" y="21560"/>
                        <a:pt x="2698" y="21496"/>
                        <a:pt x="2378" y="21358"/>
                      </a:cubicBezTo>
                      <a:cubicBezTo>
                        <a:pt x="2056" y="21223"/>
                        <a:pt x="1747" y="21042"/>
                        <a:pt x="1456" y="20810"/>
                      </a:cubicBezTo>
                      <a:cubicBezTo>
                        <a:pt x="1162" y="20581"/>
                        <a:pt x="906" y="20312"/>
                        <a:pt x="683" y="19998"/>
                      </a:cubicBezTo>
                      <a:cubicBezTo>
                        <a:pt x="463" y="19685"/>
                        <a:pt x="287" y="19345"/>
                        <a:pt x="161" y="18978"/>
                      </a:cubicBezTo>
                      <a:cubicBezTo>
                        <a:pt x="-46" y="18345"/>
                        <a:pt x="-53" y="17750"/>
                        <a:pt x="138" y="17199"/>
                      </a:cubicBezTo>
                      <a:cubicBezTo>
                        <a:pt x="156" y="17049"/>
                        <a:pt x="172" y="16900"/>
                        <a:pt x="188" y="16759"/>
                      </a:cubicBezTo>
                      <a:cubicBezTo>
                        <a:pt x="206" y="16613"/>
                        <a:pt x="222" y="16449"/>
                        <a:pt x="237" y="16273"/>
                      </a:cubicBezTo>
                      <a:cubicBezTo>
                        <a:pt x="237" y="16179"/>
                        <a:pt x="222" y="16082"/>
                        <a:pt x="188" y="15985"/>
                      </a:cubicBezTo>
                      <a:cubicBezTo>
                        <a:pt x="156" y="15889"/>
                        <a:pt x="146" y="15792"/>
                        <a:pt x="161" y="15695"/>
                      </a:cubicBezTo>
                      <a:cubicBezTo>
                        <a:pt x="180" y="15549"/>
                        <a:pt x="245" y="15402"/>
                        <a:pt x="358" y="15256"/>
                      </a:cubicBezTo>
                      <a:cubicBezTo>
                        <a:pt x="471" y="15109"/>
                        <a:pt x="578" y="14942"/>
                        <a:pt x="678" y="14757"/>
                      </a:cubicBezTo>
                      <a:cubicBezTo>
                        <a:pt x="872" y="14411"/>
                        <a:pt x="1060" y="13986"/>
                        <a:pt x="1249" y="13485"/>
                      </a:cubicBezTo>
                      <a:cubicBezTo>
                        <a:pt x="1438" y="12987"/>
                        <a:pt x="1574" y="12553"/>
                        <a:pt x="1655" y="12190"/>
                      </a:cubicBezTo>
                      <a:cubicBezTo>
                        <a:pt x="1689" y="12040"/>
                        <a:pt x="1686" y="11896"/>
                        <a:pt x="1642" y="11762"/>
                      </a:cubicBezTo>
                      <a:cubicBezTo>
                        <a:pt x="1603" y="11627"/>
                        <a:pt x="1597" y="11504"/>
                        <a:pt x="1631" y="11389"/>
                      </a:cubicBezTo>
                      <a:cubicBezTo>
                        <a:pt x="1665" y="11240"/>
                        <a:pt x="1734" y="11111"/>
                        <a:pt x="1838" y="11005"/>
                      </a:cubicBezTo>
                      <a:cubicBezTo>
                        <a:pt x="1943" y="10897"/>
                        <a:pt x="2027" y="10788"/>
                        <a:pt x="2095" y="10671"/>
                      </a:cubicBezTo>
                      <a:cubicBezTo>
                        <a:pt x="2179" y="10507"/>
                        <a:pt x="2268" y="10308"/>
                        <a:pt x="2365" y="10082"/>
                      </a:cubicBezTo>
                      <a:cubicBezTo>
                        <a:pt x="2459" y="9859"/>
                        <a:pt x="2551" y="9628"/>
                        <a:pt x="2635" y="9390"/>
                      </a:cubicBezTo>
                      <a:cubicBezTo>
                        <a:pt x="2719" y="9150"/>
                        <a:pt x="2784" y="8918"/>
                        <a:pt x="2837" y="8690"/>
                      </a:cubicBezTo>
                      <a:cubicBezTo>
                        <a:pt x="2887" y="8461"/>
                        <a:pt x="2918" y="8271"/>
                        <a:pt x="2936" y="8118"/>
                      </a:cubicBezTo>
                      <a:cubicBezTo>
                        <a:pt x="2952" y="7972"/>
                        <a:pt x="2944" y="7816"/>
                        <a:pt x="2910" y="7655"/>
                      </a:cubicBezTo>
                      <a:cubicBezTo>
                        <a:pt x="2876" y="7497"/>
                        <a:pt x="2876" y="7365"/>
                        <a:pt x="2910" y="7248"/>
                      </a:cubicBezTo>
                      <a:cubicBezTo>
                        <a:pt x="2960" y="7101"/>
                        <a:pt x="3046" y="6978"/>
                        <a:pt x="3167" y="6878"/>
                      </a:cubicBezTo>
                      <a:cubicBezTo>
                        <a:pt x="3288" y="6778"/>
                        <a:pt x="3390" y="6664"/>
                        <a:pt x="3476" y="6532"/>
                      </a:cubicBezTo>
                      <a:cubicBezTo>
                        <a:pt x="3557" y="6421"/>
                        <a:pt x="3649" y="6263"/>
                        <a:pt x="3746" y="6049"/>
                      </a:cubicBezTo>
                      <a:cubicBezTo>
                        <a:pt x="3840" y="5841"/>
                        <a:pt x="3937" y="5609"/>
                        <a:pt x="4034" y="5354"/>
                      </a:cubicBezTo>
                      <a:cubicBezTo>
                        <a:pt x="4129" y="5102"/>
                        <a:pt x="4210" y="4856"/>
                        <a:pt x="4278" y="4618"/>
                      </a:cubicBezTo>
                      <a:cubicBezTo>
                        <a:pt x="4344" y="4381"/>
                        <a:pt x="4385" y="4170"/>
                        <a:pt x="4404" y="3979"/>
                      </a:cubicBezTo>
                      <a:cubicBezTo>
                        <a:pt x="4420" y="3868"/>
                        <a:pt x="4404" y="3754"/>
                        <a:pt x="4354" y="3636"/>
                      </a:cubicBezTo>
                      <a:cubicBezTo>
                        <a:pt x="4304" y="3519"/>
                        <a:pt x="4294" y="3390"/>
                        <a:pt x="4328" y="3249"/>
                      </a:cubicBezTo>
                      <a:cubicBezTo>
                        <a:pt x="4362" y="3120"/>
                        <a:pt x="4438" y="2980"/>
                        <a:pt x="4561" y="2836"/>
                      </a:cubicBezTo>
                      <a:cubicBezTo>
                        <a:pt x="4682" y="2692"/>
                        <a:pt x="4792" y="2543"/>
                        <a:pt x="4894" y="2393"/>
                      </a:cubicBezTo>
                      <a:cubicBezTo>
                        <a:pt x="5025" y="2159"/>
                        <a:pt x="5145" y="1886"/>
                        <a:pt x="5250" y="1573"/>
                      </a:cubicBezTo>
                      <a:cubicBezTo>
                        <a:pt x="5355" y="1262"/>
                        <a:pt x="5481" y="975"/>
                        <a:pt x="5625" y="717"/>
                      </a:cubicBezTo>
                      <a:cubicBezTo>
                        <a:pt x="5772" y="462"/>
                        <a:pt x="5966" y="259"/>
                        <a:pt x="6204" y="116"/>
                      </a:cubicBezTo>
                      <a:cubicBezTo>
                        <a:pt x="6440" y="-31"/>
                        <a:pt x="6767" y="-39"/>
                        <a:pt x="7176" y="92"/>
                      </a:cubicBezTo>
                      <a:lnTo>
                        <a:pt x="7150" y="151"/>
                      </a:lnTo>
                      <a:cubicBezTo>
                        <a:pt x="7409" y="54"/>
                        <a:pt x="7635" y="10"/>
                        <a:pt x="7829" y="10"/>
                      </a:cubicBezTo>
                      <a:lnTo>
                        <a:pt x="17613" y="10"/>
                      </a:lnTo>
                      <a:cubicBezTo>
                        <a:pt x="18266" y="10"/>
                        <a:pt x="18764" y="277"/>
                        <a:pt x="19107" y="805"/>
                      </a:cubicBezTo>
                      <a:cubicBezTo>
                        <a:pt x="19448" y="1303"/>
                        <a:pt x="19524" y="1904"/>
                        <a:pt x="19330" y="2616"/>
                      </a:cubicBezTo>
                      <a:lnTo>
                        <a:pt x="15782" y="15329"/>
                      </a:lnTo>
                      <a:cubicBezTo>
                        <a:pt x="15630" y="15918"/>
                        <a:pt x="15307" y="16419"/>
                        <a:pt x="14809" y="16829"/>
                      </a:cubicBezTo>
                      <a:cubicBezTo>
                        <a:pt x="14312" y="17243"/>
                        <a:pt x="13782" y="17448"/>
                        <a:pt x="13221" y="17448"/>
                      </a:cubicBezTo>
                      <a:lnTo>
                        <a:pt x="2019" y="17448"/>
                      </a:lnTo>
                      <a:cubicBezTo>
                        <a:pt x="1935" y="17448"/>
                        <a:pt x="1852" y="17460"/>
                        <a:pt x="1762" y="17477"/>
                      </a:cubicBezTo>
                      <a:cubicBezTo>
                        <a:pt x="1676" y="17495"/>
                        <a:pt x="1597" y="17551"/>
                        <a:pt x="1529" y="17644"/>
                      </a:cubicBezTo>
                      <a:cubicBezTo>
                        <a:pt x="1430" y="17832"/>
                        <a:pt x="1430" y="18096"/>
                        <a:pt x="1529" y="18430"/>
                      </a:cubicBezTo>
                      <a:cubicBezTo>
                        <a:pt x="1665" y="18834"/>
                        <a:pt x="1914" y="19186"/>
                        <a:pt x="2284" y="19488"/>
                      </a:cubicBezTo>
                      <a:cubicBezTo>
                        <a:pt x="2651" y="19796"/>
                        <a:pt x="3015" y="19945"/>
                        <a:pt x="3374" y="19945"/>
                      </a:cubicBezTo>
                      <a:lnTo>
                        <a:pt x="15242" y="19945"/>
                      </a:lnTo>
                      <a:cubicBezTo>
                        <a:pt x="15485" y="19945"/>
                        <a:pt x="15724" y="19846"/>
                        <a:pt x="15962" y="19643"/>
                      </a:cubicBezTo>
                      <a:cubicBezTo>
                        <a:pt x="16201" y="19444"/>
                        <a:pt x="16358" y="19221"/>
                        <a:pt x="16434" y="18975"/>
                      </a:cubicBezTo>
                      <a:lnTo>
                        <a:pt x="20310" y="5128"/>
                      </a:lnTo>
                      <a:cubicBezTo>
                        <a:pt x="20344" y="4979"/>
                        <a:pt x="20365" y="4841"/>
                        <a:pt x="20373" y="4715"/>
                      </a:cubicBezTo>
                      <a:cubicBezTo>
                        <a:pt x="20378" y="4592"/>
                        <a:pt x="20373" y="4460"/>
                        <a:pt x="20359" y="4319"/>
                      </a:cubicBezTo>
                      <a:moveTo>
                        <a:pt x="6285" y="8083"/>
                      </a:moveTo>
                      <a:cubicBezTo>
                        <a:pt x="6201" y="8446"/>
                        <a:pt x="6311" y="8628"/>
                        <a:pt x="6610" y="8628"/>
                      </a:cubicBezTo>
                      <a:lnTo>
                        <a:pt x="14325" y="8628"/>
                      </a:lnTo>
                      <a:cubicBezTo>
                        <a:pt x="14461" y="8628"/>
                        <a:pt x="14587" y="8578"/>
                        <a:pt x="14707" y="8473"/>
                      </a:cubicBezTo>
                      <a:cubicBezTo>
                        <a:pt x="14830" y="8370"/>
                        <a:pt x="14906" y="8238"/>
                        <a:pt x="14940" y="8083"/>
                      </a:cubicBezTo>
                      <a:lnTo>
                        <a:pt x="15242" y="7028"/>
                      </a:lnTo>
                      <a:cubicBezTo>
                        <a:pt x="15276" y="6881"/>
                        <a:pt x="15263" y="6752"/>
                        <a:pt x="15205" y="6641"/>
                      </a:cubicBezTo>
                      <a:cubicBezTo>
                        <a:pt x="15145" y="6535"/>
                        <a:pt x="15051" y="6483"/>
                        <a:pt x="14914" y="6483"/>
                      </a:cubicBezTo>
                      <a:lnTo>
                        <a:pt x="7202" y="6483"/>
                      </a:lnTo>
                      <a:cubicBezTo>
                        <a:pt x="7066" y="6483"/>
                        <a:pt x="6935" y="6532"/>
                        <a:pt x="6807" y="6638"/>
                      </a:cubicBezTo>
                      <a:cubicBezTo>
                        <a:pt x="6676" y="6740"/>
                        <a:pt x="6594" y="6869"/>
                        <a:pt x="6560" y="7028"/>
                      </a:cubicBezTo>
                      <a:lnTo>
                        <a:pt x="6285" y="8083"/>
                      </a:lnTo>
                      <a:close/>
                      <a:moveTo>
                        <a:pt x="7150" y="4867"/>
                      </a:moveTo>
                      <a:cubicBezTo>
                        <a:pt x="7116" y="5017"/>
                        <a:pt x="7132" y="5140"/>
                        <a:pt x="7195" y="5240"/>
                      </a:cubicBezTo>
                      <a:cubicBezTo>
                        <a:pt x="7257" y="5336"/>
                        <a:pt x="7354" y="5386"/>
                        <a:pt x="7488" y="5386"/>
                      </a:cubicBezTo>
                      <a:lnTo>
                        <a:pt x="15192" y="5386"/>
                      </a:lnTo>
                      <a:cubicBezTo>
                        <a:pt x="15326" y="5386"/>
                        <a:pt x="15451" y="5336"/>
                        <a:pt x="15575" y="5240"/>
                      </a:cubicBezTo>
                      <a:cubicBezTo>
                        <a:pt x="15695" y="5140"/>
                        <a:pt x="15784" y="5017"/>
                        <a:pt x="15845" y="4867"/>
                      </a:cubicBezTo>
                      <a:lnTo>
                        <a:pt x="16120" y="3771"/>
                      </a:lnTo>
                      <a:cubicBezTo>
                        <a:pt x="16154" y="3622"/>
                        <a:pt x="16141" y="3493"/>
                        <a:pt x="16083" y="3387"/>
                      </a:cubicBezTo>
                      <a:cubicBezTo>
                        <a:pt x="16023" y="3279"/>
                        <a:pt x="15923" y="3223"/>
                        <a:pt x="15782" y="3223"/>
                      </a:cubicBezTo>
                      <a:lnTo>
                        <a:pt x="8078" y="3223"/>
                      </a:lnTo>
                      <a:cubicBezTo>
                        <a:pt x="7944" y="3223"/>
                        <a:pt x="7818" y="3279"/>
                        <a:pt x="7695" y="3387"/>
                      </a:cubicBezTo>
                      <a:cubicBezTo>
                        <a:pt x="7575" y="3493"/>
                        <a:pt x="7488" y="3622"/>
                        <a:pt x="7438" y="3771"/>
                      </a:cubicBezTo>
                      <a:lnTo>
                        <a:pt x="7150" y="48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9" name="îšľide"/>
            <p:cNvGrpSpPr/>
            <p:nvPr/>
          </p:nvGrpSpPr>
          <p:grpSpPr>
            <a:xfrm>
              <a:off x="6855639" y="1572602"/>
              <a:ext cx="1661295" cy="2525241"/>
              <a:chOff x="3572476" y="1859736"/>
              <a:chExt cx="2215060" cy="3366988"/>
            </a:xfrm>
          </p:grpSpPr>
          <p:grpSp>
            <p:nvGrpSpPr>
              <p:cNvPr id="20" name="ïṩľiḍé"/>
              <p:cNvGrpSpPr/>
              <p:nvPr/>
            </p:nvGrpSpPr>
            <p:grpSpPr>
              <a:xfrm>
                <a:off x="3572476" y="1859736"/>
                <a:ext cx="2215060" cy="1146198"/>
                <a:chOff x="911546" y="4475168"/>
                <a:chExt cx="2215060" cy="1146198"/>
              </a:xfrm>
            </p:grpSpPr>
            <p:sp>
              <p:nvSpPr>
                <p:cNvPr id="28" name="ïš1íḓè"/>
                <p:cNvSpPr/>
                <p:nvPr/>
              </p:nvSpPr>
              <p:spPr bwMode="auto">
                <a:xfrm>
                  <a:off x="911546" y="4869658"/>
                  <a:ext cx="2215060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 err="1"/>
                    <a:t>Supporti</a:t>
                  </a:r>
                  <a:r>
                    <a:rPr lang="en-US" altLang="zh-CN" sz="100" dirty="0"/>
                    <a:t> </a:t>
                  </a:r>
                  <a:r>
                    <a:rPr lang="en-US" altLang="zh-CN" sz="1100" dirty="0"/>
                    <a:t>ng text here. </a:t>
                  </a:r>
                  <a:endParaRPr lang="en-US" altLang="zh-CN" sz="1100" dirty="0"/>
                </a:p>
              </p:txBody>
            </p:sp>
            <p:sp>
              <p:nvSpPr>
                <p:cNvPr id="36" name="îṧľïḍé"/>
                <p:cNvSpPr txBox="1"/>
                <p:nvPr/>
              </p:nvSpPr>
              <p:spPr bwMode="auto">
                <a:xfrm>
                  <a:off x="911546" y="4475168"/>
                  <a:ext cx="2215060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/>
                    <a:t>Text </a:t>
                  </a:r>
                  <a:r>
                    <a:rPr lang="en-US" altLang="zh-CN" sz="100" b="1"/>
                    <a:t> </a:t>
                  </a:r>
                  <a:r>
                    <a:rPr lang="en-US" altLang="zh-CN" b="1"/>
                    <a:t>here</a:t>
                  </a:r>
                  <a:endParaRPr lang="en-US" altLang="zh-CN" b="1" dirty="0"/>
                </a:p>
              </p:txBody>
            </p:sp>
          </p:grpSp>
          <p:grpSp>
            <p:nvGrpSpPr>
              <p:cNvPr id="21" name="ïṥḷïďè"/>
              <p:cNvGrpSpPr/>
              <p:nvPr/>
            </p:nvGrpSpPr>
            <p:grpSpPr>
              <a:xfrm>
                <a:off x="3572476" y="4080526"/>
                <a:ext cx="2215060" cy="1146198"/>
                <a:chOff x="911546" y="4475168"/>
                <a:chExt cx="2215060" cy="1146198"/>
              </a:xfrm>
            </p:grpSpPr>
            <p:sp>
              <p:nvSpPr>
                <p:cNvPr id="25" name="îŝḻíďê"/>
                <p:cNvSpPr/>
                <p:nvPr/>
              </p:nvSpPr>
              <p:spPr bwMode="auto">
                <a:xfrm>
                  <a:off x="911546" y="4869658"/>
                  <a:ext cx="2215060" cy="751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Supporting text </a:t>
                  </a:r>
                  <a:r>
                    <a:rPr lang="en-US" altLang="zh-CN" sz="100" dirty="0"/>
                    <a:t> </a:t>
                  </a:r>
                  <a:r>
                    <a:rPr lang="en-US" altLang="zh-CN" sz="1100" dirty="0"/>
                    <a:t>here. </a:t>
                  </a:r>
                  <a:endParaRPr lang="en-US" altLang="zh-CN" sz="1100" dirty="0"/>
                </a:p>
              </p:txBody>
            </p:sp>
            <p:sp>
              <p:nvSpPr>
                <p:cNvPr id="26" name="îSḷïḍe"/>
                <p:cNvSpPr txBox="1"/>
                <p:nvPr/>
              </p:nvSpPr>
              <p:spPr bwMode="auto">
                <a:xfrm>
                  <a:off x="911546" y="4475168"/>
                  <a:ext cx="2215060" cy="380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/>
                    <a:t>Text </a:t>
                  </a:r>
                  <a:r>
                    <a:rPr lang="en-US" altLang="zh-CN" sz="100" b="1"/>
                    <a:t> </a:t>
                  </a:r>
                  <a:r>
                    <a:rPr lang="en-US" altLang="zh-CN" b="1"/>
                    <a:t>here</a:t>
                  </a:r>
                  <a:endParaRPr lang="en-US" altLang="zh-CN" b="1" dirty="0"/>
                </a:p>
              </p:txBody>
            </p:sp>
          </p:grpSp>
          <p:grpSp>
            <p:nvGrpSpPr>
              <p:cNvPr id="22" name="íṣ1íḍé"/>
              <p:cNvGrpSpPr/>
              <p:nvPr/>
            </p:nvGrpSpPr>
            <p:grpSpPr>
              <a:xfrm>
                <a:off x="4281172" y="3113108"/>
                <a:ext cx="810172" cy="810000"/>
                <a:chOff x="4281172" y="3054898"/>
                <a:chExt cx="810172" cy="810000"/>
              </a:xfrm>
            </p:grpSpPr>
            <p:sp>
              <p:nvSpPr>
                <p:cNvPr id="23" name="îṡļîḑe"/>
                <p:cNvSpPr/>
                <p:nvPr/>
              </p:nvSpPr>
              <p:spPr bwMode="auto">
                <a:xfrm rot="5400000">
                  <a:off x="4281258" y="3054812"/>
                  <a:ext cx="810000" cy="81017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išľíḋe"/>
                <p:cNvSpPr/>
                <p:nvPr/>
              </p:nvSpPr>
              <p:spPr bwMode="auto">
                <a:xfrm>
                  <a:off x="4490742" y="3269246"/>
                  <a:ext cx="391032" cy="381304"/>
                </a:xfrm>
                <a:custGeom>
                  <a:avLst/>
                  <a:gdLst>
                    <a:gd name="T0" fmla="+- 0 10782 53"/>
                    <a:gd name="T1" fmla="*/ T0 w 21459"/>
                    <a:gd name="T2" fmla="+- 0 10819 39"/>
                    <a:gd name="T3" fmla="*/ 10819 h 21561"/>
                    <a:gd name="T4" fmla="+- 0 10782 53"/>
                    <a:gd name="T5" fmla="*/ T4 w 21459"/>
                    <a:gd name="T6" fmla="+- 0 10819 39"/>
                    <a:gd name="T7" fmla="*/ 10819 h 21561"/>
                    <a:gd name="T8" fmla="+- 0 10782 53"/>
                    <a:gd name="T9" fmla="*/ T8 w 21459"/>
                    <a:gd name="T10" fmla="+- 0 10819 39"/>
                    <a:gd name="T11" fmla="*/ 10819 h 21561"/>
                    <a:gd name="T12" fmla="+- 0 10782 53"/>
                    <a:gd name="T13" fmla="*/ T12 w 21459"/>
                    <a:gd name="T14" fmla="+- 0 10819 39"/>
                    <a:gd name="T15" fmla="*/ 10819 h 2156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59" h="21561">
                      <a:moveTo>
                        <a:pt x="20359" y="4319"/>
                      </a:moveTo>
                      <a:cubicBezTo>
                        <a:pt x="20703" y="4451"/>
                        <a:pt x="20960" y="4653"/>
                        <a:pt x="21125" y="4923"/>
                      </a:cubicBezTo>
                      <a:cubicBezTo>
                        <a:pt x="21468" y="5418"/>
                        <a:pt x="21546" y="6025"/>
                        <a:pt x="21363" y="6735"/>
                      </a:cubicBezTo>
                      <a:lnTo>
                        <a:pt x="17812" y="19432"/>
                      </a:lnTo>
                      <a:cubicBezTo>
                        <a:pt x="17663" y="20051"/>
                        <a:pt x="17338" y="20561"/>
                        <a:pt x="16840" y="20960"/>
                      </a:cubicBezTo>
                      <a:cubicBezTo>
                        <a:pt x="16342" y="21361"/>
                        <a:pt x="15810" y="21560"/>
                        <a:pt x="15242" y="21560"/>
                      </a:cubicBezTo>
                      <a:lnTo>
                        <a:pt x="3374" y="21560"/>
                      </a:lnTo>
                      <a:cubicBezTo>
                        <a:pt x="3031" y="21560"/>
                        <a:pt x="2698" y="21496"/>
                        <a:pt x="2378" y="21358"/>
                      </a:cubicBezTo>
                      <a:cubicBezTo>
                        <a:pt x="2056" y="21223"/>
                        <a:pt x="1747" y="21042"/>
                        <a:pt x="1456" y="20810"/>
                      </a:cubicBezTo>
                      <a:cubicBezTo>
                        <a:pt x="1162" y="20581"/>
                        <a:pt x="906" y="20312"/>
                        <a:pt x="683" y="19998"/>
                      </a:cubicBezTo>
                      <a:cubicBezTo>
                        <a:pt x="463" y="19685"/>
                        <a:pt x="287" y="19345"/>
                        <a:pt x="161" y="18978"/>
                      </a:cubicBezTo>
                      <a:cubicBezTo>
                        <a:pt x="-46" y="18345"/>
                        <a:pt x="-53" y="17750"/>
                        <a:pt x="138" y="17199"/>
                      </a:cubicBezTo>
                      <a:cubicBezTo>
                        <a:pt x="156" y="17049"/>
                        <a:pt x="172" y="16900"/>
                        <a:pt x="188" y="16759"/>
                      </a:cubicBezTo>
                      <a:cubicBezTo>
                        <a:pt x="206" y="16613"/>
                        <a:pt x="222" y="16449"/>
                        <a:pt x="237" y="16273"/>
                      </a:cubicBezTo>
                      <a:cubicBezTo>
                        <a:pt x="237" y="16179"/>
                        <a:pt x="222" y="16082"/>
                        <a:pt x="188" y="15985"/>
                      </a:cubicBezTo>
                      <a:cubicBezTo>
                        <a:pt x="156" y="15889"/>
                        <a:pt x="146" y="15792"/>
                        <a:pt x="161" y="15695"/>
                      </a:cubicBezTo>
                      <a:cubicBezTo>
                        <a:pt x="180" y="15549"/>
                        <a:pt x="245" y="15402"/>
                        <a:pt x="358" y="15256"/>
                      </a:cubicBezTo>
                      <a:cubicBezTo>
                        <a:pt x="471" y="15109"/>
                        <a:pt x="578" y="14942"/>
                        <a:pt x="678" y="14757"/>
                      </a:cubicBezTo>
                      <a:cubicBezTo>
                        <a:pt x="872" y="14411"/>
                        <a:pt x="1060" y="13986"/>
                        <a:pt x="1249" y="13485"/>
                      </a:cubicBezTo>
                      <a:cubicBezTo>
                        <a:pt x="1438" y="12987"/>
                        <a:pt x="1574" y="12553"/>
                        <a:pt x="1655" y="12190"/>
                      </a:cubicBezTo>
                      <a:cubicBezTo>
                        <a:pt x="1689" y="12040"/>
                        <a:pt x="1686" y="11896"/>
                        <a:pt x="1642" y="11762"/>
                      </a:cubicBezTo>
                      <a:cubicBezTo>
                        <a:pt x="1603" y="11627"/>
                        <a:pt x="1597" y="11504"/>
                        <a:pt x="1631" y="11389"/>
                      </a:cubicBezTo>
                      <a:cubicBezTo>
                        <a:pt x="1665" y="11240"/>
                        <a:pt x="1734" y="11111"/>
                        <a:pt x="1838" y="11005"/>
                      </a:cubicBezTo>
                      <a:cubicBezTo>
                        <a:pt x="1943" y="10897"/>
                        <a:pt x="2027" y="10788"/>
                        <a:pt x="2095" y="10671"/>
                      </a:cubicBezTo>
                      <a:cubicBezTo>
                        <a:pt x="2179" y="10507"/>
                        <a:pt x="2268" y="10308"/>
                        <a:pt x="2365" y="10082"/>
                      </a:cubicBezTo>
                      <a:cubicBezTo>
                        <a:pt x="2459" y="9859"/>
                        <a:pt x="2551" y="9628"/>
                        <a:pt x="2635" y="9390"/>
                      </a:cubicBezTo>
                      <a:cubicBezTo>
                        <a:pt x="2719" y="9150"/>
                        <a:pt x="2784" y="8918"/>
                        <a:pt x="2837" y="8690"/>
                      </a:cubicBezTo>
                      <a:cubicBezTo>
                        <a:pt x="2887" y="8461"/>
                        <a:pt x="2918" y="8271"/>
                        <a:pt x="2936" y="8118"/>
                      </a:cubicBezTo>
                      <a:cubicBezTo>
                        <a:pt x="2952" y="7972"/>
                        <a:pt x="2944" y="7816"/>
                        <a:pt x="2910" y="7655"/>
                      </a:cubicBezTo>
                      <a:cubicBezTo>
                        <a:pt x="2876" y="7497"/>
                        <a:pt x="2876" y="7365"/>
                        <a:pt x="2910" y="7248"/>
                      </a:cubicBezTo>
                      <a:cubicBezTo>
                        <a:pt x="2960" y="7101"/>
                        <a:pt x="3046" y="6978"/>
                        <a:pt x="3167" y="6878"/>
                      </a:cubicBezTo>
                      <a:cubicBezTo>
                        <a:pt x="3288" y="6778"/>
                        <a:pt x="3390" y="6664"/>
                        <a:pt x="3476" y="6532"/>
                      </a:cubicBezTo>
                      <a:cubicBezTo>
                        <a:pt x="3557" y="6421"/>
                        <a:pt x="3649" y="6263"/>
                        <a:pt x="3746" y="6049"/>
                      </a:cubicBezTo>
                      <a:cubicBezTo>
                        <a:pt x="3840" y="5841"/>
                        <a:pt x="3937" y="5609"/>
                        <a:pt x="4034" y="5354"/>
                      </a:cubicBezTo>
                      <a:cubicBezTo>
                        <a:pt x="4129" y="5102"/>
                        <a:pt x="4210" y="4856"/>
                        <a:pt x="4278" y="4618"/>
                      </a:cubicBezTo>
                      <a:cubicBezTo>
                        <a:pt x="4344" y="4381"/>
                        <a:pt x="4385" y="4170"/>
                        <a:pt x="4404" y="3979"/>
                      </a:cubicBezTo>
                      <a:cubicBezTo>
                        <a:pt x="4420" y="3868"/>
                        <a:pt x="4404" y="3754"/>
                        <a:pt x="4354" y="3636"/>
                      </a:cubicBezTo>
                      <a:cubicBezTo>
                        <a:pt x="4304" y="3519"/>
                        <a:pt x="4294" y="3390"/>
                        <a:pt x="4328" y="3249"/>
                      </a:cubicBezTo>
                      <a:cubicBezTo>
                        <a:pt x="4362" y="3120"/>
                        <a:pt x="4438" y="2980"/>
                        <a:pt x="4561" y="2836"/>
                      </a:cubicBezTo>
                      <a:cubicBezTo>
                        <a:pt x="4682" y="2692"/>
                        <a:pt x="4792" y="2543"/>
                        <a:pt x="4894" y="2393"/>
                      </a:cubicBezTo>
                      <a:cubicBezTo>
                        <a:pt x="5025" y="2159"/>
                        <a:pt x="5145" y="1886"/>
                        <a:pt x="5250" y="1573"/>
                      </a:cubicBezTo>
                      <a:cubicBezTo>
                        <a:pt x="5355" y="1262"/>
                        <a:pt x="5481" y="975"/>
                        <a:pt x="5625" y="717"/>
                      </a:cubicBezTo>
                      <a:cubicBezTo>
                        <a:pt x="5772" y="462"/>
                        <a:pt x="5966" y="259"/>
                        <a:pt x="6204" y="116"/>
                      </a:cubicBezTo>
                      <a:cubicBezTo>
                        <a:pt x="6440" y="-31"/>
                        <a:pt x="6767" y="-39"/>
                        <a:pt x="7176" y="92"/>
                      </a:cubicBezTo>
                      <a:lnTo>
                        <a:pt x="7150" y="151"/>
                      </a:lnTo>
                      <a:cubicBezTo>
                        <a:pt x="7409" y="54"/>
                        <a:pt x="7635" y="10"/>
                        <a:pt x="7829" y="10"/>
                      </a:cubicBezTo>
                      <a:lnTo>
                        <a:pt x="17613" y="10"/>
                      </a:lnTo>
                      <a:cubicBezTo>
                        <a:pt x="18266" y="10"/>
                        <a:pt x="18764" y="277"/>
                        <a:pt x="19107" y="805"/>
                      </a:cubicBezTo>
                      <a:cubicBezTo>
                        <a:pt x="19448" y="1303"/>
                        <a:pt x="19524" y="1904"/>
                        <a:pt x="19330" y="2616"/>
                      </a:cubicBezTo>
                      <a:lnTo>
                        <a:pt x="15782" y="15329"/>
                      </a:lnTo>
                      <a:cubicBezTo>
                        <a:pt x="15630" y="15918"/>
                        <a:pt x="15307" y="16419"/>
                        <a:pt x="14809" y="16829"/>
                      </a:cubicBezTo>
                      <a:cubicBezTo>
                        <a:pt x="14312" y="17243"/>
                        <a:pt x="13782" y="17448"/>
                        <a:pt x="13221" y="17448"/>
                      </a:cubicBezTo>
                      <a:lnTo>
                        <a:pt x="2019" y="17448"/>
                      </a:lnTo>
                      <a:cubicBezTo>
                        <a:pt x="1935" y="17448"/>
                        <a:pt x="1852" y="17460"/>
                        <a:pt x="1762" y="17477"/>
                      </a:cubicBezTo>
                      <a:cubicBezTo>
                        <a:pt x="1676" y="17495"/>
                        <a:pt x="1597" y="17551"/>
                        <a:pt x="1529" y="17644"/>
                      </a:cubicBezTo>
                      <a:cubicBezTo>
                        <a:pt x="1430" y="17832"/>
                        <a:pt x="1430" y="18096"/>
                        <a:pt x="1529" y="18430"/>
                      </a:cubicBezTo>
                      <a:cubicBezTo>
                        <a:pt x="1665" y="18834"/>
                        <a:pt x="1914" y="19186"/>
                        <a:pt x="2284" y="19488"/>
                      </a:cubicBezTo>
                      <a:cubicBezTo>
                        <a:pt x="2651" y="19796"/>
                        <a:pt x="3015" y="19945"/>
                        <a:pt x="3374" y="19945"/>
                      </a:cubicBezTo>
                      <a:lnTo>
                        <a:pt x="15242" y="19945"/>
                      </a:lnTo>
                      <a:cubicBezTo>
                        <a:pt x="15485" y="19945"/>
                        <a:pt x="15724" y="19846"/>
                        <a:pt x="15962" y="19643"/>
                      </a:cubicBezTo>
                      <a:cubicBezTo>
                        <a:pt x="16201" y="19444"/>
                        <a:pt x="16358" y="19221"/>
                        <a:pt x="16434" y="18975"/>
                      </a:cubicBezTo>
                      <a:lnTo>
                        <a:pt x="20310" y="5128"/>
                      </a:lnTo>
                      <a:cubicBezTo>
                        <a:pt x="20344" y="4979"/>
                        <a:pt x="20365" y="4841"/>
                        <a:pt x="20373" y="4715"/>
                      </a:cubicBezTo>
                      <a:cubicBezTo>
                        <a:pt x="20378" y="4592"/>
                        <a:pt x="20373" y="4460"/>
                        <a:pt x="20359" y="4319"/>
                      </a:cubicBezTo>
                      <a:moveTo>
                        <a:pt x="6285" y="8083"/>
                      </a:moveTo>
                      <a:cubicBezTo>
                        <a:pt x="6201" y="8446"/>
                        <a:pt x="6311" y="8628"/>
                        <a:pt x="6610" y="8628"/>
                      </a:cubicBezTo>
                      <a:lnTo>
                        <a:pt x="14325" y="8628"/>
                      </a:lnTo>
                      <a:cubicBezTo>
                        <a:pt x="14461" y="8628"/>
                        <a:pt x="14587" y="8578"/>
                        <a:pt x="14707" y="8473"/>
                      </a:cubicBezTo>
                      <a:cubicBezTo>
                        <a:pt x="14830" y="8370"/>
                        <a:pt x="14906" y="8238"/>
                        <a:pt x="14940" y="8083"/>
                      </a:cubicBezTo>
                      <a:lnTo>
                        <a:pt x="15242" y="7028"/>
                      </a:lnTo>
                      <a:cubicBezTo>
                        <a:pt x="15276" y="6881"/>
                        <a:pt x="15263" y="6752"/>
                        <a:pt x="15205" y="6641"/>
                      </a:cubicBezTo>
                      <a:cubicBezTo>
                        <a:pt x="15145" y="6535"/>
                        <a:pt x="15051" y="6483"/>
                        <a:pt x="14914" y="6483"/>
                      </a:cubicBezTo>
                      <a:lnTo>
                        <a:pt x="7202" y="6483"/>
                      </a:lnTo>
                      <a:cubicBezTo>
                        <a:pt x="7066" y="6483"/>
                        <a:pt x="6935" y="6532"/>
                        <a:pt x="6807" y="6638"/>
                      </a:cubicBezTo>
                      <a:cubicBezTo>
                        <a:pt x="6676" y="6740"/>
                        <a:pt x="6594" y="6869"/>
                        <a:pt x="6560" y="7028"/>
                      </a:cubicBezTo>
                      <a:lnTo>
                        <a:pt x="6285" y="8083"/>
                      </a:lnTo>
                      <a:close/>
                      <a:moveTo>
                        <a:pt x="7150" y="4867"/>
                      </a:moveTo>
                      <a:cubicBezTo>
                        <a:pt x="7116" y="5017"/>
                        <a:pt x="7132" y="5140"/>
                        <a:pt x="7195" y="5240"/>
                      </a:cubicBezTo>
                      <a:cubicBezTo>
                        <a:pt x="7257" y="5336"/>
                        <a:pt x="7354" y="5386"/>
                        <a:pt x="7488" y="5386"/>
                      </a:cubicBezTo>
                      <a:lnTo>
                        <a:pt x="15192" y="5386"/>
                      </a:lnTo>
                      <a:cubicBezTo>
                        <a:pt x="15326" y="5386"/>
                        <a:pt x="15451" y="5336"/>
                        <a:pt x="15575" y="5240"/>
                      </a:cubicBezTo>
                      <a:cubicBezTo>
                        <a:pt x="15695" y="5140"/>
                        <a:pt x="15784" y="5017"/>
                        <a:pt x="15845" y="4867"/>
                      </a:cubicBezTo>
                      <a:lnTo>
                        <a:pt x="16120" y="3771"/>
                      </a:lnTo>
                      <a:cubicBezTo>
                        <a:pt x="16154" y="3622"/>
                        <a:pt x="16141" y="3493"/>
                        <a:pt x="16083" y="3387"/>
                      </a:cubicBezTo>
                      <a:cubicBezTo>
                        <a:pt x="16023" y="3279"/>
                        <a:pt x="15923" y="3223"/>
                        <a:pt x="15782" y="3223"/>
                      </a:cubicBezTo>
                      <a:lnTo>
                        <a:pt x="8078" y="3223"/>
                      </a:lnTo>
                      <a:cubicBezTo>
                        <a:pt x="7944" y="3223"/>
                        <a:pt x="7818" y="3279"/>
                        <a:pt x="7695" y="3387"/>
                      </a:cubicBezTo>
                      <a:cubicBezTo>
                        <a:pt x="7575" y="3493"/>
                        <a:pt x="7488" y="3622"/>
                        <a:pt x="7438" y="3771"/>
                      </a:cubicBezTo>
                      <a:lnTo>
                        <a:pt x="7150" y="48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74398" y="87313"/>
            <a:ext cx="2395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研究方法及过程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458517" y="589704"/>
            <a:ext cx="22586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/>
                <a:ea typeface="思源黑体 CN Normal" panose="020B0400000000000000" pitchFamily="34" charset="-122"/>
                <a:sym typeface="思源黑体 CN"/>
              </a:rPr>
              <a:t>Research methods and processes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569341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>
                <a:latin typeface="思源黑体 CN"/>
                <a:ea typeface="思源黑体 CN Normal" panose="020B0400000000000000" pitchFamily="34" charset="-122"/>
                <a:sym typeface="思源黑体 CN"/>
              </a:rPr>
            </a:fld>
            <a:endParaRPr lang="zh-CN" altLang="en-US">
              <a:latin typeface="思源黑体 CN"/>
              <a:ea typeface="思源黑体 CN Normal" panose="020B0400000000000000" pitchFamily="34" charset="-122"/>
              <a:sym typeface="思源黑体 CN"/>
            </a:endParaRPr>
          </a:p>
        </p:txBody>
      </p:sp>
      <p:sp>
        <p:nvSpPr>
          <p:cNvPr id="144" name="ïṩļïḑê"/>
          <p:cNvSpPr/>
          <p:nvPr/>
        </p:nvSpPr>
        <p:spPr>
          <a:xfrm>
            <a:off x="885799" y="1569244"/>
            <a:ext cx="3440587" cy="74437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25000"/>
            </a:pPr>
            <a:r>
              <a:rPr lang="en-US" altLang="zh-CN" sz="2800" b="1" dirty="0">
                <a:latin typeface="思源黑体 CN"/>
              </a:rPr>
              <a:t>TEXT HERE SEL</a:t>
            </a:r>
            <a:endParaRPr lang="en-US" altLang="zh-CN" sz="2800" b="1" dirty="0">
              <a:latin typeface="思源黑体 CN"/>
            </a:endParaRPr>
          </a:p>
        </p:txBody>
      </p:sp>
      <p:sp>
        <p:nvSpPr>
          <p:cNvPr id="145" name="ïSlíďé"/>
          <p:cNvSpPr/>
          <p:nvPr/>
        </p:nvSpPr>
        <p:spPr>
          <a:xfrm>
            <a:off x="902616" y="2206150"/>
            <a:ext cx="3440587" cy="115293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25000"/>
            </a:pPr>
            <a:r>
              <a:rPr lang="en-US" altLang="zh-CN" sz="1100" dirty="0">
                <a:latin typeface="思源黑体 CN"/>
              </a:rPr>
              <a:t>Theme color makes PPT more convenient to change.</a:t>
            </a:r>
            <a:endParaRPr lang="en-US" altLang="zh-CN" sz="1100" dirty="0">
              <a:latin typeface="思源黑体 CN"/>
            </a:endParaRPr>
          </a:p>
          <a:p>
            <a:pPr algn="just">
              <a:lnSpc>
                <a:spcPct val="150000"/>
              </a:lnSpc>
              <a:buSzPct val="25000"/>
            </a:pPr>
            <a:r>
              <a:rPr lang="en-US" altLang="zh-CN" sz="1100" dirty="0">
                <a:latin typeface="思源黑体 CN"/>
              </a:rPr>
              <a:t>Adjust the spacing to adapt to Chinese typesetting, use the reference line in PPT.</a:t>
            </a:r>
            <a:endParaRPr lang="en-US" altLang="zh-CN" sz="1100" dirty="0">
              <a:latin typeface="思源黑体 CN"/>
            </a:endParaRPr>
          </a:p>
        </p:txBody>
      </p:sp>
      <p:cxnSp>
        <p:nvCxnSpPr>
          <p:cNvPr id="147" name="直接连接符 146"/>
          <p:cNvCxnSpPr/>
          <p:nvPr/>
        </p:nvCxnSpPr>
        <p:spPr>
          <a:xfrm flipH="1">
            <a:off x="957237" y="1543050"/>
            <a:ext cx="1466850" cy="0"/>
          </a:xfrm>
          <a:prstGeom prst="line">
            <a:avLst/>
          </a:prstGeom>
          <a:ln w="31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2392140" y="3535908"/>
            <a:ext cx="0" cy="48633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ïṩ1îḍe"/>
          <p:cNvGrpSpPr/>
          <p:nvPr/>
        </p:nvGrpSpPr>
        <p:grpSpPr>
          <a:xfrm>
            <a:off x="4817611" y="1751702"/>
            <a:ext cx="480099" cy="480097"/>
            <a:chOff x="6201753" y="1652221"/>
            <a:chExt cx="640132" cy="640129"/>
          </a:xfrm>
        </p:grpSpPr>
        <p:sp>
          <p:nvSpPr>
            <p:cNvPr id="168" name="íṩļíḍé"/>
            <p:cNvSpPr/>
            <p:nvPr/>
          </p:nvSpPr>
          <p:spPr>
            <a:xfrm>
              <a:off x="6201753" y="1652221"/>
              <a:ext cx="640132" cy="6401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9" name="ïŝļíḓê"/>
            <p:cNvSpPr/>
            <p:nvPr/>
          </p:nvSpPr>
          <p:spPr>
            <a:xfrm>
              <a:off x="6368912" y="1848460"/>
              <a:ext cx="305814" cy="247651"/>
            </a:xfrm>
            <a:custGeom>
              <a:avLst/>
              <a:gdLst>
                <a:gd name="connsiteX0" fmla="*/ 88907 w 605874"/>
                <a:gd name="connsiteY0" fmla="*/ 397996 h 490642"/>
                <a:gd name="connsiteX1" fmla="*/ 69835 w 605874"/>
                <a:gd name="connsiteY1" fmla="*/ 417184 h 490642"/>
                <a:gd name="connsiteX2" fmla="*/ 88907 w 605874"/>
                <a:gd name="connsiteY2" fmla="*/ 436229 h 490642"/>
                <a:gd name="connsiteX3" fmla="*/ 155875 w 605874"/>
                <a:gd name="connsiteY3" fmla="*/ 436229 h 490642"/>
                <a:gd name="connsiteX4" fmla="*/ 174947 w 605874"/>
                <a:gd name="connsiteY4" fmla="*/ 417184 h 490642"/>
                <a:gd name="connsiteX5" fmla="*/ 155875 w 605874"/>
                <a:gd name="connsiteY5" fmla="*/ 397996 h 490642"/>
                <a:gd name="connsiteX6" fmla="*/ 73564 w 605874"/>
                <a:gd name="connsiteY6" fmla="*/ 343583 h 490642"/>
                <a:gd name="connsiteX7" fmla="*/ 349033 w 605874"/>
                <a:gd name="connsiteY7" fmla="*/ 343583 h 490642"/>
                <a:gd name="connsiteX8" fmla="*/ 348890 w 605874"/>
                <a:gd name="connsiteY8" fmla="*/ 347879 h 490642"/>
                <a:gd name="connsiteX9" fmla="*/ 455005 w 605874"/>
                <a:gd name="connsiteY9" fmla="*/ 490642 h 490642"/>
                <a:gd name="connsiteX10" fmla="*/ 73564 w 605874"/>
                <a:gd name="connsiteY10" fmla="*/ 490642 h 490642"/>
                <a:gd name="connsiteX11" fmla="*/ 0 w 605874"/>
                <a:gd name="connsiteY11" fmla="*/ 417184 h 490642"/>
                <a:gd name="connsiteX12" fmla="*/ 73564 w 605874"/>
                <a:gd name="connsiteY12" fmla="*/ 343583 h 490642"/>
                <a:gd name="connsiteX13" fmla="*/ 543645 w 605874"/>
                <a:gd name="connsiteY13" fmla="*/ 305408 h 490642"/>
                <a:gd name="connsiteX14" fmla="*/ 538196 w 605874"/>
                <a:gd name="connsiteY14" fmla="*/ 307698 h 490642"/>
                <a:gd name="connsiteX15" fmla="*/ 482132 w 605874"/>
                <a:gd name="connsiteY15" fmla="*/ 363527 h 490642"/>
                <a:gd name="connsiteX16" fmla="*/ 460194 w 605874"/>
                <a:gd name="connsiteY16" fmla="*/ 341625 h 490642"/>
                <a:gd name="connsiteX17" fmla="*/ 454746 w 605874"/>
                <a:gd name="connsiteY17" fmla="*/ 339334 h 490642"/>
                <a:gd name="connsiteX18" fmla="*/ 449297 w 605874"/>
                <a:gd name="connsiteY18" fmla="*/ 341625 h 490642"/>
                <a:gd name="connsiteX19" fmla="*/ 442558 w 605874"/>
                <a:gd name="connsiteY19" fmla="*/ 348353 h 490642"/>
                <a:gd name="connsiteX20" fmla="*/ 440407 w 605874"/>
                <a:gd name="connsiteY20" fmla="*/ 353650 h 490642"/>
                <a:gd name="connsiteX21" fmla="*/ 442558 w 605874"/>
                <a:gd name="connsiteY21" fmla="*/ 359089 h 490642"/>
                <a:gd name="connsiteX22" fmla="*/ 476827 w 605874"/>
                <a:gd name="connsiteY22" fmla="*/ 393302 h 490642"/>
                <a:gd name="connsiteX23" fmla="*/ 482132 w 605874"/>
                <a:gd name="connsiteY23" fmla="*/ 395450 h 490642"/>
                <a:gd name="connsiteX24" fmla="*/ 487581 w 605874"/>
                <a:gd name="connsiteY24" fmla="*/ 393302 h 490642"/>
                <a:gd name="connsiteX25" fmla="*/ 555689 w 605874"/>
                <a:gd name="connsiteY25" fmla="*/ 325162 h 490642"/>
                <a:gd name="connsiteX26" fmla="*/ 557983 w 605874"/>
                <a:gd name="connsiteY26" fmla="*/ 319723 h 490642"/>
                <a:gd name="connsiteX27" fmla="*/ 555689 w 605874"/>
                <a:gd name="connsiteY27" fmla="*/ 314426 h 490642"/>
                <a:gd name="connsiteX28" fmla="*/ 548950 w 605874"/>
                <a:gd name="connsiteY28" fmla="*/ 307698 h 490642"/>
                <a:gd name="connsiteX29" fmla="*/ 543645 w 605874"/>
                <a:gd name="connsiteY29" fmla="*/ 305408 h 490642"/>
                <a:gd name="connsiteX30" fmla="*/ 498192 w 605874"/>
                <a:gd name="connsiteY30" fmla="*/ 240417 h 490642"/>
                <a:gd name="connsiteX31" fmla="*/ 605874 w 605874"/>
                <a:gd name="connsiteY31" fmla="*/ 347924 h 490642"/>
                <a:gd name="connsiteX32" fmla="*/ 498192 w 605874"/>
                <a:gd name="connsiteY32" fmla="*/ 455430 h 490642"/>
                <a:gd name="connsiteX33" fmla="*/ 390509 w 605874"/>
                <a:gd name="connsiteY33" fmla="*/ 347924 h 490642"/>
                <a:gd name="connsiteX34" fmla="*/ 498192 w 605874"/>
                <a:gd name="connsiteY34" fmla="*/ 240417 h 490642"/>
                <a:gd name="connsiteX35" fmla="*/ 88904 w 605874"/>
                <a:gd name="connsiteY35" fmla="*/ 226214 h 490642"/>
                <a:gd name="connsiteX36" fmla="*/ 69833 w 605874"/>
                <a:gd name="connsiteY36" fmla="*/ 245393 h 490642"/>
                <a:gd name="connsiteX37" fmla="*/ 88904 w 605874"/>
                <a:gd name="connsiteY37" fmla="*/ 264428 h 490642"/>
                <a:gd name="connsiteX38" fmla="*/ 155869 w 605874"/>
                <a:gd name="connsiteY38" fmla="*/ 264428 h 490642"/>
                <a:gd name="connsiteX39" fmla="*/ 174940 w 605874"/>
                <a:gd name="connsiteY39" fmla="*/ 245393 h 490642"/>
                <a:gd name="connsiteX40" fmla="*/ 155869 w 605874"/>
                <a:gd name="connsiteY40" fmla="*/ 226214 h 490642"/>
                <a:gd name="connsiteX41" fmla="*/ 73561 w 605874"/>
                <a:gd name="connsiteY41" fmla="*/ 171827 h 490642"/>
                <a:gd name="connsiteX42" fmla="*/ 486534 w 605874"/>
                <a:gd name="connsiteY42" fmla="*/ 171827 h 490642"/>
                <a:gd name="connsiteX43" fmla="*/ 550057 w 605874"/>
                <a:gd name="connsiteY43" fmla="*/ 208180 h 490642"/>
                <a:gd name="connsiteX44" fmla="*/ 498149 w 605874"/>
                <a:gd name="connsiteY44" fmla="*/ 198877 h 490642"/>
                <a:gd name="connsiteX45" fmla="*/ 351744 w 605874"/>
                <a:gd name="connsiteY45" fmla="*/ 318815 h 490642"/>
                <a:gd name="connsiteX46" fmla="*/ 73561 w 605874"/>
                <a:gd name="connsiteY46" fmla="*/ 318815 h 490642"/>
                <a:gd name="connsiteX47" fmla="*/ 0 w 605874"/>
                <a:gd name="connsiteY47" fmla="*/ 245393 h 490642"/>
                <a:gd name="connsiteX48" fmla="*/ 73561 w 605874"/>
                <a:gd name="connsiteY48" fmla="*/ 171827 h 490642"/>
                <a:gd name="connsiteX49" fmla="*/ 88912 w 605874"/>
                <a:gd name="connsiteY49" fmla="*/ 54413 h 490642"/>
                <a:gd name="connsiteX50" fmla="*/ 69839 w 605874"/>
                <a:gd name="connsiteY50" fmla="*/ 73601 h 490642"/>
                <a:gd name="connsiteX51" fmla="*/ 88912 w 605874"/>
                <a:gd name="connsiteY51" fmla="*/ 92646 h 490642"/>
                <a:gd name="connsiteX52" fmla="*/ 155883 w 605874"/>
                <a:gd name="connsiteY52" fmla="*/ 92646 h 490642"/>
                <a:gd name="connsiteX53" fmla="*/ 174956 w 605874"/>
                <a:gd name="connsiteY53" fmla="*/ 73601 h 490642"/>
                <a:gd name="connsiteX54" fmla="*/ 155883 w 605874"/>
                <a:gd name="connsiteY54" fmla="*/ 54413 h 490642"/>
                <a:gd name="connsiteX55" fmla="*/ 454168 w 605874"/>
                <a:gd name="connsiteY55" fmla="*/ 49258 h 490642"/>
                <a:gd name="connsiteX56" fmla="*/ 429789 w 605874"/>
                <a:gd name="connsiteY56" fmla="*/ 73601 h 490642"/>
                <a:gd name="connsiteX57" fmla="*/ 454168 w 605874"/>
                <a:gd name="connsiteY57" fmla="*/ 97944 h 490642"/>
                <a:gd name="connsiteX58" fmla="*/ 478547 w 605874"/>
                <a:gd name="connsiteY58" fmla="*/ 73601 h 490642"/>
                <a:gd name="connsiteX59" fmla="*/ 454168 w 605874"/>
                <a:gd name="connsiteY59" fmla="*/ 49258 h 490642"/>
                <a:gd name="connsiteX60" fmla="*/ 73568 w 605874"/>
                <a:gd name="connsiteY60" fmla="*/ 0 h 490642"/>
                <a:gd name="connsiteX61" fmla="*/ 486578 w 605874"/>
                <a:gd name="connsiteY61" fmla="*/ 0 h 490642"/>
                <a:gd name="connsiteX62" fmla="*/ 560289 w 605874"/>
                <a:gd name="connsiteY62" fmla="*/ 73601 h 490642"/>
                <a:gd name="connsiteX63" fmla="*/ 486578 w 605874"/>
                <a:gd name="connsiteY63" fmla="*/ 147059 h 490642"/>
                <a:gd name="connsiteX64" fmla="*/ 73568 w 605874"/>
                <a:gd name="connsiteY64" fmla="*/ 147059 h 490642"/>
                <a:gd name="connsiteX65" fmla="*/ 0 w 605874"/>
                <a:gd name="connsiteY65" fmla="*/ 73601 h 490642"/>
                <a:gd name="connsiteX66" fmla="*/ 73568 w 605874"/>
                <a:gd name="connsiteY66" fmla="*/ 0 h 49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5874" h="490642">
                  <a:moveTo>
                    <a:pt x="88907" y="397996"/>
                  </a:moveTo>
                  <a:cubicBezTo>
                    <a:pt x="78296" y="397996"/>
                    <a:pt x="69835" y="406588"/>
                    <a:pt x="69835" y="417184"/>
                  </a:cubicBezTo>
                  <a:cubicBezTo>
                    <a:pt x="69835" y="427637"/>
                    <a:pt x="78296" y="436229"/>
                    <a:pt x="88907" y="436229"/>
                  </a:cubicBezTo>
                  <a:lnTo>
                    <a:pt x="155875" y="436229"/>
                  </a:lnTo>
                  <a:cubicBezTo>
                    <a:pt x="166343" y="436229"/>
                    <a:pt x="174947" y="427637"/>
                    <a:pt x="174947" y="417184"/>
                  </a:cubicBezTo>
                  <a:cubicBezTo>
                    <a:pt x="174947" y="406588"/>
                    <a:pt x="166343" y="397996"/>
                    <a:pt x="155875" y="397996"/>
                  </a:cubicBezTo>
                  <a:close/>
                  <a:moveTo>
                    <a:pt x="73564" y="343583"/>
                  </a:moveTo>
                  <a:lnTo>
                    <a:pt x="349033" y="343583"/>
                  </a:lnTo>
                  <a:cubicBezTo>
                    <a:pt x="348890" y="345015"/>
                    <a:pt x="348890" y="346447"/>
                    <a:pt x="348890" y="347879"/>
                  </a:cubicBezTo>
                  <a:cubicBezTo>
                    <a:pt x="348890" y="415179"/>
                    <a:pt x="393630" y="472170"/>
                    <a:pt x="455005" y="490642"/>
                  </a:cubicBezTo>
                  <a:lnTo>
                    <a:pt x="73564" y="490642"/>
                  </a:lnTo>
                  <a:cubicBezTo>
                    <a:pt x="32982" y="490642"/>
                    <a:pt x="0" y="457708"/>
                    <a:pt x="0" y="417184"/>
                  </a:cubicBezTo>
                  <a:cubicBezTo>
                    <a:pt x="0" y="376661"/>
                    <a:pt x="32982" y="343583"/>
                    <a:pt x="73564" y="343583"/>
                  </a:cubicBezTo>
                  <a:close/>
                  <a:moveTo>
                    <a:pt x="543645" y="305408"/>
                  </a:moveTo>
                  <a:cubicBezTo>
                    <a:pt x="541494" y="305408"/>
                    <a:pt x="539630" y="306267"/>
                    <a:pt x="538196" y="307698"/>
                  </a:cubicBezTo>
                  <a:lnTo>
                    <a:pt x="482132" y="363527"/>
                  </a:lnTo>
                  <a:lnTo>
                    <a:pt x="460194" y="341625"/>
                  </a:lnTo>
                  <a:cubicBezTo>
                    <a:pt x="458760" y="340050"/>
                    <a:pt x="456753" y="339334"/>
                    <a:pt x="454746" y="339334"/>
                  </a:cubicBezTo>
                  <a:cubicBezTo>
                    <a:pt x="452738" y="339334"/>
                    <a:pt x="450731" y="340050"/>
                    <a:pt x="449297" y="341625"/>
                  </a:cubicBezTo>
                  <a:lnTo>
                    <a:pt x="442558" y="348353"/>
                  </a:lnTo>
                  <a:cubicBezTo>
                    <a:pt x="441124" y="349784"/>
                    <a:pt x="440407" y="351645"/>
                    <a:pt x="440407" y="353650"/>
                  </a:cubicBezTo>
                  <a:cubicBezTo>
                    <a:pt x="440407" y="355797"/>
                    <a:pt x="441124" y="357658"/>
                    <a:pt x="442558" y="359089"/>
                  </a:cubicBezTo>
                  <a:lnTo>
                    <a:pt x="476827" y="393302"/>
                  </a:lnTo>
                  <a:cubicBezTo>
                    <a:pt x="478261" y="394734"/>
                    <a:pt x="480125" y="395450"/>
                    <a:pt x="482132" y="395450"/>
                  </a:cubicBezTo>
                  <a:cubicBezTo>
                    <a:pt x="484283" y="395450"/>
                    <a:pt x="486147" y="394734"/>
                    <a:pt x="487581" y="393302"/>
                  </a:cubicBezTo>
                  <a:lnTo>
                    <a:pt x="555689" y="325162"/>
                  </a:lnTo>
                  <a:cubicBezTo>
                    <a:pt x="557123" y="323731"/>
                    <a:pt x="557983" y="321870"/>
                    <a:pt x="557983" y="319723"/>
                  </a:cubicBezTo>
                  <a:cubicBezTo>
                    <a:pt x="557983" y="317719"/>
                    <a:pt x="557123" y="315858"/>
                    <a:pt x="555689" y="314426"/>
                  </a:cubicBezTo>
                  <a:lnTo>
                    <a:pt x="548950" y="307698"/>
                  </a:lnTo>
                  <a:cubicBezTo>
                    <a:pt x="547516" y="306267"/>
                    <a:pt x="545652" y="305408"/>
                    <a:pt x="543645" y="305408"/>
                  </a:cubicBezTo>
                  <a:close/>
                  <a:moveTo>
                    <a:pt x="498192" y="240417"/>
                  </a:moveTo>
                  <a:cubicBezTo>
                    <a:pt x="557696" y="240417"/>
                    <a:pt x="605874" y="288516"/>
                    <a:pt x="605874" y="347924"/>
                  </a:cubicBezTo>
                  <a:cubicBezTo>
                    <a:pt x="605874" y="407331"/>
                    <a:pt x="557696" y="455430"/>
                    <a:pt x="498192" y="455430"/>
                  </a:cubicBezTo>
                  <a:cubicBezTo>
                    <a:pt x="438687" y="455430"/>
                    <a:pt x="390509" y="407331"/>
                    <a:pt x="390509" y="347924"/>
                  </a:cubicBezTo>
                  <a:cubicBezTo>
                    <a:pt x="390509" y="288516"/>
                    <a:pt x="438687" y="240417"/>
                    <a:pt x="498192" y="240417"/>
                  </a:cubicBezTo>
                  <a:close/>
                  <a:moveTo>
                    <a:pt x="88904" y="226214"/>
                  </a:moveTo>
                  <a:cubicBezTo>
                    <a:pt x="78293" y="226214"/>
                    <a:pt x="69833" y="234801"/>
                    <a:pt x="69833" y="245393"/>
                  </a:cubicBezTo>
                  <a:cubicBezTo>
                    <a:pt x="69833" y="255841"/>
                    <a:pt x="78293" y="264428"/>
                    <a:pt x="88904" y="264428"/>
                  </a:cubicBezTo>
                  <a:lnTo>
                    <a:pt x="155869" y="264428"/>
                  </a:lnTo>
                  <a:cubicBezTo>
                    <a:pt x="166336" y="264428"/>
                    <a:pt x="174940" y="255841"/>
                    <a:pt x="174940" y="245393"/>
                  </a:cubicBezTo>
                  <a:cubicBezTo>
                    <a:pt x="174940" y="234801"/>
                    <a:pt x="166336" y="226214"/>
                    <a:pt x="155869" y="226214"/>
                  </a:cubicBezTo>
                  <a:close/>
                  <a:moveTo>
                    <a:pt x="73561" y="171827"/>
                  </a:moveTo>
                  <a:lnTo>
                    <a:pt x="486534" y="171827"/>
                  </a:lnTo>
                  <a:cubicBezTo>
                    <a:pt x="513635" y="171827"/>
                    <a:pt x="537295" y="186426"/>
                    <a:pt x="550057" y="208180"/>
                  </a:cubicBezTo>
                  <a:cubicBezTo>
                    <a:pt x="533854" y="202169"/>
                    <a:pt x="516360" y="198877"/>
                    <a:pt x="498149" y="198877"/>
                  </a:cubicBezTo>
                  <a:cubicBezTo>
                    <a:pt x="425878" y="198877"/>
                    <a:pt x="365366" y="250545"/>
                    <a:pt x="351744" y="318815"/>
                  </a:cubicBezTo>
                  <a:lnTo>
                    <a:pt x="73561" y="318815"/>
                  </a:lnTo>
                  <a:cubicBezTo>
                    <a:pt x="32980" y="318815"/>
                    <a:pt x="0" y="285897"/>
                    <a:pt x="0" y="245393"/>
                  </a:cubicBezTo>
                  <a:cubicBezTo>
                    <a:pt x="0" y="204889"/>
                    <a:pt x="32980" y="171827"/>
                    <a:pt x="73561" y="171827"/>
                  </a:cubicBezTo>
                  <a:close/>
                  <a:moveTo>
                    <a:pt x="88912" y="54413"/>
                  </a:moveTo>
                  <a:cubicBezTo>
                    <a:pt x="78300" y="54413"/>
                    <a:pt x="69839" y="63005"/>
                    <a:pt x="69839" y="73601"/>
                  </a:cubicBezTo>
                  <a:cubicBezTo>
                    <a:pt x="69839" y="84054"/>
                    <a:pt x="78300" y="92646"/>
                    <a:pt x="88912" y="92646"/>
                  </a:cubicBezTo>
                  <a:lnTo>
                    <a:pt x="155883" y="92646"/>
                  </a:lnTo>
                  <a:cubicBezTo>
                    <a:pt x="166351" y="92646"/>
                    <a:pt x="174956" y="84054"/>
                    <a:pt x="174956" y="73601"/>
                  </a:cubicBezTo>
                  <a:cubicBezTo>
                    <a:pt x="174956" y="63005"/>
                    <a:pt x="166351" y="54413"/>
                    <a:pt x="155883" y="54413"/>
                  </a:cubicBezTo>
                  <a:close/>
                  <a:moveTo>
                    <a:pt x="454168" y="49258"/>
                  </a:moveTo>
                  <a:cubicBezTo>
                    <a:pt x="440688" y="49258"/>
                    <a:pt x="429789" y="60141"/>
                    <a:pt x="429789" y="73601"/>
                  </a:cubicBezTo>
                  <a:cubicBezTo>
                    <a:pt x="429789" y="86918"/>
                    <a:pt x="440688" y="97944"/>
                    <a:pt x="454168" y="97944"/>
                  </a:cubicBezTo>
                  <a:cubicBezTo>
                    <a:pt x="467505" y="97944"/>
                    <a:pt x="478547" y="86918"/>
                    <a:pt x="478547" y="73601"/>
                  </a:cubicBezTo>
                  <a:cubicBezTo>
                    <a:pt x="478547" y="60141"/>
                    <a:pt x="467505" y="49258"/>
                    <a:pt x="454168" y="49258"/>
                  </a:cubicBezTo>
                  <a:close/>
                  <a:moveTo>
                    <a:pt x="73568" y="0"/>
                  </a:moveTo>
                  <a:lnTo>
                    <a:pt x="486578" y="0"/>
                  </a:lnTo>
                  <a:cubicBezTo>
                    <a:pt x="527162" y="0"/>
                    <a:pt x="560289" y="33078"/>
                    <a:pt x="560289" y="73601"/>
                  </a:cubicBezTo>
                  <a:cubicBezTo>
                    <a:pt x="560289" y="114125"/>
                    <a:pt x="527162" y="147059"/>
                    <a:pt x="486578" y="147059"/>
                  </a:cubicBezTo>
                  <a:lnTo>
                    <a:pt x="73568" y="147059"/>
                  </a:lnTo>
                  <a:cubicBezTo>
                    <a:pt x="32983" y="147059"/>
                    <a:pt x="0" y="114125"/>
                    <a:pt x="0" y="73601"/>
                  </a:cubicBezTo>
                  <a:cubicBezTo>
                    <a:pt x="0" y="33078"/>
                    <a:pt x="32983" y="0"/>
                    <a:pt x="73568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íṩḷiďê"/>
          <p:cNvGrpSpPr/>
          <p:nvPr/>
        </p:nvGrpSpPr>
        <p:grpSpPr>
          <a:xfrm>
            <a:off x="5417317" y="1625600"/>
            <a:ext cx="3192211" cy="826772"/>
            <a:chOff x="1605764" y="2532185"/>
            <a:chExt cx="5972819" cy="1102362"/>
          </a:xfrm>
        </p:grpSpPr>
        <p:sp>
          <p:nvSpPr>
            <p:cNvPr id="166" name="i$1ïḍé"/>
            <p:cNvSpPr/>
            <p:nvPr/>
          </p:nvSpPr>
          <p:spPr bwMode="auto">
            <a:xfrm>
              <a:off x="1605764" y="2976194"/>
              <a:ext cx="5972810" cy="65835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latin typeface="思源黑体 CN"/>
                </a:rPr>
                <a:t>Copy paste fonts. Choose the only option to </a:t>
              </a:r>
              <a:r>
                <a:rPr lang="en-US" altLang="zh-CN" sz="100" dirty="0">
                  <a:latin typeface="思源黑体 CN"/>
                </a:rPr>
                <a:t> </a:t>
              </a:r>
              <a:r>
                <a:rPr lang="en-US" altLang="zh-CN" sz="1100" dirty="0">
                  <a:latin typeface="思源黑体 CN"/>
                </a:rPr>
                <a:t>retain</a:t>
              </a:r>
              <a:endParaRPr lang="en-US" altLang="zh-CN" sz="1100" dirty="0">
                <a:latin typeface="思源黑体 CN"/>
              </a:endParaRPr>
            </a:p>
          </p:txBody>
        </p:sp>
        <p:sp>
          <p:nvSpPr>
            <p:cNvPr id="167" name="ïŝľïḍé"/>
            <p:cNvSpPr txBox="1"/>
            <p:nvPr/>
          </p:nvSpPr>
          <p:spPr bwMode="auto">
            <a:xfrm>
              <a:off x="1605764" y="2532185"/>
              <a:ext cx="5972819" cy="4440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>
                  <a:latin typeface="思源黑体 CN"/>
                </a:rPr>
                <a:t>Text H</a:t>
              </a:r>
              <a:r>
                <a:rPr lang="en-US" altLang="zh-CN" sz="100" b="1">
                  <a:latin typeface="思源黑体 CN"/>
                </a:rPr>
                <a:t> </a:t>
              </a:r>
              <a:r>
                <a:rPr lang="en-US" altLang="zh-CN" sz="1600" b="1">
                  <a:latin typeface="思源黑体 CN"/>
                </a:rPr>
                <a:t>ere</a:t>
              </a:r>
              <a:endParaRPr lang="en-US" altLang="zh-CN" sz="1600" b="1" dirty="0">
                <a:latin typeface="思源黑体 CN"/>
              </a:endParaRPr>
            </a:p>
          </p:txBody>
        </p:sp>
      </p:grpSp>
      <p:grpSp>
        <p:nvGrpSpPr>
          <p:cNvPr id="153" name="iṣlíde"/>
          <p:cNvGrpSpPr/>
          <p:nvPr/>
        </p:nvGrpSpPr>
        <p:grpSpPr>
          <a:xfrm>
            <a:off x="4817611" y="2658550"/>
            <a:ext cx="480099" cy="480097"/>
            <a:chOff x="6201753" y="1652221"/>
            <a:chExt cx="640132" cy="640129"/>
          </a:xfrm>
        </p:grpSpPr>
        <p:sp>
          <p:nvSpPr>
            <p:cNvPr id="164" name="iṣḻïde"/>
            <p:cNvSpPr/>
            <p:nvPr/>
          </p:nvSpPr>
          <p:spPr>
            <a:xfrm>
              <a:off x="6201753" y="1652221"/>
              <a:ext cx="640132" cy="640129"/>
            </a:xfrm>
            <a:prstGeom prst="ellipse">
              <a:avLst/>
            </a:prstGeom>
            <a:solidFill>
              <a:schemeClr val="accent1"/>
            </a:solidFill>
            <a:ln w="571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5" name="ïsliḋê"/>
            <p:cNvSpPr/>
            <p:nvPr/>
          </p:nvSpPr>
          <p:spPr>
            <a:xfrm>
              <a:off x="6368912" y="1848460"/>
              <a:ext cx="305814" cy="247651"/>
            </a:xfrm>
            <a:custGeom>
              <a:avLst/>
              <a:gdLst>
                <a:gd name="connsiteX0" fmla="*/ 88907 w 605874"/>
                <a:gd name="connsiteY0" fmla="*/ 397996 h 490642"/>
                <a:gd name="connsiteX1" fmla="*/ 69835 w 605874"/>
                <a:gd name="connsiteY1" fmla="*/ 417184 h 490642"/>
                <a:gd name="connsiteX2" fmla="*/ 88907 w 605874"/>
                <a:gd name="connsiteY2" fmla="*/ 436229 h 490642"/>
                <a:gd name="connsiteX3" fmla="*/ 155875 w 605874"/>
                <a:gd name="connsiteY3" fmla="*/ 436229 h 490642"/>
                <a:gd name="connsiteX4" fmla="*/ 174947 w 605874"/>
                <a:gd name="connsiteY4" fmla="*/ 417184 h 490642"/>
                <a:gd name="connsiteX5" fmla="*/ 155875 w 605874"/>
                <a:gd name="connsiteY5" fmla="*/ 397996 h 490642"/>
                <a:gd name="connsiteX6" fmla="*/ 73564 w 605874"/>
                <a:gd name="connsiteY6" fmla="*/ 343583 h 490642"/>
                <a:gd name="connsiteX7" fmla="*/ 349033 w 605874"/>
                <a:gd name="connsiteY7" fmla="*/ 343583 h 490642"/>
                <a:gd name="connsiteX8" fmla="*/ 348890 w 605874"/>
                <a:gd name="connsiteY8" fmla="*/ 347879 h 490642"/>
                <a:gd name="connsiteX9" fmla="*/ 455005 w 605874"/>
                <a:gd name="connsiteY9" fmla="*/ 490642 h 490642"/>
                <a:gd name="connsiteX10" fmla="*/ 73564 w 605874"/>
                <a:gd name="connsiteY10" fmla="*/ 490642 h 490642"/>
                <a:gd name="connsiteX11" fmla="*/ 0 w 605874"/>
                <a:gd name="connsiteY11" fmla="*/ 417184 h 490642"/>
                <a:gd name="connsiteX12" fmla="*/ 73564 w 605874"/>
                <a:gd name="connsiteY12" fmla="*/ 343583 h 490642"/>
                <a:gd name="connsiteX13" fmla="*/ 543645 w 605874"/>
                <a:gd name="connsiteY13" fmla="*/ 305408 h 490642"/>
                <a:gd name="connsiteX14" fmla="*/ 538196 w 605874"/>
                <a:gd name="connsiteY14" fmla="*/ 307698 h 490642"/>
                <a:gd name="connsiteX15" fmla="*/ 482132 w 605874"/>
                <a:gd name="connsiteY15" fmla="*/ 363527 h 490642"/>
                <a:gd name="connsiteX16" fmla="*/ 460194 w 605874"/>
                <a:gd name="connsiteY16" fmla="*/ 341625 h 490642"/>
                <a:gd name="connsiteX17" fmla="*/ 454746 w 605874"/>
                <a:gd name="connsiteY17" fmla="*/ 339334 h 490642"/>
                <a:gd name="connsiteX18" fmla="*/ 449297 w 605874"/>
                <a:gd name="connsiteY18" fmla="*/ 341625 h 490642"/>
                <a:gd name="connsiteX19" fmla="*/ 442558 w 605874"/>
                <a:gd name="connsiteY19" fmla="*/ 348353 h 490642"/>
                <a:gd name="connsiteX20" fmla="*/ 440407 w 605874"/>
                <a:gd name="connsiteY20" fmla="*/ 353650 h 490642"/>
                <a:gd name="connsiteX21" fmla="*/ 442558 w 605874"/>
                <a:gd name="connsiteY21" fmla="*/ 359089 h 490642"/>
                <a:gd name="connsiteX22" fmla="*/ 476827 w 605874"/>
                <a:gd name="connsiteY22" fmla="*/ 393302 h 490642"/>
                <a:gd name="connsiteX23" fmla="*/ 482132 w 605874"/>
                <a:gd name="connsiteY23" fmla="*/ 395450 h 490642"/>
                <a:gd name="connsiteX24" fmla="*/ 487581 w 605874"/>
                <a:gd name="connsiteY24" fmla="*/ 393302 h 490642"/>
                <a:gd name="connsiteX25" fmla="*/ 555689 w 605874"/>
                <a:gd name="connsiteY25" fmla="*/ 325162 h 490642"/>
                <a:gd name="connsiteX26" fmla="*/ 557983 w 605874"/>
                <a:gd name="connsiteY26" fmla="*/ 319723 h 490642"/>
                <a:gd name="connsiteX27" fmla="*/ 555689 w 605874"/>
                <a:gd name="connsiteY27" fmla="*/ 314426 h 490642"/>
                <a:gd name="connsiteX28" fmla="*/ 548950 w 605874"/>
                <a:gd name="connsiteY28" fmla="*/ 307698 h 490642"/>
                <a:gd name="connsiteX29" fmla="*/ 543645 w 605874"/>
                <a:gd name="connsiteY29" fmla="*/ 305408 h 490642"/>
                <a:gd name="connsiteX30" fmla="*/ 498192 w 605874"/>
                <a:gd name="connsiteY30" fmla="*/ 240417 h 490642"/>
                <a:gd name="connsiteX31" fmla="*/ 605874 w 605874"/>
                <a:gd name="connsiteY31" fmla="*/ 347924 h 490642"/>
                <a:gd name="connsiteX32" fmla="*/ 498192 w 605874"/>
                <a:gd name="connsiteY32" fmla="*/ 455430 h 490642"/>
                <a:gd name="connsiteX33" fmla="*/ 390509 w 605874"/>
                <a:gd name="connsiteY33" fmla="*/ 347924 h 490642"/>
                <a:gd name="connsiteX34" fmla="*/ 498192 w 605874"/>
                <a:gd name="connsiteY34" fmla="*/ 240417 h 490642"/>
                <a:gd name="connsiteX35" fmla="*/ 88904 w 605874"/>
                <a:gd name="connsiteY35" fmla="*/ 226214 h 490642"/>
                <a:gd name="connsiteX36" fmla="*/ 69833 w 605874"/>
                <a:gd name="connsiteY36" fmla="*/ 245393 h 490642"/>
                <a:gd name="connsiteX37" fmla="*/ 88904 w 605874"/>
                <a:gd name="connsiteY37" fmla="*/ 264428 h 490642"/>
                <a:gd name="connsiteX38" fmla="*/ 155869 w 605874"/>
                <a:gd name="connsiteY38" fmla="*/ 264428 h 490642"/>
                <a:gd name="connsiteX39" fmla="*/ 174940 w 605874"/>
                <a:gd name="connsiteY39" fmla="*/ 245393 h 490642"/>
                <a:gd name="connsiteX40" fmla="*/ 155869 w 605874"/>
                <a:gd name="connsiteY40" fmla="*/ 226214 h 490642"/>
                <a:gd name="connsiteX41" fmla="*/ 73561 w 605874"/>
                <a:gd name="connsiteY41" fmla="*/ 171827 h 490642"/>
                <a:gd name="connsiteX42" fmla="*/ 486534 w 605874"/>
                <a:gd name="connsiteY42" fmla="*/ 171827 h 490642"/>
                <a:gd name="connsiteX43" fmla="*/ 550057 w 605874"/>
                <a:gd name="connsiteY43" fmla="*/ 208180 h 490642"/>
                <a:gd name="connsiteX44" fmla="*/ 498149 w 605874"/>
                <a:gd name="connsiteY44" fmla="*/ 198877 h 490642"/>
                <a:gd name="connsiteX45" fmla="*/ 351744 w 605874"/>
                <a:gd name="connsiteY45" fmla="*/ 318815 h 490642"/>
                <a:gd name="connsiteX46" fmla="*/ 73561 w 605874"/>
                <a:gd name="connsiteY46" fmla="*/ 318815 h 490642"/>
                <a:gd name="connsiteX47" fmla="*/ 0 w 605874"/>
                <a:gd name="connsiteY47" fmla="*/ 245393 h 490642"/>
                <a:gd name="connsiteX48" fmla="*/ 73561 w 605874"/>
                <a:gd name="connsiteY48" fmla="*/ 171827 h 490642"/>
                <a:gd name="connsiteX49" fmla="*/ 88912 w 605874"/>
                <a:gd name="connsiteY49" fmla="*/ 54413 h 490642"/>
                <a:gd name="connsiteX50" fmla="*/ 69839 w 605874"/>
                <a:gd name="connsiteY50" fmla="*/ 73601 h 490642"/>
                <a:gd name="connsiteX51" fmla="*/ 88912 w 605874"/>
                <a:gd name="connsiteY51" fmla="*/ 92646 h 490642"/>
                <a:gd name="connsiteX52" fmla="*/ 155883 w 605874"/>
                <a:gd name="connsiteY52" fmla="*/ 92646 h 490642"/>
                <a:gd name="connsiteX53" fmla="*/ 174956 w 605874"/>
                <a:gd name="connsiteY53" fmla="*/ 73601 h 490642"/>
                <a:gd name="connsiteX54" fmla="*/ 155883 w 605874"/>
                <a:gd name="connsiteY54" fmla="*/ 54413 h 490642"/>
                <a:gd name="connsiteX55" fmla="*/ 454168 w 605874"/>
                <a:gd name="connsiteY55" fmla="*/ 49258 h 490642"/>
                <a:gd name="connsiteX56" fmla="*/ 429789 w 605874"/>
                <a:gd name="connsiteY56" fmla="*/ 73601 h 490642"/>
                <a:gd name="connsiteX57" fmla="*/ 454168 w 605874"/>
                <a:gd name="connsiteY57" fmla="*/ 97944 h 490642"/>
                <a:gd name="connsiteX58" fmla="*/ 478547 w 605874"/>
                <a:gd name="connsiteY58" fmla="*/ 73601 h 490642"/>
                <a:gd name="connsiteX59" fmla="*/ 454168 w 605874"/>
                <a:gd name="connsiteY59" fmla="*/ 49258 h 490642"/>
                <a:gd name="connsiteX60" fmla="*/ 73568 w 605874"/>
                <a:gd name="connsiteY60" fmla="*/ 0 h 490642"/>
                <a:gd name="connsiteX61" fmla="*/ 486578 w 605874"/>
                <a:gd name="connsiteY61" fmla="*/ 0 h 490642"/>
                <a:gd name="connsiteX62" fmla="*/ 560289 w 605874"/>
                <a:gd name="connsiteY62" fmla="*/ 73601 h 490642"/>
                <a:gd name="connsiteX63" fmla="*/ 486578 w 605874"/>
                <a:gd name="connsiteY63" fmla="*/ 147059 h 490642"/>
                <a:gd name="connsiteX64" fmla="*/ 73568 w 605874"/>
                <a:gd name="connsiteY64" fmla="*/ 147059 h 490642"/>
                <a:gd name="connsiteX65" fmla="*/ 0 w 605874"/>
                <a:gd name="connsiteY65" fmla="*/ 73601 h 490642"/>
                <a:gd name="connsiteX66" fmla="*/ 73568 w 605874"/>
                <a:gd name="connsiteY66" fmla="*/ 0 h 49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5874" h="490642">
                  <a:moveTo>
                    <a:pt x="88907" y="397996"/>
                  </a:moveTo>
                  <a:cubicBezTo>
                    <a:pt x="78296" y="397996"/>
                    <a:pt x="69835" y="406588"/>
                    <a:pt x="69835" y="417184"/>
                  </a:cubicBezTo>
                  <a:cubicBezTo>
                    <a:pt x="69835" y="427637"/>
                    <a:pt x="78296" y="436229"/>
                    <a:pt x="88907" y="436229"/>
                  </a:cubicBezTo>
                  <a:lnTo>
                    <a:pt x="155875" y="436229"/>
                  </a:lnTo>
                  <a:cubicBezTo>
                    <a:pt x="166343" y="436229"/>
                    <a:pt x="174947" y="427637"/>
                    <a:pt x="174947" y="417184"/>
                  </a:cubicBezTo>
                  <a:cubicBezTo>
                    <a:pt x="174947" y="406588"/>
                    <a:pt x="166343" y="397996"/>
                    <a:pt x="155875" y="397996"/>
                  </a:cubicBezTo>
                  <a:close/>
                  <a:moveTo>
                    <a:pt x="73564" y="343583"/>
                  </a:moveTo>
                  <a:lnTo>
                    <a:pt x="349033" y="343583"/>
                  </a:lnTo>
                  <a:cubicBezTo>
                    <a:pt x="348890" y="345015"/>
                    <a:pt x="348890" y="346447"/>
                    <a:pt x="348890" y="347879"/>
                  </a:cubicBezTo>
                  <a:cubicBezTo>
                    <a:pt x="348890" y="415179"/>
                    <a:pt x="393630" y="472170"/>
                    <a:pt x="455005" y="490642"/>
                  </a:cubicBezTo>
                  <a:lnTo>
                    <a:pt x="73564" y="490642"/>
                  </a:lnTo>
                  <a:cubicBezTo>
                    <a:pt x="32982" y="490642"/>
                    <a:pt x="0" y="457708"/>
                    <a:pt x="0" y="417184"/>
                  </a:cubicBezTo>
                  <a:cubicBezTo>
                    <a:pt x="0" y="376661"/>
                    <a:pt x="32982" y="343583"/>
                    <a:pt x="73564" y="343583"/>
                  </a:cubicBezTo>
                  <a:close/>
                  <a:moveTo>
                    <a:pt x="543645" y="305408"/>
                  </a:moveTo>
                  <a:cubicBezTo>
                    <a:pt x="541494" y="305408"/>
                    <a:pt x="539630" y="306267"/>
                    <a:pt x="538196" y="307698"/>
                  </a:cubicBezTo>
                  <a:lnTo>
                    <a:pt x="482132" y="363527"/>
                  </a:lnTo>
                  <a:lnTo>
                    <a:pt x="460194" y="341625"/>
                  </a:lnTo>
                  <a:cubicBezTo>
                    <a:pt x="458760" y="340050"/>
                    <a:pt x="456753" y="339334"/>
                    <a:pt x="454746" y="339334"/>
                  </a:cubicBezTo>
                  <a:cubicBezTo>
                    <a:pt x="452738" y="339334"/>
                    <a:pt x="450731" y="340050"/>
                    <a:pt x="449297" y="341625"/>
                  </a:cubicBezTo>
                  <a:lnTo>
                    <a:pt x="442558" y="348353"/>
                  </a:lnTo>
                  <a:cubicBezTo>
                    <a:pt x="441124" y="349784"/>
                    <a:pt x="440407" y="351645"/>
                    <a:pt x="440407" y="353650"/>
                  </a:cubicBezTo>
                  <a:cubicBezTo>
                    <a:pt x="440407" y="355797"/>
                    <a:pt x="441124" y="357658"/>
                    <a:pt x="442558" y="359089"/>
                  </a:cubicBezTo>
                  <a:lnTo>
                    <a:pt x="476827" y="393302"/>
                  </a:lnTo>
                  <a:cubicBezTo>
                    <a:pt x="478261" y="394734"/>
                    <a:pt x="480125" y="395450"/>
                    <a:pt x="482132" y="395450"/>
                  </a:cubicBezTo>
                  <a:cubicBezTo>
                    <a:pt x="484283" y="395450"/>
                    <a:pt x="486147" y="394734"/>
                    <a:pt x="487581" y="393302"/>
                  </a:cubicBezTo>
                  <a:lnTo>
                    <a:pt x="555689" y="325162"/>
                  </a:lnTo>
                  <a:cubicBezTo>
                    <a:pt x="557123" y="323731"/>
                    <a:pt x="557983" y="321870"/>
                    <a:pt x="557983" y="319723"/>
                  </a:cubicBezTo>
                  <a:cubicBezTo>
                    <a:pt x="557983" y="317719"/>
                    <a:pt x="557123" y="315858"/>
                    <a:pt x="555689" y="314426"/>
                  </a:cubicBezTo>
                  <a:lnTo>
                    <a:pt x="548950" y="307698"/>
                  </a:lnTo>
                  <a:cubicBezTo>
                    <a:pt x="547516" y="306267"/>
                    <a:pt x="545652" y="305408"/>
                    <a:pt x="543645" y="305408"/>
                  </a:cubicBezTo>
                  <a:close/>
                  <a:moveTo>
                    <a:pt x="498192" y="240417"/>
                  </a:moveTo>
                  <a:cubicBezTo>
                    <a:pt x="557696" y="240417"/>
                    <a:pt x="605874" y="288516"/>
                    <a:pt x="605874" y="347924"/>
                  </a:cubicBezTo>
                  <a:cubicBezTo>
                    <a:pt x="605874" y="407331"/>
                    <a:pt x="557696" y="455430"/>
                    <a:pt x="498192" y="455430"/>
                  </a:cubicBezTo>
                  <a:cubicBezTo>
                    <a:pt x="438687" y="455430"/>
                    <a:pt x="390509" y="407331"/>
                    <a:pt x="390509" y="347924"/>
                  </a:cubicBezTo>
                  <a:cubicBezTo>
                    <a:pt x="390509" y="288516"/>
                    <a:pt x="438687" y="240417"/>
                    <a:pt x="498192" y="240417"/>
                  </a:cubicBezTo>
                  <a:close/>
                  <a:moveTo>
                    <a:pt x="88904" y="226214"/>
                  </a:moveTo>
                  <a:cubicBezTo>
                    <a:pt x="78293" y="226214"/>
                    <a:pt x="69833" y="234801"/>
                    <a:pt x="69833" y="245393"/>
                  </a:cubicBezTo>
                  <a:cubicBezTo>
                    <a:pt x="69833" y="255841"/>
                    <a:pt x="78293" y="264428"/>
                    <a:pt x="88904" y="264428"/>
                  </a:cubicBezTo>
                  <a:lnTo>
                    <a:pt x="155869" y="264428"/>
                  </a:lnTo>
                  <a:cubicBezTo>
                    <a:pt x="166336" y="264428"/>
                    <a:pt x="174940" y="255841"/>
                    <a:pt x="174940" y="245393"/>
                  </a:cubicBezTo>
                  <a:cubicBezTo>
                    <a:pt x="174940" y="234801"/>
                    <a:pt x="166336" y="226214"/>
                    <a:pt x="155869" y="226214"/>
                  </a:cubicBezTo>
                  <a:close/>
                  <a:moveTo>
                    <a:pt x="73561" y="171827"/>
                  </a:moveTo>
                  <a:lnTo>
                    <a:pt x="486534" y="171827"/>
                  </a:lnTo>
                  <a:cubicBezTo>
                    <a:pt x="513635" y="171827"/>
                    <a:pt x="537295" y="186426"/>
                    <a:pt x="550057" y="208180"/>
                  </a:cubicBezTo>
                  <a:cubicBezTo>
                    <a:pt x="533854" y="202169"/>
                    <a:pt x="516360" y="198877"/>
                    <a:pt x="498149" y="198877"/>
                  </a:cubicBezTo>
                  <a:cubicBezTo>
                    <a:pt x="425878" y="198877"/>
                    <a:pt x="365366" y="250545"/>
                    <a:pt x="351744" y="318815"/>
                  </a:cubicBezTo>
                  <a:lnTo>
                    <a:pt x="73561" y="318815"/>
                  </a:lnTo>
                  <a:cubicBezTo>
                    <a:pt x="32980" y="318815"/>
                    <a:pt x="0" y="285897"/>
                    <a:pt x="0" y="245393"/>
                  </a:cubicBezTo>
                  <a:cubicBezTo>
                    <a:pt x="0" y="204889"/>
                    <a:pt x="32980" y="171827"/>
                    <a:pt x="73561" y="171827"/>
                  </a:cubicBezTo>
                  <a:close/>
                  <a:moveTo>
                    <a:pt x="88912" y="54413"/>
                  </a:moveTo>
                  <a:cubicBezTo>
                    <a:pt x="78300" y="54413"/>
                    <a:pt x="69839" y="63005"/>
                    <a:pt x="69839" y="73601"/>
                  </a:cubicBezTo>
                  <a:cubicBezTo>
                    <a:pt x="69839" y="84054"/>
                    <a:pt x="78300" y="92646"/>
                    <a:pt x="88912" y="92646"/>
                  </a:cubicBezTo>
                  <a:lnTo>
                    <a:pt x="155883" y="92646"/>
                  </a:lnTo>
                  <a:cubicBezTo>
                    <a:pt x="166351" y="92646"/>
                    <a:pt x="174956" y="84054"/>
                    <a:pt x="174956" y="73601"/>
                  </a:cubicBezTo>
                  <a:cubicBezTo>
                    <a:pt x="174956" y="63005"/>
                    <a:pt x="166351" y="54413"/>
                    <a:pt x="155883" y="54413"/>
                  </a:cubicBezTo>
                  <a:close/>
                  <a:moveTo>
                    <a:pt x="454168" y="49258"/>
                  </a:moveTo>
                  <a:cubicBezTo>
                    <a:pt x="440688" y="49258"/>
                    <a:pt x="429789" y="60141"/>
                    <a:pt x="429789" y="73601"/>
                  </a:cubicBezTo>
                  <a:cubicBezTo>
                    <a:pt x="429789" y="86918"/>
                    <a:pt x="440688" y="97944"/>
                    <a:pt x="454168" y="97944"/>
                  </a:cubicBezTo>
                  <a:cubicBezTo>
                    <a:pt x="467505" y="97944"/>
                    <a:pt x="478547" y="86918"/>
                    <a:pt x="478547" y="73601"/>
                  </a:cubicBezTo>
                  <a:cubicBezTo>
                    <a:pt x="478547" y="60141"/>
                    <a:pt x="467505" y="49258"/>
                    <a:pt x="454168" y="49258"/>
                  </a:cubicBezTo>
                  <a:close/>
                  <a:moveTo>
                    <a:pt x="73568" y="0"/>
                  </a:moveTo>
                  <a:lnTo>
                    <a:pt x="486578" y="0"/>
                  </a:lnTo>
                  <a:cubicBezTo>
                    <a:pt x="527162" y="0"/>
                    <a:pt x="560289" y="33078"/>
                    <a:pt x="560289" y="73601"/>
                  </a:cubicBezTo>
                  <a:cubicBezTo>
                    <a:pt x="560289" y="114125"/>
                    <a:pt x="527162" y="147059"/>
                    <a:pt x="486578" y="147059"/>
                  </a:cubicBezTo>
                  <a:lnTo>
                    <a:pt x="73568" y="147059"/>
                  </a:lnTo>
                  <a:cubicBezTo>
                    <a:pt x="32983" y="147059"/>
                    <a:pt x="0" y="114125"/>
                    <a:pt x="0" y="73601"/>
                  </a:cubicBezTo>
                  <a:cubicBezTo>
                    <a:pt x="0" y="33078"/>
                    <a:pt x="32983" y="0"/>
                    <a:pt x="73568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iṥľiďé"/>
          <p:cNvGrpSpPr/>
          <p:nvPr/>
        </p:nvGrpSpPr>
        <p:grpSpPr>
          <a:xfrm>
            <a:off x="5417318" y="2532447"/>
            <a:ext cx="3192211" cy="826772"/>
            <a:chOff x="1605764" y="2532185"/>
            <a:chExt cx="5972829" cy="1102362"/>
          </a:xfrm>
        </p:grpSpPr>
        <p:sp>
          <p:nvSpPr>
            <p:cNvPr id="162" name="í$ľíḋê"/>
            <p:cNvSpPr/>
            <p:nvPr/>
          </p:nvSpPr>
          <p:spPr bwMode="auto">
            <a:xfrm>
              <a:off x="1605764" y="2976194"/>
              <a:ext cx="5972819" cy="65835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latin typeface="思源黑体 CN"/>
                </a:rPr>
                <a:t>Copy paste fonts. Choose the only option to </a:t>
              </a:r>
              <a:r>
                <a:rPr lang="en-US" altLang="zh-CN" sz="100" dirty="0">
                  <a:latin typeface="思源黑体 CN"/>
                </a:rPr>
                <a:t> </a:t>
              </a:r>
              <a:r>
                <a:rPr lang="en-US" altLang="zh-CN" sz="1100" dirty="0">
                  <a:latin typeface="思源黑体 CN"/>
                </a:rPr>
                <a:t>retain</a:t>
              </a:r>
              <a:endParaRPr lang="en-US" altLang="zh-CN" sz="1100" dirty="0">
                <a:latin typeface="思源黑体 CN"/>
              </a:endParaRPr>
            </a:p>
          </p:txBody>
        </p:sp>
        <p:sp>
          <p:nvSpPr>
            <p:cNvPr id="163" name="ïṥļîḑe"/>
            <p:cNvSpPr txBox="1"/>
            <p:nvPr/>
          </p:nvSpPr>
          <p:spPr bwMode="auto">
            <a:xfrm>
              <a:off x="1605765" y="2532185"/>
              <a:ext cx="5972828" cy="4440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>
                  <a:latin typeface="思源黑体 CN"/>
                </a:rPr>
                <a:t>T</a:t>
              </a:r>
              <a:r>
                <a:rPr lang="en-US" altLang="zh-CN" sz="100" b="1">
                  <a:latin typeface="思源黑体 CN"/>
                </a:rPr>
                <a:t> </a:t>
              </a:r>
              <a:r>
                <a:rPr lang="en-US" altLang="zh-CN" sz="1600" b="1">
                  <a:latin typeface="思源黑体 CN"/>
                </a:rPr>
                <a:t>ext </a:t>
              </a:r>
              <a:r>
                <a:rPr lang="en-US" altLang="zh-CN" sz="1600" b="1" dirty="0">
                  <a:latin typeface="思源黑体 CN"/>
                </a:rPr>
                <a:t>Here</a:t>
              </a:r>
              <a:endParaRPr lang="en-US" altLang="zh-CN" sz="1600" b="1" dirty="0">
                <a:latin typeface="思源黑体 CN"/>
              </a:endParaRPr>
            </a:p>
          </p:txBody>
        </p:sp>
      </p:grpSp>
      <p:grpSp>
        <p:nvGrpSpPr>
          <p:cNvPr id="155" name="ïšḻíḑe"/>
          <p:cNvGrpSpPr/>
          <p:nvPr/>
        </p:nvGrpSpPr>
        <p:grpSpPr>
          <a:xfrm>
            <a:off x="4817611" y="3565397"/>
            <a:ext cx="480099" cy="480097"/>
            <a:chOff x="6201753" y="1652221"/>
            <a:chExt cx="640132" cy="640129"/>
          </a:xfrm>
        </p:grpSpPr>
        <p:sp>
          <p:nvSpPr>
            <p:cNvPr id="160" name="îṧļíḑè"/>
            <p:cNvSpPr/>
            <p:nvPr/>
          </p:nvSpPr>
          <p:spPr>
            <a:xfrm>
              <a:off x="6201753" y="1652221"/>
              <a:ext cx="640132" cy="6401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iṥ1ïḋê"/>
            <p:cNvSpPr/>
            <p:nvPr/>
          </p:nvSpPr>
          <p:spPr>
            <a:xfrm>
              <a:off x="6368912" y="1848460"/>
              <a:ext cx="305814" cy="247651"/>
            </a:xfrm>
            <a:custGeom>
              <a:avLst/>
              <a:gdLst>
                <a:gd name="connsiteX0" fmla="*/ 88907 w 605874"/>
                <a:gd name="connsiteY0" fmla="*/ 397996 h 490642"/>
                <a:gd name="connsiteX1" fmla="*/ 69835 w 605874"/>
                <a:gd name="connsiteY1" fmla="*/ 417184 h 490642"/>
                <a:gd name="connsiteX2" fmla="*/ 88907 w 605874"/>
                <a:gd name="connsiteY2" fmla="*/ 436229 h 490642"/>
                <a:gd name="connsiteX3" fmla="*/ 155875 w 605874"/>
                <a:gd name="connsiteY3" fmla="*/ 436229 h 490642"/>
                <a:gd name="connsiteX4" fmla="*/ 174947 w 605874"/>
                <a:gd name="connsiteY4" fmla="*/ 417184 h 490642"/>
                <a:gd name="connsiteX5" fmla="*/ 155875 w 605874"/>
                <a:gd name="connsiteY5" fmla="*/ 397996 h 490642"/>
                <a:gd name="connsiteX6" fmla="*/ 73564 w 605874"/>
                <a:gd name="connsiteY6" fmla="*/ 343583 h 490642"/>
                <a:gd name="connsiteX7" fmla="*/ 349033 w 605874"/>
                <a:gd name="connsiteY7" fmla="*/ 343583 h 490642"/>
                <a:gd name="connsiteX8" fmla="*/ 348890 w 605874"/>
                <a:gd name="connsiteY8" fmla="*/ 347879 h 490642"/>
                <a:gd name="connsiteX9" fmla="*/ 455005 w 605874"/>
                <a:gd name="connsiteY9" fmla="*/ 490642 h 490642"/>
                <a:gd name="connsiteX10" fmla="*/ 73564 w 605874"/>
                <a:gd name="connsiteY10" fmla="*/ 490642 h 490642"/>
                <a:gd name="connsiteX11" fmla="*/ 0 w 605874"/>
                <a:gd name="connsiteY11" fmla="*/ 417184 h 490642"/>
                <a:gd name="connsiteX12" fmla="*/ 73564 w 605874"/>
                <a:gd name="connsiteY12" fmla="*/ 343583 h 490642"/>
                <a:gd name="connsiteX13" fmla="*/ 543645 w 605874"/>
                <a:gd name="connsiteY13" fmla="*/ 305408 h 490642"/>
                <a:gd name="connsiteX14" fmla="*/ 538196 w 605874"/>
                <a:gd name="connsiteY14" fmla="*/ 307698 h 490642"/>
                <a:gd name="connsiteX15" fmla="*/ 482132 w 605874"/>
                <a:gd name="connsiteY15" fmla="*/ 363527 h 490642"/>
                <a:gd name="connsiteX16" fmla="*/ 460194 w 605874"/>
                <a:gd name="connsiteY16" fmla="*/ 341625 h 490642"/>
                <a:gd name="connsiteX17" fmla="*/ 454746 w 605874"/>
                <a:gd name="connsiteY17" fmla="*/ 339334 h 490642"/>
                <a:gd name="connsiteX18" fmla="*/ 449297 w 605874"/>
                <a:gd name="connsiteY18" fmla="*/ 341625 h 490642"/>
                <a:gd name="connsiteX19" fmla="*/ 442558 w 605874"/>
                <a:gd name="connsiteY19" fmla="*/ 348353 h 490642"/>
                <a:gd name="connsiteX20" fmla="*/ 440407 w 605874"/>
                <a:gd name="connsiteY20" fmla="*/ 353650 h 490642"/>
                <a:gd name="connsiteX21" fmla="*/ 442558 w 605874"/>
                <a:gd name="connsiteY21" fmla="*/ 359089 h 490642"/>
                <a:gd name="connsiteX22" fmla="*/ 476827 w 605874"/>
                <a:gd name="connsiteY22" fmla="*/ 393302 h 490642"/>
                <a:gd name="connsiteX23" fmla="*/ 482132 w 605874"/>
                <a:gd name="connsiteY23" fmla="*/ 395450 h 490642"/>
                <a:gd name="connsiteX24" fmla="*/ 487581 w 605874"/>
                <a:gd name="connsiteY24" fmla="*/ 393302 h 490642"/>
                <a:gd name="connsiteX25" fmla="*/ 555689 w 605874"/>
                <a:gd name="connsiteY25" fmla="*/ 325162 h 490642"/>
                <a:gd name="connsiteX26" fmla="*/ 557983 w 605874"/>
                <a:gd name="connsiteY26" fmla="*/ 319723 h 490642"/>
                <a:gd name="connsiteX27" fmla="*/ 555689 w 605874"/>
                <a:gd name="connsiteY27" fmla="*/ 314426 h 490642"/>
                <a:gd name="connsiteX28" fmla="*/ 548950 w 605874"/>
                <a:gd name="connsiteY28" fmla="*/ 307698 h 490642"/>
                <a:gd name="connsiteX29" fmla="*/ 543645 w 605874"/>
                <a:gd name="connsiteY29" fmla="*/ 305408 h 490642"/>
                <a:gd name="connsiteX30" fmla="*/ 498192 w 605874"/>
                <a:gd name="connsiteY30" fmla="*/ 240417 h 490642"/>
                <a:gd name="connsiteX31" fmla="*/ 605874 w 605874"/>
                <a:gd name="connsiteY31" fmla="*/ 347924 h 490642"/>
                <a:gd name="connsiteX32" fmla="*/ 498192 w 605874"/>
                <a:gd name="connsiteY32" fmla="*/ 455430 h 490642"/>
                <a:gd name="connsiteX33" fmla="*/ 390509 w 605874"/>
                <a:gd name="connsiteY33" fmla="*/ 347924 h 490642"/>
                <a:gd name="connsiteX34" fmla="*/ 498192 w 605874"/>
                <a:gd name="connsiteY34" fmla="*/ 240417 h 490642"/>
                <a:gd name="connsiteX35" fmla="*/ 88904 w 605874"/>
                <a:gd name="connsiteY35" fmla="*/ 226214 h 490642"/>
                <a:gd name="connsiteX36" fmla="*/ 69833 w 605874"/>
                <a:gd name="connsiteY36" fmla="*/ 245393 h 490642"/>
                <a:gd name="connsiteX37" fmla="*/ 88904 w 605874"/>
                <a:gd name="connsiteY37" fmla="*/ 264428 h 490642"/>
                <a:gd name="connsiteX38" fmla="*/ 155869 w 605874"/>
                <a:gd name="connsiteY38" fmla="*/ 264428 h 490642"/>
                <a:gd name="connsiteX39" fmla="*/ 174940 w 605874"/>
                <a:gd name="connsiteY39" fmla="*/ 245393 h 490642"/>
                <a:gd name="connsiteX40" fmla="*/ 155869 w 605874"/>
                <a:gd name="connsiteY40" fmla="*/ 226214 h 490642"/>
                <a:gd name="connsiteX41" fmla="*/ 73561 w 605874"/>
                <a:gd name="connsiteY41" fmla="*/ 171827 h 490642"/>
                <a:gd name="connsiteX42" fmla="*/ 486534 w 605874"/>
                <a:gd name="connsiteY42" fmla="*/ 171827 h 490642"/>
                <a:gd name="connsiteX43" fmla="*/ 550057 w 605874"/>
                <a:gd name="connsiteY43" fmla="*/ 208180 h 490642"/>
                <a:gd name="connsiteX44" fmla="*/ 498149 w 605874"/>
                <a:gd name="connsiteY44" fmla="*/ 198877 h 490642"/>
                <a:gd name="connsiteX45" fmla="*/ 351744 w 605874"/>
                <a:gd name="connsiteY45" fmla="*/ 318815 h 490642"/>
                <a:gd name="connsiteX46" fmla="*/ 73561 w 605874"/>
                <a:gd name="connsiteY46" fmla="*/ 318815 h 490642"/>
                <a:gd name="connsiteX47" fmla="*/ 0 w 605874"/>
                <a:gd name="connsiteY47" fmla="*/ 245393 h 490642"/>
                <a:gd name="connsiteX48" fmla="*/ 73561 w 605874"/>
                <a:gd name="connsiteY48" fmla="*/ 171827 h 490642"/>
                <a:gd name="connsiteX49" fmla="*/ 88912 w 605874"/>
                <a:gd name="connsiteY49" fmla="*/ 54413 h 490642"/>
                <a:gd name="connsiteX50" fmla="*/ 69839 w 605874"/>
                <a:gd name="connsiteY50" fmla="*/ 73601 h 490642"/>
                <a:gd name="connsiteX51" fmla="*/ 88912 w 605874"/>
                <a:gd name="connsiteY51" fmla="*/ 92646 h 490642"/>
                <a:gd name="connsiteX52" fmla="*/ 155883 w 605874"/>
                <a:gd name="connsiteY52" fmla="*/ 92646 h 490642"/>
                <a:gd name="connsiteX53" fmla="*/ 174956 w 605874"/>
                <a:gd name="connsiteY53" fmla="*/ 73601 h 490642"/>
                <a:gd name="connsiteX54" fmla="*/ 155883 w 605874"/>
                <a:gd name="connsiteY54" fmla="*/ 54413 h 490642"/>
                <a:gd name="connsiteX55" fmla="*/ 454168 w 605874"/>
                <a:gd name="connsiteY55" fmla="*/ 49258 h 490642"/>
                <a:gd name="connsiteX56" fmla="*/ 429789 w 605874"/>
                <a:gd name="connsiteY56" fmla="*/ 73601 h 490642"/>
                <a:gd name="connsiteX57" fmla="*/ 454168 w 605874"/>
                <a:gd name="connsiteY57" fmla="*/ 97944 h 490642"/>
                <a:gd name="connsiteX58" fmla="*/ 478547 w 605874"/>
                <a:gd name="connsiteY58" fmla="*/ 73601 h 490642"/>
                <a:gd name="connsiteX59" fmla="*/ 454168 w 605874"/>
                <a:gd name="connsiteY59" fmla="*/ 49258 h 490642"/>
                <a:gd name="connsiteX60" fmla="*/ 73568 w 605874"/>
                <a:gd name="connsiteY60" fmla="*/ 0 h 490642"/>
                <a:gd name="connsiteX61" fmla="*/ 486578 w 605874"/>
                <a:gd name="connsiteY61" fmla="*/ 0 h 490642"/>
                <a:gd name="connsiteX62" fmla="*/ 560289 w 605874"/>
                <a:gd name="connsiteY62" fmla="*/ 73601 h 490642"/>
                <a:gd name="connsiteX63" fmla="*/ 486578 w 605874"/>
                <a:gd name="connsiteY63" fmla="*/ 147059 h 490642"/>
                <a:gd name="connsiteX64" fmla="*/ 73568 w 605874"/>
                <a:gd name="connsiteY64" fmla="*/ 147059 h 490642"/>
                <a:gd name="connsiteX65" fmla="*/ 0 w 605874"/>
                <a:gd name="connsiteY65" fmla="*/ 73601 h 490642"/>
                <a:gd name="connsiteX66" fmla="*/ 73568 w 605874"/>
                <a:gd name="connsiteY66" fmla="*/ 0 h 49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5874" h="490642">
                  <a:moveTo>
                    <a:pt x="88907" y="397996"/>
                  </a:moveTo>
                  <a:cubicBezTo>
                    <a:pt x="78296" y="397996"/>
                    <a:pt x="69835" y="406588"/>
                    <a:pt x="69835" y="417184"/>
                  </a:cubicBezTo>
                  <a:cubicBezTo>
                    <a:pt x="69835" y="427637"/>
                    <a:pt x="78296" y="436229"/>
                    <a:pt x="88907" y="436229"/>
                  </a:cubicBezTo>
                  <a:lnTo>
                    <a:pt x="155875" y="436229"/>
                  </a:lnTo>
                  <a:cubicBezTo>
                    <a:pt x="166343" y="436229"/>
                    <a:pt x="174947" y="427637"/>
                    <a:pt x="174947" y="417184"/>
                  </a:cubicBezTo>
                  <a:cubicBezTo>
                    <a:pt x="174947" y="406588"/>
                    <a:pt x="166343" y="397996"/>
                    <a:pt x="155875" y="397996"/>
                  </a:cubicBezTo>
                  <a:close/>
                  <a:moveTo>
                    <a:pt x="73564" y="343583"/>
                  </a:moveTo>
                  <a:lnTo>
                    <a:pt x="349033" y="343583"/>
                  </a:lnTo>
                  <a:cubicBezTo>
                    <a:pt x="348890" y="345015"/>
                    <a:pt x="348890" y="346447"/>
                    <a:pt x="348890" y="347879"/>
                  </a:cubicBezTo>
                  <a:cubicBezTo>
                    <a:pt x="348890" y="415179"/>
                    <a:pt x="393630" y="472170"/>
                    <a:pt x="455005" y="490642"/>
                  </a:cubicBezTo>
                  <a:lnTo>
                    <a:pt x="73564" y="490642"/>
                  </a:lnTo>
                  <a:cubicBezTo>
                    <a:pt x="32982" y="490642"/>
                    <a:pt x="0" y="457708"/>
                    <a:pt x="0" y="417184"/>
                  </a:cubicBezTo>
                  <a:cubicBezTo>
                    <a:pt x="0" y="376661"/>
                    <a:pt x="32982" y="343583"/>
                    <a:pt x="73564" y="343583"/>
                  </a:cubicBezTo>
                  <a:close/>
                  <a:moveTo>
                    <a:pt x="543645" y="305408"/>
                  </a:moveTo>
                  <a:cubicBezTo>
                    <a:pt x="541494" y="305408"/>
                    <a:pt x="539630" y="306267"/>
                    <a:pt x="538196" y="307698"/>
                  </a:cubicBezTo>
                  <a:lnTo>
                    <a:pt x="482132" y="363527"/>
                  </a:lnTo>
                  <a:lnTo>
                    <a:pt x="460194" y="341625"/>
                  </a:lnTo>
                  <a:cubicBezTo>
                    <a:pt x="458760" y="340050"/>
                    <a:pt x="456753" y="339334"/>
                    <a:pt x="454746" y="339334"/>
                  </a:cubicBezTo>
                  <a:cubicBezTo>
                    <a:pt x="452738" y="339334"/>
                    <a:pt x="450731" y="340050"/>
                    <a:pt x="449297" y="341625"/>
                  </a:cubicBezTo>
                  <a:lnTo>
                    <a:pt x="442558" y="348353"/>
                  </a:lnTo>
                  <a:cubicBezTo>
                    <a:pt x="441124" y="349784"/>
                    <a:pt x="440407" y="351645"/>
                    <a:pt x="440407" y="353650"/>
                  </a:cubicBezTo>
                  <a:cubicBezTo>
                    <a:pt x="440407" y="355797"/>
                    <a:pt x="441124" y="357658"/>
                    <a:pt x="442558" y="359089"/>
                  </a:cubicBezTo>
                  <a:lnTo>
                    <a:pt x="476827" y="393302"/>
                  </a:lnTo>
                  <a:cubicBezTo>
                    <a:pt x="478261" y="394734"/>
                    <a:pt x="480125" y="395450"/>
                    <a:pt x="482132" y="395450"/>
                  </a:cubicBezTo>
                  <a:cubicBezTo>
                    <a:pt x="484283" y="395450"/>
                    <a:pt x="486147" y="394734"/>
                    <a:pt x="487581" y="393302"/>
                  </a:cubicBezTo>
                  <a:lnTo>
                    <a:pt x="555689" y="325162"/>
                  </a:lnTo>
                  <a:cubicBezTo>
                    <a:pt x="557123" y="323731"/>
                    <a:pt x="557983" y="321870"/>
                    <a:pt x="557983" y="319723"/>
                  </a:cubicBezTo>
                  <a:cubicBezTo>
                    <a:pt x="557983" y="317719"/>
                    <a:pt x="557123" y="315858"/>
                    <a:pt x="555689" y="314426"/>
                  </a:cubicBezTo>
                  <a:lnTo>
                    <a:pt x="548950" y="307698"/>
                  </a:lnTo>
                  <a:cubicBezTo>
                    <a:pt x="547516" y="306267"/>
                    <a:pt x="545652" y="305408"/>
                    <a:pt x="543645" y="305408"/>
                  </a:cubicBezTo>
                  <a:close/>
                  <a:moveTo>
                    <a:pt x="498192" y="240417"/>
                  </a:moveTo>
                  <a:cubicBezTo>
                    <a:pt x="557696" y="240417"/>
                    <a:pt x="605874" y="288516"/>
                    <a:pt x="605874" y="347924"/>
                  </a:cubicBezTo>
                  <a:cubicBezTo>
                    <a:pt x="605874" y="407331"/>
                    <a:pt x="557696" y="455430"/>
                    <a:pt x="498192" y="455430"/>
                  </a:cubicBezTo>
                  <a:cubicBezTo>
                    <a:pt x="438687" y="455430"/>
                    <a:pt x="390509" y="407331"/>
                    <a:pt x="390509" y="347924"/>
                  </a:cubicBezTo>
                  <a:cubicBezTo>
                    <a:pt x="390509" y="288516"/>
                    <a:pt x="438687" y="240417"/>
                    <a:pt x="498192" y="240417"/>
                  </a:cubicBezTo>
                  <a:close/>
                  <a:moveTo>
                    <a:pt x="88904" y="226214"/>
                  </a:moveTo>
                  <a:cubicBezTo>
                    <a:pt x="78293" y="226214"/>
                    <a:pt x="69833" y="234801"/>
                    <a:pt x="69833" y="245393"/>
                  </a:cubicBezTo>
                  <a:cubicBezTo>
                    <a:pt x="69833" y="255841"/>
                    <a:pt x="78293" y="264428"/>
                    <a:pt x="88904" y="264428"/>
                  </a:cubicBezTo>
                  <a:lnTo>
                    <a:pt x="155869" y="264428"/>
                  </a:lnTo>
                  <a:cubicBezTo>
                    <a:pt x="166336" y="264428"/>
                    <a:pt x="174940" y="255841"/>
                    <a:pt x="174940" y="245393"/>
                  </a:cubicBezTo>
                  <a:cubicBezTo>
                    <a:pt x="174940" y="234801"/>
                    <a:pt x="166336" y="226214"/>
                    <a:pt x="155869" y="226214"/>
                  </a:cubicBezTo>
                  <a:close/>
                  <a:moveTo>
                    <a:pt x="73561" y="171827"/>
                  </a:moveTo>
                  <a:lnTo>
                    <a:pt x="486534" y="171827"/>
                  </a:lnTo>
                  <a:cubicBezTo>
                    <a:pt x="513635" y="171827"/>
                    <a:pt x="537295" y="186426"/>
                    <a:pt x="550057" y="208180"/>
                  </a:cubicBezTo>
                  <a:cubicBezTo>
                    <a:pt x="533854" y="202169"/>
                    <a:pt x="516360" y="198877"/>
                    <a:pt x="498149" y="198877"/>
                  </a:cubicBezTo>
                  <a:cubicBezTo>
                    <a:pt x="425878" y="198877"/>
                    <a:pt x="365366" y="250545"/>
                    <a:pt x="351744" y="318815"/>
                  </a:cubicBezTo>
                  <a:lnTo>
                    <a:pt x="73561" y="318815"/>
                  </a:lnTo>
                  <a:cubicBezTo>
                    <a:pt x="32980" y="318815"/>
                    <a:pt x="0" y="285897"/>
                    <a:pt x="0" y="245393"/>
                  </a:cubicBezTo>
                  <a:cubicBezTo>
                    <a:pt x="0" y="204889"/>
                    <a:pt x="32980" y="171827"/>
                    <a:pt x="73561" y="171827"/>
                  </a:cubicBezTo>
                  <a:close/>
                  <a:moveTo>
                    <a:pt x="88912" y="54413"/>
                  </a:moveTo>
                  <a:cubicBezTo>
                    <a:pt x="78300" y="54413"/>
                    <a:pt x="69839" y="63005"/>
                    <a:pt x="69839" y="73601"/>
                  </a:cubicBezTo>
                  <a:cubicBezTo>
                    <a:pt x="69839" y="84054"/>
                    <a:pt x="78300" y="92646"/>
                    <a:pt x="88912" y="92646"/>
                  </a:cubicBezTo>
                  <a:lnTo>
                    <a:pt x="155883" y="92646"/>
                  </a:lnTo>
                  <a:cubicBezTo>
                    <a:pt x="166351" y="92646"/>
                    <a:pt x="174956" y="84054"/>
                    <a:pt x="174956" y="73601"/>
                  </a:cubicBezTo>
                  <a:cubicBezTo>
                    <a:pt x="174956" y="63005"/>
                    <a:pt x="166351" y="54413"/>
                    <a:pt x="155883" y="54413"/>
                  </a:cubicBezTo>
                  <a:close/>
                  <a:moveTo>
                    <a:pt x="454168" y="49258"/>
                  </a:moveTo>
                  <a:cubicBezTo>
                    <a:pt x="440688" y="49258"/>
                    <a:pt x="429789" y="60141"/>
                    <a:pt x="429789" y="73601"/>
                  </a:cubicBezTo>
                  <a:cubicBezTo>
                    <a:pt x="429789" y="86918"/>
                    <a:pt x="440688" y="97944"/>
                    <a:pt x="454168" y="97944"/>
                  </a:cubicBezTo>
                  <a:cubicBezTo>
                    <a:pt x="467505" y="97944"/>
                    <a:pt x="478547" y="86918"/>
                    <a:pt x="478547" y="73601"/>
                  </a:cubicBezTo>
                  <a:cubicBezTo>
                    <a:pt x="478547" y="60141"/>
                    <a:pt x="467505" y="49258"/>
                    <a:pt x="454168" y="49258"/>
                  </a:cubicBezTo>
                  <a:close/>
                  <a:moveTo>
                    <a:pt x="73568" y="0"/>
                  </a:moveTo>
                  <a:lnTo>
                    <a:pt x="486578" y="0"/>
                  </a:lnTo>
                  <a:cubicBezTo>
                    <a:pt x="527162" y="0"/>
                    <a:pt x="560289" y="33078"/>
                    <a:pt x="560289" y="73601"/>
                  </a:cubicBezTo>
                  <a:cubicBezTo>
                    <a:pt x="560289" y="114125"/>
                    <a:pt x="527162" y="147059"/>
                    <a:pt x="486578" y="147059"/>
                  </a:cubicBezTo>
                  <a:lnTo>
                    <a:pt x="73568" y="147059"/>
                  </a:lnTo>
                  <a:cubicBezTo>
                    <a:pt x="32983" y="147059"/>
                    <a:pt x="0" y="114125"/>
                    <a:pt x="0" y="73601"/>
                  </a:cubicBezTo>
                  <a:cubicBezTo>
                    <a:pt x="0" y="33078"/>
                    <a:pt x="32983" y="0"/>
                    <a:pt x="73568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iṧļide"/>
          <p:cNvGrpSpPr/>
          <p:nvPr/>
        </p:nvGrpSpPr>
        <p:grpSpPr>
          <a:xfrm>
            <a:off x="5417318" y="3439295"/>
            <a:ext cx="3192211" cy="826772"/>
            <a:chOff x="1605764" y="2532185"/>
            <a:chExt cx="5972829" cy="1102362"/>
          </a:xfrm>
        </p:grpSpPr>
        <p:sp>
          <p:nvSpPr>
            <p:cNvPr id="158" name="ïSļíḓé"/>
            <p:cNvSpPr/>
            <p:nvPr/>
          </p:nvSpPr>
          <p:spPr bwMode="auto">
            <a:xfrm>
              <a:off x="1605764" y="2976194"/>
              <a:ext cx="5972819" cy="65835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latin typeface="思源黑体 CN"/>
                </a:rPr>
                <a:t>Copy pas</a:t>
              </a:r>
              <a:r>
                <a:rPr lang="en-US" altLang="zh-CN" sz="100" dirty="0">
                  <a:latin typeface="思源黑体 CN"/>
                </a:rPr>
                <a:t> </a:t>
              </a:r>
              <a:r>
                <a:rPr lang="en-US" altLang="zh-CN" sz="1100" dirty="0" err="1">
                  <a:latin typeface="思源黑体 CN"/>
                </a:rPr>
                <a:t>te</a:t>
              </a:r>
              <a:r>
                <a:rPr lang="en-US" altLang="zh-CN" sz="1100" dirty="0">
                  <a:latin typeface="思源黑体 CN"/>
                </a:rPr>
                <a:t> fonts. Choose the only option to retain</a:t>
              </a:r>
              <a:endParaRPr lang="en-US" altLang="zh-CN" sz="1100" dirty="0">
                <a:latin typeface="思源黑体 CN"/>
              </a:endParaRPr>
            </a:p>
          </p:txBody>
        </p:sp>
        <p:sp>
          <p:nvSpPr>
            <p:cNvPr id="159" name="îšḻiḍe"/>
            <p:cNvSpPr txBox="1"/>
            <p:nvPr/>
          </p:nvSpPr>
          <p:spPr bwMode="auto">
            <a:xfrm>
              <a:off x="1605765" y="2532185"/>
              <a:ext cx="5972828" cy="4440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>
                  <a:latin typeface="思源黑体 CN"/>
                </a:rPr>
                <a:t>T</a:t>
              </a:r>
              <a:r>
                <a:rPr lang="en-US" altLang="zh-CN" sz="100" b="1">
                  <a:latin typeface="思源黑体 CN"/>
                </a:rPr>
                <a:t> </a:t>
              </a:r>
              <a:r>
                <a:rPr lang="en-US" altLang="zh-CN" sz="1600" b="1">
                  <a:latin typeface="思源黑体 CN"/>
                </a:rPr>
                <a:t>ext </a:t>
              </a:r>
              <a:r>
                <a:rPr lang="en-US" altLang="zh-CN" sz="1600" b="1" dirty="0">
                  <a:latin typeface="思源黑体 CN"/>
                </a:rPr>
                <a:t>Here</a:t>
              </a:r>
              <a:endParaRPr lang="en-US" altLang="zh-CN" sz="1600" b="1" dirty="0">
                <a:latin typeface="思源黑体 CN"/>
              </a:endParaRPr>
            </a:p>
          </p:txBody>
        </p:sp>
      </p:grpSp>
      <p:sp>
        <p:nvSpPr>
          <p:cNvPr id="157" name="iṣľîḋê"/>
          <p:cNvSpPr/>
          <p:nvPr/>
        </p:nvSpPr>
        <p:spPr bwMode="auto">
          <a:xfrm>
            <a:off x="957237" y="3349592"/>
            <a:ext cx="3369154" cy="962849"/>
          </a:xfrm>
          <a:prstGeom prst="rect">
            <a:avLst/>
          </a:prstGeom>
          <a:solidFill>
            <a:srgbClr val="21283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tags/tag1.xml><?xml version="1.0" encoding="utf-8"?>
<p:tagLst xmlns:p="http://schemas.openxmlformats.org/presentationml/2006/main">
  <p:tag name="ISLIDE.DIAGRAM" val="#294670;"/>
</p:tagLst>
</file>

<file path=ppt/tags/tag2.xml><?xml version="1.0" encoding="utf-8"?>
<p:tagLst xmlns:p="http://schemas.openxmlformats.org/presentationml/2006/main">
  <p:tag name="ISLIDE.DIAGRAM" val="#331859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5896</Words>
  <Application>WWO_openplatform_20200924161515-8e733aaadf</Application>
  <PresentationFormat>全屏显示(16:9)</PresentationFormat>
  <Paragraphs>379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汉仪旗黑KW 55S</vt:lpstr>
      <vt:lpstr>思源黑体 CN Heavy</vt:lpstr>
      <vt:lpstr>汉仪中黑KW</vt:lpstr>
      <vt:lpstr>思源黑体 CN</vt:lpstr>
      <vt:lpstr>思源黑体 CN Normal</vt:lpstr>
      <vt:lpstr>Calibri Light</vt:lpstr>
      <vt:lpstr>方正宋刻本秀楷简体</vt:lpstr>
      <vt:lpstr>汉仪书宋二KW</vt:lpstr>
      <vt:lpstr>微软雅黑</vt:lpstr>
      <vt:lpstr>Calibri Light</vt:lpstr>
      <vt:lpstr>微软雅黑 Light</vt:lpstr>
      <vt:lpstr>Lato Light</vt:lpstr>
      <vt:lpstr>Times New Roman</vt:lpstr>
      <vt:lpstr>Gill Sans</vt:lpstr>
      <vt:lpstr>字魂36号-正文宋楷</vt:lpstr>
      <vt:lpstr>Kingsoft Confetti</vt:lpstr>
      <vt:lpstr>webwppDefTheme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上海维湾8号机</cp:lastModifiedBy>
  <dcterms:created xsi:type="dcterms:W3CDTF">2021-12-08T11:24:17Z</dcterms:created>
  <dcterms:modified xsi:type="dcterms:W3CDTF">2021-12-08T11:24:17Z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