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71" r:id="rId4"/>
  </p:sldMasterIdLst>
  <p:notesMasterIdLst>
    <p:notesMasterId r:id="rId6"/>
  </p:notesMasterIdLst>
  <p:sldIdLst>
    <p:sldId id="8914" r:id="rId5"/>
    <p:sldId id="8927" r:id="rId7"/>
    <p:sldId id="8928" r:id="rId8"/>
    <p:sldId id="8932" r:id="rId9"/>
    <p:sldId id="8937" r:id="rId10"/>
    <p:sldId id="8940" r:id="rId11"/>
    <p:sldId id="8943" r:id="rId12"/>
    <p:sldId id="8931" r:id="rId13"/>
    <p:sldId id="8933" r:id="rId14"/>
    <p:sldId id="8947" r:id="rId15"/>
    <p:sldId id="8939" r:id="rId16"/>
    <p:sldId id="8944" r:id="rId17"/>
    <p:sldId id="8934" r:id="rId18"/>
    <p:sldId id="8936" r:id="rId19"/>
    <p:sldId id="8935" r:id="rId20"/>
    <p:sldId id="8945" r:id="rId21"/>
    <p:sldId id="8941" r:id="rId22"/>
    <p:sldId id="8942" r:id="rId23"/>
    <p:sldId id="894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BD5F"/>
    <a:srgbClr val="F09E7B"/>
    <a:srgbClr val="869364"/>
    <a:srgbClr val="018122"/>
    <a:srgbClr val="F2AB84"/>
    <a:srgbClr val="0C9C4D"/>
    <a:srgbClr val="EC8252"/>
    <a:srgbClr val="E9713B"/>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7" autoAdjust="0"/>
    <p:restoredTop sz="94660"/>
  </p:normalViewPr>
  <p:slideViewPr>
    <p:cSldViewPr snapToGrid="0" showGuides="1">
      <p:cViewPr varScale="1">
        <p:scale>
          <a:sx n="100" d="100"/>
          <a:sy n="100" d="100"/>
        </p:scale>
        <p:origin x="78" y="44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lang="zh-CN" sz="1800" b="0" i="0" u="none" strike="noStrike" kern="1200" spc="0" baseline="0">
                <a:solidFill>
                  <a:schemeClr val="tx1">
                    <a:lumMod val="75000"/>
                    <a:lumOff val="25000"/>
                  </a:schemeClr>
                </a:solidFill>
                <a:latin typeface="+mn-lt"/>
                <a:ea typeface="+mn-ea"/>
                <a:cs typeface="+mn-cs"/>
              </a:defRPr>
            </a:pPr>
            <a:r>
              <a:rPr lang="zh-CN" altLang="en-US" dirty="0"/>
              <a:t>图表标题</a:t>
            </a:r>
            <a:endParaRPr lang="zh-CN" altLang="en-US"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A</c:v>
                </c:pt>
              </c:strCache>
            </c:strRef>
          </c:tx>
          <c:spPr>
            <a:solidFill>
              <a:schemeClr val="bg1">
                <a:lumMod val="75000"/>
              </a:schemeClr>
            </a:solidFill>
            <a:ln>
              <a:noFill/>
            </a:ln>
            <a:effectLst/>
          </c:spPr>
          <c:invertIfNegative val="0"/>
          <c:dLbls>
            <c:delete val="1"/>
          </c:dLbls>
          <c:cat>
            <c:strRef>
              <c:f>Sheet1!$A$2:$A$5</c:f>
              <c:strCache>
                <c:ptCount val="4"/>
                <c:pt idx="0">
                  <c:v>季度 1</c:v>
                </c:pt>
                <c:pt idx="1">
                  <c:v>季度 2</c:v>
                </c:pt>
                <c:pt idx="2">
                  <c:v>季度 3</c:v>
                </c:pt>
                <c:pt idx="3">
                  <c:v>季度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B</c:v>
                </c:pt>
              </c:strCache>
            </c:strRef>
          </c:tx>
          <c:spPr>
            <a:solidFill>
              <a:schemeClr val="accent2">
                <a:lumMod val="60000"/>
                <a:lumOff val="40000"/>
              </a:schemeClr>
            </a:solidFill>
            <a:ln>
              <a:noFill/>
            </a:ln>
            <a:effectLst/>
          </c:spPr>
          <c:invertIfNegative val="0"/>
          <c:dLbls>
            <c:delete val="1"/>
          </c:dLbls>
          <c:cat>
            <c:strRef>
              <c:f>Sheet1!$A$2:$A$5</c:f>
              <c:strCache>
                <c:ptCount val="4"/>
                <c:pt idx="0">
                  <c:v>季度 1</c:v>
                </c:pt>
                <c:pt idx="1">
                  <c:v>季度 2</c:v>
                </c:pt>
                <c:pt idx="2">
                  <c:v>季度 3</c:v>
                </c:pt>
                <c:pt idx="3">
                  <c:v>季度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C</c:v>
                </c:pt>
              </c:strCache>
            </c:strRef>
          </c:tx>
          <c:spPr>
            <a:solidFill>
              <a:schemeClr val="accent2">
                <a:tint val="65000"/>
              </a:schemeClr>
            </a:solidFill>
            <a:ln>
              <a:noFill/>
            </a:ln>
            <a:effectLst/>
          </c:spPr>
          <c:invertIfNegative val="0"/>
          <c:dLbls>
            <c:delete val="1"/>
          </c:dLbls>
          <c:cat>
            <c:strRef>
              <c:f>Sheet1!$A$2:$A$5</c:f>
              <c:strCache>
                <c:ptCount val="4"/>
                <c:pt idx="0">
                  <c:v>季度 1</c:v>
                </c:pt>
                <c:pt idx="1">
                  <c:v>季度 2</c:v>
                </c:pt>
                <c:pt idx="2">
                  <c:v>季度 3</c:v>
                </c:pt>
                <c:pt idx="3">
                  <c:v>季度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088890496"/>
        <c:axId val="-1088889952"/>
      </c:barChart>
      <c:catAx>
        <c:axId val="-108889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800" b="0" i="0" u="none" strike="noStrike" kern="1200" baseline="0">
                <a:solidFill>
                  <a:schemeClr val="tx1">
                    <a:lumMod val="75000"/>
                    <a:lumOff val="25000"/>
                  </a:schemeClr>
                </a:solidFill>
                <a:latin typeface="+mn-lt"/>
                <a:ea typeface="+mn-ea"/>
                <a:cs typeface="+mn-cs"/>
              </a:defRPr>
            </a:pPr>
          </a:p>
        </c:txPr>
        <c:crossAx val="-1088889952"/>
        <c:crosses val="autoZero"/>
        <c:auto val="1"/>
        <c:lblAlgn val="ctr"/>
        <c:lblOffset val="100"/>
        <c:noMultiLvlLbl val="0"/>
      </c:catAx>
      <c:valAx>
        <c:axId val="-108888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800" b="0" i="0" u="none" strike="noStrike" kern="1200" baseline="0">
                <a:solidFill>
                  <a:schemeClr val="tx1">
                    <a:lumMod val="75000"/>
                    <a:lumOff val="25000"/>
                  </a:schemeClr>
                </a:solidFill>
                <a:latin typeface="+mn-lt"/>
                <a:ea typeface="+mn-ea"/>
                <a:cs typeface="+mn-cs"/>
              </a:defRPr>
            </a:pPr>
          </a:p>
        </c:txPr>
        <c:crossAx val="-1088890496"/>
        <c:crosses val="autoZero"/>
        <c:crossBetween val="between"/>
      </c:valAx>
      <c:spPr>
        <a:noFill/>
        <a:ln>
          <a:noFill/>
        </a:ln>
        <a:effectLst/>
      </c:spPr>
    </c:plotArea>
    <c:legend>
      <c:legendPos val="b"/>
      <c:layout>
        <c:manualLayout>
          <c:xMode val="edge"/>
          <c:yMode val="edge"/>
          <c:x val="0.408454056493345"/>
          <c:y val="0.923716989655565"/>
          <c:w val="0.179061408273168"/>
          <c:h val="0.0581465700468834"/>
        </c:manualLayout>
      </c:layout>
      <c:overlay val="0"/>
      <c:spPr>
        <a:noFill/>
        <a:ln>
          <a:noFill/>
        </a:ln>
        <a:effectLst/>
      </c:spPr>
      <c:txPr>
        <a:bodyPr rot="0" spcFirstLastPara="1" vertOverflow="ellipsis" vert="horz" wrap="square" anchor="ctr" anchorCtr="1"/>
        <a:lstStyle/>
        <a:p>
          <a:pPr>
            <a:defRPr lang="zh-CN" sz="1600" b="0" i="0" u="none" strike="noStrike" kern="1200" baseline="0">
              <a:solidFill>
                <a:schemeClr val="tx1">
                  <a:lumMod val="75000"/>
                  <a:lumOff val="2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40B51-B5FD-4578-B291-F6B7EFD479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23F27-5470-4640-856C-83A69AB225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723F27-5470-4640-856C-83A69AB225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324853" y="321746"/>
            <a:ext cx="11542295" cy="6214508"/>
          </a:xfrm>
          <a:prstGeom prst="rect">
            <a:avLst/>
          </a:prstGeom>
          <a:solidFill>
            <a:srgbClr val="E4D9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665465">
            <a:off x="1583664" y="1813122"/>
            <a:ext cx="1677964" cy="580557"/>
          </a:xfrm>
          <a:prstGeom prst="rect">
            <a:avLst/>
          </a:prstGeom>
        </p:spPr>
      </p:pic>
      <p:pic>
        <p:nvPicPr>
          <p:cNvPr id="7" name="图形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4620676">
            <a:off x="10684685" y="3625036"/>
            <a:ext cx="1125739" cy="389493"/>
          </a:xfrm>
          <a:prstGeom prst="rect">
            <a:avLst/>
          </a:prstGeom>
        </p:spPr>
      </p:pic>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9640970">
            <a:off x="651374" y="5268956"/>
            <a:ext cx="1805824" cy="584694"/>
          </a:xfrm>
          <a:prstGeom prst="rect">
            <a:avLst/>
          </a:prstGeom>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7998422" flipV="1">
            <a:off x="9412375" y="1075427"/>
            <a:ext cx="1787912" cy="557930"/>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9640970">
            <a:off x="3275432" y="3725374"/>
            <a:ext cx="1805824" cy="584694"/>
          </a:xfrm>
          <a:prstGeom prst="rect">
            <a:avLst/>
          </a:prstGeom>
        </p:spPr>
      </p:pic>
      <p:pic>
        <p:nvPicPr>
          <p:cNvPr id="11" name="图形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5254165">
            <a:off x="7230918" y="2667901"/>
            <a:ext cx="1413997" cy="741499"/>
          </a:xfrm>
          <a:prstGeom prst="rect">
            <a:avLst/>
          </a:prstGeom>
        </p:spPr>
      </p:pic>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0268020">
            <a:off x="6500270" y="5644176"/>
            <a:ext cx="1677964" cy="5805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BE0000"/>
        </a:solidFill>
        <a:effectLst/>
      </p:bgPr>
    </p:bg>
    <p:spTree>
      <p:nvGrpSpPr>
        <p:cNvPr id="1" name=""/>
        <p:cNvGrpSpPr/>
        <p:nvPr/>
      </p:nvGrpSpPr>
      <p:grpSpPr>
        <a:xfrm>
          <a:off x="0" y="0"/>
          <a:ext cx="0" cy="0"/>
          <a:chOff x="0" y="0"/>
          <a:chExt cx="0" cy="0"/>
        </a:xfrm>
      </p:grpSpPr>
      <p:sp>
        <p:nvSpPr>
          <p:cNvPr id="5" name="矩形 4"/>
          <p:cNvSpPr/>
          <p:nvPr userDrawn="1"/>
        </p:nvSpPr>
        <p:spPr>
          <a:xfrm>
            <a:off x="324853" y="321746"/>
            <a:ext cx="11542295" cy="6214508"/>
          </a:xfrm>
          <a:prstGeom prst="rect">
            <a:avLst/>
          </a:prstGeom>
          <a:solidFill>
            <a:srgbClr val="E4D9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665465">
            <a:off x="1583664" y="1813122"/>
            <a:ext cx="1677964" cy="580557"/>
          </a:xfrm>
          <a:prstGeom prst="rect">
            <a:avLst/>
          </a:prstGeom>
        </p:spPr>
      </p:pic>
      <p:pic>
        <p:nvPicPr>
          <p:cNvPr id="7" name="图形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4620676">
            <a:off x="10684685" y="3625036"/>
            <a:ext cx="1125739" cy="389493"/>
          </a:xfrm>
          <a:prstGeom prst="rect">
            <a:avLst/>
          </a:prstGeom>
        </p:spPr>
      </p:pic>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9640970">
            <a:off x="651374" y="5268956"/>
            <a:ext cx="1805824" cy="584694"/>
          </a:xfrm>
          <a:prstGeom prst="rect">
            <a:avLst/>
          </a:prstGeom>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7998422" flipV="1">
            <a:off x="9412375" y="1075427"/>
            <a:ext cx="1787912" cy="557930"/>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9640970">
            <a:off x="3275432" y="3725374"/>
            <a:ext cx="1805824" cy="584694"/>
          </a:xfrm>
          <a:prstGeom prst="rect">
            <a:avLst/>
          </a:prstGeom>
        </p:spPr>
      </p:pic>
      <p:pic>
        <p:nvPicPr>
          <p:cNvPr id="11" name="图形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5254165">
            <a:off x="7230918" y="2667901"/>
            <a:ext cx="1413997" cy="741499"/>
          </a:xfrm>
          <a:prstGeom prst="rect">
            <a:avLst/>
          </a:prstGeom>
        </p:spPr>
      </p:pic>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0268020">
            <a:off x="6500270" y="5644176"/>
            <a:ext cx="1677964" cy="5805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C8FBBDA-4744-491D-B0BA-EE659B4B3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241389-7F6E-4B40-94E4-906D42AE69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5" Type="http://schemas.openxmlformats.org/officeDocument/2006/relationships/theme" Target="../theme/theme3.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FBBDA-4744-491D-B0BA-EE659B4B3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41389-7F6E-4B40-94E4-906D42AE692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FBBDA-4744-491D-B0BA-EE659B4B3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41389-7F6E-4B40-94E4-906D42AE692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4.xml"/><Relationship Id="rId6" Type="http://schemas.openxmlformats.org/officeDocument/2006/relationships/image" Target="../media/image4.sv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4.xml"/><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4.xml"/><Relationship Id="rId6" Type="http://schemas.openxmlformats.org/officeDocument/2006/relationships/image" Target="../media/image4.sv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r="84016" b="70150"/>
          <a:stretch>
            <a:fillRect/>
          </a:stretch>
        </p:blipFill>
        <p:spPr>
          <a:xfrm>
            <a:off x="818760" y="5240885"/>
            <a:ext cx="1906463" cy="1298066"/>
          </a:xfrm>
          <a:custGeom>
            <a:avLst/>
            <a:gdLst>
              <a:gd name="connsiteX0" fmla="*/ 0 w 1948721"/>
              <a:gd name="connsiteY0" fmla="*/ 0 h 1326838"/>
              <a:gd name="connsiteX1" fmla="*/ 1948721 w 1948721"/>
              <a:gd name="connsiteY1" fmla="*/ 0 h 1326838"/>
              <a:gd name="connsiteX2" fmla="*/ 1948721 w 1948721"/>
              <a:gd name="connsiteY2" fmla="*/ 1326838 h 1326838"/>
              <a:gd name="connsiteX3" fmla="*/ 0 w 1948721"/>
              <a:gd name="connsiteY3" fmla="*/ 1326838 h 1326838"/>
            </a:gdLst>
            <a:ahLst/>
            <a:cxnLst>
              <a:cxn ang="0">
                <a:pos x="connsiteX0" y="connsiteY0"/>
              </a:cxn>
              <a:cxn ang="0">
                <a:pos x="connsiteX1" y="connsiteY1"/>
              </a:cxn>
              <a:cxn ang="0">
                <a:pos x="connsiteX2" y="connsiteY2"/>
              </a:cxn>
              <a:cxn ang="0">
                <a:pos x="connsiteX3" y="connsiteY3"/>
              </a:cxn>
            </a:cxnLst>
            <a:rect l="l" t="t" r="r" b="b"/>
            <a:pathLst>
              <a:path w="1948721" h="1326838">
                <a:moveTo>
                  <a:pt x="0" y="0"/>
                </a:moveTo>
                <a:lnTo>
                  <a:pt x="1948721" y="0"/>
                </a:lnTo>
                <a:lnTo>
                  <a:pt x="1948721" y="1326838"/>
                </a:lnTo>
                <a:lnTo>
                  <a:pt x="0" y="1326838"/>
                </a:lnTo>
                <a:close/>
              </a:path>
            </a:pathLst>
          </a:custGeom>
        </p:spPr>
      </p:pic>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l="68115"/>
          <a:stretch>
            <a:fillRect/>
          </a:stretch>
        </p:blipFill>
        <p:spPr>
          <a:xfrm>
            <a:off x="6528291" y="0"/>
            <a:ext cx="5663709" cy="6476018"/>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2" name="组合 1"/>
          <p:cNvGrpSpPr/>
          <p:nvPr/>
        </p:nvGrpSpPr>
        <p:grpSpPr>
          <a:xfrm>
            <a:off x="2238764" y="1023362"/>
            <a:ext cx="1331469" cy="1427086"/>
            <a:chOff x="2254551" y="1023362"/>
            <a:chExt cx="1331469" cy="1427086"/>
          </a:xfrm>
        </p:grpSpPr>
        <p:sp>
          <p:nvSpPr>
            <p:cNvPr id="28" name="文本框 27"/>
            <p:cNvSpPr txBox="1"/>
            <p:nvPr/>
          </p:nvSpPr>
          <p:spPr>
            <a:xfrm>
              <a:off x="2293358" y="1061462"/>
              <a:ext cx="1292662" cy="1388986"/>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rPr>
                <a:t>毕</a:t>
              </a:r>
              <a:endParaRPr kumimoji="0" lang="zh-CN" altLang="en-US" sz="72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endParaRPr>
            </a:p>
          </p:txBody>
        </p:sp>
        <p:sp>
          <p:nvSpPr>
            <p:cNvPr id="8" name="文本框 7"/>
            <p:cNvSpPr txBox="1"/>
            <p:nvPr/>
          </p:nvSpPr>
          <p:spPr>
            <a:xfrm>
              <a:off x="2254551" y="1023362"/>
              <a:ext cx="1292662" cy="1388986"/>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毕</a:t>
              </a:r>
              <a:endParaRPr kumimoji="0" lang="zh-CN" altLang="en-US" sz="7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grpSp>
      <p:sp>
        <p:nvSpPr>
          <p:cNvPr id="9" name="文本框 8"/>
          <p:cNvSpPr txBox="1"/>
          <p:nvPr/>
        </p:nvSpPr>
        <p:spPr>
          <a:xfrm>
            <a:off x="2762616" y="1762591"/>
            <a:ext cx="1200329" cy="1604932"/>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rPr>
              <a:t> </a:t>
            </a:r>
            <a:r>
              <a:rPr kumimoji="0" lang="zh-CN" altLang="en-US" sz="66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rPr>
              <a:t>业</a:t>
            </a:r>
            <a:endParaRPr kumimoji="0" lang="zh-CN" altLang="en-US" sz="66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endParaRPr>
          </a:p>
        </p:txBody>
      </p:sp>
      <p:grpSp>
        <p:nvGrpSpPr>
          <p:cNvPr id="10" name="组合 9"/>
          <p:cNvGrpSpPr/>
          <p:nvPr/>
        </p:nvGrpSpPr>
        <p:grpSpPr>
          <a:xfrm>
            <a:off x="1483324" y="2673418"/>
            <a:ext cx="755440" cy="642466"/>
            <a:chOff x="2242947" y="2789324"/>
            <a:chExt cx="755440" cy="642466"/>
          </a:xfrm>
        </p:grpSpPr>
        <p:cxnSp>
          <p:nvCxnSpPr>
            <p:cNvPr id="18" name="直接连接符 17"/>
            <p:cNvCxnSpPr/>
            <p:nvPr/>
          </p:nvCxnSpPr>
          <p:spPr>
            <a:xfrm flipH="1">
              <a:off x="2382603" y="2789324"/>
              <a:ext cx="615784" cy="50994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242947" y="3275562"/>
              <a:ext cx="156228" cy="156228"/>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2" name="组合 11"/>
          <p:cNvGrpSpPr/>
          <p:nvPr/>
        </p:nvGrpSpPr>
        <p:grpSpPr>
          <a:xfrm>
            <a:off x="3232868" y="3317043"/>
            <a:ext cx="730077" cy="644441"/>
            <a:chOff x="3996448" y="1223716"/>
            <a:chExt cx="730077" cy="644441"/>
          </a:xfrm>
        </p:grpSpPr>
        <p:cxnSp>
          <p:nvCxnSpPr>
            <p:cNvPr id="16" name="直接连接符 15"/>
            <p:cNvCxnSpPr/>
            <p:nvPr/>
          </p:nvCxnSpPr>
          <p:spPr>
            <a:xfrm flipH="1">
              <a:off x="3996448" y="1371888"/>
              <a:ext cx="599269" cy="49626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560943" y="1223716"/>
              <a:ext cx="165582" cy="165582"/>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 name="组合 2"/>
          <p:cNvGrpSpPr/>
          <p:nvPr/>
        </p:nvGrpSpPr>
        <p:grpSpPr>
          <a:xfrm>
            <a:off x="1978530" y="2684089"/>
            <a:ext cx="1454579" cy="1643032"/>
            <a:chOff x="1978530" y="2684089"/>
            <a:chExt cx="1454579" cy="1643032"/>
          </a:xfrm>
        </p:grpSpPr>
        <p:sp>
          <p:nvSpPr>
            <p:cNvPr id="29" name="文本框 28"/>
            <p:cNvSpPr txBox="1"/>
            <p:nvPr/>
          </p:nvSpPr>
          <p:spPr>
            <a:xfrm>
              <a:off x="2017337" y="2722189"/>
              <a:ext cx="1415772" cy="1604932"/>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rPr>
                <a:t> </a:t>
              </a:r>
              <a:r>
                <a:rPr kumimoji="0" lang="zh-CN" altLang="en-US" sz="80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rPr>
                <a:t>答</a:t>
              </a:r>
              <a:endParaRPr kumimoji="0" lang="zh-CN" altLang="en-US" sz="80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endParaRPr>
            </a:p>
          </p:txBody>
        </p:sp>
        <p:sp>
          <p:nvSpPr>
            <p:cNvPr id="20" name="文本框 19"/>
            <p:cNvSpPr txBox="1"/>
            <p:nvPr/>
          </p:nvSpPr>
          <p:spPr>
            <a:xfrm>
              <a:off x="1978530" y="2684089"/>
              <a:ext cx="1415772" cy="1604932"/>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 </a:t>
              </a:r>
              <a:r>
                <a:rPr kumimoji="0" lang="zh-CN" altLang="en-US" sz="80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答</a:t>
              </a:r>
              <a:endParaRPr kumimoji="0" lang="zh-CN" altLang="en-US" sz="80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grpSp>
      <p:sp>
        <p:nvSpPr>
          <p:cNvPr id="21" name="文本框 20"/>
          <p:cNvSpPr txBox="1"/>
          <p:nvPr/>
        </p:nvSpPr>
        <p:spPr>
          <a:xfrm>
            <a:off x="2631234" y="3774580"/>
            <a:ext cx="1107996" cy="1604932"/>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rPr>
              <a:t> </a:t>
            </a:r>
            <a:r>
              <a:rPr kumimoji="0" lang="zh-CN" altLang="en-US" sz="60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rPr>
              <a:t>辩</a:t>
            </a:r>
            <a:endParaRPr kumimoji="0" lang="zh-CN" altLang="en-US" sz="60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endParaRPr>
          </a:p>
        </p:txBody>
      </p:sp>
      <p:grpSp>
        <p:nvGrpSpPr>
          <p:cNvPr id="26" name="组合 25"/>
          <p:cNvGrpSpPr/>
          <p:nvPr/>
        </p:nvGrpSpPr>
        <p:grpSpPr>
          <a:xfrm>
            <a:off x="4290129" y="2450448"/>
            <a:ext cx="5877257" cy="1362232"/>
            <a:chOff x="4191000" y="2225163"/>
            <a:chExt cx="6134100" cy="1812521"/>
          </a:xfrm>
        </p:grpSpPr>
        <p:cxnSp>
          <p:nvCxnSpPr>
            <p:cNvPr id="23" name="直接连接符 22"/>
            <p:cNvCxnSpPr/>
            <p:nvPr/>
          </p:nvCxnSpPr>
          <p:spPr>
            <a:xfrm>
              <a:off x="4191000" y="2225163"/>
              <a:ext cx="6134100" cy="0"/>
            </a:xfrm>
            <a:prstGeom prst="line">
              <a:avLst/>
            </a:prstGeom>
            <a:ln w="12700">
              <a:solidFill>
                <a:srgbClr val="01812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191000" y="4037684"/>
              <a:ext cx="6134100" cy="0"/>
            </a:xfrm>
            <a:prstGeom prst="line">
              <a:avLst/>
            </a:prstGeom>
            <a:ln w="12700">
              <a:solidFill>
                <a:srgbClr val="018122"/>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4216977" y="2617601"/>
            <a:ext cx="6082223" cy="5847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单击此处输入毕业论文题目</a:t>
            </a:r>
            <a:endParaRPr kumimoji="0" lang="zh-CN" altLang="en-US" sz="32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sp>
        <p:nvSpPr>
          <p:cNvPr id="27" name="文本框 26"/>
          <p:cNvSpPr txBox="1"/>
          <p:nvPr/>
        </p:nvSpPr>
        <p:spPr>
          <a:xfrm>
            <a:off x="4216977" y="3300894"/>
            <a:ext cx="6082223"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18122"/>
                </a:solidFill>
                <a:effectLst/>
                <a:uLnTx/>
                <a:uFillTx/>
                <a:latin typeface="思源黑体 CN Normal" panose="020B0400000000000000" pitchFamily="34" charset="-122"/>
                <a:ea typeface="思源黑体 CN Normal" panose="020B0400000000000000" pitchFamily="34" charset="-122"/>
                <a:cs typeface="+mn-cs"/>
              </a:rPr>
              <a:t>CLICK HERE TO ENTER THE TITLE OF THE THESIS</a:t>
            </a:r>
            <a:endParaRPr kumimoji="0" lang="zh-CN" altLang="en-US" sz="2000" b="0" i="0" u="none" strike="noStrike" kern="1200" cap="none" spc="0" normalizeH="0" baseline="0" noProof="0" dirty="0">
              <a:ln>
                <a:noFill/>
              </a:ln>
              <a:solidFill>
                <a:srgbClr val="018122"/>
              </a:solidFill>
              <a:effectLst/>
              <a:uLnTx/>
              <a:uFillTx/>
              <a:latin typeface="思源黑体 CN Normal" panose="020B0400000000000000" pitchFamily="34" charset="-122"/>
              <a:ea typeface="思源黑体 CN Normal" panose="020B0400000000000000" pitchFamily="34" charset="-122"/>
              <a:cs typeface="+mn-cs"/>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rcRect r="84016" b="70150"/>
          <a:stretch>
            <a:fillRect/>
          </a:stretch>
        </p:blipFill>
        <p:spPr>
          <a:xfrm rot="8508677">
            <a:off x="1490684" y="2104854"/>
            <a:ext cx="898077" cy="611480"/>
          </a:xfrm>
          <a:custGeom>
            <a:avLst/>
            <a:gdLst>
              <a:gd name="connsiteX0" fmla="*/ 0 w 1948721"/>
              <a:gd name="connsiteY0" fmla="*/ 0 h 1326838"/>
              <a:gd name="connsiteX1" fmla="*/ 1948721 w 1948721"/>
              <a:gd name="connsiteY1" fmla="*/ 0 h 1326838"/>
              <a:gd name="connsiteX2" fmla="*/ 1948721 w 1948721"/>
              <a:gd name="connsiteY2" fmla="*/ 1326838 h 1326838"/>
              <a:gd name="connsiteX3" fmla="*/ 0 w 1948721"/>
              <a:gd name="connsiteY3" fmla="*/ 1326838 h 1326838"/>
            </a:gdLst>
            <a:ahLst/>
            <a:cxnLst>
              <a:cxn ang="0">
                <a:pos x="connsiteX0" y="connsiteY0"/>
              </a:cxn>
              <a:cxn ang="0">
                <a:pos x="connsiteX1" y="connsiteY1"/>
              </a:cxn>
              <a:cxn ang="0">
                <a:pos x="connsiteX2" y="connsiteY2"/>
              </a:cxn>
              <a:cxn ang="0">
                <a:pos x="connsiteX3" y="connsiteY3"/>
              </a:cxn>
            </a:cxnLst>
            <a:rect l="l" t="t" r="r" b="b"/>
            <a:pathLst>
              <a:path w="1948721" h="1326838">
                <a:moveTo>
                  <a:pt x="0" y="0"/>
                </a:moveTo>
                <a:lnTo>
                  <a:pt x="1948721" y="0"/>
                </a:lnTo>
                <a:lnTo>
                  <a:pt x="1948721" y="1326838"/>
                </a:lnTo>
                <a:lnTo>
                  <a:pt x="0" y="1326838"/>
                </a:lnTo>
                <a:close/>
              </a:path>
            </a:pathLst>
          </a:custGeom>
        </p:spPr>
      </p:pic>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rcRect r="84016" b="70150"/>
          <a:stretch>
            <a:fillRect/>
          </a:stretch>
        </p:blipFill>
        <p:spPr>
          <a:xfrm rot="15130539">
            <a:off x="3677809" y="4332275"/>
            <a:ext cx="935121" cy="636703"/>
          </a:xfrm>
          <a:custGeom>
            <a:avLst/>
            <a:gdLst>
              <a:gd name="connsiteX0" fmla="*/ 0 w 1948721"/>
              <a:gd name="connsiteY0" fmla="*/ 0 h 1326838"/>
              <a:gd name="connsiteX1" fmla="*/ 1948721 w 1948721"/>
              <a:gd name="connsiteY1" fmla="*/ 0 h 1326838"/>
              <a:gd name="connsiteX2" fmla="*/ 1948721 w 1948721"/>
              <a:gd name="connsiteY2" fmla="*/ 1326838 h 1326838"/>
              <a:gd name="connsiteX3" fmla="*/ 0 w 1948721"/>
              <a:gd name="connsiteY3" fmla="*/ 1326838 h 1326838"/>
            </a:gdLst>
            <a:ahLst/>
            <a:cxnLst>
              <a:cxn ang="0">
                <a:pos x="connsiteX0" y="connsiteY0"/>
              </a:cxn>
              <a:cxn ang="0">
                <a:pos x="connsiteX1" y="connsiteY1"/>
              </a:cxn>
              <a:cxn ang="0">
                <a:pos x="connsiteX2" y="connsiteY2"/>
              </a:cxn>
              <a:cxn ang="0">
                <a:pos x="connsiteX3" y="connsiteY3"/>
              </a:cxn>
            </a:cxnLst>
            <a:rect l="l" t="t" r="r" b="b"/>
            <a:pathLst>
              <a:path w="1948721" h="1326838">
                <a:moveTo>
                  <a:pt x="0" y="0"/>
                </a:moveTo>
                <a:lnTo>
                  <a:pt x="1948721" y="0"/>
                </a:lnTo>
                <a:lnTo>
                  <a:pt x="1948721" y="1326838"/>
                </a:lnTo>
                <a:lnTo>
                  <a:pt x="0" y="1326838"/>
                </a:lnTo>
                <a:close/>
              </a:path>
            </a:pathLst>
          </a:custGeom>
        </p:spPr>
      </p:pic>
      <p:grpSp>
        <p:nvGrpSpPr>
          <p:cNvPr id="7" name="组合 6"/>
          <p:cNvGrpSpPr/>
          <p:nvPr/>
        </p:nvGrpSpPr>
        <p:grpSpPr>
          <a:xfrm>
            <a:off x="6272656" y="4038657"/>
            <a:ext cx="1838011" cy="338554"/>
            <a:chOff x="6310756" y="4038657"/>
            <a:chExt cx="1838011" cy="338554"/>
          </a:xfrm>
        </p:grpSpPr>
        <p:pic>
          <p:nvPicPr>
            <p:cNvPr id="33" name="图形 3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10756" y="4074684"/>
              <a:ext cx="231549" cy="251598"/>
            </a:xfrm>
            <a:prstGeom prst="rect">
              <a:avLst/>
            </a:prstGeom>
          </p:spPr>
        </p:pic>
        <p:sp>
          <p:nvSpPr>
            <p:cNvPr id="34" name="文本框 33"/>
            <p:cNvSpPr txBox="1"/>
            <p:nvPr/>
          </p:nvSpPr>
          <p:spPr>
            <a:xfrm>
              <a:off x="6563758" y="4038657"/>
              <a:ext cx="158500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答辩人</a:t>
              </a:r>
              <a:r>
                <a:rPr kumimoji="0" lang="zh-CN" altLang="en-US" sz="16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：青课</a:t>
              </a:r>
              <a:endParaRPr kumimoji="0" lang="zh-CN" altLang="en-US" sz="16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grpSp>
      <p:grpSp>
        <p:nvGrpSpPr>
          <p:cNvPr id="11" name="组合 10"/>
          <p:cNvGrpSpPr/>
          <p:nvPr/>
        </p:nvGrpSpPr>
        <p:grpSpPr>
          <a:xfrm>
            <a:off x="8413028" y="4038657"/>
            <a:ext cx="2419889" cy="338554"/>
            <a:chOff x="8451128" y="4038657"/>
            <a:chExt cx="2419889" cy="338554"/>
          </a:xfrm>
        </p:grpSpPr>
        <p:pic>
          <p:nvPicPr>
            <p:cNvPr id="35" name="图形 3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1128" y="4074684"/>
              <a:ext cx="231549" cy="251598"/>
            </a:xfrm>
            <a:prstGeom prst="rect">
              <a:avLst/>
            </a:prstGeom>
          </p:spPr>
        </p:pic>
        <p:sp>
          <p:nvSpPr>
            <p:cNvPr id="36" name="文本框 35"/>
            <p:cNvSpPr txBox="1"/>
            <p:nvPr/>
          </p:nvSpPr>
          <p:spPr>
            <a:xfrm>
              <a:off x="8704130" y="4038657"/>
              <a:ext cx="21668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指导老师</a:t>
              </a:r>
              <a:r>
                <a:rPr kumimoji="0" lang="zh-CN" altLang="en-US" sz="16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：青课</a:t>
              </a:r>
              <a:endParaRPr kumimoji="0" lang="zh-CN" altLang="en-US" sz="16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30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45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par>
                          <p:cTn id="25" fill="hold">
                            <p:stCondLst>
                              <p:cond delay="500"/>
                            </p:stCondLst>
                            <p:childTnLst>
                              <p:par>
                                <p:cTn id="26" presetID="42"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4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750"/>
                                        <p:tgtEl>
                                          <p:spTgt spid="30"/>
                                        </p:tgtEl>
                                      </p:cBhvr>
                                    </p:animEffect>
                                    <p:anim calcmode="lin" valueType="num">
                                      <p:cBhvr>
                                        <p:cTn id="40" dur="750" fill="hold"/>
                                        <p:tgtEl>
                                          <p:spTgt spid="30"/>
                                        </p:tgtEl>
                                        <p:attrNameLst>
                                          <p:attrName>ppt_x</p:attrName>
                                        </p:attrNameLst>
                                      </p:cBhvr>
                                      <p:tavLst>
                                        <p:tav tm="0">
                                          <p:val>
                                            <p:strVal val="#ppt_x"/>
                                          </p:val>
                                        </p:tav>
                                        <p:tav tm="100000">
                                          <p:val>
                                            <p:strVal val="#ppt_x"/>
                                          </p:val>
                                        </p:tav>
                                      </p:tavLst>
                                    </p:anim>
                                    <p:anim calcmode="lin" valueType="num">
                                      <p:cBhvr>
                                        <p:cTn id="41" dur="750" fill="hold"/>
                                        <p:tgtEl>
                                          <p:spTgt spid="3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5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750"/>
                                        <p:tgtEl>
                                          <p:spTgt spid="31"/>
                                        </p:tgtEl>
                                      </p:cBhvr>
                                    </p:animEffect>
                                    <p:anim calcmode="lin" valueType="num">
                                      <p:cBhvr>
                                        <p:cTn id="45" dur="750" fill="hold"/>
                                        <p:tgtEl>
                                          <p:spTgt spid="31"/>
                                        </p:tgtEl>
                                        <p:attrNameLst>
                                          <p:attrName>ppt_x</p:attrName>
                                        </p:attrNameLst>
                                      </p:cBhvr>
                                      <p:tavLst>
                                        <p:tav tm="0">
                                          <p:val>
                                            <p:strVal val="#ppt_x"/>
                                          </p:val>
                                        </p:tav>
                                        <p:tav tm="100000">
                                          <p:val>
                                            <p:strVal val="#ppt_x"/>
                                          </p:val>
                                        </p:tav>
                                      </p:tavLst>
                                    </p:anim>
                                    <p:anim calcmode="lin" valueType="num">
                                      <p:cBhvr>
                                        <p:cTn id="46" dur="750" fill="hold"/>
                                        <p:tgtEl>
                                          <p:spTgt spid="3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30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750"/>
                                        <p:tgtEl>
                                          <p:spTgt spid="5"/>
                                        </p:tgtEl>
                                      </p:cBhvr>
                                    </p:animEffect>
                                    <p:anim calcmode="lin" valueType="num">
                                      <p:cBhvr>
                                        <p:cTn id="50" dur="750" fill="hold"/>
                                        <p:tgtEl>
                                          <p:spTgt spid="5"/>
                                        </p:tgtEl>
                                        <p:attrNameLst>
                                          <p:attrName>ppt_x</p:attrName>
                                        </p:attrNameLst>
                                      </p:cBhvr>
                                      <p:tavLst>
                                        <p:tav tm="0">
                                          <p:val>
                                            <p:strVal val="#ppt_x"/>
                                          </p:val>
                                        </p:tav>
                                        <p:tav tm="100000">
                                          <p:val>
                                            <p:strVal val="#ppt_x"/>
                                          </p:val>
                                        </p:tav>
                                      </p:tavLst>
                                    </p:anim>
                                    <p:anim calcmode="lin" valueType="num">
                                      <p:cBhvr>
                                        <p:cTn id="51" dur="750" fill="hold"/>
                                        <p:tgtEl>
                                          <p:spTgt spid="5"/>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par>
                          <p:cTn id="56" fill="hold">
                            <p:stCondLst>
                              <p:cond delay="2500"/>
                            </p:stCondLst>
                            <p:childTnLst>
                              <p:par>
                                <p:cTn id="57" presetID="42"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750"/>
                                        <p:tgtEl>
                                          <p:spTgt spid="25"/>
                                        </p:tgtEl>
                                      </p:cBhvr>
                                    </p:animEffect>
                                    <p:anim calcmode="lin" valueType="num">
                                      <p:cBhvr>
                                        <p:cTn id="60" dur="750" fill="hold"/>
                                        <p:tgtEl>
                                          <p:spTgt spid="25"/>
                                        </p:tgtEl>
                                        <p:attrNameLst>
                                          <p:attrName>ppt_x</p:attrName>
                                        </p:attrNameLst>
                                      </p:cBhvr>
                                      <p:tavLst>
                                        <p:tav tm="0">
                                          <p:val>
                                            <p:strVal val="#ppt_x"/>
                                          </p:val>
                                        </p:tav>
                                        <p:tav tm="100000">
                                          <p:val>
                                            <p:strVal val="#ppt_x"/>
                                          </p:val>
                                        </p:tav>
                                      </p:tavLst>
                                    </p:anim>
                                    <p:anim calcmode="lin" valueType="num">
                                      <p:cBhvr>
                                        <p:cTn id="61" dur="750" fill="hold"/>
                                        <p:tgtEl>
                                          <p:spTgt spid="2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750"/>
                                        <p:tgtEl>
                                          <p:spTgt spid="27"/>
                                        </p:tgtEl>
                                      </p:cBhvr>
                                    </p:animEffect>
                                    <p:anim calcmode="lin" valueType="num">
                                      <p:cBhvr>
                                        <p:cTn id="65" dur="750" fill="hold"/>
                                        <p:tgtEl>
                                          <p:spTgt spid="27"/>
                                        </p:tgtEl>
                                        <p:attrNameLst>
                                          <p:attrName>ppt_x</p:attrName>
                                        </p:attrNameLst>
                                      </p:cBhvr>
                                      <p:tavLst>
                                        <p:tav tm="0">
                                          <p:val>
                                            <p:strVal val="#ppt_x"/>
                                          </p:val>
                                        </p:tav>
                                        <p:tav tm="100000">
                                          <p:val>
                                            <p:strVal val="#ppt_x"/>
                                          </p:val>
                                        </p:tav>
                                      </p:tavLst>
                                    </p:anim>
                                    <p:anim calcmode="lin" valueType="num">
                                      <p:cBhvr>
                                        <p:cTn id="66" dur="750" fill="hold"/>
                                        <p:tgtEl>
                                          <p:spTgt spid="27"/>
                                        </p:tgtEl>
                                        <p:attrNameLst>
                                          <p:attrName>ppt_y</p:attrName>
                                        </p:attrNameLst>
                                      </p:cBhvr>
                                      <p:tavLst>
                                        <p:tav tm="0">
                                          <p:val>
                                            <p:strVal val="#ppt_y+.1"/>
                                          </p:val>
                                        </p:tav>
                                        <p:tav tm="100000">
                                          <p:val>
                                            <p:strVal val="#ppt_y"/>
                                          </p:val>
                                        </p:tav>
                                      </p:tavLst>
                                    </p:anim>
                                  </p:childTnLst>
                                </p:cTn>
                              </p:par>
                            </p:childTnLst>
                          </p:cTn>
                        </p:par>
                        <p:par>
                          <p:cTn id="67" fill="hold">
                            <p:stCondLst>
                              <p:cond delay="3500"/>
                            </p:stCondLst>
                            <p:childTnLst>
                              <p:par>
                                <p:cTn id="68" presetID="2" presetClass="entr" presetSubtype="4"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fill="hold"/>
                                        <p:tgtEl>
                                          <p:spTgt spid="7"/>
                                        </p:tgtEl>
                                        <p:attrNameLst>
                                          <p:attrName>ppt_x</p:attrName>
                                        </p:attrNameLst>
                                      </p:cBhvr>
                                      <p:tavLst>
                                        <p:tav tm="0">
                                          <p:val>
                                            <p:strVal val="#ppt_x"/>
                                          </p:val>
                                        </p:tav>
                                        <p:tav tm="100000">
                                          <p:val>
                                            <p:strVal val="#ppt_x"/>
                                          </p:val>
                                        </p:tav>
                                      </p:tavLst>
                                    </p:anim>
                                    <p:anim calcmode="lin" valueType="num">
                                      <p:cBhvr additive="base">
                                        <p:cTn id="71" dur="500" fill="hold"/>
                                        <p:tgtEl>
                                          <p:spTgt spid="7"/>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additive="base">
                                        <p:cTn id="74" dur="500" fill="hold"/>
                                        <p:tgtEl>
                                          <p:spTgt spid="11"/>
                                        </p:tgtEl>
                                        <p:attrNameLst>
                                          <p:attrName>ppt_x</p:attrName>
                                        </p:attrNameLst>
                                      </p:cBhvr>
                                      <p:tavLst>
                                        <p:tav tm="0">
                                          <p:val>
                                            <p:strVal val="#ppt_x"/>
                                          </p:val>
                                        </p:tav>
                                        <p:tav tm="100000">
                                          <p:val>
                                            <p:strVal val="#ppt_x"/>
                                          </p:val>
                                        </p:tav>
                                      </p:tavLst>
                                    </p:anim>
                                    <p:anim calcmode="lin" valueType="num">
                                      <p:cBhvr additive="base">
                                        <p:cTn id="7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5"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090610" y="1856227"/>
            <a:ext cx="4090737" cy="1159261"/>
            <a:chOff x="7090610" y="1856227"/>
            <a:chExt cx="4090737" cy="1159261"/>
          </a:xfrm>
        </p:grpSpPr>
        <p:grpSp>
          <p:nvGrpSpPr>
            <p:cNvPr id="2" name="组合 1"/>
            <p:cNvGrpSpPr/>
            <p:nvPr/>
          </p:nvGrpSpPr>
          <p:grpSpPr>
            <a:xfrm>
              <a:off x="7337125" y="2006257"/>
              <a:ext cx="3734474" cy="929021"/>
              <a:chOff x="6692455" y="2133577"/>
              <a:chExt cx="3734474" cy="929021"/>
            </a:xfrm>
          </p:grpSpPr>
          <p:sp>
            <p:nvSpPr>
              <p:cNvPr id="3" name="1"/>
              <p:cNvSpPr txBox="1">
                <a:spLocks noChangeArrowheads="1"/>
              </p:cNvSpPr>
              <p:nvPr/>
            </p:nvSpPr>
            <p:spPr bwMode="auto">
              <a:xfrm>
                <a:off x="6692455" y="2133577"/>
                <a:ext cx="15626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ea"/>
                    <a:sym typeface="+mn-lt"/>
                  </a:rPr>
                  <a:t>单击添加标题</a:t>
                </a:r>
                <a:endParaRPr kumimoji="0" lang="en-US" altLang="zh-CN" sz="20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ea"/>
                  <a:sym typeface="+mn-lt"/>
                </a:endParaRPr>
              </a:p>
            </p:txBody>
          </p:sp>
          <p:sp>
            <p:nvSpPr>
              <p:cNvPr id="4" name="1"/>
              <p:cNvSpPr txBox="1">
                <a:spLocks noChangeArrowheads="1"/>
              </p:cNvSpPr>
              <p:nvPr/>
            </p:nvSpPr>
            <p:spPr bwMode="auto">
              <a:xfrm>
                <a:off x="6692455" y="2454355"/>
                <a:ext cx="3734474" cy="60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Normal" panose="020B0400000000000000" pitchFamily="34" charset="-122"/>
                    <a:ea typeface="思源黑体 CN Normal" panose="020B0400000000000000" pitchFamily="34" charset="-122"/>
                    <a:cs typeface="+mn-ea"/>
                    <a:sym typeface="+mn-lt"/>
                  </a:rPr>
                  <a:t>您的内容打在这里，或者通过复制您的文本后，在此框中选择粘贴，并选择只保留文字。</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Normal" panose="020B0400000000000000" pitchFamily="34" charset="-122"/>
                  <a:ea typeface="思源黑体 CN Normal" panose="020B0400000000000000" pitchFamily="34" charset="-122"/>
                  <a:cs typeface="+mn-ea"/>
                  <a:sym typeface="+mn-lt"/>
                </a:endParaRPr>
              </a:p>
            </p:txBody>
          </p:sp>
        </p:grpSp>
        <p:sp>
          <p:nvSpPr>
            <p:cNvPr id="11" name="矩形: 圆角 10"/>
            <p:cNvSpPr/>
            <p:nvPr/>
          </p:nvSpPr>
          <p:spPr>
            <a:xfrm>
              <a:off x="7090610" y="1856227"/>
              <a:ext cx="4090737" cy="1159261"/>
            </a:xfrm>
            <a:prstGeom prst="roundRect">
              <a:avLst>
                <a:gd name="adj" fmla="val 10991"/>
              </a:avLst>
            </a:prstGeom>
            <a:noFill/>
            <a:ln>
              <a:solidFill>
                <a:srgbClr val="018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4216"/>
          <a:stretch>
            <a:fillRect/>
          </a:stretch>
        </p:blipFill>
        <p:spPr>
          <a:xfrm>
            <a:off x="323850" y="1813180"/>
            <a:ext cx="6183762" cy="4019834"/>
          </a:xfrm>
          <a:prstGeom prst="rect">
            <a:avLst/>
          </a:prstGeom>
          <a:effectLst>
            <a:outerShdw blurRad="50800" dist="38100" dir="2700000" algn="tl" rotWithShape="0">
              <a:prstClr val="black">
                <a:alpha val="40000"/>
              </a:prstClr>
            </a:outerShdw>
          </a:effectLst>
        </p:spPr>
      </p:pic>
      <p:grpSp>
        <p:nvGrpSpPr>
          <p:cNvPr id="22" name="组合 21"/>
          <p:cNvGrpSpPr/>
          <p:nvPr/>
        </p:nvGrpSpPr>
        <p:grpSpPr>
          <a:xfrm>
            <a:off x="7090610" y="4685320"/>
            <a:ext cx="4090737" cy="1159261"/>
            <a:chOff x="7090610" y="4685320"/>
            <a:chExt cx="4090737" cy="1159261"/>
          </a:xfrm>
        </p:grpSpPr>
        <p:grpSp>
          <p:nvGrpSpPr>
            <p:cNvPr id="8" name="组合 7"/>
            <p:cNvGrpSpPr/>
            <p:nvPr/>
          </p:nvGrpSpPr>
          <p:grpSpPr>
            <a:xfrm>
              <a:off x="7337125" y="4847920"/>
              <a:ext cx="3734474" cy="929021"/>
              <a:chOff x="6692455" y="2133577"/>
              <a:chExt cx="3734474" cy="929021"/>
            </a:xfrm>
          </p:grpSpPr>
          <p:sp>
            <p:nvSpPr>
              <p:cNvPr id="9" name="1"/>
              <p:cNvSpPr txBox="1">
                <a:spLocks noChangeArrowheads="1"/>
              </p:cNvSpPr>
              <p:nvPr/>
            </p:nvSpPr>
            <p:spPr bwMode="auto">
              <a:xfrm>
                <a:off x="6692455" y="2133577"/>
                <a:ext cx="15626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ea"/>
                    <a:sym typeface="+mn-lt"/>
                  </a:rPr>
                  <a:t>单击添加标题</a:t>
                </a:r>
                <a:endParaRPr kumimoji="0" lang="en-US" altLang="zh-CN" sz="20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ea"/>
                  <a:sym typeface="+mn-lt"/>
                </a:endParaRPr>
              </a:p>
            </p:txBody>
          </p:sp>
          <p:sp>
            <p:nvSpPr>
              <p:cNvPr id="10" name="1"/>
              <p:cNvSpPr txBox="1">
                <a:spLocks noChangeArrowheads="1"/>
              </p:cNvSpPr>
              <p:nvPr/>
            </p:nvSpPr>
            <p:spPr bwMode="auto">
              <a:xfrm>
                <a:off x="6692455" y="2454355"/>
                <a:ext cx="3734474" cy="60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Normal" panose="020B0400000000000000" pitchFamily="34" charset="-122"/>
                    <a:ea typeface="思源黑体 CN Normal" panose="020B0400000000000000" pitchFamily="34" charset="-122"/>
                    <a:cs typeface="+mn-ea"/>
                    <a:sym typeface="+mn-lt"/>
                  </a:rPr>
                  <a:t>您的内容打在这里，或者通过复制您的文本后，在此框中选择粘贴，并选择只保留文字。</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Normal" panose="020B0400000000000000" pitchFamily="34" charset="-122"/>
                  <a:ea typeface="思源黑体 CN Normal" panose="020B0400000000000000" pitchFamily="34" charset="-122"/>
                  <a:cs typeface="+mn-ea"/>
                  <a:sym typeface="+mn-lt"/>
                </a:endParaRPr>
              </a:p>
            </p:txBody>
          </p:sp>
        </p:grpSp>
        <p:sp>
          <p:nvSpPr>
            <p:cNvPr id="13" name="矩形: 圆角 12"/>
            <p:cNvSpPr/>
            <p:nvPr/>
          </p:nvSpPr>
          <p:spPr>
            <a:xfrm>
              <a:off x="7090610" y="4685320"/>
              <a:ext cx="4090737" cy="1159261"/>
            </a:xfrm>
            <a:prstGeom prst="roundRect">
              <a:avLst>
                <a:gd name="adj" fmla="val 10991"/>
              </a:avLst>
            </a:prstGeom>
            <a:noFill/>
            <a:ln>
              <a:solidFill>
                <a:srgbClr val="018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21" name="组合 20"/>
          <p:cNvGrpSpPr/>
          <p:nvPr/>
        </p:nvGrpSpPr>
        <p:grpSpPr>
          <a:xfrm>
            <a:off x="7090610" y="3270774"/>
            <a:ext cx="4090737" cy="1159261"/>
            <a:chOff x="7090610" y="3270774"/>
            <a:chExt cx="4090737" cy="1159261"/>
          </a:xfrm>
        </p:grpSpPr>
        <p:grpSp>
          <p:nvGrpSpPr>
            <p:cNvPr id="5" name="组合 4"/>
            <p:cNvGrpSpPr/>
            <p:nvPr/>
          </p:nvGrpSpPr>
          <p:grpSpPr>
            <a:xfrm>
              <a:off x="7337125" y="3427088"/>
              <a:ext cx="3734474" cy="929021"/>
              <a:chOff x="6692455" y="2133577"/>
              <a:chExt cx="3734474" cy="929021"/>
            </a:xfrm>
          </p:grpSpPr>
          <p:sp>
            <p:nvSpPr>
              <p:cNvPr id="6" name="1"/>
              <p:cNvSpPr txBox="1">
                <a:spLocks noChangeArrowheads="1"/>
              </p:cNvSpPr>
              <p:nvPr/>
            </p:nvSpPr>
            <p:spPr bwMode="auto">
              <a:xfrm>
                <a:off x="6692455" y="2133577"/>
                <a:ext cx="15626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ea"/>
                    <a:sym typeface="+mn-lt"/>
                  </a:rPr>
                  <a:t>单击添加标题</a:t>
                </a:r>
                <a:endParaRPr kumimoji="0" lang="en-US" altLang="zh-CN" sz="20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ea"/>
                  <a:sym typeface="+mn-lt"/>
                </a:endParaRPr>
              </a:p>
            </p:txBody>
          </p:sp>
          <p:sp>
            <p:nvSpPr>
              <p:cNvPr id="7" name="1"/>
              <p:cNvSpPr txBox="1">
                <a:spLocks noChangeArrowheads="1"/>
              </p:cNvSpPr>
              <p:nvPr/>
            </p:nvSpPr>
            <p:spPr bwMode="auto">
              <a:xfrm>
                <a:off x="6692455" y="2454355"/>
                <a:ext cx="3734474" cy="60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Normal" panose="020B0400000000000000" pitchFamily="34" charset="-122"/>
                    <a:ea typeface="思源黑体 CN Normal" panose="020B0400000000000000" pitchFamily="34" charset="-122"/>
                    <a:cs typeface="+mn-ea"/>
                    <a:sym typeface="+mn-lt"/>
                  </a:rPr>
                  <a:t>您的内容打在这里，或者通过复制您的文本后，在此框中选择粘贴，并选择只保留文字。</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Normal" panose="020B0400000000000000" pitchFamily="34" charset="-122"/>
                  <a:ea typeface="思源黑体 CN Normal" panose="020B0400000000000000" pitchFamily="34" charset="-122"/>
                  <a:cs typeface="+mn-ea"/>
                  <a:sym typeface="+mn-lt"/>
                </a:endParaRPr>
              </a:p>
            </p:txBody>
          </p:sp>
        </p:grpSp>
        <p:sp>
          <p:nvSpPr>
            <p:cNvPr id="14" name="矩形: 圆角 13"/>
            <p:cNvSpPr/>
            <p:nvPr/>
          </p:nvSpPr>
          <p:spPr>
            <a:xfrm>
              <a:off x="7090610" y="3270774"/>
              <a:ext cx="4090737" cy="1159261"/>
            </a:xfrm>
            <a:prstGeom prst="roundRect">
              <a:avLst>
                <a:gd name="adj" fmla="val 10991"/>
              </a:avLst>
            </a:prstGeom>
            <a:noFill/>
            <a:ln>
              <a:solidFill>
                <a:srgbClr val="018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矩形 14"/>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17" name="组合 16"/>
          <p:cNvGrpSpPr/>
          <p:nvPr/>
        </p:nvGrpSpPr>
        <p:grpSpPr>
          <a:xfrm>
            <a:off x="3788671" y="636237"/>
            <a:ext cx="4614658" cy="506635"/>
            <a:chOff x="3788671" y="636237"/>
            <a:chExt cx="4614658" cy="506635"/>
          </a:xfrm>
        </p:grpSpPr>
        <p:sp>
          <p:nvSpPr>
            <p:cNvPr id="18" name="文本框 17"/>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研究方法及过程</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19" name="直接连接符 18"/>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2" name="组合 1"/>
          <p:cNvGrpSpPr/>
          <p:nvPr/>
        </p:nvGrpSpPr>
        <p:grpSpPr>
          <a:xfrm>
            <a:off x="1519977" y="2653956"/>
            <a:ext cx="9152046" cy="2438228"/>
            <a:chOff x="1981200" y="2118782"/>
            <a:chExt cx="8229600" cy="2192476"/>
          </a:xfrm>
        </p:grpSpPr>
        <p:sp>
          <p:nvSpPr>
            <p:cNvPr id="36" name="Shape 40"/>
            <p:cNvSpPr/>
            <p:nvPr/>
          </p:nvSpPr>
          <p:spPr>
            <a:xfrm>
              <a:off x="2645197" y="2891245"/>
              <a:ext cx="1562014" cy="1420013"/>
            </a:xfrm>
            <a:prstGeom prst="leftCircularArrow">
              <a:avLst>
                <a:gd name="adj1" fmla="val 2550"/>
                <a:gd name="adj2" fmla="val 309429"/>
                <a:gd name="adj3" fmla="val 2084940"/>
                <a:gd name="adj4" fmla="val 9024489"/>
                <a:gd name="adj5" fmla="val 2975"/>
              </a:avLst>
            </a:prstGeom>
            <a:solidFill>
              <a:schemeClr val="tx1">
                <a:lumMod val="50000"/>
                <a:lumOff val="50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Circular Arrow 43"/>
            <p:cNvSpPr/>
            <p:nvPr/>
          </p:nvSpPr>
          <p:spPr>
            <a:xfrm>
              <a:off x="4864682" y="2118782"/>
              <a:ext cx="1754009" cy="1594554"/>
            </a:xfrm>
            <a:prstGeom prst="circularArrow">
              <a:avLst>
                <a:gd name="adj1" fmla="val 2271"/>
                <a:gd name="adj2" fmla="val 273786"/>
                <a:gd name="adj3" fmla="val 19550703"/>
                <a:gd name="adj4" fmla="val 12575511"/>
                <a:gd name="adj5" fmla="val 2650"/>
              </a:avLst>
            </a:prstGeom>
            <a:solidFill>
              <a:schemeClr val="tx1">
                <a:lumMod val="50000"/>
                <a:lumOff val="50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Shape 51"/>
            <p:cNvSpPr/>
            <p:nvPr/>
          </p:nvSpPr>
          <p:spPr>
            <a:xfrm>
              <a:off x="7286027" y="2891245"/>
              <a:ext cx="1562014" cy="1420013"/>
            </a:xfrm>
            <a:prstGeom prst="leftCircularArrow">
              <a:avLst>
                <a:gd name="adj1" fmla="val 2550"/>
                <a:gd name="adj2" fmla="val 309429"/>
                <a:gd name="adj3" fmla="val 2084940"/>
                <a:gd name="adj4" fmla="val 9024489"/>
                <a:gd name="adj5" fmla="val 2975"/>
              </a:avLst>
            </a:prstGeom>
            <a:solidFill>
              <a:schemeClr val="tx1">
                <a:lumMod val="50000"/>
                <a:lumOff val="50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reeform 39"/>
            <p:cNvSpPr/>
            <p:nvPr/>
          </p:nvSpPr>
          <p:spPr>
            <a:xfrm>
              <a:off x="1981200" y="2720751"/>
              <a:ext cx="1241789" cy="1024217"/>
            </a:xfrm>
            <a:custGeom>
              <a:avLst/>
              <a:gdLst>
                <a:gd name="connsiteX0" fmla="*/ 0 w 2266626"/>
                <a:gd name="connsiteY0" fmla="*/ 186949 h 1869493"/>
                <a:gd name="connsiteX1" fmla="*/ 186949 w 2266626"/>
                <a:gd name="connsiteY1" fmla="*/ 0 h 1869493"/>
                <a:gd name="connsiteX2" fmla="*/ 2079677 w 2266626"/>
                <a:gd name="connsiteY2" fmla="*/ 0 h 1869493"/>
                <a:gd name="connsiteX3" fmla="*/ 2266626 w 2266626"/>
                <a:gd name="connsiteY3" fmla="*/ 186949 h 1869493"/>
                <a:gd name="connsiteX4" fmla="*/ 2266626 w 2266626"/>
                <a:gd name="connsiteY4" fmla="*/ 1682544 h 1869493"/>
                <a:gd name="connsiteX5" fmla="*/ 2079677 w 2266626"/>
                <a:gd name="connsiteY5" fmla="*/ 1869493 h 1869493"/>
                <a:gd name="connsiteX6" fmla="*/ 186949 w 2266626"/>
                <a:gd name="connsiteY6" fmla="*/ 1869493 h 1869493"/>
                <a:gd name="connsiteX7" fmla="*/ 0 w 2266626"/>
                <a:gd name="connsiteY7" fmla="*/ 1682544 h 1869493"/>
                <a:gd name="connsiteX8" fmla="*/ 0 w 2266626"/>
                <a:gd name="connsiteY8" fmla="*/ 186949 h 186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6626" h="1869493">
                  <a:moveTo>
                    <a:pt x="0" y="186949"/>
                  </a:moveTo>
                  <a:cubicBezTo>
                    <a:pt x="0" y="83700"/>
                    <a:pt x="83700" y="0"/>
                    <a:pt x="186949" y="0"/>
                  </a:cubicBezTo>
                  <a:lnTo>
                    <a:pt x="2079677" y="0"/>
                  </a:lnTo>
                  <a:cubicBezTo>
                    <a:pt x="2182926" y="0"/>
                    <a:pt x="2266626" y="83700"/>
                    <a:pt x="2266626" y="186949"/>
                  </a:cubicBezTo>
                  <a:lnTo>
                    <a:pt x="2266626" y="1682544"/>
                  </a:lnTo>
                  <a:cubicBezTo>
                    <a:pt x="2266626" y="1785793"/>
                    <a:pt x="2182926" y="1869493"/>
                    <a:pt x="2079677" y="1869493"/>
                  </a:cubicBezTo>
                  <a:lnTo>
                    <a:pt x="186949" y="1869493"/>
                  </a:lnTo>
                  <a:cubicBezTo>
                    <a:pt x="83700" y="1869493"/>
                    <a:pt x="0" y="1785793"/>
                    <a:pt x="0" y="1682544"/>
                  </a:cubicBezTo>
                  <a:lnTo>
                    <a:pt x="0" y="186949"/>
                  </a:lnTo>
                  <a:close/>
                </a:path>
              </a:pathLst>
            </a:custGeom>
            <a:solidFill>
              <a:srgbClr val="F09E7B"/>
            </a:solidFill>
            <a:ln>
              <a:solidFill>
                <a:schemeClr val="bg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845" tIns="90845" rIns="90845" bIns="391300" numCol="1" spcCol="1270" anchor="t" anchorCtr="0">
              <a:noAutofit/>
            </a:bodyPr>
            <a:lstStyle/>
            <a:p>
              <a:pPr marL="214630" lvl="1" indent="-214630" defTabSz="1367155">
                <a:lnSpc>
                  <a:spcPct val="90000"/>
                </a:lnSpc>
                <a:spcBef>
                  <a:spcPct val="0"/>
                </a:spcBef>
                <a:spcAft>
                  <a:spcPct val="15000"/>
                </a:spcAft>
                <a:buChar char="•"/>
              </a:pPr>
              <a:endParaRPr lang="en-US" sz="3075" dirty="0"/>
            </a:p>
            <a:p>
              <a:pPr marL="214630" lvl="1" indent="-214630" defTabSz="1367155">
                <a:lnSpc>
                  <a:spcPct val="90000"/>
                </a:lnSpc>
                <a:spcBef>
                  <a:spcPct val="0"/>
                </a:spcBef>
                <a:spcAft>
                  <a:spcPct val="15000"/>
                </a:spcAft>
                <a:buChar char="•"/>
              </a:pPr>
              <a:endParaRPr lang="en-US" sz="3075" dirty="0"/>
            </a:p>
          </p:txBody>
        </p:sp>
        <p:sp>
          <p:nvSpPr>
            <p:cNvPr id="40" name="Freeform 41"/>
            <p:cNvSpPr/>
            <p:nvPr/>
          </p:nvSpPr>
          <p:spPr>
            <a:xfrm>
              <a:off x="2257153" y="3525492"/>
              <a:ext cx="1103813" cy="438950"/>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323" tIns="61415" rIns="83323" bIns="61415" numCol="1" spcCol="1270" anchor="ctr" anchorCtr="0">
              <a:noAutofit/>
            </a:bodyPr>
            <a:lstStyle/>
            <a:p>
              <a:pPr algn="ctr" defTabSz="1533525">
                <a:lnSpc>
                  <a:spcPct val="90000"/>
                </a:lnSpc>
                <a:spcBef>
                  <a:spcPct val="0"/>
                </a:spcBef>
                <a:spcAft>
                  <a:spcPct val="35000"/>
                </a:spcAft>
              </a:pPr>
              <a:endParaRPr lang="en-US" sz="3450"/>
            </a:p>
          </p:txBody>
        </p:sp>
        <p:grpSp>
          <p:nvGrpSpPr>
            <p:cNvPr id="41" name="Group 83"/>
            <p:cNvGrpSpPr/>
            <p:nvPr/>
          </p:nvGrpSpPr>
          <p:grpSpPr>
            <a:xfrm>
              <a:off x="2501960" y="2970106"/>
              <a:ext cx="281541" cy="410406"/>
              <a:chOff x="3582988" y="3510757"/>
              <a:chExt cx="319088" cy="465138"/>
            </a:xfrm>
            <a:solidFill>
              <a:schemeClr val="bg1"/>
            </a:solidFill>
          </p:grpSpPr>
          <p:sp>
            <p:nvSpPr>
              <p:cNvPr id="4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350">
                  <a:sym typeface="Gill Sans" charset="0"/>
                </a:endParaRPr>
              </a:p>
            </p:txBody>
          </p:sp>
          <p:sp>
            <p:nvSpPr>
              <p:cNvPr id="4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350">
                  <a:sym typeface="Gill Sans" charset="0"/>
                </a:endParaRPr>
              </a:p>
            </p:txBody>
          </p:sp>
        </p:grpSp>
        <p:sp>
          <p:nvSpPr>
            <p:cNvPr id="44" name="TextBox 99"/>
            <p:cNvSpPr txBox="1"/>
            <p:nvPr/>
          </p:nvSpPr>
          <p:spPr>
            <a:xfrm>
              <a:off x="2401478" y="3629874"/>
              <a:ext cx="815161" cy="276756"/>
            </a:xfrm>
            <a:prstGeom prst="rect">
              <a:avLst/>
            </a:prstGeom>
            <a:noFill/>
          </p:spPr>
          <p:txBody>
            <a:bodyPr wrap="none" rtlCol="0">
              <a:spAutoFit/>
            </a:bodyPr>
            <a:lstStyle/>
            <a:p>
              <a:pPr algn="ctr"/>
              <a:r>
                <a:rPr lang="en-US" sz="1400" b="1"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rPr>
                <a:t>STEP 01</a:t>
              </a:r>
              <a:endParaRPr lang="en-US" sz="1400" b="1"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endParaRPr>
            </a:p>
          </p:txBody>
        </p:sp>
        <p:sp>
          <p:nvSpPr>
            <p:cNvPr id="45" name="Freeform 42"/>
            <p:cNvSpPr/>
            <p:nvPr/>
          </p:nvSpPr>
          <p:spPr>
            <a:xfrm>
              <a:off x="4227695" y="2720751"/>
              <a:ext cx="1241789" cy="1024217"/>
            </a:xfrm>
            <a:custGeom>
              <a:avLst/>
              <a:gdLst>
                <a:gd name="connsiteX0" fmla="*/ 0 w 2266626"/>
                <a:gd name="connsiteY0" fmla="*/ 186949 h 1869493"/>
                <a:gd name="connsiteX1" fmla="*/ 186949 w 2266626"/>
                <a:gd name="connsiteY1" fmla="*/ 0 h 1869493"/>
                <a:gd name="connsiteX2" fmla="*/ 2079677 w 2266626"/>
                <a:gd name="connsiteY2" fmla="*/ 0 h 1869493"/>
                <a:gd name="connsiteX3" fmla="*/ 2266626 w 2266626"/>
                <a:gd name="connsiteY3" fmla="*/ 186949 h 1869493"/>
                <a:gd name="connsiteX4" fmla="*/ 2266626 w 2266626"/>
                <a:gd name="connsiteY4" fmla="*/ 1682544 h 1869493"/>
                <a:gd name="connsiteX5" fmla="*/ 2079677 w 2266626"/>
                <a:gd name="connsiteY5" fmla="*/ 1869493 h 1869493"/>
                <a:gd name="connsiteX6" fmla="*/ 186949 w 2266626"/>
                <a:gd name="connsiteY6" fmla="*/ 1869493 h 1869493"/>
                <a:gd name="connsiteX7" fmla="*/ 0 w 2266626"/>
                <a:gd name="connsiteY7" fmla="*/ 1682544 h 1869493"/>
                <a:gd name="connsiteX8" fmla="*/ 0 w 2266626"/>
                <a:gd name="connsiteY8" fmla="*/ 186949 h 186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6626" h="1869493">
                  <a:moveTo>
                    <a:pt x="0" y="186949"/>
                  </a:moveTo>
                  <a:cubicBezTo>
                    <a:pt x="0" y="83700"/>
                    <a:pt x="83700" y="0"/>
                    <a:pt x="186949" y="0"/>
                  </a:cubicBezTo>
                  <a:lnTo>
                    <a:pt x="2079677" y="0"/>
                  </a:lnTo>
                  <a:cubicBezTo>
                    <a:pt x="2182926" y="0"/>
                    <a:pt x="2266626" y="83700"/>
                    <a:pt x="2266626" y="186949"/>
                  </a:cubicBezTo>
                  <a:lnTo>
                    <a:pt x="2266626" y="1682544"/>
                  </a:lnTo>
                  <a:cubicBezTo>
                    <a:pt x="2266626" y="1785793"/>
                    <a:pt x="2182926" y="1869493"/>
                    <a:pt x="2079677" y="1869493"/>
                  </a:cubicBezTo>
                  <a:lnTo>
                    <a:pt x="186949" y="1869493"/>
                  </a:lnTo>
                  <a:cubicBezTo>
                    <a:pt x="83700" y="1869493"/>
                    <a:pt x="0" y="1785793"/>
                    <a:pt x="0" y="1682544"/>
                  </a:cubicBezTo>
                  <a:lnTo>
                    <a:pt x="0" y="186949"/>
                  </a:lnTo>
                  <a:close/>
                </a:path>
              </a:pathLst>
            </a:custGeom>
            <a:solidFill>
              <a:srgbClr val="F09E7B"/>
            </a:solidFill>
            <a:ln>
              <a:solidFill>
                <a:schemeClr val="bg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845" tIns="391300" rIns="90845" bIns="90845" numCol="1" spcCol="1270" anchor="t" anchorCtr="0">
              <a:noAutofit/>
            </a:bodyPr>
            <a:lstStyle/>
            <a:p>
              <a:pPr marL="214630" lvl="1" indent="-214630" defTabSz="1367155">
                <a:lnSpc>
                  <a:spcPct val="90000"/>
                </a:lnSpc>
                <a:spcBef>
                  <a:spcPct val="0"/>
                </a:spcBef>
                <a:spcAft>
                  <a:spcPct val="15000"/>
                </a:spcAft>
                <a:buChar char="•"/>
              </a:pPr>
              <a:endParaRPr lang="en-US" sz="3075"/>
            </a:p>
            <a:p>
              <a:pPr marL="214630" lvl="1" indent="-214630" defTabSz="1367155">
                <a:lnSpc>
                  <a:spcPct val="90000"/>
                </a:lnSpc>
                <a:spcBef>
                  <a:spcPct val="0"/>
                </a:spcBef>
                <a:spcAft>
                  <a:spcPct val="15000"/>
                </a:spcAft>
                <a:buChar char="•"/>
              </a:pPr>
              <a:endParaRPr lang="en-US" sz="3075"/>
            </a:p>
          </p:txBody>
        </p:sp>
        <p:sp>
          <p:nvSpPr>
            <p:cNvPr id="46" name="Freeform 44"/>
            <p:cNvSpPr/>
            <p:nvPr/>
          </p:nvSpPr>
          <p:spPr>
            <a:xfrm>
              <a:off x="4503649" y="2501276"/>
              <a:ext cx="1103812" cy="438950"/>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323" tIns="61415" rIns="83323" bIns="61415" numCol="1" spcCol="1270" anchor="ctr" anchorCtr="0">
              <a:noAutofit/>
            </a:bodyPr>
            <a:lstStyle/>
            <a:p>
              <a:pPr algn="ctr" defTabSz="1533525">
                <a:lnSpc>
                  <a:spcPct val="90000"/>
                </a:lnSpc>
                <a:spcBef>
                  <a:spcPct val="0"/>
                </a:spcBef>
                <a:spcAft>
                  <a:spcPct val="35000"/>
                </a:spcAft>
              </a:pPr>
              <a:endParaRPr lang="en-US" sz="3450"/>
            </a:p>
          </p:txBody>
        </p:sp>
        <p:sp>
          <p:nvSpPr>
            <p:cNvPr id="47" name="Freeform 98"/>
            <p:cNvSpPr>
              <a:spLocks noEditPoints="1"/>
            </p:cNvSpPr>
            <p:nvPr/>
          </p:nvSpPr>
          <p:spPr bwMode="auto">
            <a:xfrm>
              <a:off x="4684820" y="3076974"/>
              <a:ext cx="388116" cy="396791"/>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68580" tIns="34290" rIns="68580" bIns="34290" numCol="1" anchor="t" anchorCtr="0" compatLnSpc="1"/>
            <a:lstStyle/>
            <a:p>
              <a:endParaRPr lang="en-US" sz="1350" dirty="0"/>
            </a:p>
          </p:txBody>
        </p:sp>
        <p:sp>
          <p:nvSpPr>
            <p:cNvPr id="48" name="TextBox 100"/>
            <p:cNvSpPr txBox="1"/>
            <p:nvPr/>
          </p:nvSpPr>
          <p:spPr>
            <a:xfrm>
              <a:off x="4665356" y="2622680"/>
              <a:ext cx="815161" cy="276756"/>
            </a:xfrm>
            <a:prstGeom prst="rect">
              <a:avLst/>
            </a:prstGeom>
            <a:noFill/>
          </p:spPr>
          <p:txBody>
            <a:bodyPr wrap="none" rtlCol="0">
              <a:spAutoFit/>
            </a:bodyPr>
            <a:lstStyle/>
            <a:p>
              <a:pPr algn="ctr"/>
              <a:r>
                <a:rPr lang="en-US" altLang="zh-CN" sz="1400" b="1"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rPr>
                <a:t>STEP 02</a:t>
              </a:r>
              <a:endParaRPr lang="en-US" altLang="zh-CN" sz="1400" b="1"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endParaRPr>
            </a:p>
          </p:txBody>
        </p:sp>
        <p:sp>
          <p:nvSpPr>
            <p:cNvPr id="49" name="Freeform 50"/>
            <p:cNvSpPr/>
            <p:nvPr/>
          </p:nvSpPr>
          <p:spPr>
            <a:xfrm>
              <a:off x="6622030" y="2720751"/>
              <a:ext cx="1241789" cy="1024217"/>
            </a:xfrm>
            <a:custGeom>
              <a:avLst/>
              <a:gdLst>
                <a:gd name="connsiteX0" fmla="*/ 0 w 2266626"/>
                <a:gd name="connsiteY0" fmla="*/ 186949 h 1869493"/>
                <a:gd name="connsiteX1" fmla="*/ 186949 w 2266626"/>
                <a:gd name="connsiteY1" fmla="*/ 0 h 1869493"/>
                <a:gd name="connsiteX2" fmla="*/ 2079677 w 2266626"/>
                <a:gd name="connsiteY2" fmla="*/ 0 h 1869493"/>
                <a:gd name="connsiteX3" fmla="*/ 2266626 w 2266626"/>
                <a:gd name="connsiteY3" fmla="*/ 186949 h 1869493"/>
                <a:gd name="connsiteX4" fmla="*/ 2266626 w 2266626"/>
                <a:gd name="connsiteY4" fmla="*/ 1682544 h 1869493"/>
                <a:gd name="connsiteX5" fmla="*/ 2079677 w 2266626"/>
                <a:gd name="connsiteY5" fmla="*/ 1869493 h 1869493"/>
                <a:gd name="connsiteX6" fmla="*/ 186949 w 2266626"/>
                <a:gd name="connsiteY6" fmla="*/ 1869493 h 1869493"/>
                <a:gd name="connsiteX7" fmla="*/ 0 w 2266626"/>
                <a:gd name="connsiteY7" fmla="*/ 1682544 h 1869493"/>
                <a:gd name="connsiteX8" fmla="*/ 0 w 2266626"/>
                <a:gd name="connsiteY8" fmla="*/ 186949 h 186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6626" h="1869493">
                  <a:moveTo>
                    <a:pt x="0" y="186949"/>
                  </a:moveTo>
                  <a:cubicBezTo>
                    <a:pt x="0" y="83700"/>
                    <a:pt x="83700" y="0"/>
                    <a:pt x="186949" y="0"/>
                  </a:cubicBezTo>
                  <a:lnTo>
                    <a:pt x="2079677" y="0"/>
                  </a:lnTo>
                  <a:cubicBezTo>
                    <a:pt x="2182926" y="0"/>
                    <a:pt x="2266626" y="83700"/>
                    <a:pt x="2266626" y="186949"/>
                  </a:cubicBezTo>
                  <a:lnTo>
                    <a:pt x="2266626" y="1682544"/>
                  </a:lnTo>
                  <a:cubicBezTo>
                    <a:pt x="2266626" y="1785793"/>
                    <a:pt x="2182926" y="1869493"/>
                    <a:pt x="2079677" y="1869493"/>
                  </a:cubicBezTo>
                  <a:lnTo>
                    <a:pt x="186949" y="1869493"/>
                  </a:lnTo>
                  <a:cubicBezTo>
                    <a:pt x="83700" y="1869493"/>
                    <a:pt x="0" y="1785793"/>
                    <a:pt x="0" y="1682544"/>
                  </a:cubicBezTo>
                  <a:lnTo>
                    <a:pt x="0" y="186949"/>
                  </a:lnTo>
                  <a:close/>
                </a:path>
              </a:pathLst>
            </a:custGeom>
            <a:solidFill>
              <a:srgbClr val="F09E7B"/>
            </a:solidFill>
            <a:ln>
              <a:solidFill>
                <a:schemeClr val="bg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845" tIns="90845" rIns="90845" bIns="391300" numCol="1" spcCol="1270" anchor="t" anchorCtr="0">
              <a:noAutofit/>
            </a:bodyPr>
            <a:lstStyle/>
            <a:p>
              <a:pPr marL="214630" lvl="1" indent="-214630" defTabSz="1367155">
                <a:lnSpc>
                  <a:spcPct val="90000"/>
                </a:lnSpc>
                <a:spcBef>
                  <a:spcPct val="0"/>
                </a:spcBef>
                <a:spcAft>
                  <a:spcPct val="15000"/>
                </a:spcAft>
                <a:buChar char="•"/>
              </a:pPr>
              <a:endParaRPr lang="en-US" sz="3075"/>
            </a:p>
            <a:p>
              <a:pPr marL="214630" lvl="1" indent="-214630" defTabSz="1367155">
                <a:lnSpc>
                  <a:spcPct val="90000"/>
                </a:lnSpc>
                <a:spcBef>
                  <a:spcPct val="0"/>
                </a:spcBef>
                <a:spcAft>
                  <a:spcPct val="15000"/>
                </a:spcAft>
                <a:buChar char="•"/>
              </a:pPr>
              <a:endParaRPr lang="en-US" sz="3075"/>
            </a:p>
          </p:txBody>
        </p:sp>
        <p:sp>
          <p:nvSpPr>
            <p:cNvPr id="50" name="Freeform 52"/>
            <p:cNvSpPr/>
            <p:nvPr/>
          </p:nvSpPr>
          <p:spPr>
            <a:xfrm>
              <a:off x="6897983" y="3525492"/>
              <a:ext cx="1103813" cy="438950"/>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323" tIns="61415" rIns="83323" bIns="61415" numCol="1" spcCol="1270" anchor="ctr" anchorCtr="0">
              <a:noAutofit/>
            </a:bodyPr>
            <a:lstStyle/>
            <a:p>
              <a:pPr algn="ctr" defTabSz="1533525">
                <a:lnSpc>
                  <a:spcPct val="90000"/>
                </a:lnSpc>
                <a:spcBef>
                  <a:spcPct val="0"/>
                </a:spcBef>
                <a:spcAft>
                  <a:spcPct val="35000"/>
                </a:spcAft>
              </a:pPr>
              <a:endParaRPr lang="en-US" sz="3450"/>
            </a:p>
          </p:txBody>
        </p:sp>
        <p:grpSp>
          <p:nvGrpSpPr>
            <p:cNvPr id="51" name="Group 86"/>
            <p:cNvGrpSpPr/>
            <p:nvPr/>
          </p:nvGrpSpPr>
          <p:grpSpPr>
            <a:xfrm>
              <a:off x="7042952" y="2968827"/>
              <a:ext cx="409705" cy="409705"/>
              <a:chOff x="4439444" y="1652588"/>
              <a:chExt cx="464344" cy="464344"/>
            </a:xfrm>
            <a:solidFill>
              <a:schemeClr val="bg1"/>
            </a:solidFill>
          </p:grpSpPr>
          <p:sp>
            <p:nvSpPr>
              <p:cNvPr id="52"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350">
                  <a:sym typeface="Gill Sans" charset="0"/>
                </a:endParaRPr>
              </a:p>
            </p:txBody>
          </p:sp>
          <p:sp>
            <p:nvSpPr>
              <p:cNvPr id="53"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350">
                  <a:sym typeface="Gill Sans" charset="0"/>
                </a:endParaRPr>
              </a:p>
            </p:txBody>
          </p:sp>
          <p:sp>
            <p:nvSpPr>
              <p:cNvPr id="54"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350">
                  <a:sym typeface="Gill Sans" charset="0"/>
                </a:endParaRPr>
              </a:p>
            </p:txBody>
          </p:sp>
        </p:grpSp>
        <p:sp>
          <p:nvSpPr>
            <p:cNvPr id="55" name="TextBox 101"/>
            <p:cNvSpPr txBox="1"/>
            <p:nvPr/>
          </p:nvSpPr>
          <p:spPr>
            <a:xfrm>
              <a:off x="7065022" y="3641151"/>
              <a:ext cx="815161" cy="276756"/>
            </a:xfrm>
            <a:prstGeom prst="rect">
              <a:avLst/>
            </a:prstGeom>
            <a:noFill/>
          </p:spPr>
          <p:txBody>
            <a:bodyPr wrap="none" rtlCol="0">
              <a:spAutoFit/>
            </a:bodyPr>
            <a:lstStyle/>
            <a:p>
              <a:pPr algn="ctr"/>
              <a:r>
                <a:rPr lang="en-US" altLang="zh-CN" sz="1400" b="1"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rPr>
                <a:t>STEP 03</a:t>
              </a:r>
              <a:endParaRPr lang="en-US" altLang="zh-CN" sz="1400" b="1"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endParaRPr>
            </a:p>
          </p:txBody>
        </p:sp>
        <p:sp>
          <p:nvSpPr>
            <p:cNvPr id="56" name="Freeform 53"/>
            <p:cNvSpPr/>
            <p:nvPr/>
          </p:nvSpPr>
          <p:spPr>
            <a:xfrm>
              <a:off x="8831034" y="2720751"/>
              <a:ext cx="1241789" cy="1024217"/>
            </a:xfrm>
            <a:custGeom>
              <a:avLst/>
              <a:gdLst>
                <a:gd name="connsiteX0" fmla="*/ 0 w 2266626"/>
                <a:gd name="connsiteY0" fmla="*/ 186949 h 1869493"/>
                <a:gd name="connsiteX1" fmla="*/ 186949 w 2266626"/>
                <a:gd name="connsiteY1" fmla="*/ 0 h 1869493"/>
                <a:gd name="connsiteX2" fmla="*/ 2079677 w 2266626"/>
                <a:gd name="connsiteY2" fmla="*/ 0 h 1869493"/>
                <a:gd name="connsiteX3" fmla="*/ 2266626 w 2266626"/>
                <a:gd name="connsiteY3" fmla="*/ 186949 h 1869493"/>
                <a:gd name="connsiteX4" fmla="*/ 2266626 w 2266626"/>
                <a:gd name="connsiteY4" fmla="*/ 1682544 h 1869493"/>
                <a:gd name="connsiteX5" fmla="*/ 2079677 w 2266626"/>
                <a:gd name="connsiteY5" fmla="*/ 1869493 h 1869493"/>
                <a:gd name="connsiteX6" fmla="*/ 186949 w 2266626"/>
                <a:gd name="connsiteY6" fmla="*/ 1869493 h 1869493"/>
                <a:gd name="connsiteX7" fmla="*/ 0 w 2266626"/>
                <a:gd name="connsiteY7" fmla="*/ 1682544 h 1869493"/>
                <a:gd name="connsiteX8" fmla="*/ 0 w 2266626"/>
                <a:gd name="connsiteY8" fmla="*/ 186949 h 186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6626" h="1869493">
                  <a:moveTo>
                    <a:pt x="0" y="186949"/>
                  </a:moveTo>
                  <a:cubicBezTo>
                    <a:pt x="0" y="83700"/>
                    <a:pt x="83700" y="0"/>
                    <a:pt x="186949" y="0"/>
                  </a:cubicBezTo>
                  <a:lnTo>
                    <a:pt x="2079677" y="0"/>
                  </a:lnTo>
                  <a:cubicBezTo>
                    <a:pt x="2182926" y="0"/>
                    <a:pt x="2266626" y="83700"/>
                    <a:pt x="2266626" y="186949"/>
                  </a:cubicBezTo>
                  <a:lnTo>
                    <a:pt x="2266626" y="1682544"/>
                  </a:lnTo>
                  <a:cubicBezTo>
                    <a:pt x="2266626" y="1785793"/>
                    <a:pt x="2182926" y="1869493"/>
                    <a:pt x="2079677" y="1869493"/>
                  </a:cubicBezTo>
                  <a:lnTo>
                    <a:pt x="186949" y="1869493"/>
                  </a:lnTo>
                  <a:cubicBezTo>
                    <a:pt x="83700" y="1869493"/>
                    <a:pt x="0" y="1785793"/>
                    <a:pt x="0" y="1682544"/>
                  </a:cubicBezTo>
                  <a:lnTo>
                    <a:pt x="0" y="186949"/>
                  </a:lnTo>
                  <a:close/>
                </a:path>
              </a:pathLst>
            </a:custGeom>
            <a:solidFill>
              <a:srgbClr val="F09E7B"/>
            </a:solidFill>
            <a:ln>
              <a:solidFill>
                <a:schemeClr val="bg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845" tIns="391300" rIns="90845" bIns="90845" numCol="1" spcCol="1270" anchor="t" anchorCtr="0">
              <a:noAutofit/>
            </a:bodyPr>
            <a:lstStyle/>
            <a:p>
              <a:pPr marL="214630" lvl="1" indent="-214630" defTabSz="1367155">
                <a:lnSpc>
                  <a:spcPct val="90000"/>
                </a:lnSpc>
                <a:spcBef>
                  <a:spcPct val="0"/>
                </a:spcBef>
                <a:spcAft>
                  <a:spcPct val="15000"/>
                </a:spcAft>
                <a:buChar char="•"/>
              </a:pPr>
              <a:endParaRPr lang="en-US" sz="3075"/>
            </a:p>
            <a:p>
              <a:pPr marL="214630" lvl="1" indent="-214630" defTabSz="1367155">
                <a:lnSpc>
                  <a:spcPct val="90000"/>
                </a:lnSpc>
                <a:spcBef>
                  <a:spcPct val="0"/>
                </a:spcBef>
                <a:spcAft>
                  <a:spcPct val="15000"/>
                </a:spcAft>
                <a:buChar char="•"/>
              </a:pPr>
              <a:endParaRPr lang="en-US" sz="3075"/>
            </a:p>
          </p:txBody>
        </p:sp>
        <p:sp>
          <p:nvSpPr>
            <p:cNvPr id="57" name="Freeform 54"/>
            <p:cNvSpPr/>
            <p:nvPr/>
          </p:nvSpPr>
          <p:spPr>
            <a:xfrm>
              <a:off x="9106988" y="2501276"/>
              <a:ext cx="1103812" cy="438950"/>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323" tIns="61415" rIns="83323" bIns="61415" numCol="1" spcCol="1270" anchor="ctr" anchorCtr="0">
              <a:noAutofit/>
            </a:bodyPr>
            <a:lstStyle/>
            <a:p>
              <a:pPr algn="ctr" defTabSz="1533525">
                <a:lnSpc>
                  <a:spcPct val="90000"/>
                </a:lnSpc>
                <a:spcBef>
                  <a:spcPct val="0"/>
                </a:spcBef>
                <a:spcAft>
                  <a:spcPct val="35000"/>
                </a:spcAft>
              </a:pPr>
              <a:endParaRPr lang="en-US" sz="3450"/>
            </a:p>
          </p:txBody>
        </p:sp>
        <p:grpSp>
          <p:nvGrpSpPr>
            <p:cNvPr id="58" name="Group 79"/>
            <p:cNvGrpSpPr/>
            <p:nvPr/>
          </p:nvGrpSpPr>
          <p:grpSpPr>
            <a:xfrm>
              <a:off x="9260032" y="3079766"/>
              <a:ext cx="383792" cy="409705"/>
              <a:chOff x="9159875" y="1647825"/>
              <a:chExt cx="434975" cy="464344"/>
            </a:xfrm>
            <a:solidFill>
              <a:schemeClr val="bg1"/>
            </a:solidFill>
          </p:grpSpPr>
          <p:sp>
            <p:nvSpPr>
              <p:cNvPr id="59"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60"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61"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sp>
          <p:nvSpPr>
            <p:cNvPr id="62" name="TextBox 102"/>
            <p:cNvSpPr txBox="1"/>
            <p:nvPr/>
          </p:nvSpPr>
          <p:spPr>
            <a:xfrm>
              <a:off x="9251313" y="2611830"/>
              <a:ext cx="815161" cy="276756"/>
            </a:xfrm>
            <a:prstGeom prst="rect">
              <a:avLst/>
            </a:prstGeom>
            <a:noFill/>
          </p:spPr>
          <p:txBody>
            <a:bodyPr wrap="none" rtlCol="0">
              <a:spAutoFit/>
            </a:bodyPr>
            <a:lstStyle/>
            <a:p>
              <a:pPr algn="ctr"/>
              <a:r>
                <a:rPr lang="en-US" altLang="zh-CN" sz="1400" b="1"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rPr>
                <a:t>STEP 04</a:t>
              </a:r>
              <a:endParaRPr lang="en-US" altLang="zh-CN" sz="1400" b="1"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endParaRPr>
            </a:p>
          </p:txBody>
        </p:sp>
      </p:grpSp>
      <p:grpSp>
        <p:nvGrpSpPr>
          <p:cNvPr id="64" name="组合 63"/>
          <p:cNvGrpSpPr/>
          <p:nvPr/>
        </p:nvGrpSpPr>
        <p:grpSpPr>
          <a:xfrm>
            <a:off x="1058158" y="1953669"/>
            <a:ext cx="2409016" cy="1173643"/>
            <a:chOff x="3822094" y="4409529"/>
            <a:chExt cx="2409016" cy="1173643"/>
          </a:xfrm>
        </p:grpSpPr>
        <p:sp>
          <p:nvSpPr>
            <p:cNvPr id="65" name="文本框 64"/>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66"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67" name="组合 66"/>
          <p:cNvGrpSpPr/>
          <p:nvPr/>
        </p:nvGrpSpPr>
        <p:grpSpPr>
          <a:xfrm>
            <a:off x="3503272" y="4755694"/>
            <a:ext cx="2409016" cy="1173643"/>
            <a:chOff x="3822094" y="4409529"/>
            <a:chExt cx="2409016" cy="1173643"/>
          </a:xfrm>
        </p:grpSpPr>
        <p:sp>
          <p:nvSpPr>
            <p:cNvPr id="68" name="文本框 67"/>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69"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70" name="组合 69"/>
          <p:cNvGrpSpPr/>
          <p:nvPr/>
        </p:nvGrpSpPr>
        <p:grpSpPr>
          <a:xfrm>
            <a:off x="8633040" y="4755694"/>
            <a:ext cx="2409016" cy="1173643"/>
            <a:chOff x="3822094" y="4409529"/>
            <a:chExt cx="2409016" cy="1173643"/>
          </a:xfrm>
        </p:grpSpPr>
        <p:sp>
          <p:nvSpPr>
            <p:cNvPr id="71" name="文本框 70"/>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72"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73" name="组合 72"/>
          <p:cNvGrpSpPr/>
          <p:nvPr/>
        </p:nvGrpSpPr>
        <p:grpSpPr>
          <a:xfrm>
            <a:off x="6166974" y="1953669"/>
            <a:ext cx="2409016" cy="1173643"/>
            <a:chOff x="3822094" y="4409529"/>
            <a:chExt cx="2409016" cy="1173643"/>
          </a:xfrm>
        </p:grpSpPr>
        <p:sp>
          <p:nvSpPr>
            <p:cNvPr id="74" name="文本框 73"/>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75"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63" name="组合 62"/>
          <p:cNvGrpSpPr/>
          <p:nvPr/>
        </p:nvGrpSpPr>
        <p:grpSpPr>
          <a:xfrm>
            <a:off x="3788671" y="636237"/>
            <a:ext cx="4614658" cy="506635"/>
            <a:chOff x="3788671" y="636237"/>
            <a:chExt cx="4614658" cy="506635"/>
          </a:xfrm>
        </p:grpSpPr>
        <p:sp>
          <p:nvSpPr>
            <p:cNvPr id="76" name="文本框 75"/>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研究方法及过程</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77" name="直接连接符 76"/>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p:cTn id="12" dur="500" fill="hold"/>
                                        <p:tgtEl>
                                          <p:spTgt spid="64"/>
                                        </p:tgtEl>
                                        <p:attrNameLst>
                                          <p:attrName>ppt_w</p:attrName>
                                        </p:attrNameLst>
                                      </p:cBhvr>
                                      <p:tavLst>
                                        <p:tav tm="0">
                                          <p:val>
                                            <p:fltVal val="0"/>
                                          </p:val>
                                        </p:tav>
                                        <p:tav tm="100000">
                                          <p:val>
                                            <p:strVal val="#ppt_w"/>
                                          </p:val>
                                        </p:tav>
                                      </p:tavLst>
                                    </p:anim>
                                    <p:anim calcmode="lin" valueType="num">
                                      <p:cBhvr>
                                        <p:cTn id="13" dur="500" fill="hold"/>
                                        <p:tgtEl>
                                          <p:spTgt spid="64"/>
                                        </p:tgtEl>
                                        <p:attrNameLst>
                                          <p:attrName>ppt_h</p:attrName>
                                        </p:attrNameLst>
                                      </p:cBhvr>
                                      <p:tavLst>
                                        <p:tav tm="0">
                                          <p:val>
                                            <p:fltVal val="0"/>
                                          </p:val>
                                        </p:tav>
                                        <p:tav tm="100000">
                                          <p:val>
                                            <p:strVal val="#ppt_h"/>
                                          </p:val>
                                        </p:tav>
                                      </p:tavLst>
                                    </p:anim>
                                    <p:animEffect transition="in" filter="fade">
                                      <p:cBhvr>
                                        <p:cTn id="14" dur="500"/>
                                        <p:tgtEl>
                                          <p:spTgt spid="64"/>
                                        </p:tgtEl>
                                      </p:cBhvr>
                                    </p:animEffect>
                                  </p:childTnLst>
                                </p:cTn>
                              </p:par>
                              <p:par>
                                <p:cTn id="15" presetID="53" presetClass="entr" presetSubtype="16" fill="hold" nodeType="withEffect">
                                  <p:stCondLst>
                                    <p:cond delay="150"/>
                                  </p:stCondLst>
                                  <p:childTnLst>
                                    <p:set>
                                      <p:cBhvr>
                                        <p:cTn id="16" dur="1" fill="hold">
                                          <p:stCondLst>
                                            <p:cond delay="0"/>
                                          </p:stCondLst>
                                        </p:cTn>
                                        <p:tgtEl>
                                          <p:spTgt spid="67"/>
                                        </p:tgtEl>
                                        <p:attrNameLst>
                                          <p:attrName>style.visibility</p:attrName>
                                        </p:attrNameLst>
                                      </p:cBhvr>
                                      <p:to>
                                        <p:strVal val="visible"/>
                                      </p:to>
                                    </p:set>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fltVal val="0"/>
                                          </p:val>
                                        </p:tav>
                                        <p:tav tm="100000">
                                          <p:val>
                                            <p:strVal val="#ppt_h"/>
                                          </p:val>
                                        </p:tav>
                                      </p:tavLst>
                                    </p:anim>
                                    <p:animEffect transition="in" filter="fade">
                                      <p:cBhvr>
                                        <p:cTn id="19" dur="500"/>
                                        <p:tgtEl>
                                          <p:spTgt spid="67"/>
                                        </p:tgtEl>
                                      </p:cBhvr>
                                    </p:animEffect>
                                  </p:childTnLst>
                                </p:cTn>
                              </p:par>
                              <p:par>
                                <p:cTn id="20" presetID="53" presetClass="entr" presetSubtype="16" fill="hold" nodeType="withEffect">
                                  <p:stCondLst>
                                    <p:cond delay="300"/>
                                  </p:stCondLst>
                                  <p:childTnLst>
                                    <p:set>
                                      <p:cBhvr>
                                        <p:cTn id="21" dur="1" fill="hold">
                                          <p:stCondLst>
                                            <p:cond delay="0"/>
                                          </p:stCondLst>
                                        </p:cTn>
                                        <p:tgtEl>
                                          <p:spTgt spid="73"/>
                                        </p:tgtEl>
                                        <p:attrNameLst>
                                          <p:attrName>style.visibility</p:attrName>
                                        </p:attrNameLst>
                                      </p:cBhvr>
                                      <p:to>
                                        <p:strVal val="visible"/>
                                      </p:to>
                                    </p:set>
                                    <p:anim calcmode="lin" valueType="num">
                                      <p:cBhvr>
                                        <p:cTn id="22" dur="500" fill="hold"/>
                                        <p:tgtEl>
                                          <p:spTgt spid="73"/>
                                        </p:tgtEl>
                                        <p:attrNameLst>
                                          <p:attrName>ppt_w</p:attrName>
                                        </p:attrNameLst>
                                      </p:cBhvr>
                                      <p:tavLst>
                                        <p:tav tm="0">
                                          <p:val>
                                            <p:fltVal val="0"/>
                                          </p:val>
                                        </p:tav>
                                        <p:tav tm="100000">
                                          <p:val>
                                            <p:strVal val="#ppt_w"/>
                                          </p:val>
                                        </p:tav>
                                      </p:tavLst>
                                    </p:anim>
                                    <p:anim calcmode="lin" valueType="num">
                                      <p:cBhvr>
                                        <p:cTn id="23" dur="500" fill="hold"/>
                                        <p:tgtEl>
                                          <p:spTgt spid="73"/>
                                        </p:tgtEl>
                                        <p:attrNameLst>
                                          <p:attrName>ppt_h</p:attrName>
                                        </p:attrNameLst>
                                      </p:cBhvr>
                                      <p:tavLst>
                                        <p:tav tm="0">
                                          <p:val>
                                            <p:fltVal val="0"/>
                                          </p:val>
                                        </p:tav>
                                        <p:tav tm="100000">
                                          <p:val>
                                            <p:strVal val="#ppt_h"/>
                                          </p:val>
                                        </p:tav>
                                      </p:tavLst>
                                    </p:anim>
                                    <p:animEffect transition="in" filter="fade">
                                      <p:cBhvr>
                                        <p:cTn id="24" dur="500"/>
                                        <p:tgtEl>
                                          <p:spTgt spid="73"/>
                                        </p:tgtEl>
                                      </p:cBhvr>
                                    </p:animEffect>
                                  </p:childTnLst>
                                </p:cTn>
                              </p:par>
                              <p:par>
                                <p:cTn id="25" presetID="53" presetClass="entr" presetSubtype="16" fill="hold" nodeType="withEffect">
                                  <p:stCondLst>
                                    <p:cond delay="450"/>
                                  </p:stCondLst>
                                  <p:childTnLst>
                                    <p:set>
                                      <p:cBhvr>
                                        <p:cTn id="26" dur="1" fill="hold">
                                          <p:stCondLst>
                                            <p:cond delay="0"/>
                                          </p:stCondLst>
                                        </p:cTn>
                                        <p:tgtEl>
                                          <p:spTgt spid="70"/>
                                        </p:tgtEl>
                                        <p:attrNameLst>
                                          <p:attrName>style.visibility</p:attrName>
                                        </p:attrNameLst>
                                      </p:cBhvr>
                                      <p:to>
                                        <p:strVal val="visible"/>
                                      </p:to>
                                    </p:set>
                                    <p:anim calcmode="lin" valueType="num">
                                      <p:cBhvr>
                                        <p:cTn id="27" dur="500" fill="hold"/>
                                        <p:tgtEl>
                                          <p:spTgt spid="70"/>
                                        </p:tgtEl>
                                        <p:attrNameLst>
                                          <p:attrName>ppt_w</p:attrName>
                                        </p:attrNameLst>
                                      </p:cBhvr>
                                      <p:tavLst>
                                        <p:tav tm="0">
                                          <p:val>
                                            <p:fltVal val="0"/>
                                          </p:val>
                                        </p:tav>
                                        <p:tav tm="100000">
                                          <p:val>
                                            <p:strVal val="#ppt_w"/>
                                          </p:val>
                                        </p:tav>
                                      </p:tavLst>
                                    </p:anim>
                                    <p:anim calcmode="lin" valueType="num">
                                      <p:cBhvr>
                                        <p:cTn id="28" dur="500" fill="hold"/>
                                        <p:tgtEl>
                                          <p:spTgt spid="70"/>
                                        </p:tgtEl>
                                        <p:attrNameLst>
                                          <p:attrName>ppt_h</p:attrName>
                                        </p:attrNameLst>
                                      </p:cBhvr>
                                      <p:tavLst>
                                        <p:tav tm="0">
                                          <p:val>
                                            <p:fltVal val="0"/>
                                          </p:val>
                                        </p:tav>
                                        <p:tav tm="100000">
                                          <p:val>
                                            <p:strVal val="#ppt_h"/>
                                          </p:val>
                                        </p:tav>
                                      </p:tavLst>
                                    </p:anim>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2" name="组合 1"/>
          <p:cNvGrpSpPr/>
          <p:nvPr/>
        </p:nvGrpSpPr>
        <p:grpSpPr>
          <a:xfrm>
            <a:off x="3338679" y="666096"/>
            <a:ext cx="5533693" cy="5525809"/>
            <a:chOff x="3338679" y="666096"/>
            <a:chExt cx="5533693" cy="5525809"/>
          </a:xfrm>
        </p:grpSpPr>
        <p:sp>
          <p:nvSpPr>
            <p:cNvPr id="24" name="椭圆 23"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3346563" y="666096"/>
              <a:ext cx="5525809" cy="5525809"/>
            </a:xfrm>
            <a:prstGeom prst="ellipse">
              <a:avLst/>
            </a:prstGeom>
            <a:noFill/>
            <a:ln>
              <a:solidFill>
                <a:srgbClr val="8693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1A33F"/>
                </a:solidFill>
                <a:effectLst/>
                <a:uLnTx/>
                <a:uFillTx/>
                <a:latin typeface="Calibri Light"/>
                <a:ea typeface="微软雅黑 Light" panose="020B0502040204020203" pitchFamily="34" charset="-122"/>
                <a:cs typeface="+mn-cs"/>
              </a:endParaRPr>
            </a:p>
          </p:txBody>
        </p:sp>
        <p:sp>
          <p:nvSpPr>
            <p:cNvPr id="25" name="椭圆 24"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440203" y="2545327"/>
              <a:ext cx="106703" cy="106703"/>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6" name="椭圆 25"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338679" y="2707972"/>
              <a:ext cx="192689" cy="192689"/>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7" name="椭圆 26"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338679" y="2956604"/>
              <a:ext cx="106703" cy="106704"/>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8" name="椭圆 27"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591628" y="4485679"/>
              <a:ext cx="107740" cy="107740"/>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9" name="椭圆 28"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452808" y="4665936"/>
              <a:ext cx="193725" cy="192689"/>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30" name="椭圆 29"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356464" y="4909387"/>
              <a:ext cx="107740" cy="106703"/>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grpSp>
      <p:sp>
        <p:nvSpPr>
          <p:cNvPr id="31" name="TextBox 61"/>
          <p:cNvSpPr txBox="1"/>
          <p:nvPr/>
        </p:nvSpPr>
        <p:spPr>
          <a:xfrm>
            <a:off x="3421153" y="2262093"/>
            <a:ext cx="5344516" cy="830997"/>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lvl="0" algn="ctr" defTabSz="609600">
              <a:defRPr/>
            </a:pPr>
            <a:r>
              <a:rPr lang="zh-CN" altLang="en-US" sz="4800" b="0" dirty="0">
                <a:solidFill>
                  <a:srgbClr val="EC8252"/>
                </a:solidFill>
                <a:latin typeface="思源宋体 CN" panose="02020700000000000000" pitchFamily="18" charset="-122"/>
                <a:ea typeface="思源宋体 CN" panose="02020700000000000000" pitchFamily="18" charset="-122"/>
              </a:rPr>
              <a:t>研究成果展示</a:t>
            </a:r>
            <a:endParaRPr lang="zh-CN" altLang="en-US" sz="4800" b="0" dirty="0">
              <a:solidFill>
                <a:srgbClr val="EC8252"/>
              </a:solidFill>
              <a:latin typeface="思源宋体 CN" panose="02020700000000000000" pitchFamily="18" charset="-122"/>
              <a:ea typeface="思源宋体 CN" panose="02020700000000000000" pitchFamily="18" charset="-122"/>
            </a:endParaRPr>
          </a:p>
        </p:txBody>
      </p:sp>
      <p:sp>
        <p:nvSpPr>
          <p:cNvPr id="33" name="TextBox 61"/>
          <p:cNvSpPr txBox="1"/>
          <p:nvPr/>
        </p:nvSpPr>
        <p:spPr>
          <a:xfrm>
            <a:off x="4423851" y="3149249"/>
            <a:ext cx="3339117" cy="379656"/>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865" b="0" i="0" u="none" strike="noStrike" kern="1200" cap="none" spc="400" normalizeH="0" baseline="0" noProof="0" dirty="0">
                <a:ln>
                  <a:noFill/>
                </a:ln>
                <a:solidFill>
                  <a:prstClr val="black">
                    <a:lumMod val="85000"/>
                    <a:lumOff val="15000"/>
                  </a:prstClr>
                </a:solidFill>
                <a:effectLst/>
                <a:uLnTx/>
                <a:uFillTx/>
                <a:latin typeface="思源宋体 CN" panose="02020700000000000000" pitchFamily="18" charset="-122"/>
                <a:ea typeface="思源宋体 CN" panose="02020700000000000000" pitchFamily="18" charset="-122"/>
                <a:cs typeface="+mn-cs"/>
              </a:rPr>
              <a:t>第三部分</a:t>
            </a:r>
            <a:endParaRPr kumimoji="0" lang="zh-CN" altLang="en-US" sz="1865" b="0" i="0" u="none" strike="noStrike" kern="1200" cap="none" spc="400" normalizeH="0" baseline="0" noProof="0" dirty="0">
              <a:ln>
                <a:noFill/>
              </a:ln>
              <a:solidFill>
                <a:prstClr val="black">
                  <a:lumMod val="85000"/>
                  <a:lumOff val="15000"/>
                </a:prstClr>
              </a:solidFill>
              <a:effectLst/>
              <a:uLnTx/>
              <a:uFillTx/>
              <a:latin typeface="思源宋体 CN" panose="02020700000000000000" pitchFamily="18" charset="-122"/>
              <a:ea typeface="思源宋体 CN" panose="02020700000000000000" pitchFamily="18" charset="-122"/>
              <a:cs typeface="+mn-cs"/>
            </a:endParaRPr>
          </a:p>
        </p:txBody>
      </p:sp>
      <p:sp>
        <p:nvSpPr>
          <p:cNvPr id="34" name="矩形 33"/>
          <p:cNvSpPr/>
          <p:nvPr/>
        </p:nvSpPr>
        <p:spPr>
          <a:xfrm>
            <a:off x="3886285" y="3530909"/>
            <a:ext cx="4414252" cy="705258"/>
          </a:xfrm>
          <a:prstGeom prst="rect">
            <a:avLst/>
          </a:prstGeom>
        </p:spPr>
        <p:txBody>
          <a:bodyPr wrap="square">
            <a:spAutoFit/>
          </a:bodyPr>
          <a:lstStyle/>
          <a:p>
            <a:pPr marL="0" marR="0" lvl="0" indent="0" algn="ctr" defTabSz="1219200" rtl="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Lorem ipsum dolor sit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amet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consectetuer</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adipiscing</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elit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Aenean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commodo</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ligula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eget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dolor. </a:t>
            </a:r>
            <a:endPar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5" name="矩形: 圆角 34"/>
          <p:cNvSpPr/>
          <p:nvPr/>
        </p:nvSpPr>
        <p:spPr>
          <a:xfrm>
            <a:off x="5487013" y="4665935"/>
            <a:ext cx="1212792" cy="281909"/>
          </a:xfrm>
          <a:prstGeom prst="roundRect">
            <a:avLst>
              <a:gd name="adj" fmla="val 50000"/>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white"/>
                </a:solidFill>
                <a:effectLst/>
                <a:uLnTx/>
                <a:uFillTx/>
                <a:latin typeface="思源宋体 CN" panose="02020700000000000000" pitchFamily="18" charset="-122"/>
                <a:ea typeface="思源宋体 CN" panose="02020700000000000000" pitchFamily="18" charset="-122"/>
                <a:cs typeface="+mn-cs"/>
              </a:rPr>
              <a:t>PART ONE</a:t>
            </a:r>
            <a:endParaRPr kumimoji="0" lang="zh-CN" altLang="en-US" sz="1335" b="0" i="0" u="none" strike="noStrike" kern="1200" cap="none" spc="0" normalizeH="0" baseline="0" noProof="0" dirty="0">
              <a:ln>
                <a:noFill/>
              </a:ln>
              <a:solidFill>
                <a:prstClr val="white"/>
              </a:solidFill>
              <a:effectLst/>
              <a:uLnTx/>
              <a:uFillTx/>
              <a:latin typeface="思源宋体 CN" panose="02020700000000000000" pitchFamily="18" charset="-122"/>
              <a:ea typeface="思源宋体 CN" panose="02020700000000000000" pitchFamily="18"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750"/>
                                        <p:tgtEl>
                                          <p:spTgt spid="31"/>
                                        </p:tgtEl>
                                      </p:cBhvr>
                                    </p:animEffect>
                                    <p:anim calcmode="lin" valueType="num">
                                      <p:cBhvr>
                                        <p:cTn id="14" dur="750" fill="hold"/>
                                        <p:tgtEl>
                                          <p:spTgt spid="31"/>
                                        </p:tgtEl>
                                        <p:attrNameLst>
                                          <p:attrName>ppt_x</p:attrName>
                                        </p:attrNameLst>
                                      </p:cBhvr>
                                      <p:tavLst>
                                        <p:tav tm="0">
                                          <p:val>
                                            <p:strVal val="#ppt_x"/>
                                          </p:val>
                                        </p:tav>
                                        <p:tav tm="100000">
                                          <p:val>
                                            <p:strVal val="#ppt_x"/>
                                          </p:val>
                                        </p:tav>
                                      </p:tavLst>
                                    </p:anim>
                                    <p:anim calcmode="lin" valueType="num">
                                      <p:cBhvr>
                                        <p:cTn id="15" dur="750" fill="hold"/>
                                        <p:tgtEl>
                                          <p:spTgt spid="31"/>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Effect transition="in" filter="fade">
                                      <p:cBhvr>
                                        <p:cTn id="21" dur="500"/>
                                        <p:tgtEl>
                                          <p:spTgt spid="33"/>
                                        </p:tgtEl>
                                      </p:cBhvr>
                                    </p:animEffect>
                                  </p:childTnLst>
                                </p:cTn>
                              </p:par>
                              <p:par>
                                <p:cTn id="22" presetID="53" presetClass="entr" presetSubtype="16" fill="hold" grpId="0" nodeType="withEffect">
                                  <p:stCondLst>
                                    <p:cond delay="15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par>
                                <p:cTn id="27" presetID="53" presetClass="entr" presetSubtype="16" fill="hold" grpId="0" nodeType="withEffect">
                                  <p:stCondLst>
                                    <p:cond delay="300"/>
                                  </p:stCondLst>
                                  <p:childTnLst>
                                    <p:set>
                                      <p:cBhvr>
                                        <p:cTn id="28" dur="1" fill="hold">
                                          <p:stCondLst>
                                            <p:cond delay="0"/>
                                          </p:stCondLst>
                                        </p:cTn>
                                        <p:tgtEl>
                                          <p:spTgt spid="35"/>
                                        </p:tgtEl>
                                        <p:attrNameLst>
                                          <p:attrName>style.visibility</p:attrName>
                                        </p:attrNameLst>
                                      </p:cBhvr>
                                      <p:to>
                                        <p:strVal val="visible"/>
                                      </p:to>
                                    </p:set>
                                    <p:anim calcmode="lin" valueType="num">
                                      <p:cBhvr>
                                        <p:cTn id="29" dur="500" fill="hold"/>
                                        <p:tgtEl>
                                          <p:spTgt spid="35"/>
                                        </p:tgtEl>
                                        <p:attrNameLst>
                                          <p:attrName>ppt_w</p:attrName>
                                        </p:attrNameLst>
                                      </p:cBhvr>
                                      <p:tavLst>
                                        <p:tav tm="0">
                                          <p:val>
                                            <p:fltVal val="0"/>
                                          </p:val>
                                        </p:tav>
                                        <p:tav tm="100000">
                                          <p:val>
                                            <p:strVal val="#ppt_w"/>
                                          </p:val>
                                        </p:tav>
                                      </p:tavLst>
                                    </p:anim>
                                    <p:anim calcmode="lin" valueType="num">
                                      <p:cBhvr>
                                        <p:cTn id="30" dur="500" fill="hold"/>
                                        <p:tgtEl>
                                          <p:spTgt spid="35"/>
                                        </p:tgtEl>
                                        <p:attrNameLst>
                                          <p:attrName>ppt_h</p:attrName>
                                        </p:attrNameLst>
                                      </p:cBhvr>
                                      <p:tavLst>
                                        <p:tav tm="0">
                                          <p:val>
                                            <p:fltVal val="0"/>
                                          </p:val>
                                        </p:tav>
                                        <p:tav tm="100000">
                                          <p:val>
                                            <p:strVal val="#ppt_h"/>
                                          </p:val>
                                        </p:tav>
                                      </p:tavLst>
                                    </p:anim>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cxnSp>
        <p:nvCxnSpPr>
          <p:cNvPr id="5" name="直接连接符 4"/>
          <p:cNvCxnSpPr/>
          <p:nvPr/>
        </p:nvCxnSpPr>
        <p:spPr>
          <a:xfrm>
            <a:off x="4276725" y="2246716"/>
            <a:ext cx="0" cy="1485900"/>
          </a:xfrm>
          <a:prstGeom prst="line">
            <a:avLst/>
          </a:prstGeom>
          <a:ln w="19050">
            <a:solidFill>
              <a:srgbClr val="4E6C2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886700" y="2256241"/>
            <a:ext cx="0" cy="1485900"/>
          </a:xfrm>
          <a:prstGeom prst="line">
            <a:avLst/>
          </a:prstGeom>
          <a:ln w="19050">
            <a:solidFill>
              <a:srgbClr val="4E6C25"/>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377759" y="4400299"/>
            <a:ext cx="2392310" cy="1232766"/>
            <a:chOff x="1073254" y="4415699"/>
            <a:chExt cx="2392310" cy="1232766"/>
          </a:xfrm>
        </p:grpSpPr>
        <p:sp>
          <p:nvSpPr>
            <p:cNvPr id="9" name="TextBox 61"/>
            <p:cNvSpPr txBox="1"/>
            <p:nvPr/>
          </p:nvSpPr>
          <p:spPr>
            <a:xfrm>
              <a:off x="1073254" y="4817853"/>
              <a:ext cx="2392310" cy="830612"/>
            </a:xfrm>
            <a:prstGeom prst="rect">
              <a:avLst/>
            </a:prstGeom>
            <a:noFill/>
          </p:spPr>
          <p:txBody>
            <a:bodyPr wrap="square" lIns="0" tIns="0" rIns="0" bIns="0" rtlCol="0">
              <a:spAutoFit/>
            </a:bodyPr>
            <a:lstStyle/>
            <a:p>
              <a:pPr algn="ctr">
                <a:lnSpc>
                  <a:spcPct val="125000"/>
                </a:lnSpc>
                <a:defRPr/>
              </a:pPr>
              <a:r>
                <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rPr>
                <a:t>Click here to add the text, the text is the extraction of your thought, please try to explain the point of view as succinctly as possible.</a:t>
              </a:r>
              <a:endPar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endParaRPr>
            </a:p>
          </p:txBody>
        </p:sp>
        <p:sp>
          <p:nvSpPr>
            <p:cNvPr id="10" name="矩形 9"/>
            <p:cNvSpPr/>
            <p:nvPr/>
          </p:nvSpPr>
          <p:spPr>
            <a:xfrm>
              <a:off x="1151154" y="4415699"/>
              <a:ext cx="2287806" cy="400110"/>
            </a:xfrm>
            <a:prstGeom prst="rect">
              <a:avLst/>
            </a:prstGeom>
          </p:spPr>
          <p:txBody>
            <a:bodyPr wrap="none">
              <a:spAutoFit/>
            </a:bodyPr>
            <a:lstStyle/>
            <a:p>
              <a:r>
                <a:rPr lang="zh-CN" altLang="en-US" sz="2000" b="1" dirty="0">
                  <a:solidFill>
                    <a:sysClr val="windowText" lastClr="000000"/>
                  </a:solidFill>
                  <a:latin typeface="思源黑体 CN Normal" panose="020B0400000000000000" pitchFamily="34" charset="-122"/>
                  <a:ea typeface="思源黑体 CN Normal" panose="020B0400000000000000" pitchFamily="34" charset="-122"/>
                </a:rPr>
                <a:t>单击此处添加标题</a:t>
              </a:r>
              <a:endParaRPr lang="zh-CN" altLang="en-US" sz="2000" b="1" dirty="0">
                <a:solidFill>
                  <a:sysClr val="windowText" lastClr="000000"/>
                </a:solidFill>
                <a:latin typeface="思源黑体 CN Normal" panose="020B0400000000000000" pitchFamily="34" charset="-122"/>
                <a:ea typeface="思源黑体 CN Normal" panose="020B0400000000000000" pitchFamily="34" charset="-122"/>
              </a:endParaRPr>
            </a:p>
          </p:txBody>
        </p:sp>
      </p:grpSp>
      <p:grpSp>
        <p:nvGrpSpPr>
          <p:cNvPr id="11" name="组合 10"/>
          <p:cNvGrpSpPr/>
          <p:nvPr/>
        </p:nvGrpSpPr>
        <p:grpSpPr>
          <a:xfrm>
            <a:off x="8452573" y="4400299"/>
            <a:ext cx="2392310" cy="1232766"/>
            <a:chOff x="1073254" y="4415699"/>
            <a:chExt cx="2392310" cy="1232766"/>
          </a:xfrm>
        </p:grpSpPr>
        <p:sp>
          <p:nvSpPr>
            <p:cNvPr id="12" name="TextBox 61"/>
            <p:cNvSpPr txBox="1"/>
            <p:nvPr/>
          </p:nvSpPr>
          <p:spPr>
            <a:xfrm>
              <a:off x="1073254" y="4817853"/>
              <a:ext cx="2392310" cy="830612"/>
            </a:xfrm>
            <a:prstGeom prst="rect">
              <a:avLst/>
            </a:prstGeom>
            <a:noFill/>
          </p:spPr>
          <p:txBody>
            <a:bodyPr wrap="square" lIns="0" tIns="0" rIns="0" bIns="0" rtlCol="0">
              <a:spAutoFit/>
            </a:bodyPr>
            <a:lstStyle/>
            <a:p>
              <a:pPr algn="ctr">
                <a:lnSpc>
                  <a:spcPct val="125000"/>
                </a:lnSpc>
                <a:defRPr/>
              </a:pPr>
              <a:r>
                <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rPr>
                <a:t>Click here to add the text, the text is the extraction of your thought, please try to explain the point of view as succinctly as possible.</a:t>
              </a:r>
              <a:endPar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endParaRPr>
            </a:p>
          </p:txBody>
        </p:sp>
        <p:sp>
          <p:nvSpPr>
            <p:cNvPr id="13" name="矩形 12"/>
            <p:cNvSpPr/>
            <p:nvPr/>
          </p:nvSpPr>
          <p:spPr>
            <a:xfrm>
              <a:off x="1151154" y="4415699"/>
              <a:ext cx="2287806" cy="400110"/>
            </a:xfrm>
            <a:prstGeom prst="rect">
              <a:avLst/>
            </a:prstGeom>
          </p:spPr>
          <p:txBody>
            <a:bodyPr wrap="none">
              <a:spAutoFit/>
            </a:bodyPr>
            <a:lstStyle/>
            <a:p>
              <a:r>
                <a:rPr lang="zh-CN" altLang="en-US" sz="2000" b="1" dirty="0">
                  <a:solidFill>
                    <a:sysClr val="windowText" lastClr="000000"/>
                  </a:solidFill>
                  <a:latin typeface="思源黑体 CN Normal" panose="020B0400000000000000" pitchFamily="34" charset="-122"/>
                  <a:ea typeface="思源黑体 CN Normal" panose="020B0400000000000000" pitchFamily="34" charset="-122"/>
                </a:rPr>
                <a:t>单击此处添加标题</a:t>
              </a:r>
              <a:endParaRPr lang="zh-CN" altLang="en-US" sz="2000" b="1" dirty="0">
                <a:solidFill>
                  <a:sysClr val="windowText" lastClr="000000"/>
                </a:solidFill>
                <a:latin typeface="思源黑体 CN Normal" panose="020B0400000000000000" pitchFamily="34" charset="-122"/>
                <a:ea typeface="思源黑体 CN Normal" panose="020B0400000000000000" pitchFamily="34" charset="-122"/>
              </a:endParaRPr>
            </a:p>
          </p:txBody>
        </p:sp>
      </p:grpSp>
      <p:grpSp>
        <p:nvGrpSpPr>
          <p:cNvPr id="14" name="组合 13"/>
          <p:cNvGrpSpPr/>
          <p:nvPr/>
        </p:nvGrpSpPr>
        <p:grpSpPr>
          <a:xfrm>
            <a:off x="4899845" y="4400299"/>
            <a:ext cx="2392310" cy="1232766"/>
            <a:chOff x="1073254" y="4415699"/>
            <a:chExt cx="2392310" cy="1232766"/>
          </a:xfrm>
        </p:grpSpPr>
        <p:sp>
          <p:nvSpPr>
            <p:cNvPr id="15" name="TextBox 61"/>
            <p:cNvSpPr txBox="1"/>
            <p:nvPr/>
          </p:nvSpPr>
          <p:spPr>
            <a:xfrm>
              <a:off x="1073254" y="4817853"/>
              <a:ext cx="2392310" cy="830612"/>
            </a:xfrm>
            <a:prstGeom prst="rect">
              <a:avLst/>
            </a:prstGeom>
            <a:noFill/>
          </p:spPr>
          <p:txBody>
            <a:bodyPr wrap="square" lIns="0" tIns="0" rIns="0" bIns="0" rtlCol="0">
              <a:spAutoFit/>
            </a:bodyPr>
            <a:lstStyle/>
            <a:p>
              <a:pPr algn="ctr">
                <a:lnSpc>
                  <a:spcPct val="125000"/>
                </a:lnSpc>
                <a:defRPr/>
              </a:pPr>
              <a:r>
                <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rPr>
                <a:t>Click here to add the text, the text is the extraction of your thought, please try to explain the point of view as succinctly as possible.</a:t>
              </a:r>
              <a:endPar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endParaRPr>
            </a:p>
          </p:txBody>
        </p:sp>
        <p:sp>
          <p:nvSpPr>
            <p:cNvPr id="16" name="矩形 15"/>
            <p:cNvSpPr/>
            <p:nvPr/>
          </p:nvSpPr>
          <p:spPr>
            <a:xfrm>
              <a:off x="1151154" y="4415699"/>
              <a:ext cx="2287806" cy="400110"/>
            </a:xfrm>
            <a:prstGeom prst="rect">
              <a:avLst/>
            </a:prstGeom>
          </p:spPr>
          <p:txBody>
            <a:bodyPr wrap="none">
              <a:spAutoFit/>
            </a:bodyPr>
            <a:lstStyle/>
            <a:p>
              <a:r>
                <a:rPr lang="zh-CN" altLang="en-US" sz="2000" b="1" dirty="0">
                  <a:solidFill>
                    <a:sysClr val="windowText" lastClr="000000"/>
                  </a:solidFill>
                  <a:latin typeface="思源黑体 CN Normal" panose="020B0400000000000000" pitchFamily="34" charset="-122"/>
                  <a:ea typeface="思源黑体 CN Normal" panose="020B0400000000000000" pitchFamily="34" charset="-122"/>
                </a:rPr>
                <a:t>单击此处添加标题</a:t>
              </a:r>
              <a:endParaRPr lang="zh-CN" altLang="en-US" sz="2000" b="1" dirty="0">
                <a:solidFill>
                  <a:sysClr val="windowText" lastClr="000000"/>
                </a:solidFill>
                <a:latin typeface="思源黑体 CN Normal" panose="020B0400000000000000" pitchFamily="34" charset="-122"/>
                <a:ea typeface="思源黑体 CN Normal" panose="020B0400000000000000" pitchFamily="34" charset="-122"/>
              </a:endParaRPr>
            </a:p>
          </p:txBody>
        </p:sp>
      </p:gr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rcRect l="16017" r="17609" b="440"/>
          <a:stretch>
            <a:fillRect/>
          </a:stretch>
        </p:blipFill>
        <p:spPr>
          <a:xfrm>
            <a:off x="1504734" y="1984127"/>
            <a:ext cx="2138363" cy="2138363"/>
          </a:xfrm>
          <a:custGeom>
            <a:avLst/>
            <a:gdLst>
              <a:gd name="connsiteX0" fmla="*/ 1069182 w 2138363"/>
              <a:gd name="connsiteY0" fmla="*/ 0 h 2138363"/>
              <a:gd name="connsiteX1" fmla="*/ 2138363 w 2138363"/>
              <a:gd name="connsiteY1" fmla="*/ 1069182 h 2138363"/>
              <a:gd name="connsiteX2" fmla="*/ 1069182 w 2138363"/>
              <a:gd name="connsiteY2" fmla="*/ 2138363 h 2138363"/>
              <a:gd name="connsiteX3" fmla="*/ 0 w 2138363"/>
              <a:gd name="connsiteY3" fmla="*/ 1069182 h 2138363"/>
              <a:gd name="connsiteX4" fmla="*/ 1069182 w 2138363"/>
              <a:gd name="connsiteY4" fmla="*/ 0 h 2138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8363" h="2138363">
                <a:moveTo>
                  <a:pt x="1069182" y="0"/>
                </a:moveTo>
                <a:cubicBezTo>
                  <a:pt x="1659675" y="0"/>
                  <a:pt x="2138363" y="478689"/>
                  <a:pt x="2138363" y="1069182"/>
                </a:cubicBezTo>
                <a:cubicBezTo>
                  <a:pt x="2138363" y="1659675"/>
                  <a:pt x="1659675" y="2138363"/>
                  <a:pt x="1069182" y="2138363"/>
                </a:cubicBezTo>
                <a:cubicBezTo>
                  <a:pt x="478689" y="2138363"/>
                  <a:pt x="0" y="1659675"/>
                  <a:pt x="0" y="1069182"/>
                </a:cubicBezTo>
                <a:cubicBezTo>
                  <a:pt x="0" y="478689"/>
                  <a:pt x="478689" y="0"/>
                  <a:pt x="1069182" y="0"/>
                </a:cubicBezTo>
                <a:close/>
              </a:path>
            </a:pathLst>
          </a:custGeom>
          <a:blipFill dpi="0" rotWithShape="1">
            <a:blip r:embed="rId3"/>
            <a:srcRect/>
            <a:stretch>
              <a:fillRect t="-25148" b="-24852"/>
            </a:stretch>
          </a:blipFill>
          <a:ln w="76200" cap="flat" cmpd="sng" algn="ctr">
            <a:solidFill>
              <a:srgbClr val="C9DDCF"/>
            </a:solidFill>
            <a:prstDash val="solid"/>
            <a:miter lim="800000"/>
            <a:headEnd/>
            <a:tailEnd/>
          </a:ln>
          <a:effectLst/>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l="16496" t="5142" r="23797" b="5314"/>
          <a:stretch>
            <a:fillRect/>
          </a:stretch>
        </p:blipFill>
        <p:spPr>
          <a:xfrm>
            <a:off x="5026819" y="1984128"/>
            <a:ext cx="2138363" cy="2138363"/>
          </a:xfrm>
          <a:custGeom>
            <a:avLst/>
            <a:gdLst>
              <a:gd name="connsiteX0" fmla="*/ 1069182 w 2138363"/>
              <a:gd name="connsiteY0" fmla="*/ 0 h 2138363"/>
              <a:gd name="connsiteX1" fmla="*/ 2138363 w 2138363"/>
              <a:gd name="connsiteY1" fmla="*/ 1069182 h 2138363"/>
              <a:gd name="connsiteX2" fmla="*/ 1069182 w 2138363"/>
              <a:gd name="connsiteY2" fmla="*/ 2138363 h 2138363"/>
              <a:gd name="connsiteX3" fmla="*/ 0 w 2138363"/>
              <a:gd name="connsiteY3" fmla="*/ 1069182 h 2138363"/>
              <a:gd name="connsiteX4" fmla="*/ 1069182 w 2138363"/>
              <a:gd name="connsiteY4" fmla="*/ 0 h 2138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8363" h="2138363">
                <a:moveTo>
                  <a:pt x="1069182" y="0"/>
                </a:moveTo>
                <a:cubicBezTo>
                  <a:pt x="1659675" y="0"/>
                  <a:pt x="2138363" y="478689"/>
                  <a:pt x="2138363" y="1069182"/>
                </a:cubicBezTo>
                <a:cubicBezTo>
                  <a:pt x="2138363" y="1659675"/>
                  <a:pt x="1659675" y="2138363"/>
                  <a:pt x="1069182" y="2138363"/>
                </a:cubicBezTo>
                <a:cubicBezTo>
                  <a:pt x="478689" y="2138363"/>
                  <a:pt x="0" y="1659675"/>
                  <a:pt x="0" y="1069182"/>
                </a:cubicBezTo>
                <a:cubicBezTo>
                  <a:pt x="0" y="478689"/>
                  <a:pt x="478689" y="0"/>
                  <a:pt x="1069182" y="0"/>
                </a:cubicBezTo>
                <a:close/>
              </a:path>
            </a:pathLst>
          </a:custGeom>
          <a:blipFill dpi="0" rotWithShape="1">
            <a:blip r:embed="rId3"/>
            <a:srcRect/>
            <a:stretch>
              <a:fillRect t="-25148" b="-24852"/>
            </a:stretch>
          </a:blipFill>
          <a:ln w="76200" cap="flat" cmpd="sng" algn="ctr">
            <a:solidFill>
              <a:srgbClr val="C9DDCF"/>
            </a:solidFill>
            <a:prstDash val="solid"/>
            <a:miter lim="800000"/>
            <a:headEnd/>
            <a:tailEnd/>
          </a:ln>
          <a:effectLst/>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rcRect l="1188" t="5565" r="47870" b="18021"/>
          <a:stretch>
            <a:fillRect/>
          </a:stretch>
        </p:blipFill>
        <p:spPr>
          <a:xfrm>
            <a:off x="8548903" y="1984128"/>
            <a:ext cx="2138363" cy="2138363"/>
          </a:xfrm>
          <a:custGeom>
            <a:avLst/>
            <a:gdLst>
              <a:gd name="connsiteX0" fmla="*/ 1069182 w 2138363"/>
              <a:gd name="connsiteY0" fmla="*/ 0 h 2138363"/>
              <a:gd name="connsiteX1" fmla="*/ 2138363 w 2138363"/>
              <a:gd name="connsiteY1" fmla="*/ 1069182 h 2138363"/>
              <a:gd name="connsiteX2" fmla="*/ 1069182 w 2138363"/>
              <a:gd name="connsiteY2" fmla="*/ 2138363 h 2138363"/>
              <a:gd name="connsiteX3" fmla="*/ 0 w 2138363"/>
              <a:gd name="connsiteY3" fmla="*/ 1069182 h 2138363"/>
              <a:gd name="connsiteX4" fmla="*/ 1069182 w 2138363"/>
              <a:gd name="connsiteY4" fmla="*/ 0 h 2138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8363" h="2138363">
                <a:moveTo>
                  <a:pt x="1069182" y="0"/>
                </a:moveTo>
                <a:cubicBezTo>
                  <a:pt x="1659675" y="0"/>
                  <a:pt x="2138363" y="478689"/>
                  <a:pt x="2138363" y="1069182"/>
                </a:cubicBezTo>
                <a:cubicBezTo>
                  <a:pt x="2138363" y="1659675"/>
                  <a:pt x="1659675" y="2138363"/>
                  <a:pt x="1069182" y="2138363"/>
                </a:cubicBezTo>
                <a:cubicBezTo>
                  <a:pt x="478689" y="2138363"/>
                  <a:pt x="0" y="1659675"/>
                  <a:pt x="0" y="1069182"/>
                </a:cubicBezTo>
                <a:cubicBezTo>
                  <a:pt x="0" y="478689"/>
                  <a:pt x="478689" y="0"/>
                  <a:pt x="1069182" y="0"/>
                </a:cubicBezTo>
                <a:close/>
              </a:path>
            </a:pathLst>
          </a:custGeom>
          <a:blipFill dpi="0" rotWithShape="1">
            <a:blip r:embed="rId3"/>
            <a:srcRect/>
            <a:stretch>
              <a:fillRect t="-25148" b="-24852"/>
            </a:stretch>
          </a:blipFill>
          <a:ln w="76200" cap="flat" cmpd="sng" algn="ctr">
            <a:solidFill>
              <a:srgbClr val="C9DDCF"/>
            </a:solidFill>
            <a:prstDash val="solid"/>
            <a:miter lim="800000"/>
            <a:headEnd/>
            <a:tailEnd/>
          </a:ln>
          <a:effectLst/>
        </p:spPr>
      </p:pic>
      <p:grpSp>
        <p:nvGrpSpPr>
          <p:cNvPr id="20" name="组合 19"/>
          <p:cNvGrpSpPr/>
          <p:nvPr/>
        </p:nvGrpSpPr>
        <p:grpSpPr>
          <a:xfrm>
            <a:off x="3788671" y="636237"/>
            <a:ext cx="4614658" cy="506635"/>
            <a:chOff x="3788671" y="636237"/>
            <a:chExt cx="4614658" cy="506635"/>
          </a:xfrm>
        </p:grpSpPr>
        <p:sp>
          <p:nvSpPr>
            <p:cNvPr id="21" name="文本框 20"/>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研究成果展示</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22" name="直接连接符 21"/>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anim calcmode="lin" valueType="num">
                                      <p:cBhvr>
                                        <p:cTn id="10" dur="500" fill="hold"/>
                                        <p:tgtEl>
                                          <p:spTgt spid="17"/>
                                        </p:tgtEl>
                                        <p:attrNameLst>
                                          <p:attrName>ppt_x</p:attrName>
                                        </p:attrNameLst>
                                      </p:cBhvr>
                                      <p:tavLst>
                                        <p:tav tm="0">
                                          <p:val>
                                            <p:fltVal val="0.5"/>
                                          </p:val>
                                        </p:tav>
                                        <p:tav tm="100000">
                                          <p:val>
                                            <p:strVal val="#ppt_x"/>
                                          </p:val>
                                        </p:tav>
                                      </p:tavLst>
                                    </p:anim>
                                    <p:anim calcmode="lin" valueType="num">
                                      <p:cBhvr>
                                        <p:cTn id="11" dur="500" fill="hold"/>
                                        <p:tgtEl>
                                          <p:spTgt spid="17"/>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anim calcmode="lin" valueType="num">
                                      <p:cBhvr>
                                        <p:cTn id="24" dur="500" fill="hold"/>
                                        <p:tgtEl>
                                          <p:spTgt spid="18"/>
                                        </p:tgtEl>
                                        <p:attrNameLst>
                                          <p:attrName>ppt_x</p:attrName>
                                        </p:attrNameLst>
                                      </p:cBhvr>
                                      <p:tavLst>
                                        <p:tav tm="0">
                                          <p:val>
                                            <p:fltVal val="0.5"/>
                                          </p:val>
                                        </p:tav>
                                        <p:tav tm="100000">
                                          <p:val>
                                            <p:strVal val="#ppt_x"/>
                                          </p:val>
                                        </p:tav>
                                      </p:tavLst>
                                    </p:anim>
                                    <p:anim calcmode="lin" valueType="num">
                                      <p:cBhvr>
                                        <p:cTn id="25" dur="500" fill="hold"/>
                                        <p:tgtEl>
                                          <p:spTgt spid="18"/>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anim calcmode="lin" valueType="num">
                                      <p:cBhvr>
                                        <p:cTn id="31" dur="500" fill="hold"/>
                                        <p:tgtEl>
                                          <p:spTgt spid="7"/>
                                        </p:tgtEl>
                                        <p:attrNameLst>
                                          <p:attrName>ppt_x</p:attrName>
                                        </p:attrNameLst>
                                      </p:cBhvr>
                                      <p:tavLst>
                                        <p:tav tm="0">
                                          <p:val>
                                            <p:fltVal val="0.5"/>
                                          </p:val>
                                        </p:tav>
                                        <p:tav tm="100000">
                                          <p:val>
                                            <p:strVal val="#ppt_x"/>
                                          </p:val>
                                        </p:tav>
                                      </p:tavLst>
                                    </p:anim>
                                    <p:anim calcmode="lin" valueType="num">
                                      <p:cBhvr>
                                        <p:cTn id="32" dur="500" fill="hold"/>
                                        <p:tgtEl>
                                          <p:spTgt spid="7"/>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childTnLst>
                          </p:cTn>
                        </p:par>
                        <p:par>
                          <p:cTn id="40" fill="hold">
                            <p:stCondLst>
                              <p:cond delay="500"/>
                            </p:stCondLst>
                            <p:childTnLst>
                              <p:par>
                                <p:cTn id="41" presetID="53" presetClass="entr" presetSubtype="528"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anim calcmode="lin" valueType="num">
                                      <p:cBhvr>
                                        <p:cTn id="46" dur="500" fill="hold"/>
                                        <p:tgtEl>
                                          <p:spTgt spid="8"/>
                                        </p:tgtEl>
                                        <p:attrNameLst>
                                          <p:attrName>ppt_x</p:attrName>
                                        </p:attrNameLst>
                                      </p:cBhvr>
                                      <p:tavLst>
                                        <p:tav tm="0">
                                          <p:val>
                                            <p:fltVal val="0.5"/>
                                          </p:val>
                                        </p:tav>
                                        <p:tav tm="100000">
                                          <p:val>
                                            <p:strVal val="#ppt_x"/>
                                          </p:val>
                                        </p:tav>
                                      </p:tavLst>
                                    </p:anim>
                                    <p:anim calcmode="lin" valueType="num">
                                      <p:cBhvr>
                                        <p:cTn id="47" dur="500" fill="hold"/>
                                        <p:tgtEl>
                                          <p:spTgt spid="8"/>
                                        </p:tgtEl>
                                        <p:attrNameLst>
                                          <p:attrName>ppt_y</p:attrName>
                                        </p:attrNameLst>
                                      </p:cBhvr>
                                      <p:tavLst>
                                        <p:tav tm="0">
                                          <p:val>
                                            <p:fltVal val="0.5"/>
                                          </p:val>
                                        </p:tav>
                                        <p:tav tm="100000">
                                          <p:val>
                                            <p:strVal val="#ppt_y"/>
                                          </p:val>
                                        </p:tav>
                                      </p:tavLst>
                                    </p:anim>
                                  </p:childTnLst>
                                </p:cTn>
                              </p:par>
                              <p:par>
                                <p:cTn id="48" presetID="53" presetClass="entr" presetSubtype="528" fill="hold" nodeType="withEffect">
                                  <p:stCondLst>
                                    <p:cond delay="1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anim calcmode="lin" valueType="num">
                                      <p:cBhvr>
                                        <p:cTn id="53" dur="500" fill="hold"/>
                                        <p:tgtEl>
                                          <p:spTgt spid="14"/>
                                        </p:tgtEl>
                                        <p:attrNameLst>
                                          <p:attrName>ppt_x</p:attrName>
                                        </p:attrNameLst>
                                      </p:cBhvr>
                                      <p:tavLst>
                                        <p:tav tm="0">
                                          <p:val>
                                            <p:fltVal val="0.5"/>
                                          </p:val>
                                        </p:tav>
                                        <p:tav tm="100000">
                                          <p:val>
                                            <p:strVal val="#ppt_x"/>
                                          </p:val>
                                        </p:tav>
                                      </p:tavLst>
                                    </p:anim>
                                    <p:anim calcmode="lin" valueType="num">
                                      <p:cBhvr>
                                        <p:cTn id="54" dur="500" fill="hold"/>
                                        <p:tgtEl>
                                          <p:spTgt spid="14"/>
                                        </p:tgtEl>
                                        <p:attrNameLst>
                                          <p:attrName>ppt_y</p:attrName>
                                        </p:attrNameLst>
                                      </p:cBhvr>
                                      <p:tavLst>
                                        <p:tav tm="0">
                                          <p:val>
                                            <p:fltVal val="0.5"/>
                                          </p:val>
                                        </p:tav>
                                        <p:tav tm="100000">
                                          <p:val>
                                            <p:strVal val="#ppt_y"/>
                                          </p:val>
                                        </p:tav>
                                      </p:tavLst>
                                    </p:anim>
                                  </p:childTnLst>
                                </p:cTn>
                              </p:par>
                              <p:par>
                                <p:cTn id="55" presetID="53" presetClass="entr" presetSubtype="528" fill="hold" nodeType="withEffect">
                                  <p:stCondLst>
                                    <p:cond delay="30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anim calcmode="lin" valueType="num">
                                      <p:cBhvr>
                                        <p:cTn id="60" dur="500" fill="hold"/>
                                        <p:tgtEl>
                                          <p:spTgt spid="11"/>
                                        </p:tgtEl>
                                        <p:attrNameLst>
                                          <p:attrName>ppt_x</p:attrName>
                                        </p:attrNameLst>
                                      </p:cBhvr>
                                      <p:tavLst>
                                        <p:tav tm="0">
                                          <p:val>
                                            <p:fltVal val="0.5"/>
                                          </p:val>
                                        </p:tav>
                                        <p:tav tm="100000">
                                          <p:val>
                                            <p:strVal val="#ppt_x"/>
                                          </p:val>
                                        </p:tav>
                                      </p:tavLst>
                                    </p:anim>
                                    <p:anim calcmode="lin" valueType="num">
                                      <p:cBhvr>
                                        <p:cTn id="61" dur="500" fill="hold"/>
                                        <p:tgtEl>
                                          <p:spTgt spid="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aphicFrame>
        <p:nvGraphicFramePr>
          <p:cNvPr id="5" name="图表 4"/>
          <p:cNvGraphicFramePr/>
          <p:nvPr/>
        </p:nvGraphicFramePr>
        <p:xfrm>
          <a:off x="622543" y="1759058"/>
          <a:ext cx="6482796" cy="4569916"/>
        </p:xfrm>
        <a:graphic>
          <a:graphicData uri="http://schemas.openxmlformats.org/drawingml/2006/chart">
            <c:chart xmlns:c="http://schemas.openxmlformats.org/drawingml/2006/chart" xmlns:r="http://schemas.openxmlformats.org/officeDocument/2006/relationships" r:id="rId1"/>
          </a:graphicData>
        </a:graphic>
      </p:graphicFrame>
      <p:grpSp>
        <p:nvGrpSpPr>
          <p:cNvPr id="3" name="组合 2"/>
          <p:cNvGrpSpPr/>
          <p:nvPr/>
        </p:nvGrpSpPr>
        <p:grpSpPr>
          <a:xfrm>
            <a:off x="7389456" y="2232412"/>
            <a:ext cx="3885373" cy="805789"/>
            <a:chOff x="7389456" y="2232412"/>
            <a:chExt cx="3885373" cy="805789"/>
          </a:xfrm>
        </p:grpSpPr>
        <p:grpSp>
          <p:nvGrpSpPr>
            <p:cNvPr id="2" name="组合 1"/>
            <p:cNvGrpSpPr/>
            <p:nvPr/>
          </p:nvGrpSpPr>
          <p:grpSpPr>
            <a:xfrm>
              <a:off x="8170860" y="2232412"/>
              <a:ext cx="3103969" cy="805789"/>
              <a:chOff x="8440680" y="2232412"/>
              <a:chExt cx="3103969" cy="805789"/>
            </a:xfrm>
          </p:grpSpPr>
          <p:sp>
            <p:nvSpPr>
              <p:cNvPr id="8" name="1"/>
              <p:cNvSpPr txBox="1">
                <a:spLocks noChangeArrowheads="1"/>
              </p:cNvSpPr>
              <p:nvPr/>
            </p:nvSpPr>
            <p:spPr bwMode="auto">
              <a:xfrm>
                <a:off x="8440680" y="2232412"/>
                <a:ext cx="15626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latin typeface="思源宋体 CN" panose="02020700000000000000" pitchFamily="18" charset="-122"/>
                    <a:ea typeface="思源宋体 CN" panose="02020700000000000000" pitchFamily="18" charset="-122"/>
                    <a:cs typeface="+mn-ea"/>
                    <a:sym typeface="+mn-lt"/>
                  </a:rPr>
                  <a:t>单击添加标题</a:t>
                </a:r>
                <a:endParaRPr lang="en-US" altLang="zh-CN" sz="2000" b="1" dirty="0">
                  <a:latin typeface="思源宋体 CN" panose="02020700000000000000" pitchFamily="18" charset="-122"/>
                  <a:ea typeface="思源宋体 CN" panose="02020700000000000000" pitchFamily="18" charset="-122"/>
                  <a:cs typeface="+mn-ea"/>
                  <a:sym typeface="+mn-lt"/>
                </a:endParaRPr>
              </a:p>
            </p:txBody>
          </p:sp>
          <p:sp>
            <p:nvSpPr>
              <p:cNvPr id="9" name="1"/>
              <p:cNvSpPr txBox="1">
                <a:spLocks noChangeArrowheads="1"/>
              </p:cNvSpPr>
              <p:nvPr/>
            </p:nvSpPr>
            <p:spPr bwMode="auto">
              <a:xfrm>
                <a:off x="8449976" y="2539154"/>
                <a:ext cx="3094673" cy="49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30000"/>
                  </a:lnSpc>
                </a:pPr>
                <a:r>
                  <a:rPr lang="zh-CN" altLang="en-US" sz="13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您的内容打在这里，或者通过复制您的文本后，在此框中选择粘贴，并选择只</a:t>
                </a:r>
                <a:endParaRPr lang="zh-CN" altLang="en-US" sz="13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sp>
          <p:nvSpPr>
            <p:cNvPr id="10" name="椭圆 9"/>
            <p:cNvSpPr/>
            <p:nvPr/>
          </p:nvSpPr>
          <p:spPr>
            <a:xfrm>
              <a:off x="7389456" y="2285017"/>
              <a:ext cx="576000" cy="576000"/>
            </a:xfrm>
            <a:prstGeom prst="ellipse">
              <a:avLst/>
            </a:prstGeom>
            <a:solidFill>
              <a:srgbClr val="85B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cs typeface="+mn-ea"/>
                <a:sym typeface="+mn-lt"/>
              </a:endParaRPr>
            </a:p>
          </p:txBody>
        </p:sp>
        <p:sp>
          <p:nvSpPr>
            <p:cNvPr id="11" name="文本框 10"/>
            <p:cNvSpPr txBox="1"/>
            <p:nvPr/>
          </p:nvSpPr>
          <p:spPr>
            <a:xfrm>
              <a:off x="7414513" y="2396038"/>
              <a:ext cx="511280" cy="369332"/>
            </a:xfrm>
            <a:prstGeom prst="rect">
              <a:avLst/>
            </a:prstGeom>
            <a:noFill/>
          </p:spPr>
          <p:txBody>
            <a:bodyPr wrap="square" rtlCol="0">
              <a:spAutoFit/>
            </a:bodyPr>
            <a:lstStyle/>
            <a:p>
              <a:pPr algn="ctr"/>
              <a:r>
                <a:rPr lang="en-US" altLang="zh-CN"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cs typeface="+mn-ea"/>
                  <a:sym typeface="+mn-lt"/>
                </a:rPr>
                <a:t>01</a:t>
              </a:r>
              <a:endParaRPr lang="zh-CN" altLang="en-US"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cs typeface="+mn-ea"/>
                <a:sym typeface="+mn-lt"/>
              </a:endParaRPr>
            </a:p>
          </p:txBody>
        </p:sp>
      </p:grpSp>
      <p:grpSp>
        <p:nvGrpSpPr>
          <p:cNvPr id="7" name="组合 6"/>
          <p:cNvGrpSpPr/>
          <p:nvPr/>
        </p:nvGrpSpPr>
        <p:grpSpPr>
          <a:xfrm>
            <a:off x="7389456" y="3518930"/>
            <a:ext cx="3885373" cy="805789"/>
            <a:chOff x="7389456" y="3518930"/>
            <a:chExt cx="3885373" cy="805789"/>
          </a:xfrm>
        </p:grpSpPr>
        <p:sp>
          <p:nvSpPr>
            <p:cNvPr id="15" name="椭圆 14"/>
            <p:cNvSpPr/>
            <p:nvPr/>
          </p:nvSpPr>
          <p:spPr>
            <a:xfrm>
              <a:off x="7389456" y="3626138"/>
              <a:ext cx="576000" cy="576000"/>
            </a:xfrm>
            <a:prstGeom prst="ellipse">
              <a:avLst/>
            </a:prstGeom>
            <a:solidFill>
              <a:srgbClr val="85B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cs typeface="+mn-ea"/>
                <a:sym typeface="+mn-lt"/>
              </a:endParaRPr>
            </a:p>
          </p:txBody>
        </p:sp>
        <p:sp>
          <p:nvSpPr>
            <p:cNvPr id="16" name="文本框 15"/>
            <p:cNvSpPr txBox="1"/>
            <p:nvPr/>
          </p:nvSpPr>
          <p:spPr>
            <a:xfrm>
              <a:off x="7414513" y="3737159"/>
              <a:ext cx="511280" cy="369332"/>
            </a:xfrm>
            <a:prstGeom prst="rect">
              <a:avLst/>
            </a:prstGeom>
            <a:noFill/>
          </p:spPr>
          <p:txBody>
            <a:bodyPr wrap="square" rtlCol="0">
              <a:spAutoFit/>
            </a:bodyPr>
            <a:lstStyle/>
            <a:p>
              <a:pPr algn="ctr"/>
              <a:r>
                <a:rPr lang="en-US" altLang="zh-CN"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cs typeface="+mn-ea"/>
                  <a:sym typeface="+mn-lt"/>
                </a:rPr>
                <a:t>02</a:t>
              </a:r>
              <a:endParaRPr lang="zh-CN" altLang="en-US"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cs typeface="+mn-ea"/>
                <a:sym typeface="+mn-lt"/>
              </a:endParaRPr>
            </a:p>
          </p:txBody>
        </p:sp>
        <p:grpSp>
          <p:nvGrpSpPr>
            <p:cNvPr id="22" name="组合 21"/>
            <p:cNvGrpSpPr/>
            <p:nvPr/>
          </p:nvGrpSpPr>
          <p:grpSpPr>
            <a:xfrm>
              <a:off x="8170860" y="3518930"/>
              <a:ext cx="3103969" cy="805789"/>
              <a:chOff x="8440680" y="2232412"/>
              <a:chExt cx="3103969" cy="805789"/>
            </a:xfrm>
          </p:grpSpPr>
          <p:sp>
            <p:nvSpPr>
              <p:cNvPr id="23" name="1"/>
              <p:cNvSpPr txBox="1">
                <a:spLocks noChangeArrowheads="1"/>
              </p:cNvSpPr>
              <p:nvPr/>
            </p:nvSpPr>
            <p:spPr bwMode="auto">
              <a:xfrm>
                <a:off x="8440680" y="2232412"/>
                <a:ext cx="15626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latin typeface="思源宋体 CN" panose="02020700000000000000" pitchFamily="18" charset="-122"/>
                    <a:ea typeface="思源宋体 CN" panose="02020700000000000000" pitchFamily="18" charset="-122"/>
                    <a:cs typeface="+mn-ea"/>
                    <a:sym typeface="+mn-lt"/>
                  </a:rPr>
                  <a:t>单击添加标题</a:t>
                </a:r>
                <a:endParaRPr lang="en-US" altLang="zh-CN" sz="2000" b="1" dirty="0">
                  <a:latin typeface="思源宋体 CN" panose="02020700000000000000" pitchFamily="18" charset="-122"/>
                  <a:ea typeface="思源宋体 CN" panose="02020700000000000000" pitchFamily="18" charset="-122"/>
                  <a:cs typeface="+mn-ea"/>
                  <a:sym typeface="+mn-lt"/>
                </a:endParaRPr>
              </a:p>
            </p:txBody>
          </p:sp>
          <p:sp>
            <p:nvSpPr>
              <p:cNvPr id="24" name="1"/>
              <p:cNvSpPr txBox="1">
                <a:spLocks noChangeArrowheads="1"/>
              </p:cNvSpPr>
              <p:nvPr/>
            </p:nvSpPr>
            <p:spPr bwMode="auto">
              <a:xfrm>
                <a:off x="8449976" y="2539154"/>
                <a:ext cx="3094673" cy="49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30000"/>
                  </a:lnSpc>
                </a:pPr>
                <a:r>
                  <a:rPr lang="zh-CN" altLang="en-US" sz="13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您的内容打在这里，或者通过复制您的文本后，在此框中选择粘贴，并选择只</a:t>
                </a:r>
                <a:endParaRPr lang="zh-CN" altLang="en-US" sz="13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grpSp>
        <p:nvGrpSpPr>
          <p:cNvPr id="12" name="组合 11"/>
          <p:cNvGrpSpPr/>
          <p:nvPr/>
        </p:nvGrpSpPr>
        <p:grpSpPr>
          <a:xfrm>
            <a:off x="7380160" y="4845499"/>
            <a:ext cx="3894669" cy="805789"/>
            <a:chOff x="7380160" y="4845499"/>
            <a:chExt cx="3894669" cy="805789"/>
          </a:xfrm>
        </p:grpSpPr>
        <p:sp>
          <p:nvSpPr>
            <p:cNvPr id="20" name="椭圆 19"/>
            <p:cNvSpPr/>
            <p:nvPr/>
          </p:nvSpPr>
          <p:spPr>
            <a:xfrm>
              <a:off x="7380160" y="4952707"/>
              <a:ext cx="576000" cy="576000"/>
            </a:xfrm>
            <a:prstGeom prst="ellipse">
              <a:avLst/>
            </a:prstGeom>
            <a:solidFill>
              <a:srgbClr val="85B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cs typeface="+mn-ea"/>
                <a:sym typeface="+mn-lt"/>
              </a:endParaRPr>
            </a:p>
          </p:txBody>
        </p:sp>
        <p:sp>
          <p:nvSpPr>
            <p:cNvPr id="21" name="文本框 20"/>
            <p:cNvSpPr txBox="1"/>
            <p:nvPr/>
          </p:nvSpPr>
          <p:spPr>
            <a:xfrm>
              <a:off x="7405217" y="5063728"/>
              <a:ext cx="511280" cy="369332"/>
            </a:xfrm>
            <a:prstGeom prst="rect">
              <a:avLst/>
            </a:prstGeom>
            <a:noFill/>
          </p:spPr>
          <p:txBody>
            <a:bodyPr wrap="square" rtlCol="0">
              <a:spAutoFit/>
            </a:bodyPr>
            <a:lstStyle/>
            <a:p>
              <a:pPr algn="ctr"/>
              <a:r>
                <a:rPr lang="en-US" altLang="zh-CN"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cs typeface="+mn-ea"/>
                  <a:sym typeface="+mn-lt"/>
                </a:rPr>
                <a:t>03</a:t>
              </a:r>
              <a:endParaRPr lang="zh-CN" altLang="en-US" dirty="0">
                <a:solidFill>
                  <a:schemeClr val="bg1"/>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cs typeface="+mn-ea"/>
                <a:sym typeface="+mn-lt"/>
              </a:endParaRPr>
            </a:p>
          </p:txBody>
        </p:sp>
        <p:grpSp>
          <p:nvGrpSpPr>
            <p:cNvPr id="25" name="组合 24"/>
            <p:cNvGrpSpPr/>
            <p:nvPr/>
          </p:nvGrpSpPr>
          <p:grpSpPr>
            <a:xfrm>
              <a:off x="8170860" y="4845499"/>
              <a:ext cx="3103969" cy="805789"/>
              <a:chOff x="8440680" y="2232412"/>
              <a:chExt cx="3103969" cy="805789"/>
            </a:xfrm>
          </p:grpSpPr>
          <p:sp>
            <p:nvSpPr>
              <p:cNvPr id="26" name="1"/>
              <p:cNvSpPr txBox="1">
                <a:spLocks noChangeArrowheads="1"/>
              </p:cNvSpPr>
              <p:nvPr/>
            </p:nvSpPr>
            <p:spPr bwMode="auto">
              <a:xfrm>
                <a:off x="8440680" y="2232412"/>
                <a:ext cx="15626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latin typeface="思源宋体 CN" panose="02020700000000000000" pitchFamily="18" charset="-122"/>
                    <a:ea typeface="思源宋体 CN" panose="02020700000000000000" pitchFamily="18" charset="-122"/>
                    <a:cs typeface="+mn-ea"/>
                    <a:sym typeface="+mn-lt"/>
                  </a:rPr>
                  <a:t>单击添加标题</a:t>
                </a:r>
                <a:endParaRPr lang="en-US" altLang="zh-CN" sz="2000" b="1" dirty="0">
                  <a:latin typeface="思源宋体 CN" panose="02020700000000000000" pitchFamily="18" charset="-122"/>
                  <a:ea typeface="思源宋体 CN" panose="02020700000000000000" pitchFamily="18" charset="-122"/>
                  <a:cs typeface="+mn-ea"/>
                  <a:sym typeface="+mn-lt"/>
                </a:endParaRPr>
              </a:p>
            </p:txBody>
          </p:sp>
          <p:sp>
            <p:nvSpPr>
              <p:cNvPr id="27" name="1"/>
              <p:cNvSpPr txBox="1">
                <a:spLocks noChangeArrowheads="1"/>
              </p:cNvSpPr>
              <p:nvPr/>
            </p:nvSpPr>
            <p:spPr bwMode="auto">
              <a:xfrm>
                <a:off x="8449976" y="2539154"/>
                <a:ext cx="3094673" cy="49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30000"/>
                  </a:lnSpc>
                </a:pPr>
                <a:r>
                  <a:rPr lang="zh-CN" altLang="en-US" sz="13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您的内容打在这里，或者通过复制您的文本后，在此框中选择粘贴，并选择只</a:t>
                </a:r>
                <a:endParaRPr lang="zh-CN" altLang="en-US" sz="13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grpSp>
        <p:nvGrpSpPr>
          <p:cNvPr id="28" name="组合 27"/>
          <p:cNvGrpSpPr/>
          <p:nvPr/>
        </p:nvGrpSpPr>
        <p:grpSpPr>
          <a:xfrm>
            <a:off x="3788671" y="636237"/>
            <a:ext cx="4614658" cy="506635"/>
            <a:chOff x="3788671" y="636237"/>
            <a:chExt cx="4614658" cy="506635"/>
          </a:xfrm>
        </p:grpSpPr>
        <p:sp>
          <p:nvSpPr>
            <p:cNvPr id="29" name="文本框 28"/>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研究成果展示</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30" name="直接连接符 29"/>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1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3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3" name="组合 2"/>
          <p:cNvGrpSpPr/>
          <p:nvPr/>
        </p:nvGrpSpPr>
        <p:grpSpPr>
          <a:xfrm>
            <a:off x="7385321" y="2885900"/>
            <a:ext cx="1372430" cy="1686303"/>
            <a:chOff x="7039085" y="2175485"/>
            <a:chExt cx="1372430" cy="1686303"/>
          </a:xfrm>
        </p:grpSpPr>
        <p:sp>
          <p:nvSpPr>
            <p:cNvPr id="10" name="Freeform 41"/>
            <p:cNvSpPr/>
            <p:nvPr/>
          </p:nvSpPr>
          <p:spPr>
            <a:xfrm>
              <a:off x="7039085" y="2175485"/>
              <a:ext cx="1372430" cy="1686303"/>
            </a:xfrm>
            <a:custGeom>
              <a:avLst/>
              <a:gdLst>
                <a:gd name="connsiteX0" fmla="*/ 0 w 1600200"/>
                <a:gd name="connsiteY0" fmla="*/ 800100 h 1600200"/>
                <a:gd name="connsiteX1" fmla="*/ 234345 w 1600200"/>
                <a:gd name="connsiteY1" fmla="*/ 234344 h 1600200"/>
                <a:gd name="connsiteX2" fmla="*/ 800102 w 1600200"/>
                <a:gd name="connsiteY2" fmla="*/ 1 h 1600200"/>
                <a:gd name="connsiteX3" fmla="*/ 1365858 w 1600200"/>
                <a:gd name="connsiteY3" fmla="*/ 234346 h 1600200"/>
                <a:gd name="connsiteX4" fmla="*/ 1600201 w 1600200"/>
                <a:gd name="connsiteY4" fmla="*/ 800103 h 1600200"/>
                <a:gd name="connsiteX5" fmla="*/ 1365857 w 1600200"/>
                <a:gd name="connsiteY5" fmla="*/ 1365859 h 1600200"/>
                <a:gd name="connsiteX6" fmla="*/ 800101 w 1600200"/>
                <a:gd name="connsiteY6" fmla="*/ 1600203 h 1600200"/>
                <a:gd name="connsiteX7" fmla="*/ 234345 w 1600200"/>
                <a:gd name="connsiteY7" fmla="*/ 1365859 h 1600200"/>
                <a:gd name="connsiteX8" fmla="*/ 2 w 1600200"/>
                <a:gd name="connsiteY8" fmla="*/ 800102 h 1600200"/>
                <a:gd name="connsiteX9" fmla="*/ 0 w 1600200"/>
                <a:gd name="connsiteY9" fmla="*/ 800100 h 1600200"/>
                <a:gd name="connsiteX0-1" fmla="*/ 0 w 1600201"/>
                <a:gd name="connsiteY0-2" fmla="*/ 1166064 h 1966167"/>
                <a:gd name="connsiteX1-3" fmla="*/ 234345 w 1600201"/>
                <a:gd name="connsiteY1-4" fmla="*/ 600308 h 1966167"/>
                <a:gd name="connsiteX2-5" fmla="*/ 800102 w 1600201"/>
                <a:gd name="connsiteY2-6" fmla="*/ 0 h 1966167"/>
                <a:gd name="connsiteX3-7" fmla="*/ 1365858 w 1600201"/>
                <a:gd name="connsiteY3-8" fmla="*/ 600310 h 1966167"/>
                <a:gd name="connsiteX4-9" fmla="*/ 1600201 w 1600201"/>
                <a:gd name="connsiteY4-10" fmla="*/ 1166067 h 1966167"/>
                <a:gd name="connsiteX5-11" fmla="*/ 1365857 w 1600201"/>
                <a:gd name="connsiteY5-12" fmla="*/ 1731823 h 1966167"/>
                <a:gd name="connsiteX6-13" fmla="*/ 800101 w 1600201"/>
                <a:gd name="connsiteY6-14" fmla="*/ 1966167 h 1966167"/>
                <a:gd name="connsiteX7-15" fmla="*/ 234345 w 1600201"/>
                <a:gd name="connsiteY7-16" fmla="*/ 1731823 h 1966167"/>
                <a:gd name="connsiteX8-17" fmla="*/ 2 w 1600201"/>
                <a:gd name="connsiteY8-18" fmla="*/ 1166066 h 1966167"/>
                <a:gd name="connsiteX9-19" fmla="*/ 0 w 1600201"/>
                <a:gd name="connsiteY9-20" fmla="*/ 1166064 h 19661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00201" h="1966167">
                  <a:moveTo>
                    <a:pt x="0" y="1166064"/>
                  </a:moveTo>
                  <a:cubicBezTo>
                    <a:pt x="0" y="953864"/>
                    <a:pt x="100995" y="794652"/>
                    <a:pt x="234345" y="600308"/>
                  </a:cubicBezTo>
                  <a:cubicBezTo>
                    <a:pt x="367695" y="405964"/>
                    <a:pt x="587902" y="0"/>
                    <a:pt x="800102" y="0"/>
                  </a:cubicBezTo>
                  <a:cubicBezTo>
                    <a:pt x="1012302" y="0"/>
                    <a:pt x="1232508" y="405965"/>
                    <a:pt x="1365858" y="600310"/>
                  </a:cubicBezTo>
                  <a:cubicBezTo>
                    <a:pt x="1499208" y="794655"/>
                    <a:pt x="1600201" y="953867"/>
                    <a:pt x="1600201" y="1166067"/>
                  </a:cubicBezTo>
                  <a:cubicBezTo>
                    <a:pt x="1600201" y="1378267"/>
                    <a:pt x="1515905" y="1581775"/>
                    <a:pt x="1365857" y="1731823"/>
                  </a:cubicBezTo>
                  <a:cubicBezTo>
                    <a:pt x="1215809" y="1881871"/>
                    <a:pt x="1012300" y="1966167"/>
                    <a:pt x="800101" y="1966167"/>
                  </a:cubicBezTo>
                  <a:cubicBezTo>
                    <a:pt x="587901" y="1966167"/>
                    <a:pt x="384393" y="1881871"/>
                    <a:pt x="234345" y="1731823"/>
                  </a:cubicBezTo>
                  <a:cubicBezTo>
                    <a:pt x="84297" y="1581775"/>
                    <a:pt x="1" y="1378266"/>
                    <a:pt x="2" y="1166066"/>
                  </a:cubicBezTo>
                  <a:lnTo>
                    <a:pt x="0" y="1166064"/>
                  </a:lnTo>
                  <a:close/>
                </a:path>
              </a:pathLst>
            </a:custGeom>
            <a:solidFill>
              <a:srgbClr val="EC825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90"/>
            <p:cNvSpPr>
              <a:spLocks noEditPoints="1"/>
            </p:cNvSpPr>
            <p:nvPr/>
          </p:nvSpPr>
          <p:spPr bwMode="auto">
            <a:xfrm>
              <a:off x="7455269" y="2823024"/>
              <a:ext cx="540060" cy="540060"/>
            </a:xfrm>
            <a:custGeom>
              <a:avLst/>
              <a:gdLst/>
              <a:ahLst/>
              <a:cxnLst>
                <a:cxn ang="0">
                  <a:pos x="77" y="14"/>
                </a:cxn>
                <a:cxn ang="0">
                  <a:pos x="51" y="34"/>
                </a:cxn>
                <a:cxn ang="0">
                  <a:pos x="0" y="54"/>
                </a:cxn>
                <a:cxn ang="0">
                  <a:pos x="23" y="80"/>
                </a:cxn>
                <a:cxn ang="0">
                  <a:pos x="31" y="123"/>
                </a:cxn>
                <a:cxn ang="0">
                  <a:pos x="54" y="115"/>
                </a:cxn>
                <a:cxn ang="0">
                  <a:pos x="50" y="103"/>
                </a:cxn>
                <a:cxn ang="0">
                  <a:pos x="50" y="76"/>
                </a:cxn>
                <a:cxn ang="0">
                  <a:pos x="51" y="74"/>
                </a:cxn>
                <a:cxn ang="0">
                  <a:pos x="52" y="73"/>
                </a:cxn>
                <a:cxn ang="0">
                  <a:pos x="53" y="73"/>
                </a:cxn>
                <a:cxn ang="0">
                  <a:pos x="77" y="94"/>
                </a:cxn>
                <a:cxn ang="0">
                  <a:pos x="123" y="54"/>
                </a:cxn>
                <a:cxn ang="0">
                  <a:pos x="77" y="54"/>
                </a:cxn>
                <a:cxn ang="0">
                  <a:pos x="88" y="42"/>
                </a:cxn>
                <a:cxn ang="0">
                  <a:pos x="88" y="65"/>
                </a:cxn>
                <a:cxn ang="0">
                  <a:pos x="77" y="54"/>
                </a:cxn>
                <a:cxn ang="0">
                  <a:pos x="15" y="42"/>
                </a:cxn>
                <a:cxn ang="0">
                  <a:pos x="38" y="54"/>
                </a:cxn>
                <a:cxn ang="0">
                  <a:pos x="15" y="65"/>
                </a:cxn>
                <a:cxn ang="0">
                  <a:pos x="46" y="115"/>
                </a:cxn>
                <a:cxn ang="0">
                  <a:pos x="31" y="80"/>
                </a:cxn>
                <a:cxn ang="0">
                  <a:pos x="31" y="73"/>
                </a:cxn>
                <a:cxn ang="0">
                  <a:pos x="43" y="73"/>
                </a:cxn>
                <a:cxn ang="0">
                  <a:pos x="42" y="103"/>
                </a:cxn>
                <a:cxn ang="0">
                  <a:pos x="46" y="112"/>
                </a:cxn>
                <a:cxn ang="0">
                  <a:pos x="51" y="65"/>
                </a:cxn>
                <a:cxn ang="0">
                  <a:pos x="50" y="65"/>
                </a:cxn>
                <a:cxn ang="0">
                  <a:pos x="50" y="42"/>
                </a:cxn>
                <a:cxn ang="0">
                  <a:pos x="71" y="34"/>
                </a:cxn>
                <a:cxn ang="0">
                  <a:pos x="71" y="73"/>
                </a:cxn>
                <a:cxn ang="0">
                  <a:pos x="96" y="100"/>
                </a:cxn>
                <a:cxn ang="0">
                  <a:pos x="88" y="73"/>
                </a:cxn>
                <a:cxn ang="0">
                  <a:pos x="88" y="34"/>
                </a:cxn>
                <a:cxn ang="0">
                  <a:pos x="96" y="8"/>
                </a:cxn>
                <a:cxn ang="0">
                  <a:pos x="96" y="100"/>
                </a:cxn>
                <a:cxn ang="0">
                  <a:pos x="96" y="100"/>
                </a:cxn>
              </a:cxnLst>
              <a:rect l="0" t="0" r="r" b="b"/>
              <a:pathLst>
                <a:path w="123" h="123">
                  <a:moveTo>
                    <a:pt x="96" y="0"/>
                  </a:moveTo>
                  <a:cubicBezTo>
                    <a:pt x="88" y="0"/>
                    <a:pt x="82" y="5"/>
                    <a:pt x="77" y="14"/>
                  </a:cubicBezTo>
                  <a:cubicBezTo>
                    <a:pt x="77" y="14"/>
                    <a:pt x="77" y="14"/>
                    <a:pt x="77" y="14"/>
                  </a:cubicBezTo>
                  <a:cubicBezTo>
                    <a:pt x="71" y="26"/>
                    <a:pt x="61" y="34"/>
                    <a:pt x="51" y="34"/>
                  </a:cubicBezTo>
                  <a:cubicBezTo>
                    <a:pt x="15" y="34"/>
                    <a:pt x="15" y="34"/>
                    <a:pt x="15" y="34"/>
                  </a:cubicBezTo>
                  <a:cubicBezTo>
                    <a:pt x="7" y="34"/>
                    <a:pt x="0" y="43"/>
                    <a:pt x="0" y="54"/>
                  </a:cubicBezTo>
                  <a:cubicBezTo>
                    <a:pt x="0" y="64"/>
                    <a:pt x="7" y="73"/>
                    <a:pt x="15" y="73"/>
                  </a:cubicBezTo>
                  <a:cubicBezTo>
                    <a:pt x="20" y="73"/>
                    <a:pt x="23" y="76"/>
                    <a:pt x="23" y="80"/>
                  </a:cubicBezTo>
                  <a:cubicBezTo>
                    <a:pt x="23" y="115"/>
                    <a:pt x="23" y="115"/>
                    <a:pt x="23" y="115"/>
                  </a:cubicBezTo>
                  <a:cubicBezTo>
                    <a:pt x="23" y="119"/>
                    <a:pt x="26" y="123"/>
                    <a:pt x="31" y="123"/>
                  </a:cubicBezTo>
                  <a:cubicBezTo>
                    <a:pt x="46" y="123"/>
                    <a:pt x="46" y="123"/>
                    <a:pt x="46" y="123"/>
                  </a:cubicBezTo>
                  <a:cubicBezTo>
                    <a:pt x="50" y="123"/>
                    <a:pt x="54" y="119"/>
                    <a:pt x="54" y="115"/>
                  </a:cubicBezTo>
                  <a:cubicBezTo>
                    <a:pt x="54" y="111"/>
                    <a:pt x="54" y="111"/>
                    <a:pt x="54" y="111"/>
                  </a:cubicBezTo>
                  <a:cubicBezTo>
                    <a:pt x="54" y="107"/>
                    <a:pt x="50" y="106"/>
                    <a:pt x="50" y="103"/>
                  </a:cubicBezTo>
                  <a:cubicBezTo>
                    <a:pt x="50" y="77"/>
                    <a:pt x="50" y="77"/>
                    <a:pt x="50" y="77"/>
                  </a:cubicBezTo>
                  <a:cubicBezTo>
                    <a:pt x="50" y="76"/>
                    <a:pt x="50" y="76"/>
                    <a:pt x="50" y="76"/>
                  </a:cubicBezTo>
                  <a:cubicBezTo>
                    <a:pt x="50" y="76"/>
                    <a:pt x="50" y="75"/>
                    <a:pt x="50" y="75"/>
                  </a:cubicBezTo>
                  <a:cubicBezTo>
                    <a:pt x="50" y="75"/>
                    <a:pt x="51" y="75"/>
                    <a:pt x="51" y="74"/>
                  </a:cubicBezTo>
                  <a:cubicBezTo>
                    <a:pt x="51" y="74"/>
                    <a:pt x="51" y="74"/>
                    <a:pt x="52" y="73"/>
                  </a:cubicBezTo>
                  <a:cubicBezTo>
                    <a:pt x="52" y="73"/>
                    <a:pt x="52" y="73"/>
                    <a:pt x="52" y="73"/>
                  </a:cubicBezTo>
                  <a:cubicBezTo>
                    <a:pt x="52" y="73"/>
                    <a:pt x="52" y="73"/>
                    <a:pt x="52" y="73"/>
                  </a:cubicBezTo>
                  <a:cubicBezTo>
                    <a:pt x="52" y="73"/>
                    <a:pt x="53" y="73"/>
                    <a:pt x="53" y="73"/>
                  </a:cubicBezTo>
                  <a:cubicBezTo>
                    <a:pt x="63" y="74"/>
                    <a:pt x="71" y="82"/>
                    <a:pt x="77" y="94"/>
                  </a:cubicBezTo>
                  <a:cubicBezTo>
                    <a:pt x="77" y="94"/>
                    <a:pt x="77" y="94"/>
                    <a:pt x="77" y="94"/>
                  </a:cubicBezTo>
                  <a:cubicBezTo>
                    <a:pt x="82" y="102"/>
                    <a:pt x="88" y="107"/>
                    <a:pt x="96" y="107"/>
                  </a:cubicBezTo>
                  <a:cubicBezTo>
                    <a:pt x="114" y="107"/>
                    <a:pt x="123" y="80"/>
                    <a:pt x="123" y="54"/>
                  </a:cubicBezTo>
                  <a:cubicBezTo>
                    <a:pt x="123" y="27"/>
                    <a:pt x="114" y="0"/>
                    <a:pt x="96" y="0"/>
                  </a:cubicBezTo>
                  <a:close/>
                  <a:moveTo>
                    <a:pt x="77" y="54"/>
                  </a:moveTo>
                  <a:cubicBezTo>
                    <a:pt x="77" y="50"/>
                    <a:pt x="77" y="46"/>
                    <a:pt x="77" y="42"/>
                  </a:cubicBezTo>
                  <a:cubicBezTo>
                    <a:pt x="88" y="42"/>
                    <a:pt x="88" y="42"/>
                    <a:pt x="88" y="42"/>
                  </a:cubicBezTo>
                  <a:cubicBezTo>
                    <a:pt x="92" y="42"/>
                    <a:pt x="96" y="47"/>
                    <a:pt x="96" y="54"/>
                  </a:cubicBezTo>
                  <a:cubicBezTo>
                    <a:pt x="96" y="60"/>
                    <a:pt x="92" y="65"/>
                    <a:pt x="88" y="65"/>
                  </a:cubicBezTo>
                  <a:cubicBezTo>
                    <a:pt x="77" y="65"/>
                    <a:pt x="77" y="65"/>
                    <a:pt x="77" y="65"/>
                  </a:cubicBezTo>
                  <a:cubicBezTo>
                    <a:pt x="77" y="61"/>
                    <a:pt x="77" y="58"/>
                    <a:pt x="77" y="54"/>
                  </a:cubicBezTo>
                  <a:close/>
                  <a:moveTo>
                    <a:pt x="8" y="54"/>
                  </a:moveTo>
                  <a:cubicBezTo>
                    <a:pt x="8" y="47"/>
                    <a:pt x="11" y="42"/>
                    <a:pt x="15" y="42"/>
                  </a:cubicBezTo>
                  <a:cubicBezTo>
                    <a:pt x="42" y="42"/>
                    <a:pt x="42" y="42"/>
                    <a:pt x="42" y="42"/>
                  </a:cubicBezTo>
                  <a:cubicBezTo>
                    <a:pt x="40" y="45"/>
                    <a:pt x="38" y="49"/>
                    <a:pt x="38" y="54"/>
                  </a:cubicBezTo>
                  <a:cubicBezTo>
                    <a:pt x="38" y="58"/>
                    <a:pt x="40" y="62"/>
                    <a:pt x="42" y="65"/>
                  </a:cubicBezTo>
                  <a:cubicBezTo>
                    <a:pt x="15" y="65"/>
                    <a:pt x="15" y="65"/>
                    <a:pt x="15" y="65"/>
                  </a:cubicBezTo>
                  <a:cubicBezTo>
                    <a:pt x="11" y="65"/>
                    <a:pt x="8" y="60"/>
                    <a:pt x="8" y="54"/>
                  </a:cubicBezTo>
                  <a:close/>
                  <a:moveTo>
                    <a:pt x="46" y="115"/>
                  </a:moveTo>
                  <a:cubicBezTo>
                    <a:pt x="31" y="115"/>
                    <a:pt x="31" y="115"/>
                    <a:pt x="31" y="115"/>
                  </a:cubicBezTo>
                  <a:cubicBezTo>
                    <a:pt x="31" y="80"/>
                    <a:pt x="31" y="80"/>
                    <a:pt x="31" y="80"/>
                  </a:cubicBezTo>
                  <a:cubicBezTo>
                    <a:pt x="31" y="78"/>
                    <a:pt x="30" y="75"/>
                    <a:pt x="29" y="73"/>
                  </a:cubicBezTo>
                  <a:cubicBezTo>
                    <a:pt x="31" y="73"/>
                    <a:pt x="31" y="73"/>
                    <a:pt x="31" y="73"/>
                  </a:cubicBezTo>
                  <a:cubicBezTo>
                    <a:pt x="31" y="73"/>
                    <a:pt x="31" y="73"/>
                    <a:pt x="31" y="73"/>
                  </a:cubicBezTo>
                  <a:cubicBezTo>
                    <a:pt x="43" y="73"/>
                    <a:pt x="43" y="73"/>
                    <a:pt x="43" y="73"/>
                  </a:cubicBezTo>
                  <a:cubicBezTo>
                    <a:pt x="42" y="74"/>
                    <a:pt x="42" y="75"/>
                    <a:pt x="42" y="77"/>
                  </a:cubicBezTo>
                  <a:cubicBezTo>
                    <a:pt x="42" y="103"/>
                    <a:pt x="42" y="103"/>
                    <a:pt x="42" y="103"/>
                  </a:cubicBezTo>
                  <a:cubicBezTo>
                    <a:pt x="42" y="107"/>
                    <a:pt x="44" y="110"/>
                    <a:pt x="46" y="111"/>
                  </a:cubicBezTo>
                  <a:cubicBezTo>
                    <a:pt x="46" y="111"/>
                    <a:pt x="46" y="111"/>
                    <a:pt x="46" y="112"/>
                  </a:cubicBezTo>
                  <a:lnTo>
                    <a:pt x="46" y="115"/>
                  </a:lnTo>
                  <a:close/>
                  <a:moveTo>
                    <a:pt x="51" y="65"/>
                  </a:moveTo>
                  <a:cubicBezTo>
                    <a:pt x="50" y="65"/>
                    <a:pt x="50" y="65"/>
                    <a:pt x="50" y="65"/>
                  </a:cubicBezTo>
                  <a:cubicBezTo>
                    <a:pt x="50" y="65"/>
                    <a:pt x="50" y="65"/>
                    <a:pt x="50" y="65"/>
                  </a:cubicBezTo>
                  <a:cubicBezTo>
                    <a:pt x="46" y="65"/>
                    <a:pt x="42" y="60"/>
                    <a:pt x="42" y="54"/>
                  </a:cubicBezTo>
                  <a:cubicBezTo>
                    <a:pt x="42" y="47"/>
                    <a:pt x="46" y="42"/>
                    <a:pt x="50" y="42"/>
                  </a:cubicBezTo>
                  <a:cubicBezTo>
                    <a:pt x="51" y="42"/>
                    <a:pt x="51" y="42"/>
                    <a:pt x="51" y="42"/>
                  </a:cubicBezTo>
                  <a:cubicBezTo>
                    <a:pt x="58" y="42"/>
                    <a:pt x="65" y="39"/>
                    <a:pt x="71" y="34"/>
                  </a:cubicBezTo>
                  <a:cubicBezTo>
                    <a:pt x="70" y="40"/>
                    <a:pt x="69" y="47"/>
                    <a:pt x="69" y="54"/>
                  </a:cubicBezTo>
                  <a:cubicBezTo>
                    <a:pt x="69" y="60"/>
                    <a:pt x="70" y="67"/>
                    <a:pt x="71" y="73"/>
                  </a:cubicBezTo>
                  <a:cubicBezTo>
                    <a:pt x="65" y="68"/>
                    <a:pt x="58" y="65"/>
                    <a:pt x="51" y="65"/>
                  </a:cubicBezTo>
                  <a:close/>
                  <a:moveTo>
                    <a:pt x="96" y="100"/>
                  </a:moveTo>
                  <a:cubicBezTo>
                    <a:pt x="88" y="100"/>
                    <a:pt x="82" y="89"/>
                    <a:pt x="79" y="73"/>
                  </a:cubicBezTo>
                  <a:cubicBezTo>
                    <a:pt x="88" y="73"/>
                    <a:pt x="88" y="73"/>
                    <a:pt x="88" y="73"/>
                  </a:cubicBezTo>
                  <a:cubicBezTo>
                    <a:pt x="97" y="73"/>
                    <a:pt x="104" y="64"/>
                    <a:pt x="104" y="54"/>
                  </a:cubicBezTo>
                  <a:cubicBezTo>
                    <a:pt x="104" y="43"/>
                    <a:pt x="97" y="34"/>
                    <a:pt x="88" y="34"/>
                  </a:cubicBezTo>
                  <a:cubicBezTo>
                    <a:pt x="79" y="34"/>
                    <a:pt x="79" y="34"/>
                    <a:pt x="79" y="34"/>
                  </a:cubicBezTo>
                  <a:cubicBezTo>
                    <a:pt x="82" y="19"/>
                    <a:pt x="88" y="8"/>
                    <a:pt x="96" y="8"/>
                  </a:cubicBezTo>
                  <a:cubicBezTo>
                    <a:pt x="107" y="8"/>
                    <a:pt x="115" y="28"/>
                    <a:pt x="115" y="54"/>
                  </a:cubicBezTo>
                  <a:cubicBezTo>
                    <a:pt x="115" y="79"/>
                    <a:pt x="107" y="100"/>
                    <a:pt x="96" y="100"/>
                  </a:cubicBezTo>
                  <a:close/>
                  <a:moveTo>
                    <a:pt x="96" y="100"/>
                  </a:moveTo>
                  <a:cubicBezTo>
                    <a:pt x="96" y="100"/>
                    <a:pt x="96" y="100"/>
                    <a:pt x="96" y="100"/>
                  </a:cubicBezTo>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23" name="组合 22"/>
          <p:cNvGrpSpPr/>
          <p:nvPr/>
        </p:nvGrpSpPr>
        <p:grpSpPr>
          <a:xfrm>
            <a:off x="3434248" y="2885900"/>
            <a:ext cx="1372430" cy="1686303"/>
            <a:chOff x="3780485" y="2175485"/>
            <a:chExt cx="1372430" cy="1686303"/>
          </a:xfrm>
        </p:grpSpPr>
        <p:sp>
          <p:nvSpPr>
            <p:cNvPr id="8" name="Freeform 37"/>
            <p:cNvSpPr/>
            <p:nvPr/>
          </p:nvSpPr>
          <p:spPr>
            <a:xfrm>
              <a:off x="3780485" y="2175485"/>
              <a:ext cx="1372430" cy="1686303"/>
            </a:xfrm>
            <a:custGeom>
              <a:avLst/>
              <a:gdLst>
                <a:gd name="connsiteX0" fmla="*/ 0 w 1600200"/>
                <a:gd name="connsiteY0" fmla="*/ 800100 h 1600200"/>
                <a:gd name="connsiteX1" fmla="*/ 234345 w 1600200"/>
                <a:gd name="connsiteY1" fmla="*/ 234344 h 1600200"/>
                <a:gd name="connsiteX2" fmla="*/ 800102 w 1600200"/>
                <a:gd name="connsiteY2" fmla="*/ 1 h 1600200"/>
                <a:gd name="connsiteX3" fmla="*/ 1365858 w 1600200"/>
                <a:gd name="connsiteY3" fmla="*/ 234346 h 1600200"/>
                <a:gd name="connsiteX4" fmla="*/ 1600201 w 1600200"/>
                <a:gd name="connsiteY4" fmla="*/ 800103 h 1600200"/>
                <a:gd name="connsiteX5" fmla="*/ 1365857 w 1600200"/>
                <a:gd name="connsiteY5" fmla="*/ 1365859 h 1600200"/>
                <a:gd name="connsiteX6" fmla="*/ 800101 w 1600200"/>
                <a:gd name="connsiteY6" fmla="*/ 1600203 h 1600200"/>
                <a:gd name="connsiteX7" fmla="*/ 234345 w 1600200"/>
                <a:gd name="connsiteY7" fmla="*/ 1365859 h 1600200"/>
                <a:gd name="connsiteX8" fmla="*/ 2 w 1600200"/>
                <a:gd name="connsiteY8" fmla="*/ 800102 h 1600200"/>
                <a:gd name="connsiteX9" fmla="*/ 0 w 1600200"/>
                <a:gd name="connsiteY9" fmla="*/ 800100 h 1600200"/>
                <a:gd name="connsiteX0-1" fmla="*/ 0 w 1600201"/>
                <a:gd name="connsiteY0-2" fmla="*/ 1166064 h 1966167"/>
                <a:gd name="connsiteX1-3" fmla="*/ 234345 w 1600201"/>
                <a:gd name="connsiteY1-4" fmla="*/ 600308 h 1966167"/>
                <a:gd name="connsiteX2-5" fmla="*/ 800102 w 1600201"/>
                <a:gd name="connsiteY2-6" fmla="*/ 0 h 1966167"/>
                <a:gd name="connsiteX3-7" fmla="*/ 1365858 w 1600201"/>
                <a:gd name="connsiteY3-8" fmla="*/ 600310 h 1966167"/>
                <a:gd name="connsiteX4-9" fmla="*/ 1600201 w 1600201"/>
                <a:gd name="connsiteY4-10" fmla="*/ 1166067 h 1966167"/>
                <a:gd name="connsiteX5-11" fmla="*/ 1365857 w 1600201"/>
                <a:gd name="connsiteY5-12" fmla="*/ 1731823 h 1966167"/>
                <a:gd name="connsiteX6-13" fmla="*/ 800101 w 1600201"/>
                <a:gd name="connsiteY6-14" fmla="*/ 1966167 h 1966167"/>
                <a:gd name="connsiteX7-15" fmla="*/ 234345 w 1600201"/>
                <a:gd name="connsiteY7-16" fmla="*/ 1731823 h 1966167"/>
                <a:gd name="connsiteX8-17" fmla="*/ 2 w 1600201"/>
                <a:gd name="connsiteY8-18" fmla="*/ 1166066 h 1966167"/>
                <a:gd name="connsiteX9-19" fmla="*/ 0 w 1600201"/>
                <a:gd name="connsiteY9-20" fmla="*/ 1166064 h 19661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00201" h="1966167">
                  <a:moveTo>
                    <a:pt x="0" y="1166064"/>
                  </a:moveTo>
                  <a:cubicBezTo>
                    <a:pt x="0" y="953864"/>
                    <a:pt x="100995" y="794652"/>
                    <a:pt x="234345" y="600308"/>
                  </a:cubicBezTo>
                  <a:cubicBezTo>
                    <a:pt x="367695" y="405964"/>
                    <a:pt x="587902" y="0"/>
                    <a:pt x="800102" y="0"/>
                  </a:cubicBezTo>
                  <a:cubicBezTo>
                    <a:pt x="1012302" y="0"/>
                    <a:pt x="1232508" y="405965"/>
                    <a:pt x="1365858" y="600310"/>
                  </a:cubicBezTo>
                  <a:cubicBezTo>
                    <a:pt x="1499208" y="794655"/>
                    <a:pt x="1600201" y="953867"/>
                    <a:pt x="1600201" y="1166067"/>
                  </a:cubicBezTo>
                  <a:cubicBezTo>
                    <a:pt x="1600201" y="1378267"/>
                    <a:pt x="1515905" y="1581775"/>
                    <a:pt x="1365857" y="1731823"/>
                  </a:cubicBezTo>
                  <a:cubicBezTo>
                    <a:pt x="1215809" y="1881871"/>
                    <a:pt x="1012300" y="1966167"/>
                    <a:pt x="800101" y="1966167"/>
                  </a:cubicBezTo>
                  <a:cubicBezTo>
                    <a:pt x="587901" y="1966167"/>
                    <a:pt x="384393" y="1881871"/>
                    <a:pt x="234345" y="1731823"/>
                  </a:cubicBezTo>
                  <a:cubicBezTo>
                    <a:pt x="84297" y="1581775"/>
                    <a:pt x="1" y="1378266"/>
                    <a:pt x="2" y="1166066"/>
                  </a:cubicBezTo>
                  <a:lnTo>
                    <a:pt x="0" y="1166064"/>
                  </a:lnTo>
                  <a:close/>
                </a:path>
              </a:pathLst>
            </a:custGeom>
            <a:solidFill>
              <a:srgbClr val="EC825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46"/>
            <p:cNvGrpSpPr/>
            <p:nvPr/>
          </p:nvGrpSpPr>
          <p:grpSpPr>
            <a:xfrm>
              <a:off x="4179861" y="2804945"/>
              <a:ext cx="573678" cy="576217"/>
              <a:chOff x="4019550" y="3568701"/>
              <a:chExt cx="358775" cy="360363"/>
            </a:xfrm>
            <a:solidFill>
              <a:schemeClr val="bg1"/>
            </a:solidFill>
          </p:grpSpPr>
          <p:sp>
            <p:nvSpPr>
              <p:cNvPr id="20" name="Freeform 105"/>
              <p:cNvSpPr>
                <a:spLocks noEditPoints="1"/>
              </p:cNvSpPr>
              <p:nvPr/>
            </p:nvSpPr>
            <p:spPr bwMode="auto">
              <a:xfrm>
                <a:off x="4019550" y="3568701"/>
                <a:ext cx="358775" cy="360363"/>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grpFill/>
              <a:ln w="9525">
                <a:noFill/>
                <a:round/>
              </a:ln>
            </p:spPr>
            <p:txBody>
              <a:bodyPr vert="horz" wrap="square" lIns="91440" tIns="45720" rIns="91440" bIns="45720" numCol="1" anchor="t" anchorCtr="0" compatLnSpc="1"/>
              <a:lstStyle/>
              <a:p>
                <a:endParaRPr lang="en-US"/>
              </a:p>
            </p:txBody>
          </p:sp>
          <p:sp>
            <p:nvSpPr>
              <p:cNvPr id="21" name="Freeform 106"/>
              <p:cNvSpPr>
                <a:spLocks noEditPoints="1"/>
              </p:cNvSpPr>
              <p:nvPr/>
            </p:nvSpPr>
            <p:spPr bwMode="auto">
              <a:xfrm>
                <a:off x="4165600" y="3624263"/>
                <a:ext cx="84138" cy="85725"/>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grpFill/>
              <a:ln w="9525">
                <a:noFill/>
                <a:round/>
              </a:ln>
            </p:spPr>
            <p:txBody>
              <a:bodyPr vert="horz" wrap="square" lIns="91440" tIns="45720" rIns="91440" bIns="45720" numCol="1" anchor="t" anchorCtr="0" compatLnSpc="1"/>
              <a:lstStyle/>
              <a:p>
                <a:endParaRPr lang="en-US"/>
              </a:p>
            </p:txBody>
          </p:sp>
        </p:grpSp>
      </p:grpSp>
      <p:grpSp>
        <p:nvGrpSpPr>
          <p:cNvPr id="22" name="组合 21"/>
          <p:cNvGrpSpPr/>
          <p:nvPr/>
        </p:nvGrpSpPr>
        <p:grpSpPr>
          <a:xfrm>
            <a:off x="5409784" y="2885900"/>
            <a:ext cx="1372430" cy="1686303"/>
            <a:chOff x="5409785" y="2386612"/>
            <a:chExt cx="1372430" cy="1686303"/>
          </a:xfrm>
        </p:grpSpPr>
        <p:sp>
          <p:nvSpPr>
            <p:cNvPr id="9" name="Freeform 39"/>
            <p:cNvSpPr/>
            <p:nvPr/>
          </p:nvSpPr>
          <p:spPr>
            <a:xfrm flipV="1">
              <a:off x="5409785" y="2386612"/>
              <a:ext cx="1372430" cy="1686303"/>
            </a:xfrm>
            <a:custGeom>
              <a:avLst/>
              <a:gdLst>
                <a:gd name="connsiteX0" fmla="*/ 0 w 1600200"/>
                <a:gd name="connsiteY0" fmla="*/ 800100 h 1600200"/>
                <a:gd name="connsiteX1" fmla="*/ 234345 w 1600200"/>
                <a:gd name="connsiteY1" fmla="*/ 234344 h 1600200"/>
                <a:gd name="connsiteX2" fmla="*/ 800102 w 1600200"/>
                <a:gd name="connsiteY2" fmla="*/ 1 h 1600200"/>
                <a:gd name="connsiteX3" fmla="*/ 1365858 w 1600200"/>
                <a:gd name="connsiteY3" fmla="*/ 234346 h 1600200"/>
                <a:gd name="connsiteX4" fmla="*/ 1600201 w 1600200"/>
                <a:gd name="connsiteY4" fmla="*/ 800103 h 1600200"/>
                <a:gd name="connsiteX5" fmla="*/ 1365857 w 1600200"/>
                <a:gd name="connsiteY5" fmla="*/ 1365859 h 1600200"/>
                <a:gd name="connsiteX6" fmla="*/ 800101 w 1600200"/>
                <a:gd name="connsiteY6" fmla="*/ 1600203 h 1600200"/>
                <a:gd name="connsiteX7" fmla="*/ 234345 w 1600200"/>
                <a:gd name="connsiteY7" fmla="*/ 1365859 h 1600200"/>
                <a:gd name="connsiteX8" fmla="*/ 2 w 1600200"/>
                <a:gd name="connsiteY8" fmla="*/ 800102 h 1600200"/>
                <a:gd name="connsiteX9" fmla="*/ 0 w 1600200"/>
                <a:gd name="connsiteY9" fmla="*/ 800100 h 1600200"/>
                <a:gd name="connsiteX0-1" fmla="*/ 0 w 1600201"/>
                <a:gd name="connsiteY0-2" fmla="*/ 1166064 h 1966167"/>
                <a:gd name="connsiteX1-3" fmla="*/ 234345 w 1600201"/>
                <a:gd name="connsiteY1-4" fmla="*/ 600308 h 1966167"/>
                <a:gd name="connsiteX2-5" fmla="*/ 800102 w 1600201"/>
                <a:gd name="connsiteY2-6" fmla="*/ 0 h 1966167"/>
                <a:gd name="connsiteX3-7" fmla="*/ 1365858 w 1600201"/>
                <a:gd name="connsiteY3-8" fmla="*/ 600310 h 1966167"/>
                <a:gd name="connsiteX4-9" fmla="*/ 1600201 w 1600201"/>
                <a:gd name="connsiteY4-10" fmla="*/ 1166067 h 1966167"/>
                <a:gd name="connsiteX5-11" fmla="*/ 1365857 w 1600201"/>
                <a:gd name="connsiteY5-12" fmla="*/ 1731823 h 1966167"/>
                <a:gd name="connsiteX6-13" fmla="*/ 800101 w 1600201"/>
                <a:gd name="connsiteY6-14" fmla="*/ 1966167 h 1966167"/>
                <a:gd name="connsiteX7-15" fmla="*/ 234345 w 1600201"/>
                <a:gd name="connsiteY7-16" fmla="*/ 1731823 h 1966167"/>
                <a:gd name="connsiteX8-17" fmla="*/ 2 w 1600201"/>
                <a:gd name="connsiteY8-18" fmla="*/ 1166066 h 1966167"/>
                <a:gd name="connsiteX9-19" fmla="*/ 0 w 1600201"/>
                <a:gd name="connsiteY9-20" fmla="*/ 1166064 h 19661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00201" h="1966167">
                  <a:moveTo>
                    <a:pt x="0" y="1166064"/>
                  </a:moveTo>
                  <a:cubicBezTo>
                    <a:pt x="0" y="953864"/>
                    <a:pt x="100995" y="794652"/>
                    <a:pt x="234345" y="600308"/>
                  </a:cubicBezTo>
                  <a:cubicBezTo>
                    <a:pt x="367695" y="405964"/>
                    <a:pt x="587902" y="0"/>
                    <a:pt x="800102" y="0"/>
                  </a:cubicBezTo>
                  <a:cubicBezTo>
                    <a:pt x="1012302" y="0"/>
                    <a:pt x="1232508" y="405965"/>
                    <a:pt x="1365858" y="600310"/>
                  </a:cubicBezTo>
                  <a:cubicBezTo>
                    <a:pt x="1499208" y="794655"/>
                    <a:pt x="1600201" y="953867"/>
                    <a:pt x="1600201" y="1166067"/>
                  </a:cubicBezTo>
                  <a:cubicBezTo>
                    <a:pt x="1600201" y="1378267"/>
                    <a:pt x="1515905" y="1581775"/>
                    <a:pt x="1365857" y="1731823"/>
                  </a:cubicBezTo>
                  <a:cubicBezTo>
                    <a:pt x="1215809" y="1881871"/>
                    <a:pt x="1012300" y="1966167"/>
                    <a:pt x="800101" y="1966167"/>
                  </a:cubicBezTo>
                  <a:cubicBezTo>
                    <a:pt x="587901" y="1966167"/>
                    <a:pt x="384393" y="1881871"/>
                    <a:pt x="234345" y="1731823"/>
                  </a:cubicBezTo>
                  <a:cubicBezTo>
                    <a:pt x="84297" y="1581775"/>
                    <a:pt x="1" y="1378266"/>
                    <a:pt x="2" y="1166066"/>
                  </a:cubicBezTo>
                  <a:lnTo>
                    <a:pt x="0" y="1166064"/>
                  </a:lnTo>
                  <a:close/>
                </a:path>
              </a:pathLst>
            </a:custGeom>
            <a:noFill/>
            <a:ln w="38100">
              <a:solidFill>
                <a:srgbClr val="0C9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49"/>
            <p:cNvGrpSpPr/>
            <p:nvPr/>
          </p:nvGrpSpPr>
          <p:grpSpPr>
            <a:xfrm>
              <a:off x="5807085" y="2850162"/>
              <a:ext cx="577830" cy="485785"/>
              <a:chOff x="4856163" y="2736851"/>
              <a:chExt cx="358775" cy="301625"/>
            </a:xfrm>
            <a:solidFill>
              <a:schemeClr val="bg1"/>
            </a:solidFill>
          </p:grpSpPr>
          <p:sp>
            <p:nvSpPr>
              <p:cNvPr id="17" name="Freeform 128"/>
              <p:cNvSpPr>
                <a:spLocks noEditPoints="1"/>
              </p:cNvSpPr>
              <p:nvPr/>
            </p:nvSpPr>
            <p:spPr bwMode="auto">
              <a:xfrm>
                <a:off x="4946650" y="2814638"/>
                <a:ext cx="177800" cy="179388"/>
              </a:xfrm>
              <a:custGeom>
                <a:avLst/>
                <a:gdLst/>
                <a:ahLst/>
                <a:cxnLst>
                  <a:cxn ang="0">
                    <a:pos x="31" y="0"/>
                  </a:cxn>
                  <a:cxn ang="0">
                    <a:pos x="0" y="30"/>
                  </a:cxn>
                  <a:cxn ang="0">
                    <a:pos x="31" y="61"/>
                  </a:cxn>
                  <a:cxn ang="0">
                    <a:pos x="61" y="30"/>
                  </a:cxn>
                  <a:cxn ang="0">
                    <a:pos x="31" y="0"/>
                  </a:cxn>
                  <a:cxn ang="0">
                    <a:pos x="48" y="45"/>
                  </a:cxn>
                  <a:cxn ang="0">
                    <a:pos x="16" y="48"/>
                  </a:cxn>
                  <a:cxn ang="0">
                    <a:pos x="13" y="15"/>
                  </a:cxn>
                  <a:cxn ang="0">
                    <a:pos x="46" y="13"/>
                  </a:cxn>
                  <a:cxn ang="0">
                    <a:pos x="48" y="45"/>
                  </a:cxn>
                  <a:cxn ang="0">
                    <a:pos x="48" y="45"/>
                  </a:cxn>
                  <a:cxn ang="0">
                    <a:pos x="48" y="45"/>
                  </a:cxn>
                </a:cxnLst>
                <a:rect l="0" t="0" r="r" b="b"/>
                <a:pathLst>
                  <a:path w="61" h="61">
                    <a:moveTo>
                      <a:pt x="31" y="0"/>
                    </a:moveTo>
                    <a:cubicBezTo>
                      <a:pt x="14" y="0"/>
                      <a:pt x="0" y="13"/>
                      <a:pt x="0" y="30"/>
                    </a:cubicBezTo>
                    <a:cubicBezTo>
                      <a:pt x="0" y="47"/>
                      <a:pt x="14" y="61"/>
                      <a:pt x="31" y="61"/>
                    </a:cubicBezTo>
                    <a:cubicBezTo>
                      <a:pt x="48" y="61"/>
                      <a:pt x="61" y="47"/>
                      <a:pt x="61" y="30"/>
                    </a:cubicBezTo>
                    <a:cubicBezTo>
                      <a:pt x="61" y="13"/>
                      <a:pt x="48" y="0"/>
                      <a:pt x="31" y="0"/>
                    </a:cubicBezTo>
                    <a:close/>
                    <a:moveTo>
                      <a:pt x="48" y="45"/>
                    </a:moveTo>
                    <a:cubicBezTo>
                      <a:pt x="40" y="55"/>
                      <a:pt x="25" y="56"/>
                      <a:pt x="16" y="48"/>
                    </a:cubicBezTo>
                    <a:cubicBezTo>
                      <a:pt x="6" y="39"/>
                      <a:pt x="5" y="25"/>
                      <a:pt x="13" y="15"/>
                    </a:cubicBezTo>
                    <a:cubicBezTo>
                      <a:pt x="22" y="6"/>
                      <a:pt x="36" y="5"/>
                      <a:pt x="46" y="13"/>
                    </a:cubicBezTo>
                    <a:cubicBezTo>
                      <a:pt x="55" y="21"/>
                      <a:pt x="57" y="36"/>
                      <a:pt x="48" y="45"/>
                    </a:cubicBezTo>
                    <a:close/>
                    <a:moveTo>
                      <a:pt x="48" y="45"/>
                    </a:moveTo>
                    <a:cubicBezTo>
                      <a:pt x="48" y="45"/>
                      <a:pt x="48" y="45"/>
                      <a:pt x="48" y="45"/>
                    </a:cubicBezTo>
                  </a:path>
                </a:pathLst>
              </a:custGeom>
              <a:solidFill>
                <a:srgbClr val="018122"/>
              </a:solidFill>
              <a:ln w="9525">
                <a:noFill/>
                <a:round/>
              </a:ln>
            </p:spPr>
            <p:txBody>
              <a:bodyPr vert="horz" wrap="square" lIns="91440" tIns="45720" rIns="91440" bIns="45720" numCol="1" anchor="t" anchorCtr="0" compatLnSpc="1"/>
              <a:lstStyle/>
              <a:p>
                <a:endParaRPr lang="en-US"/>
              </a:p>
            </p:txBody>
          </p:sp>
          <p:sp>
            <p:nvSpPr>
              <p:cNvPr id="18" name="Freeform 129"/>
              <p:cNvSpPr>
                <a:spLocks noEditPoints="1"/>
              </p:cNvSpPr>
              <p:nvPr/>
            </p:nvSpPr>
            <p:spPr bwMode="auto">
              <a:xfrm>
                <a:off x="4989513" y="2859088"/>
                <a:ext cx="53975" cy="50800"/>
              </a:xfrm>
              <a:custGeom>
                <a:avLst/>
                <a:gdLst/>
                <a:ahLst/>
                <a:cxnLst>
                  <a:cxn ang="0">
                    <a:pos x="16" y="0"/>
                  </a:cxn>
                  <a:cxn ang="0">
                    <a:pos x="0" y="15"/>
                  </a:cxn>
                  <a:cxn ang="0">
                    <a:pos x="2" y="17"/>
                  </a:cxn>
                  <a:cxn ang="0">
                    <a:pos x="4" y="15"/>
                  </a:cxn>
                  <a:cxn ang="0">
                    <a:pos x="16" y="4"/>
                  </a:cxn>
                  <a:cxn ang="0">
                    <a:pos x="18" y="2"/>
                  </a:cxn>
                  <a:cxn ang="0">
                    <a:pos x="16" y="0"/>
                  </a:cxn>
                  <a:cxn ang="0">
                    <a:pos x="16" y="0"/>
                  </a:cxn>
                  <a:cxn ang="0">
                    <a:pos x="16" y="0"/>
                  </a:cxn>
                </a:cxnLst>
                <a:rect l="0" t="0" r="r" b="b"/>
                <a:pathLst>
                  <a:path w="18" h="17">
                    <a:moveTo>
                      <a:pt x="16" y="0"/>
                    </a:moveTo>
                    <a:cubicBezTo>
                      <a:pt x="7" y="0"/>
                      <a:pt x="0" y="7"/>
                      <a:pt x="0" y="15"/>
                    </a:cubicBezTo>
                    <a:cubicBezTo>
                      <a:pt x="0" y="16"/>
                      <a:pt x="1" y="17"/>
                      <a:pt x="2" y="17"/>
                    </a:cubicBezTo>
                    <a:cubicBezTo>
                      <a:pt x="3" y="17"/>
                      <a:pt x="4" y="16"/>
                      <a:pt x="4" y="15"/>
                    </a:cubicBezTo>
                    <a:cubicBezTo>
                      <a:pt x="4" y="9"/>
                      <a:pt x="9" y="4"/>
                      <a:pt x="16" y="4"/>
                    </a:cubicBezTo>
                    <a:cubicBezTo>
                      <a:pt x="17" y="4"/>
                      <a:pt x="18" y="3"/>
                      <a:pt x="18" y="2"/>
                    </a:cubicBezTo>
                    <a:cubicBezTo>
                      <a:pt x="18" y="1"/>
                      <a:pt x="17" y="0"/>
                      <a:pt x="16" y="0"/>
                    </a:cubicBezTo>
                    <a:close/>
                    <a:moveTo>
                      <a:pt x="16" y="0"/>
                    </a:moveTo>
                    <a:cubicBezTo>
                      <a:pt x="16" y="0"/>
                      <a:pt x="16" y="0"/>
                      <a:pt x="16" y="0"/>
                    </a:cubicBezTo>
                  </a:path>
                </a:pathLst>
              </a:custGeom>
              <a:grpFill/>
              <a:ln w="9525">
                <a:noFill/>
                <a:round/>
              </a:ln>
            </p:spPr>
            <p:txBody>
              <a:bodyPr vert="horz" wrap="square" lIns="91440" tIns="45720" rIns="91440" bIns="45720" numCol="1" anchor="t" anchorCtr="0" compatLnSpc="1"/>
              <a:lstStyle/>
              <a:p>
                <a:endParaRPr lang="en-US"/>
              </a:p>
            </p:txBody>
          </p:sp>
          <p:sp>
            <p:nvSpPr>
              <p:cNvPr id="19" name="Freeform 130"/>
              <p:cNvSpPr>
                <a:spLocks noEditPoints="1"/>
              </p:cNvSpPr>
              <p:nvPr/>
            </p:nvSpPr>
            <p:spPr bwMode="auto">
              <a:xfrm>
                <a:off x="4856163" y="2736851"/>
                <a:ext cx="358775" cy="301625"/>
              </a:xfrm>
              <a:custGeom>
                <a:avLst/>
                <a:gdLst/>
                <a:ahLst/>
                <a:cxnLst>
                  <a:cxn ang="0">
                    <a:pos x="114" y="23"/>
                  </a:cxn>
                  <a:cxn ang="0">
                    <a:pos x="97" y="20"/>
                  </a:cxn>
                  <a:cxn ang="0">
                    <a:pos x="92" y="7"/>
                  </a:cxn>
                  <a:cxn ang="0">
                    <a:pos x="81" y="0"/>
                  </a:cxn>
                  <a:cxn ang="0">
                    <a:pos x="43" y="0"/>
                  </a:cxn>
                  <a:cxn ang="0">
                    <a:pos x="32" y="7"/>
                  </a:cxn>
                  <a:cxn ang="0">
                    <a:pos x="27" y="20"/>
                  </a:cxn>
                  <a:cxn ang="0">
                    <a:pos x="10" y="23"/>
                  </a:cxn>
                  <a:cxn ang="0">
                    <a:pos x="0" y="34"/>
                  </a:cxn>
                  <a:cxn ang="0">
                    <a:pos x="0" y="92"/>
                  </a:cxn>
                  <a:cxn ang="0">
                    <a:pos x="12" y="103"/>
                  </a:cxn>
                  <a:cxn ang="0">
                    <a:pos x="112" y="103"/>
                  </a:cxn>
                  <a:cxn ang="0">
                    <a:pos x="123" y="92"/>
                  </a:cxn>
                  <a:cxn ang="0">
                    <a:pos x="123" y="34"/>
                  </a:cxn>
                  <a:cxn ang="0">
                    <a:pos x="114" y="23"/>
                  </a:cxn>
                  <a:cxn ang="0">
                    <a:pos x="115" y="92"/>
                  </a:cxn>
                  <a:cxn ang="0">
                    <a:pos x="112" y="96"/>
                  </a:cxn>
                  <a:cxn ang="0">
                    <a:pos x="12" y="96"/>
                  </a:cxn>
                  <a:cxn ang="0">
                    <a:pos x="8" y="92"/>
                  </a:cxn>
                  <a:cxn ang="0">
                    <a:pos x="8" y="34"/>
                  </a:cxn>
                  <a:cxn ang="0">
                    <a:pos x="11" y="30"/>
                  </a:cxn>
                  <a:cxn ang="0">
                    <a:pos x="32" y="27"/>
                  </a:cxn>
                  <a:cxn ang="0">
                    <a:pos x="39" y="10"/>
                  </a:cxn>
                  <a:cxn ang="0">
                    <a:pos x="43" y="7"/>
                  </a:cxn>
                  <a:cxn ang="0">
                    <a:pos x="81" y="7"/>
                  </a:cxn>
                  <a:cxn ang="0">
                    <a:pos x="85" y="10"/>
                  </a:cxn>
                  <a:cxn ang="0">
                    <a:pos x="91" y="27"/>
                  </a:cxn>
                  <a:cxn ang="0">
                    <a:pos x="112" y="30"/>
                  </a:cxn>
                  <a:cxn ang="0">
                    <a:pos x="115" y="34"/>
                  </a:cxn>
                  <a:cxn ang="0">
                    <a:pos x="115" y="92"/>
                  </a:cxn>
                  <a:cxn ang="0">
                    <a:pos x="115" y="92"/>
                  </a:cxn>
                  <a:cxn ang="0">
                    <a:pos x="115" y="92"/>
                  </a:cxn>
                </a:cxnLst>
                <a:rect l="0" t="0" r="r" b="b"/>
                <a:pathLst>
                  <a:path w="123" h="103">
                    <a:moveTo>
                      <a:pt x="114" y="23"/>
                    </a:moveTo>
                    <a:cubicBezTo>
                      <a:pt x="97" y="20"/>
                      <a:pt x="97" y="20"/>
                      <a:pt x="97" y="20"/>
                    </a:cubicBezTo>
                    <a:cubicBezTo>
                      <a:pt x="92" y="7"/>
                      <a:pt x="92" y="7"/>
                      <a:pt x="92" y="7"/>
                    </a:cubicBezTo>
                    <a:cubicBezTo>
                      <a:pt x="90" y="3"/>
                      <a:pt x="86" y="0"/>
                      <a:pt x="81" y="0"/>
                    </a:cubicBezTo>
                    <a:cubicBezTo>
                      <a:pt x="43" y="0"/>
                      <a:pt x="43" y="0"/>
                      <a:pt x="43" y="0"/>
                    </a:cubicBezTo>
                    <a:cubicBezTo>
                      <a:pt x="38" y="0"/>
                      <a:pt x="34" y="3"/>
                      <a:pt x="32" y="7"/>
                    </a:cubicBezTo>
                    <a:cubicBezTo>
                      <a:pt x="27" y="20"/>
                      <a:pt x="27" y="20"/>
                      <a:pt x="27" y="20"/>
                    </a:cubicBezTo>
                    <a:cubicBezTo>
                      <a:pt x="10" y="23"/>
                      <a:pt x="10" y="23"/>
                      <a:pt x="10" y="23"/>
                    </a:cubicBezTo>
                    <a:cubicBezTo>
                      <a:pt x="4" y="24"/>
                      <a:pt x="0" y="29"/>
                      <a:pt x="0" y="34"/>
                    </a:cubicBezTo>
                    <a:cubicBezTo>
                      <a:pt x="0" y="92"/>
                      <a:pt x="0" y="92"/>
                      <a:pt x="0" y="92"/>
                    </a:cubicBezTo>
                    <a:cubicBezTo>
                      <a:pt x="0" y="98"/>
                      <a:pt x="6" y="103"/>
                      <a:pt x="12" y="103"/>
                    </a:cubicBezTo>
                    <a:cubicBezTo>
                      <a:pt x="112" y="103"/>
                      <a:pt x="112" y="103"/>
                      <a:pt x="112" y="103"/>
                    </a:cubicBezTo>
                    <a:cubicBezTo>
                      <a:pt x="118" y="103"/>
                      <a:pt x="123" y="98"/>
                      <a:pt x="123" y="92"/>
                    </a:cubicBezTo>
                    <a:cubicBezTo>
                      <a:pt x="123" y="34"/>
                      <a:pt x="123" y="34"/>
                      <a:pt x="123" y="34"/>
                    </a:cubicBezTo>
                    <a:cubicBezTo>
                      <a:pt x="123" y="29"/>
                      <a:pt x="119" y="24"/>
                      <a:pt x="114" y="23"/>
                    </a:cubicBezTo>
                    <a:close/>
                    <a:moveTo>
                      <a:pt x="115" y="92"/>
                    </a:moveTo>
                    <a:cubicBezTo>
                      <a:pt x="115" y="94"/>
                      <a:pt x="114" y="96"/>
                      <a:pt x="112" y="96"/>
                    </a:cubicBezTo>
                    <a:cubicBezTo>
                      <a:pt x="12" y="96"/>
                      <a:pt x="12" y="96"/>
                      <a:pt x="12" y="96"/>
                    </a:cubicBezTo>
                    <a:cubicBezTo>
                      <a:pt x="10" y="96"/>
                      <a:pt x="8" y="94"/>
                      <a:pt x="8" y="92"/>
                    </a:cubicBezTo>
                    <a:cubicBezTo>
                      <a:pt x="8" y="34"/>
                      <a:pt x="8" y="34"/>
                      <a:pt x="8" y="34"/>
                    </a:cubicBezTo>
                    <a:cubicBezTo>
                      <a:pt x="8" y="32"/>
                      <a:pt x="9" y="31"/>
                      <a:pt x="11" y="30"/>
                    </a:cubicBezTo>
                    <a:cubicBezTo>
                      <a:pt x="32" y="27"/>
                      <a:pt x="32" y="27"/>
                      <a:pt x="32" y="27"/>
                    </a:cubicBezTo>
                    <a:cubicBezTo>
                      <a:pt x="39" y="10"/>
                      <a:pt x="39" y="10"/>
                      <a:pt x="39" y="10"/>
                    </a:cubicBezTo>
                    <a:cubicBezTo>
                      <a:pt x="40" y="8"/>
                      <a:pt x="41" y="7"/>
                      <a:pt x="43" y="7"/>
                    </a:cubicBezTo>
                    <a:cubicBezTo>
                      <a:pt x="81" y="7"/>
                      <a:pt x="81" y="7"/>
                      <a:pt x="81" y="7"/>
                    </a:cubicBezTo>
                    <a:cubicBezTo>
                      <a:pt x="83" y="7"/>
                      <a:pt x="84" y="8"/>
                      <a:pt x="85" y="10"/>
                    </a:cubicBezTo>
                    <a:cubicBezTo>
                      <a:pt x="91" y="27"/>
                      <a:pt x="91" y="27"/>
                      <a:pt x="91" y="27"/>
                    </a:cubicBezTo>
                    <a:cubicBezTo>
                      <a:pt x="112" y="30"/>
                      <a:pt x="112" y="30"/>
                      <a:pt x="112" y="30"/>
                    </a:cubicBezTo>
                    <a:cubicBezTo>
                      <a:pt x="114" y="31"/>
                      <a:pt x="115" y="32"/>
                      <a:pt x="115" y="34"/>
                    </a:cubicBezTo>
                    <a:lnTo>
                      <a:pt x="115" y="92"/>
                    </a:lnTo>
                    <a:close/>
                    <a:moveTo>
                      <a:pt x="115" y="92"/>
                    </a:moveTo>
                    <a:cubicBezTo>
                      <a:pt x="115" y="92"/>
                      <a:pt x="115" y="92"/>
                      <a:pt x="115" y="92"/>
                    </a:cubicBezTo>
                  </a:path>
                </a:pathLst>
              </a:custGeom>
              <a:solidFill>
                <a:srgbClr val="018122"/>
              </a:solidFill>
              <a:ln w="9525">
                <a:noFill/>
                <a:round/>
              </a:ln>
            </p:spPr>
            <p:txBody>
              <a:bodyPr vert="horz" wrap="square" lIns="91440" tIns="45720" rIns="91440" bIns="45720" numCol="1" anchor="t" anchorCtr="0" compatLnSpc="1"/>
              <a:lstStyle/>
              <a:p>
                <a:endParaRPr lang="en-US"/>
              </a:p>
            </p:txBody>
          </p:sp>
        </p:grpSp>
      </p:grpSp>
      <p:grpSp>
        <p:nvGrpSpPr>
          <p:cNvPr id="24" name="组合 23"/>
          <p:cNvGrpSpPr/>
          <p:nvPr/>
        </p:nvGrpSpPr>
        <p:grpSpPr>
          <a:xfrm>
            <a:off x="1458712" y="2885900"/>
            <a:ext cx="1372430" cy="1686303"/>
            <a:chOff x="2151185" y="2386612"/>
            <a:chExt cx="1372430" cy="1686303"/>
          </a:xfrm>
        </p:grpSpPr>
        <p:sp>
          <p:nvSpPr>
            <p:cNvPr id="7" name="Freeform 25"/>
            <p:cNvSpPr/>
            <p:nvPr/>
          </p:nvSpPr>
          <p:spPr>
            <a:xfrm flipV="1">
              <a:off x="2151185" y="2386612"/>
              <a:ext cx="1372430" cy="1686303"/>
            </a:xfrm>
            <a:custGeom>
              <a:avLst/>
              <a:gdLst>
                <a:gd name="connsiteX0" fmla="*/ 0 w 1600200"/>
                <a:gd name="connsiteY0" fmla="*/ 800100 h 1600200"/>
                <a:gd name="connsiteX1" fmla="*/ 234345 w 1600200"/>
                <a:gd name="connsiteY1" fmla="*/ 234344 h 1600200"/>
                <a:gd name="connsiteX2" fmla="*/ 800102 w 1600200"/>
                <a:gd name="connsiteY2" fmla="*/ 1 h 1600200"/>
                <a:gd name="connsiteX3" fmla="*/ 1365858 w 1600200"/>
                <a:gd name="connsiteY3" fmla="*/ 234346 h 1600200"/>
                <a:gd name="connsiteX4" fmla="*/ 1600201 w 1600200"/>
                <a:gd name="connsiteY4" fmla="*/ 800103 h 1600200"/>
                <a:gd name="connsiteX5" fmla="*/ 1365857 w 1600200"/>
                <a:gd name="connsiteY5" fmla="*/ 1365859 h 1600200"/>
                <a:gd name="connsiteX6" fmla="*/ 800101 w 1600200"/>
                <a:gd name="connsiteY6" fmla="*/ 1600203 h 1600200"/>
                <a:gd name="connsiteX7" fmla="*/ 234345 w 1600200"/>
                <a:gd name="connsiteY7" fmla="*/ 1365859 h 1600200"/>
                <a:gd name="connsiteX8" fmla="*/ 2 w 1600200"/>
                <a:gd name="connsiteY8" fmla="*/ 800102 h 1600200"/>
                <a:gd name="connsiteX9" fmla="*/ 0 w 1600200"/>
                <a:gd name="connsiteY9" fmla="*/ 800100 h 1600200"/>
                <a:gd name="connsiteX0-1" fmla="*/ 0 w 1600201"/>
                <a:gd name="connsiteY0-2" fmla="*/ 1166064 h 1966167"/>
                <a:gd name="connsiteX1-3" fmla="*/ 234345 w 1600201"/>
                <a:gd name="connsiteY1-4" fmla="*/ 600308 h 1966167"/>
                <a:gd name="connsiteX2-5" fmla="*/ 800102 w 1600201"/>
                <a:gd name="connsiteY2-6" fmla="*/ 0 h 1966167"/>
                <a:gd name="connsiteX3-7" fmla="*/ 1365858 w 1600201"/>
                <a:gd name="connsiteY3-8" fmla="*/ 600310 h 1966167"/>
                <a:gd name="connsiteX4-9" fmla="*/ 1600201 w 1600201"/>
                <a:gd name="connsiteY4-10" fmla="*/ 1166067 h 1966167"/>
                <a:gd name="connsiteX5-11" fmla="*/ 1365857 w 1600201"/>
                <a:gd name="connsiteY5-12" fmla="*/ 1731823 h 1966167"/>
                <a:gd name="connsiteX6-13" fmla="*/ 800101 w 1600201"/>
                <a:gd name="connsiteY6-14" fmla="*/ 1966167 h 1966167"/>
                <a:gd name="connsiteX7-15" fmla="*/ 234345 w 1600201"/>
                <a:gd name="connsiteY7-16" fmla="*/ 1731823 h 1966167"/>
                <a:gd name="connsiteX8-17" fmla="*/ 2 w 1600201"/>
                <a:gd name="connsiteY8-18" fmla="*/ 1166066 h 1966167"/>
                <a:gd name="connsiteX9-19" fmla="*/ 0 w 1600201"/>
                <a:gd name="connsiteY9-20" fmla="*/ 1166064 h 19661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00201" h="1966167">
                  <a:moveTo>
                    <a:pt x="0" y="1166064"/>
                  </a:moveTo>
                  <a:cubicBezTo>
                    <a:pt x="0" y="953864"/>
                    <a:pt x="100995" y="794652"/>
                    <a:pt x="234345" y="600308"/>
                  </a:cubicBezTo>
                  <a:cubicBezTo>
                    <a:pt x="367695" y="405964"/>
                    <a:pt x="587902" y="0"/>
                    <a:pt x="800102" y="0"/>
                  </a:cubicBezTo>
                  <a:cubicBezTo>
                    <a:pt x="1012302" y="0"/>
                    <a:pt x="1232508" y="405965"/>
                    <a:pt x="1365858" y="600310"/>
                  </a:cubicBezTo>
                  <a:cubicBezTo>
                    <a:pt x="1499208" y="794655"/>
                    <a:pt x="1600201" y="953867"/>
                    <a:pt x="1600201" y="1166067"/>
                  </a:cubicBezTo>
                  <a:cubicBezTo>
                    <a:pt x="1600201" y="1378267"/>
                    <a:pt x="1515905" y="1581775"/>
                    <a:pt x="1365857" y="1731823"/>
                  </a:cubicBezTo>
                  <a:cubicBezTo>
                    <a:pt x="1215809" y="1881871"/>
                    <a:pt x="1012300" y="1966167"/>
                    <a:pt x="800101" y="1966167"/>
                  </a:cubicBezTo>
                  <a:cubicBezTo>
                    <a:pt x="587901" y="1966167"/>
                    <a:pt x="384393" y="1881871"/>
                    <a:pt x="234345" y="1731823"/>
                  </a:cubicBezTo>
                  <a:cubicBezTo>
                    <a:pt x="84297" y="1581775"/>
                    <a:pt x="1" y="1378266"/>
                    <a:pt x="2" y="1166066"/>
                  </a:cubicBezTo>
                  <a:lnTo>
                    <a:pt x="0" y="1166064"/>
                  </a:lnTo>
                  <a:close/>
                </a:path>
              </a:pathLst>
            </a:custGeom>
            <a:noFill/>
            <a:ln w="38100">
              <a:solidFill>
                <a:srgbClr val="0C9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31"/>
            <p:cNvSpPr>
              <a:spLocks noEditPoints="1"/>
            </p:cNvSpPr>
            <p:nvPr/>
          </p:nvSpPr>
          <p:spPr bwMode="auto">
            <a:xfrm>
              <a:off x="2592926" y="2863659"/>
              <a:ext cx="488947" cy="458791"/>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rgbClr val="018122"/>
            </a:solidFill>
            <a:ln w="9525">
              <a:noFill/>
              <a:round/>
            </a:ln>
          </p:spPr>
          <p:txBody>
            <a:bodyPr vert="horz" wrap="square" lIns="91440" tIns="45720" rIns="91440" bIns="45720" numCol="1" anchor="t" anchorCtr="0" compatLnSpc="1"/>
            <a:lstStyle/>
            <a:p>
              <a:endParaRPr lang="en-US"/>
            </a:p>
          </p:txBody>
        </p:sp>
      </p:grpSp>
      <p:grpSp>
        <p:nvGrpSpPr>
          <p:cNvPr id="2" name="组合 1"/>
          <p:cNvGrpSpPr/>
          <p:nvPr/>
        </p:nvGrpSpPr>
        <p:grpSpPr>
          <a:xfrm>
            <a:off x="9360858" y="2885900"/>
            <a:ext cx="1372430" cy="1686303"/>
            <a:chOff x="8668385" y="2386612"/>
            <a:chExt cx="1372430" cy="1686303"/>
          </a:xfrm>
        </p:grpSpPr>
        <p:sp>
          <p:nvSpPr>
            <p:cNvPr id="11" name="Freeform 43"/>
            <p:cNvSpPr/>
            <p:nvPr/>
          </p:nvSpPr>
          <p:spPr>
            <a:xfrm flipV="1">
              <a:off x="8668385" y="2386612"/>
              <a:ext cx="1372430" cy="1686303"/>
            </a:xfrm>
            <a:custGeom>
              <a:avLst/>
              <a:gdLst>
                <a:gd name="connsiteX0" fmla="*/ 0 w 1600200"/>
                <a:gd name="connsiteY0" fmla="*/ 800100 h 1600200"/>
                <a:gd name="connsiteX1" fmla="*/ 234345 w 1600200"/>
                <a:gd name="connsiteY1" fmla="*/ 234344 h 1600200"/>
                <a:gd name="connsiteX2" fmla="*/ 800102 w 1600200"/>
                <a:gd name="connsiteY2" fmla="*/ 1 h 1600200"/>
                <a:gd name="connsiteX3" fmla="*/ 1365858 w 1600200"/>
                <a:gd name="connsiteY3" fmla="*/ 234346 h 1600200"/>
                <a:gd name="connsiteX4" fmla="*/ 1600201 w 1600200"/>
                <a:gd name="connsiteY4" fmla="*/ 800103 h 1600200"/>
                <a:gd name="connsiteX5" fmla="*/ 1365857 w 1600200"/>
                <a:gd name="connsiteY5" fmla="*/ 1365859 h 1600200"/>
                <a:gd name="connsiteX6" fmla="*/ 800101 w 1600200"/>
                <a:gd name="connsiteY6" fmla="*/ 1600203 h 1600200"/>
                <a:gd name="connsiteX7" fmla="*/ 234345 w 1600200"/>
                <a:gd name="connsiteY7" fmla="*/ 1365859 h 1600200"/>
                <a:gd name="connsiteX8" fmla="*/ 2 w 1600200"/>
                <a:gd name="connsiteY8" fmla="*/ 800102 h 1600200"/>
                <a:gd name="connsiteX9" fmla="*/ 0 w 1600200"/>
                <a:gd name="connsiteY9" fmla="*/ 800100 h 1600200"/>
                <a:gd name="connsiteX0-1" fmla="*/ 0 w 1600201"/>
                <a:gd name="connsiteY0-2" fmla="*/ 1166064 h 1966167"/>
                <a:gd name="connsiteX1-3" fmla="*/ 234345 w 1600201"/>
                <a:gd name="connsiteY1-4" fmla="*/ 600308 h 1966167"/>
                <a:gd name="connsiteX2-5" fmla="*/ 800102 w 1600201"/>
                <a:gd name="connsiteY2-6" fmla="*/ 0 h 1966167"/>
                <a:gd name="connsiteX3-7" fmla="*/ 1365858 w 1600201"/>
                <a:gd name="connsiteY3-8" fmla="*/ 600310 h 1966167"/>
                <a:gd name="connsiteX4-9" fmla="*/ 1600201 w 1600201"/>
                <a:gd name="connsiteY4-10" fmla="*/ 1166067 h 1966167"/>
                <a:gd name="connsiteX5-11" fmla="*/ 1365857 w 1600201"/>
                <a:gd name="connsiteY5-12" fmla="*/ 1731823 h 1966167"/>
                <a:gd name="connsiteX6-13" fmla="*/ 800101 w 1600201"/>
                <a:gd name="connsiteY6-14" fmla="*/ 1966167 h 1966167"/>
                <a:gd name="connsiteX7-15" fmla="*/ 234345 w 1600201"/>
                <a:gd name="connsiteY7-16" fmla="*/ 1731823 h 1966167"/>
                <a:gd name="connsiteX8-17" fmla="*/ 2 w 1600201"/>
                <a:gd name="connsiteY8-18" fmla="*/ 1166066 h 1966167"/>
                <a:gd name="connsiteX9-19" fmla="*/ 0 w 1600201"/>
                <a:gd name="connsiteY9-20" fmla="*/ 1166064 h 19661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00201" h="1966167">
                  <a:moveTo>
                    <a:pt x="0" y="1166064"/>
                  </a:moveTo>
                  <a:cubicBezTo>
                    <a:pt x="0" y="953864"/>
                    <a:pt x="100995" y="794652"/>
                    <a:pt x="234345" y="600308"/>
                  </a:cubicBezTo>
                  <a:cubicBezTo>
                    <a:pt x="367695" y="405964"/>
                    <a:pt x="587902" y="0"/>
                    <a:pt x="800102" y="0"/>
                  </a:cubicBezTo>
                  <a:cubicBezTo>
                    <a:pt x="1012302" y="0"/>
                    <a:pt x="1232508" y="405965"/>
                    <a:pt x="1365858" y="600310"/>
                  </a:cubicBezTo>
                  <a:cubicBezTo>
                    <a:pt x="1499208" y="794655"/>
                    <a:pt x="1600201" y="953867"/>
                    <a:pt x="1600201" y="1166067"/>
                  </a:cubicBezTo>
                  <a:cubicBezTo>
                    <a:pt x="1600201" y="1378267"/>
                    <a:pt x="1515905" y="1581775"/>
                    <a:pt x="1365857" y="1731823"/>
                  </a:cubicBezTo>
                  <a:cubicBezTo>
                    <a:pt x="1215809" y="1881871"/>
                    <a:pt x="1012300" y="1966167"/>
                    <a:pt x="800101" y="1966167"/>
                  </a:cubicBezTo>
                  <a:cubicBezTo>
                    <a:pt x="587901" y="1966167"/>
                    <a:pt x="384393" y="1881871"/>
                    <a:pt x="234345" y="1731823"/>
                  </a:cubicBezTo>
                  <a:cubicBezTo>
                    <a:pt x="84297" y="1581775"/>
                    <a:pt x="1" y="1378266"/>
                    <a:pt x="2" y="1166066"/>
                  </a:cubicBezTo>
                  <a:lnTo>
                    <a:pt x="0" y="1166064"/>
                  </a:lnTo>
                  <a:close/>
                </a:path>
              </a:pathLst>
            </a:custGeom>
            <a:noFill/>
            <a:ln w="38100">
              <a:solidFill>
                <a:srgbClr val="0C9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3"/>
            <p:cNvSpPr>
              <a:spLocks noEditPoints="1"/>
            </p:cNvSpPr>
            <p:nvPr/>
          </p:nvSpPr>
          <p:spPr bwMode="auto">
            <a:xfrm>
              <a:off x="9090389" y="2825191"/>
              <a:ext cx="528422" cy="535727"/>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rgbClr val="0C9C4D"/>
            </a:solidFill>
            <a:ln w="9525">
              <a:noFill/>
              <a:round/>
            </a:ln>
          </p:spPr>
          <p:txBody>
            <a:bodyPr vert="horz" wrap="square" lIns="91440" tIns="45720" rIns="91440" bIns="45720" numCol="1" anchor="t" anchorCtr="0" compatLnSpc="1"/>
            <a:lstStyle/>
            <a:p>
              <a:endParaRPr lang="en-US"/>
            </a:p>
          </p:txBody>
        </p:sp>
      </p:grpSp>
      <p:grpSp>
        <p:nvGrpSpPr>
          <p:cNvPr id="32" name="组合 31"/>
          <p:cNvGrpSpPr/>
          <p:nvPr/>
        </p:nvGrpSpPr>
        <p:grpSpPr>
          <a:xfrm>
            <a:off x="940418" y="4739116"/>
            <a:ext cx="2409016" cy="1173643"/>
            <a:chOff x="3822094" y="4409529"/>
            <a:chExt cx="2409016" cy="1173643"/>
          </a:xfrm>
        </p:grpSpPr>
        <p:sp>
          <p:nvSpPr>
            <p:cNvPr id="30" name="文本框 29"/>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31"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33" name="组合 32"/>
          <p:cNvGrpSpPr/>
          <p:nvPr/>
        </p:nvGrpSpPr>
        <p:grpSpPr>
          <a:xfrm>
            <a:off x="4904275" y="4739116"/>
            <a:ext cx="2409016" cy="1173643"/>
            <a:chOff x="3822094" y="4409529"/>
            <a:chExt cx="2409016" cy="1173643"/>
          </a:xfrm>
        </p:grpSpPr>
        <p:sp>
          <p:nvSpPr>
            <p:cNvPr id="34" name="文本框 33"/>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35"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36" name="组合 35"/>
          <p:cNvGrpSpPr/>
          <p:nvPr/>
        </p:nvGrpSpPr>
        <p:grpSpPr>
          <a:xfrm>
            <a:off x="8842565" y="4739116"/>
            <a:ext cx="2409016" cy="1173643"/>
            <a:chOff x="3822094" y="4409529"/>
            <a:chExt cx="2409016" cy="1173643"/>
          </a:xfrm>
        </p:grpSpPr>
        <p:sp>
          <p:nvSpPr>
            <p:cNvPr id="37" name="文本框 36"/>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38"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39" name="组合 38"/>
          <p:cNvGrpSpPr/>
          <p:nvPr/>
        </p:nvGrpSpPr>
        <p:grpSpPr>
          <a:xfrm>
            <a:off x="2933641" y="1595356"/>
            <a:ext cx="2409016" cy="1173643"/>
            <a:chOff x="3822094" y="4409529"/>
            <a:chExt cx="2409016" cy="1173643"/>
          </a:xfrm>
        </p:grpSpPr>
        <p:sp>
          <p:nvSpPr>
            <p:cNvPr id="40" name="文本框 39"/>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41"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42" name="组合 41"/>
          <p:cNvGrpSpPr/>
          <p:nvPr/>
        </p:nvGrpSpPr>
        <p:grpSpPr>
          <a:xfrm>
            <a:off x="6867027" y="1595356"/>
            <a:ext cx="2409016" cy="1173643"/>
            <a:chOff x="3822094" y="4409529"/>
            <a:chExt cx="2409016" cy="1173643"/>
          </a:xfrm>
        </p:grpSpPr>
        <p:sp>
          <p:nvSpPr>
            <p:cNvPr id="43" name="文本框 42"/>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44"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45" name="组合 44"/>
          <p:cNvGrpSpPr/>
          <p:nvPr/>
        </p:nvGrpSpPr>
        <p:grpSpPr>
          <a:xfrm>
            <a:off x="3788671" y="636237"/>
            <a:ext cx="4614658" cy="506635"/>
            <a:chOff x="3788671" y="636237"/>
            <a:chExt cx="4614658" cy="506635"/>
          </a:xfrm>
        </p:grpSpPr>
        <p:sp>
          <p:nvSpPr>
            <p:cNvPr id="46" name="文本框 45"/>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研究成果展示</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47" name="直接连接符 46"/>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nodeType="withEffect">
                                  <p:stCondLst>
                                    <p:cond delay="15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3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nodeType="withEffect">
                                  <p:stCondLst>
                                    <p:cond delay="45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nodeType="withEffect">
                                  <p:stCondLst>
                                    <p:cond delay="60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15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3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45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60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2" name="组合 1"/>
          <p:cNvGrpSpPr/>
          <p:nvPr/>
        </p:nvGrpSpPr>
        <p:grpSpPr>
          <a:xfrm>
            <a:off x="3338679" y="666096"/>
            <a:ext cx="5533693" cy="5525809"/>
            <a:chOff x="3338679" y="666096"/>
            <a:chExt cx="5533693" cy="5525809"/>
          </a:xfrm>
        </p:grpSpPr>
        <p:sp>
          <p:nvSpPr>
            <p:cNvPr id="24" name="椭圆 23"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3346563" y="666096"/>
              <a:ext cx="5525809" cy="5525809"/>
            </a:xfrm>
            <a:prstGeom prst="ellipse">
              <a:avLst/>
            </a:prstGeom>
            <a:noFill/>
            <a:ln>
              <a:solidFill>
                <a:srgbClr val="8693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1A33F"/>
                </a:solidFill>
                <a:effectLst/>
                <a:uLnTx/>
                <a:uFillTx/>
                <a:latin typeface="Calibri Light"/>
                <a:ea typeface="微软雅黑 Light" panose="020B0502040204020203" pitchFamily="34" charset="-122"/>
                <a:cs typeface="+mn-cs"/>
              </a:endParaRPr>
            </a:p>
          </p:txBody>
        </p:sp>
        <p:sp>
          <p:nvSpPr>
            <p:cNvPr id="25" name="椭圆 24"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440203" y="2545327"/>
              <a:ext cx="106703" cy="106703"/>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6" name="椭圆 25"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338679" y="2707972"/>
              <a:ext cx="192689" cy="192689"/>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7" name="椭圆 26"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338679" y="2956604"/>
              <a:ext cx="106703" cy="106704"/>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8" name="椭圆 27"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591628" y="4485679"/>
              <a:ext cx="107740" cy="107740"/>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9" name="椭圆 28"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452808" y="4665936"/>
              <a:ext cx="193725" cy="192689"/>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30" name="椭圆 29"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356464" y="4909387"/>
              <a:ext cx="107740" cy="106703"/>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grpSp>
      <p:sp>
        <p:nvSpPr>
          <p:cNvPr id="31" name="TextBox 61"/>
          <p:cNvSpPr txBox="1"/>
          <p:nvPr/>
        </p:nvSpPr>
        <p:spPr>
          <a:xfrm>
            <a:off x="3421153" y="2262093"/>
            <a:ext cx="5344516" cy="830997"/>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lvl="0" algn="ctr" defTabSz="609600">
              <a:defRPr/>
            </a:pPr>
            <a:r>
              <a:rPr lang="zh-CN" altLang="en-US" sz="4800" b="0" dirty="0">
                <a:solidFill>
                  <a:srgbClr val="EC8252"/>
                </a:solidFill>
                <a:latin typeface="思源宋体 CN" panose="02020700000000000000" pitchFamily="18" charset="-122"/>
                <a:ea typeface="思源宋体 CN" panose="02020700000000000000" pitchFamily="18" charset="-122"/>
              </a:rPr>
              <a:t>论文总结与致谢</a:t>
            </a:r>
            <a:endParaRPr lang="zh-CN" altLang="en-US" sz="4800" b="0" dirty="0">
              <a:solidFill>
                <a:srgbClr val="EC8252"/>
              </a:solidFill>
              <a:latin typeface="思源宋体 CN" panose="02020700000000000000" pitchFamily="18" charset="-122"/>
              <a:ea typeface="思源宋体 CN" panose="02020700000000000000" pitchFamily="18" charset="-122"/>
            </a:endParaRPr>
          </a:p>
        </p:txBody>
      </p:sp>
      <p:sp>
        <p:nvSpPr>
          <p:cNvPr id="33" name="TextBox 61"/>
          <p:cNvSpPr txBox="1"/>
          <p:nvPr/>
        </p:nvSpPr>
        <p:spPr>
          <a:xfrm>
            <a:off x="4423851" y="3149249"/>
            <a:ext cx="3339117" cy="379656"/>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865" b="0" i="0" u="none" strike="noStrike" kern="1200" cap="none" spc="400" normalizeH="0" baseline="0" noProof="0" dirty="0">
                <a:ln>
                  <a:noFill/>
                </a:ln>
                <a:solidFill>
                  <a:prstClr val="black">
                    <a:lumMod val="85000"/>
                    <a:lumOff val="15000"/>
                  </a:prstClr>
                </a:solidFill>
                <a:effectLst/>
                <a:uLnTx/>
                <a:uFillTx/>
                <a:latin typeface="思源宋体 CN" panose="02020700000000000000" pitchFamily="18" charset="-122"/>
                <a:ea typeface="思源宋体 CN" panose="02020700000000000000" pitchFamily="18" charset="-122"/>
                <a:cs typeface="+mn-cs"/>
              </a:rPr>
              <a:t>第四部分</a:t>
            </a:r>
            <a:endParaRPr kumimoji="0" lang="zh-CN" altLang="en-US" sz="1865" b="0" i="0" u="none" strike="noStrike" kern="1200" cap="none" spc="400" normalizeH="0" baseline="0" noProof="0" dirty="0">
              <a:ln>
                <a:noFill/>
              </a:ln>
              <a:solidFill>
                <a:prstClr val="black">
                  <a:lumMod val="85000"/>
                  <a:lumOff val="15000"/>
                </a:prstClr>
              </a:solidFill>
              <a:effectLst/>
              <a:uLnTx/>
              <a:uFillTx/>
              <a:latin typeface="思源宋体 CN" panose="02020700000000000000" pitchFamily="18" charset="-122"/>
              <a:ea typeface="思源宋体 CN" panose="02020700000000000000" pitchFamily="18" charset="-122"/>
              <a:cs typeface="+mn-cs"/>
            </a:endParaRPr>
          </a:p>
        </p:txBody>
      </p:sp>
      <p:sp>
        <p:nvSpPr>
          <p:cNvPr id="34" name="矩形 33"/>
          <p:cNvSpPr/>
          <p:nvPr/>
        </p:nvSpPr>
        <p:spPr>
          <a:xfrm>
            <a:off x="3886285" y="3530909"/>
            <a:ext cx="4414252" cy="705258"/>
          </a:xfrm>
          <a:prstGeom prst="rect">
            <a:avLst/>
          </a:prstGeom>
        </p:spPr>
        <p:txBody>
          <a:bodyPr wrap="square">
            <a:spAutoFit/>
          </a:bodyPr>
          <a:lstStyle/>
          <a:p>
            <a:pPr marL="0" marR="0" lvl="0" indent="0" algn="ctr" defTabSz="1219200" rtl="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Lorem ipsum dolor sit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amet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consectetuer</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adipiscing</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elit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Aenean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commodo</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ligula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eget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dolor. </a:t>
            </a:r>
            <a:endPar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5" name="矩形: 圆角 34"/>
          <p:cNvSpPr/>
          <p:nvPr/>
        </p:nvSpPr>
        <p:spPr>
          <a:xfrm>
            <a:off x="5487013" y="4665935"/>
            <a:ext cx="1212792" cy="281909"/>
          </a:xfrm>
          <a:prstGeom prst="roundRect">
            <a:avLst>
              <a:gd name="adj" fmla="val 50000"/>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white"/>
                </a:solidFill>
                <a:effectLst/>
                <a:uLnTx/>
                <a:uFillTx/>
                <a:latin typeface="思源宋体 CN" panose="02020700000000000000" pitchFamily="18" charset="-122"/>
                <a:ea typeface="思源宋体 CN" panose="02020700000000000000" pitchFamily="18" charset="-122"/>
                <a:cs typeface="+mn-cs"/>
              </a:rPr>
              <a:t>PART ONE</a:t>
            </a:r>
            <a:endParaRPr kumimoji="0" lang="zh-CN" altLang="en-US" sz="1335" b="0" i="0" u="none" strike="noStrike" kern="1200" cap="none" spc="0" normalizeH="0" baseline="0" noProof="0" dirty="0">
              <a:ln>
                <a:noFill/>
              </a:ln>
              <a:solidFill>
                <a:prstClr val="white"/>
              </a:solidFill>
              <a:effectLst/>
              <a:uLnTx/>
              <a:uFillTx/>
              <a:latin typeface="思源宋体 CN" panose="02020700000000000000" pitchFamily="18" charset="-122"/>
              <a:ea typeface="思源宋体 CN" panose="02020700000000000000" pitchFamily="18"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750"/>
                                        <p:tgtEl>
                                          <p:spTgt spid="31"/>
                                        </p:tgtEl>
                                      </p:cBhvr>
                                    </p:animEffect>
                                    <p:anim calcmode="lin" valueType="num">
                                      <p:cBhvr>
                                        <p:cTn id="14" dur="750" fill="hold"/>
                                        <p:tgtEl>
                                          <p:spTgt spid="31"/>
                                        </p:tgtEl>
                                        <p:attrNameLst>
                                          <p:attrName>ppt_x</p:attrName>
                                        </p:attrNameLst>
                                      </p:cBhvr>
                                      <p:tavLst>
                                        <p:tav tm="0">
                                          <p:val>
                                            <p:strVal val="#ppt_x"/>
                                          </p:val>
                                        </p:tav>
                                        <p:tav tm="100000">
                                          <p:val>
                                            <p:strVal val="#ppt_x"/>
                                          </p:val>
                                        </p:tav>
                                      </p:tavLst>
                                    </p:anim>
                                    <p:anim calcmode="lin" valueType="num">
                                      <p:cBhvr>
                                        <p:cTn id="15" dur="750" fill="hold"/>
                                        <p:tgtEl>
                                          <p:spTgt spid="31"/>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Effect transition="in" filter="fade">
                                      <p:cBhvr>
                                        <p:cTn id="21" dur="500"/>
                                        <p:tgtEl>
                                          <p:spTgt spid="33"/>
                                        </p:tgtEl>
                                      </p:cBhvr>
                                    </p:animEffect>
                                  </p:childTnLst>
                                </p:cTn>
                              </p:par>
                              <p:par>
                                <p:cTn id="22" presetID="53" presetClass="entr" presetSubtype="16" fill="hold" grpId="0" nodeType="withEffect">
                                  <p:stCondLst>
                                    <p:cond delay="15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par>
                                <p:cTn id="27" presetID="53" presetClass="entr" presetSubtype="16" fill="hold" grpId="0" nodeType="withEffect">
                                  <p:stCondLst>
                                    <p:cond delay="300"/>
                                  </p:stCondLst>
                                  <p:childTnLst>
                                    <p:set>
                                      <p:cBhvr>
                                        <p:cTn id="28" dur="1" fill="hold">
                                          <p:stCondLst>
                                            <p:cond delay="0"/>
                                          </p:stCondLst>
                                        </p:cTn>
                                        <p:tgtEl>
                                          <p:spTgt spid="35"/>
                                        </p:tgtEl>
                                        <p:attrNameLst>
                                          <p:attrName>style.visibility</p:attrName>
                                        </p:attrNameLst>
                                      </p:cBhvr>
                                      <p:to>
                                        <p:strVal val="visible"/>
                                      </p:to>
                                    </p:set>
                                    <p:anim calcmode="lin" valueType="num">
                                      <p:cBhvr>
                                        <p:cTn id="29" dur="500" fill="hold"/>
                                        <p:tgtEl>
                                          <p:spTgt spid="35"/>
                                        </p:tgtEl>
                                        <p:attrNameLst>
                                          <p:attrName>ppt_w</p:attrName>
                                        </p:attrNameLst>
                                      </p:cBhvr>
                                      <p:tavLst>
                                        <p:tav tm="0">
                                          <p:val>
                                            <p:fltVal val="0"/>
                                          </p:val>
                                        </p:tav>
                                        <p:tav tm="100000">
                                          <p:val>
                                            <p:strVal val="#ppt_w"/>
                                          </p:val>
                                        </p:tav>
                                      </p:tavLst>
                                    </p:anim>
                                    <p:anim calcmode="lin" valueType="num">
                                      <p:cBhvr>
                                        <p:cTn id="30" dur="500" fill="hold"/>
                                        <p:tgtEl>
                                          <p:spTgt spid="35"/>
                                        </p:tgtEl>
                                        <p:attrNameLst>
                                          <p:attrName>ppt_h</p:attrName>
                                        </p:attrNameLst>
                                      </p:cBhvr>
                                      <p:tavLst>
                                        <p:tav tm="0">
                                          <p:val>
                                            <p:fltVal val="0"/>
                                          </p:val>
                                        </p:tav>
                                        <p:tav tm="100000">
                                          <p:val>
                                            <p:strVal val="#ppt_h"/>
                                          </p:val>
                                        </p:tav>
                                      </p:tavLst>
                                    </p:anim>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5" name="组合 4"/>
          <p:cNvGrpSpPr/>
          <p:nvPr/>
        </p:nvGrpSpPr>
        <p:grpSpPr>
          <a:xfrm>
            <a:off x="6328675" y="1117521"/>
            <a:ext cx="2192639" cy="5276133"/>
            <a:chOff x="6047013" y="1762341"/>
            <a:chExt cx="2192639" cy="3756550"/>
          </a:xfrm>
        </p:grpSpPr>
        <p:sp>
          <p:nvSpPr>
            <p:cNvPr id="7" name="箭头: 五边形 6"/>
            <p:cNvSpPr/>
            <p:nvPr/>
          </p:nvSpPr>
          <p:spPr>
            <a:xfrm>
              <a:off x="6173461" y="1762341"/>
              <a:ext cx="2066191" cy="3756550"/>
            </a:xfrm>
            <a:prstGeom prst="homePlate">
              <a:avLst/>
            </a:prstGeom>
            <a:gradFill>
              <a:gsLst>
                <a:gs pos="0">
                  <a:srgbClr val="F09E7B">
                    <a:alpha val="0"/>
                  </a:srgbClr>
                </a:gs>
                <a:gs pos="100000">
                  <a:srgbClr val="F09E7B"/>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p:nvSpPr>
          <p:spPr>
            <a:xfrm>
              <a:off x="6047013" y="2086466"/>
              <a:ext cx="1725386" cy="3136931"/>
            </a:xfrm>
            <a:prstGeom prst="homePlate">
              <a:avLst/>
            </a:prstGeom>
            <a:gradFill>
              <a:gsLst>
                <a:gs pos="0">
                  <a:srgbClr val="F09E7B">
                    <a:alpha val="0"/>
                  </a:srgbClr>
                </a:gs>
                <a:gs pos="100000">
                  <a:srgbClr val="F09E7B"/>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8652731" y="3166736"/>
            <a:ext cx="3079940" cy="1005788"/>
          </a:xfrm>
          <a:prstGeom prst="rect">
            <a:avLst/>
          </a:prstGeom>
        </p:spPr>
        <p:txBody>
          <a:bodyPr wrap="square">
            <a:spAutoFit/>
          </a:bodyPr>
          <a:lstStyle/>
          <a:p>
            <a:pPr>
              <a:lnSpc>
                <a:spcPct val="130000"/>
              </a:lnSpc>
            </a:pPr>
            <a:r>
              <a:rPr lang="zh-CN" altLang="en-US" sz="2400" b="1" dirty="0">
                <a:solidFill>
                  <a:schemeClr val="tx1">
                    <a:lumMod val="85000"/>
                    <a:lumOff val="15000"/>
                  </a:schemeClr>
                </a:solidFill>
                <a:latin typeface="思源宋体 CN" panose="02020700000000000000" pitchFamily="18" charset="-122"/>
                <a:ea typeface="思源宋体 CN" panose="02020700000000000000" pitchFamily="18" charset="-122"/>
              </a:rPr>
              <a:t>请在这里输入由论据推导出来的结论内容</a:t>
            </a:r>
            <a:endParaRPr lang="zh-CN" altLang="en-US" sz="2400" b="1" dirty="0">
              <a:solidFill>
                <a:schemeClr val="tx1">
                  <a:lumMod val="85000"/>
                  <a:lumOff val="15000"/>
                </a:schemeClr>
              </a:solidFill>
              <a:latin typeface="思源宋体 CN" panose="02020700000000000000" pitchFamily="18" charset="-122"/>
              <a:ea typeface="思源宋体 CN" panose="02020700000000000000" pitchFamily="18" charset="-122"/>
            </a:endParaRPr>
          </a:p>
        </p:txBody>
      </p:sp>
      <p:grpSp>
        <p:nvGrpSpPr>
          <p:cNvPr id="2" name="组合 1"/>
          <p:cNvGrpSpPr/>
          <p:nvPr/>
        </p:nvGrpSpPr>
        <p:grpSpPr>
          <a:xfrm>
            <a:off x="806200" y="1695641"/>
            <a:ext cx="5217830" cy="1171982"/>
            <a:chOff x="806200" y="1695641"/>
            <a:chExt cx="5217830" cy="1171982"/>
          </a:xfrm>
        </p:grpSpPr>
        <p:sp>
          <p:nvSpPr>
            <p:cNvPr id="10" name="椭圆 9"/>
            <p:cNvSpPr/>
            <p:nvPr/>
          </p:nvSpPr>
          <p:spPr>
            <a:xfrm>
              <a:off x="806200" y="2071796"/>
              <a:ext cx="518334" cy="518334"/>
            </a:xfrm>
            <a:prstGeom prst="ellipse">
              <a:avLst/>
            </a:prstGeom>
            <a:solidFill>
              <a:srgbClr val="0C9C4D"/>
            </a:solidFill>
            <a:ln>
              <a:noFill/>
            </a:ln>
            <a:effectLst>
              <a:outerShdw blurRad="190500" sx="102000" sy="102000" algn="ctr" rotWithShape="0">
                <a:prstClr val="black">
                  <a:alpha val="15000"/>
                </a:prstClr>
              </a:outerShdw>
            </a:effectLst>
          </p:spPr>
          <p:style>
            <a:lnRef idx="2">
              <a:schemeClr val="accent3">
                <a:shade val="50000"/>
              </a:schemeClr>
            </a:lnRef>
            <a:fillRef idx="1">
              <a:schemeClr val="accent3"/>
            </a:fillRef>
            <a:effectRef idx="0">
              <a:schemeClr val="accent3"/>
            </a:effectRef>
            <a:fontRef idx="minor">
              <a:schemeClr val="lt1"/>
            </a:fontRef>
          </p:style>
          <p:txBody>
            <a:bodyPr tIns="0" bIns="72000" rtlCol="0" anchor="ctr"/>
            <a:lstStyle/>
            <a:p>
              <a:pPr algn="ctr">
                <a:lnSpc>
                  <a:spcPct val="120000"/>
                </a:lnSpc>
              </a:pPr>
              <a:r>
                <a:rPr lang="en-US" altLang="zh-CN" sz="2400" b="1" dirty="0">
                  <a:solidFill>
                    <a:schemeClr val="bg1"/>
                  </a:solidFill>
                  <a:latin typeface="思源黑体 CN Normal" panose="020B0400000000000000" pitchFamily="34" charset="-122"/>
                  <a:ea typeface="思源黑体 CN Normal" panose="020B0400000000000000" pitchFamily="34" charset="-122"/>
                  <a:cs typeface="+mn-ea"/>
                  <a:sym typeface="+mn-lt"/>
                </a:rPr>
                <a:t>1</a:t>
              </a:r>
              <a:endParaRPr lang="zh-CN" altLang="en-US" sz="24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nvGrpSpPr>
            <p:cNvPr id="13" name="组合 12"/>
            <p:cNvGrpSpPr/>
            <p:nvPr/>
          </p:nvGrpSpPr>
          <p:grpSpPr>
            <a:xfrm>
              <a:off x="1452011" y="1695641"/>
              <a:ext cx="4572019" cy="1171982"/>
              <a:chOff x="1482158" y="1455011"/>
              <a:chExt cx="4572019" cy="1171982"/>
            </a:xfrm>
          </p:grpSpPr>
          <p:sp>
            <p:nvSpPr>
              <p:cNvPr id="14" name="任意多边形: 形状 13"/>
              <p:cNvSpPr/>
              <p:nvPr/>
            </p:nvSpPr>
            <p:spPr>
              <a:xfrm rot="16200000">
                <a:off x="3182177" y="-245008"/>
                <a:ext cx="1171982" cy="4572019"/>
              </a:xfrm>
              <a:custGeom>
                <a:avLst/>
                <a:gdLst>
                  <a:gd name="connsiteX0" fmla="*/ 1171982 w 1171982"/>
                  <a:gd name="connsiteY0" fmla="*/ 255220 h 4572019"/>
                  <a:gd name="connsiteX1" fmla="*/ 1171981 w 1171982"/>
                  <a:gd name="connsiteY1" fmla="*/ 4488304 h 4572019"/>
                  <a:gd name="connsiteX2" fmla="*/ 1088266 w 1171982"/>
                  <a:gd name="connsiteY2" fmla="*/ 4572019 h 4572019"/>
                  <a:gd name="connsiteX3" fmla="*/ 83715 w 1171982"/>
                  <a:gd name="connsiteY3" fmla="*/ 4572019 h 4572019"/>
                  <a:gd name="connsiteX4" fmla="*/ 0 w 1171982"/>
                  <a:gd name="connsiteY4" fmla="*/ 4488304 h 4572019"/>
                  <a:gd name="connsiteX5" fmla="*/ 0 w 1171982"/>
                  <a:gd name="connsiteY5" fmla="*/ 255220 h 4572019"/>
                  <a:gd name="connsiteX6" fmla="*/ 83715 w 1171982"/>
                  <a:gd name="connsiteY6" fmla="*/ 171505 h 4572019"/>
                  <a:gd name="connsiteX7" fmla="*/ 486519 w 1171982"/>
                  <a:gd name="connsiteY7" fmla="*/ 171505 h 4572019"/>
                  <a:gd name="connsiteX8" fmla="*/ 585992 w 1171982"/>
                  <a:gd name="connsiteY8" fmla="*/ 0 h 4572019"/>
                  <a:gd name="connsiteX9" fmla="*/ 685464 w 1171982"/>
                  <a:gd name="connsiteY9" fmla="*/ 171505 h 4572019"/>
                  <a:gd name="connsiteX10" fmla="*/ 1088267 w 1171982"/>
                  <a:gd name="connsiteY10" fmla="*/ 171505 h 4572019"/>
                  <a:gd name="connsiteX11" fmla="*/ 1171982 w 1171982"/>
                  <a:gd name="connsiteY11" fmla="*/ 255220 h 45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1982" h="4572019">
                    <a:moveTo>
                      <a:pt x="1171982" y="255220"/>
                    </a:moveTo>
                    <a:lnTo>
                      <a:pt x="1171981" y="4488304"/>
                    </a:lnTo>
                    <a:cubicBezTo>
                      <a:pt x="1171981" y="4534539"/>
                      <a:pt x="1134501" y="4572019"/>
                      <a:pt x="1088266" y="4572019"/>
                    </a:cubicBezTo>
                    <a:lnTo>
                      <a:pt x="83715" y="4572019"/>
                    </a:lnTo>
                    <a:cubicBezTo>
                      <a:pt x="37480" y="4572019"/>
                      <a:pt x="0" y="4534539"/>
                      <a:pt x="0" y="4488304"/>
                    </a:cubicBezTo>
                    <a:lnTo>
                      <a:pt x="0" y="255220"/>
                    </a:lnTo>
                    <a:cubicBezTo>
                      <a:pt x="0" y="208985"/>
                      <a:pt x="37480" y="171505"/>
                      <a:pt x="83715" y="171505"/>
                    </a:cubicBezTo>
                    <a:lnTo>
                      <a:pt x="486519" y="171505"/>
                    </a:lnTo>
                    <a:lnTo>
                      <a:pt x="585992" y="0"/>
                    </a:lnTo>
                    <a:lnTo>
                      <a:pt x="685464" y="171505"/>
                    </a:lnTo>
                    <a:lnTo>
                      <a:pt x="1088267" y="171505"/>
                    </a:lnTo>
                    <a:cubicBezTo>
                      <a:pt x="1134502" y="171505"/>
                      <a:pt x="1171982" y="208985"/>
                      <a:pt x="1171982" y="255220"/>
                    </a:cubicBezTo>
                    <a:close/>
                  </a:path>
                </a:pathLst>
              </a:custGeom>
              <a:solidFill>
                <a:schemeClr val="bg1"/>
              </a:solidFill>
              <a:ln>
                <a:noFill/>
              </a:ln>
              <a:effectLst>
                <a:outerShdw blurRad="317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a:off x="1928732" y="1652273"/>
                <a:ext cx="3655991" cy="777457"/>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pc="50" dirty="0">
                    <a:solidFill>
                      <a:schemeClr val="tx2">
                        <a:lumMod val="75000"/>
                      </a:schemeClr>
                    </a:solidFill>
                    <a:latin typeface="+mn-ea"/>
                  </a:rPr>
                  <a:t>请你在这里输入正文相关内容</a:t>
                </a:r>
                <a:endParaRPr lang="zh-CN" altLang="en-US" spc="50" dirty="0">
                  <a:solidFill>
                    <a:schemeClr val="tx2">
                      <a:lumMod val="75000"/>
                    </a:schemeClr>
                  </a:solidFill>
                  <a:latin typeface="+mn-ea"/>
                </a:endParaRPr>
              </a:p>
              <a:p>
                <a:pPr marL="285750" indent="-285750">
                  <a:lnSpc>
                    <a:spcPct val="130000"/>
                  </a:lnSpc>
                  <a:buFont typeface="Arial" panose="020B0604020202020204" pitchFamily="34" charset="0"/>
                  <a:buChar char="•"/>
                </a:pPr>
                <a:r>
                  <a:rPr lang="zh-CN" altLang="en-US" spc="50" dirty="0">
                    <a:solidFill>
                      <a:schemeClr val="tx2">
                        <a:lumMod val="75000"/>
                      </a:schemeClr>
                    </a:solidFill>
                    <a:latin typeface="+mn-ea"/>
                  </a:rPr>
                  <a:t>请你在这里输入正文相关内容</a:t>
                </a:r>
                <a:endParaRPr lang="zh-CN" altLang="en-US" spc="50" dirty="0">
                  <a:solidFill>
                    <a:schemeClr val="tx2">
                      <a:lumMod val="75000"/>
                    </a:schemeClr>
                  </a:solidFill>
                  <a:latin typeface="+mn-ea"/>
                </a:endParaRPr>
              </a:p>
            </p:txBody>
          </p:sp>
        </p:grpSp>
      </p:grpSp>
      <p:grpSp>
        <p:nvGrpSpPr>
          <p:cNvPr id="25" name="组合 24"/>
          <p:cNvGrpSpPr/>
          <p:nvPr/>
        </p:nvGrpSpPr>
        <p:grpSpPr>
          <a:xfrm>
            <a:off x="806200" y="3169598"/>
            <a:ext cx="5217830" cy="1171982"/>
            <a:chOff x="806200" y="3169598"/>
            <a:chExt cx="5217830" cy="1171982"/>
          </a:xfrm>
        </p:grpSpPr>
        <p:sp>
          <p:nvSpPr>
            <p:cNvPr id="11" name="椭圆 10"/>
            <p:cNvSpPr/>
            <p:nvPr/>
          </p:nvSpPr>
          <p:spPr>
            <a:xfrm>
              <a:off x="806200" y="3496422"/>
              <a:ext cx="518334" cy="518334"/>
            </a:xfrm>
            <a:prstGeom prst="ellipse">
              <a:avLst/>
            </a:prstGeom>
            <a:solidFill>
              <a:srgbClr val="0C9C4D"/>
            </a:solidFill>
            <a:ln>
              <a:noFill/>
            </a:ln>
            <a:effectLst>
              <a:outerShdw blurRad="190500" sx="102000" sy="102000" algn="ctr" rotWithShape="0">
                <a:prstClr val="black">
                  <a:alpha val="15000"/>
                </a:prstClr>
              </a:outerShdw>
            </a:effectLst>
          </p:spPr>
          <p:style>
            <a:lnRef idx="2">
              <a:schemeClr val="accent3">
                <a:shade val="50000"/>
              </a:schemeClr>
            </a:lnRef>
            <a:fillRef idx="1">
              <a:schemeClr val="accent3"/>
            </a:fillRef>
            <a:effectRef idx="0">
              <a:schemeClr val="accent3"/>
            </a:effectRef>
            <a:fontRef idx="minor">
              <a:schemeClr val="lt1"/>
            </a:fontRef>
          </p:style>
          <p:txBody>
            <a:bodyPr tIns="0" bIns="72000" rtlCol="0" anchor="ctr"/>
            <a:lstStyle/>
            <a:p>
              <a:pPr algn="ctr">
                <a:lnSpc>
                  <a:spcPct val="120000"/>
                </a:lnSpc>
              </a:pPr>
              <a:r>
                <a:rPr lang="en-US" altLang="zh-CN" sz="2400" b="1" dirty="0">
                  <a:solidFill>
                    <a:schemeClr val="bg1"/>
                  </a:solidFill>
                  <a:latin typeface="思源黑体 CN Normal" panose="020B0400000000000000" pitchFamily="34" charset="-122"/>
                  <a:ea typeface="思源黑体 CN Normal" panose="020B0400000000000000" pitchFamily="34" charset="-122"/>
                  <a:cs typeface="+mn-ea"/>
                  <a:sym typeface="+mn-lt"/>
                </a:rPr>
                <a:t>2</a:t>
              </a:r>
              <a:endParaRPr lang="zh-CN" altLang="en-US" sz="24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nvGrpSpPr>
            <p:cNvPr id="16" name="组合 15"/>
            <p:cNvGrpSpPr/>
            <p:nvPr/>
          </p:nvGrpSpPr>
          <p:grpSpPr>
            <a:xfrm>
              <a:off x="1452011" y="3169598"/>
              <a:ext cx="4572019" cy="1171982"/>
              <a:chOff x="1482158" y="1455011"/>
              <a:chExt cx="4572019" cy="1171982"/>
            </a:xfrm>
          </p:grpSpPr>
          <p:sp>
            <p:nvSpPr>
              <p:cNvPr id="17" name="任意多边形: 形状 16"/>
              <p:cNvSpPr/>
              <p:nvPr/>
            </p:nvSpPr>
            <p:spPr>
              <a:xfrm rot="16200000">
                <a:off x="3182177" y="-245008"/>
                <a:ext cx="1171982" cy="4572019"/>
              </a:xfrm>
              <a:custGeom>
                <a:avLst/>
                <a:gdLst>
                  <a:gd name="connsiteX0" fmla="*/ 1171982 w 1171982"/>
                  <a:gd name="connsiteY0" fmla="*/ 255220 h 4572019"/>
                  <a:gd name="connsiteX1" fmla="*/ 1171981 w 1171982"/>
                  <a:gd name="connsiteY1" fmla="*/ 4488304 h 4572019"/>
                  <a:gd name="connsiteX2" fmla="*/ 1088266 w 1171982"/>
                  <a:gd name="connsiteY2" fmla="*/ 4572019 h 4572019"/>
                  <a:gd name="connsiteX3" fmla="*/ 83715 w 1171982"/>
                  <a:gd name="connsiteY3" fmla="*/ 4572019 h 4572019"/>
                  <a:gd name="connsiteX4" fmla="*/ 0 w 1171982"/>
                  <a:gd name="connsiteY4" fmla="*/ 4488304 h 4572019"/>
                  <a:gd name="connsiteX5" fmla="*/ 0 w 1171982"/>
                  <a:gd name="connsiteY5" fmla="*/ 255220 h 4572019"/>
                  <a:gd name="connsiteX6" fmla="*/ 83715 w 1171982"/>
                  <a:gd name="connsiteY6" fmla="*/ 171505 h 4572019"/>
                  <a:gd name="connsiteX7" fmla="*/ 486519 w 1171982"/>
                  <a:gd name="connsiteY7" fmla="*/ 171505 h 4572019"/>
                  <a:gd name="connsiteX8" fmla="*/ 585992 w 1171982"/>
                  <a:gd name="connsiteY8" fmla="*/ 0 h 4572019"/>
                  <a:gd name="connsiteX9" fmla="*/ 685464 w 1171982"/>
                  <a:gd name="connsiteY9" fmla="*/ 171505 h 4572019"/>
                  <a:gd name="connsiteX10" fmla="*/ 1088267 w 1171982"/>
                  <a:gd name="connsiteY10" fmla="*/ 171505 h 4572019"/>
                  <a:gd name="connsiteX11" fmla="*/ 1171982 w 1171982"/>
                  <a:gd name="connsiteY11" fmla="*/ 255220 h 45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1982" h="4572019">
                    <a:moveTo>
                      <a:pt x="1171982" y="255220"/>
                    </a:moveTo>
                    <a:lnTo>
                      <a:pt x="1171981" y="4488304"/>
                    </a:lnTo>
                    <a:cubicBezTo>
                      <a:pt x="1171981" y="4534539"/>
                      <a:pt x="1134501" y="4572019"/>
                      <a:pt x="1088266" y="4572019"/>
                    </a:cubicBezTo>
                    <a:lnTo>
                      <a:pt x="83715" y="4572019"/>
                    </a:lnTo>
                    <a:cubicBezTo>
                      <a:pt x="37480" y="4572019"/>
                      <a:pt x="0" y="4534539"/>
                      <a:pt x="0" y="4488304"/>
                    </a:cubicBezTo>
                    <a:lnTo>
                      <a:pt x="0" y="255220"/>
                    </a:lnTo>
                    <a:cubicBezTo>
                      <a:pt x="0" y="208985"/>
                      <a:pt x="37480" y="171505"/>
                      <a:pt x="83715" y="171505"/>
                    </a:cubicBezTo>
                    <a:lnTo>
                      <a:pt x="486519" y="171505"/>
                    </a:lnTo>
                    <a:lnTo>
                      <a:pt x="585992" y="0"/>
                    </a:lnTo>
                    <a:lnTo>
                      <a:pt x="685464" y="171505"/>
                    </a:lnTo>
                    <a:lnTo>
                      <a:pt x="1088267" y="171505"/>
                    </a:lnTo>
                    <a:cubicBezTo>
                      <a:pt x="1134502" y="171505"/>
                      <a:pt x="1171982" y="208985"/>
                      <a:pt x="1171982" y="255220"/>
                    </a:cubicBezTo>
                    <a:close/>
                  </a:path>
                </a:pathLst>
              </a:custGeom>
              <a:solidFill>
                <a:schemeClr val="bg1"/>
              </a:solidFill>
              <a:ln>
                <a:noFill/>
              </a:ln>
              <a:effectLst>
                <a:outerShdw blurRad="317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17"/>
              <p:cNvSpPr/>
              <p:nvPr/>
            </p:nvSpPr>
            <p:spPr>
              <a:xfrm>
                <a:off x="1928732" y="1652273"/>
                <a:ext cx="3655991" cy="777457"/>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pc="50" dirty="0">
                    <a:solidFill>
                      <a:schemeClr val="tx2">
                        <a:lumMod val="75000"/>
                      </a:schemeClr>
                    </a:solidFill>
                    <a:latin typeface="+mn-ea"/>
                  </a:rPr>
                  <a:t>请你在这里输入正文相关内容</a:t>
                </a:r>
                <a:endParaRPr lang="zh-CN" altLang="en-US" spc="50" dirty="0">
                  <a:solidFill>
                    <a:schemeClr val="tx2">
                      <a:lumMod val="75000"/>
                    </a:schemeClr>
                  </a:solidFill>
                  <a:latin typeface="+mn-ea"/>
                </a:endParaRPr>
              </a:p>
              <a:p>
                <a:pPr marL="285750" indent="-285750">
                  <a:lnSpc>
                    <a:spcPct val="130000"/>
                  </a:lnSpc>
                  <a:buFont typeface="Arial" panose="020B0604020202020204" pitchFamily="34" charset="0"/>
                  <a:buChar char="•"/>
                </a:pPr>
                <a:r>
                  <a:rPr lang="zh-CN" altLang="en-US" spc="50" dirty="0">
                    <a:solidFill>
                      <a:schemeClr val="tx2">
                        <a:lumMod val="75000"/>
                      </a:schemeClr>
                    </a:solidFill>
                    <a:latin typeface="+mn-ea"/>
                  </a:rPr>
                  <a:t>请你在这里输入正文相关内容</a:t>
                </a:r>
                <a:endParaRPr lang="zh-CN" altLang="en-US" spc="50" dirty="0">
                  <a:solidFill>
                    <a:schemeClr val="tx2">
                      <a:lumMod val="75000"/>
                    </a:schemeClr>
                  </a:solidFill>
                  <a:latin typeface="+mn-ea"/>
                </a:endParaRPr>
              </a:p>
            </p:txBody>
          </p:sp>
        </p:grpSp>
      </p:grpSp>
      <p:grpSp>
        <p:nvGrpSpPr>
          <p:cNvPr id="3" name="组合 2"/>
          <p:cNvGrpSpPr/>
          <p:nvPr/>
        </p:nvGrpSpPr>
        <p:grpSpPr>
          <a:xfrm>
            <a:off x="806200" y="4594224"/>
            <a:ext cx="5217830" cy="1171982"/>
            <a:chOff x="806200" y="4594224"/>
            <a:chExt cx="5217830" cy="1171982"/>
          </a:xfrm>
        </p:grpSpPr>
        <p:sp>
          <p:nvSpPr>
            <p:cNvPr id="12" name="椭圆 11"/>
            <p:cNvSpPr/>
            <p:nvPr/>
          </p:nvSpPr>
          <p:spPr>
            <a:xfrm>
              <a:off x="806200" y="4921048"/>
              <a:ext cx="518334" cy="518334"/>
            </a:xfrm>
            <a:prstGeom prst="ellipse">
              <a:avLst/>
            </a:prstGeom>
            <a:solidFill>
              <a:srgbClr val="0C9C4D"/>
            </a:solidFill>
            <a:ln>
              <a:noFill/>
            </a:ln>
            <a:effectLst>
              <a:outerShdw blurRad="190500" sx="102000" sy="102000" algn="ctr" rotWithShape="0">
                <a:prstClr val="black">
                  <a:alpha val="15000"/>
                </a:prstClr>
              </a:outerShdw>
            </a:effectLst>
          </p:spPr>
          <p:style>
            <a:lnRef idx="2">
              <a:schemeClr val="accent3">
                <a:shade val="50000"/>
              </a:schemeClr>
            </a:lnRef>
            <a:fillRef idx="1">
              <a:schemeClr val="accent3"/>
            </a:fillRef>
            <a:effectRef idx="0">
              <a:schemeClr val="accent3"/>
            </a:effectRef>
            <a:fontRef idx="minor">
              <a:schemeClr val="lt1"/>
            </a:fontRef>
          </p:style>
          <p:txBody>
            <a:bodyPr tIns="0" bIns="72000" rtlCol="0" anchor="ctr"/>
            <a:lstStyle/>
            <a:p>
              <a:pPr algn="ctr">
                <a:lnSpc>
                  <a:spcPct val="120000"/>
                </a:lnSpc>
              </a:pPr>
              <a:r>
                <a:rPr lang="en-US" altLang="zh-CN" sz="2400" b="1" dirty="0">
                  <a:solidFill>
                    <a:schemeClr val="bg1"/>
                  </a:solidFill>
                  <a:latin typeface="思源黑体 CN Normal" panose="020B0400000000000000" pitchFamily="34" charset="-122"/>
                  <a:ea typeface="思源黑体 CN Normal" panose="020B0400000000000000" pitchFamily="34" charset="-122"/>
                  <a:cs typeface="+mn-ea"/>
                  <a:sym typeface="+mn-lt"/>
                </a:rPr>
                <a:t>3</a:t>
              </a:r>
              <a:endParaRPr lang="zh-CN" altLang="en-US" sz="24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nvGrpSpPr>
            <p:cNvPr id="19" name="组合 18"/>
            <p:cNvGrpSpPr/>
            <p:nvPr/>
          </p:nvGrpSpPr>
          <p:grpSpPr>
            <a:xfrm>
              <a:off x="1452011" y="4594224"/>
              <a:ext cx="4572019" cy="1171982"/>
              <a:chOff x="1482158" y="1455011"/>
              <a:chExt cx="4572019" cy="1171982"/>
            </a:xfrm>
          </p:grpSpPr>
          <p:sp>
            <p:nvSpPr>
              <p:cNvPr id="20" name="任意多边形: 形状 19"/>
              <p:cNvSpPr/>
              <p:nvPr/>
            </p:nvSpPr>
            <p:spPr>
              <a:xfrm rot="16200000">
                <a:off x="3182177" y="-245008"/>
                <a:ext cx="1171982" cy="4572019"/>
              </a:xfrm>
              <a:custGeom>
                <a:avLst/>
                <a:gdLst>
                  <a:gd name="connsiteX0" fmla="*/ 1171982 w 1171982"/>
                  <a:gd name="connsiteY0" fmla="*/ 255220 h 4572019"/>
                  <a:gd name="connsiteX1" fmla="*/ 1171981 w 1171982"/>
                  <a:gd name="connsiteY1" fmla="*/ 4488304 h 4572019"/>
                  <a:gd name="connsiteX2" fmla="*/ 1088266 w 1171982"/>
                  <a:gd name="connsiteY2" fmla="*/ 4572019 h 4572019"/>
                  <a:gd name="connsiteX3" fmla="*/ 83715 w 1171982"/>
                  <a:gd name="connsiteY3" fmla="*/ 4572019 h 4572019"/>
                  <a:gd name="connsiteX4" fmla="*/ 0 w 1171982"/>
                  <a:gd name="connsiteY4" fmla="*/ 4488304 h 4572019"/>
                  <a:gd name="connsiteX5" fmla="*/ 0 w 1171982"/>
                  <a:gd name="connsiteY5" fmla="*/ 255220 h 4572019"/>
                  <a:gd name="connsiteX6" fmla="*/ 83715 w 1171982"/>
                  <a:gd name="connsiteY6" fmla="*/ 171505 h 4572019"/>
                  <a:gd name="connsiteX7" fmla="*/ 486519 w 1171982"/>
                  <a:gd name="connsiteY7" fmla="*/ 171505 h 4572019"/>
                  <a:gd name="connsiteX8" fmla="*/ 585992 w 1171982"/>
                  <a:gd name="connsiteY8" fmla="*/ 0 h 4572019"/>
                  <a:gd name="connsiteX9" fmla="*/ 685464 w 1171982"/>
                  <a:gd name="connsiteY9" fmla="*/ 171505 h 4572019"/>
                  <a:gd name="connsiteX10" fmla="*/ 1088267 w 1171982"/>
                  <a:gd name="connsiteY10" fmla="*/ 171505 h 4572019"/>
                  <a:gd name="connsiteX11" fmla="*/ 1171982 w 1171982"/>
                  <a:gd name="connsiteY11" fmla="*/ 255220 h 45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1982" h="4572019">
                    <a:moveTo>
                      <a:pt x="1171982" y="255220"/>
                    </a:moveTo>
                    <a:lnTo>
                      <a:pt x="1171981" y="4488304"/>
                    </a:lnTo>
                    <a:cubicBezTo>
                      <a:pt x="1171981" y="4534539"/>
                      <a:pt x="1134501" y="4572019"/>
                      <a:pt x="1088266" y="4572019"/>
                    </a:cubicBezTo>
                    <a:lnTo>
                      <a:pt x="83715" y="4572019"/>
                    </a:lnTo>
                    <a:cubicBezTo>
                      <a:pt x="37480" y="4572019"/>
                      <a:pt x="0" y="4534539"/>
                      <a:pt x="0" y="4488304"/>
                    </a:cubicBezTo>
                    <a:lnTo>
                      <a:pt x="0" y="255220"/>
                    </a:lnTo>
                    <a:cubicBezTo>
                      <a:pt x="0" y="208985"/>
                      <a:pt x="37480" y="171505"/>
                      <a:pt x="83715" y="171505"/>
                    </a:cubicBezTo>
                    <a:lnTo>
                      <a:pt x="486519" y="171505"/>
                    </a:lnTo>
                    <a:lnTo>
                      <a:pt x="585992" y="0"/>
                    </a:lnTo>
                    <a:lnTo>
                      <a:pt x="685464" y="171505"/>
                    </a:lnTo>
                    <a:lnTo>
                      <a:pt x="1088267" y="171505"/>
                    </a:lnTo>
                    <a:cubicBezTo>
                      <a:pt x="1134502" y="171505"/>
                      <a:pt x="1171982" y="208985"/>
                      <a:pt x="1171982" y="255220"/>
                    </a:cubicBezTo>
                    <a:close/>
                  </a:path>
                </a:pathLst>
              </a:custGeom>
              <a:solidFill>
                <a:schemeClr val="bg1"/>
              </a:solidFill>
              <a:ln>
                <a:noFill/>
              </a:ln>
              <a:effectLst>
                <a:outerShdw blurRad="317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1928732" y="1652273"/>
                <a:ext cx="3655991" cy="777457"/>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pc="50" dirty="0">
                    <a:solidFill>
                      <a:schemeClr val="tx2">
                        <a:lumMod val="75000"/>
                      </a:schemeClr>
                    </a:solidFill>
                    <a:latin typeface="+mn-ea"/>
                  </a:rPr>
                  <a:t>请你在这里输入正文相关内容</a:t>
                </a:r>
                <a:endParaRPr lang="zh-CN" altLang="en-US" spc="50" dirty="0">
                  <a:solidFill>
                    <a:schemeClr val="tx2">
                      <a:lumMod val="75000"/>
                    </a:schemeClr>
                  </a:solidFill>
                  <a:latin typeface="+mn-ea"/>
                </a:endParaRPr>
              </a:p>
              <a:p>
                <a:pPr marL="285750" indent="-285750">
                  <a:lnSpc>
                    <a:spcPct val="130000"/>
                  </a:lnSpc>
                  <a:buFont typeface="Arial" panose="020B0604020202020204" pitchFamily="34" charset="0"/>
                  <a:buChar char="•"/>
                </a:pPr>
                <a:r>
                  <a:rPr lang="zh-CN" altLang="en-US" spc="50" dirty="0">
                    <a:solidFill>
                      <a:schemeClr val="tx2">
                        <a:lumMod val="75000"/>
                      </a:schemeClr>
                    </a:solidFill>
                    <a:latin typeface="+mn-ea"/>
                  </a:rPr>
                  <a:t>请你在这里输入正文相关内容</a:t>
                </a:r>
                <a:endParaRPr lang="zh-CN" altLang="en-US" spc="50" dirty="0">
                  <a:solidFill>
                    <a:schemeClr val="tx2">
                      <a:lumMod val="75000"/>
                    </a:schemeClr>
                  </a:solidFill>
                  <a:latin typeface="+mn-ea"/>
                </a:endParaRPr>
              </a:p>
            </p:txBody>
          </p:sp>
        </p:grpSp>
      </p:grpSp>
      <p:grpSp>
        <p:nvGrpSpPr>
          <p:cNvPr id="22" name="组合 21"/>
          <p:cNvGrpSpPr/>
          <p:nvPr/>
        </p:nvGrpSpPr>
        <p:grpSpPr>
          <a:xfrm>
            <a:off x="3788671" y="636237"/>
            <a:ext cx="4614658" cy="506635"/>
            <a:chOff x="3788671" y="636237"/>
            <a:chExt cx="4614658" cy="506635"/>
          </a:xfrm>
        </p:grpSpPr>
        <p:sp>
          <p:nvSpPr>
            <p:cNvPr id="23" name="文本框 22"/>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论文总结与致谢</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24" name="直接连接符 23"/>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5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3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sp>
        <p:nvSpPr>
          <p:cNvPr id="5" name="文本框 4"/>
          <p:cNvSpPr txBox="1"/>
          <p:nvPr/>
        </p:nvSpPr>
        <p:spPr>
          <a:xfrm>
            <a:off x="3095296" y="1834113"/>
            <a:ext cx="6912539" cy="4084033"/>
          </a:xfrm>
          <a:prstGeom prst="rect">
            <a:avLst/>
          </a:prstGeom>
          <a:noFill/>
          <a:ln>
            <a:noFill/>
          </a:ln>
        </p:spPr>
        <p:txBody>
          <a:bodyPr wrap="square" lIns="180000" tIns="180000" rIns="180000" bIns="180000" rtlCol="0" anchor="ctr" anchorCtr="0">
            <a:noAutofit/>
          </a:bodyPr>
          <a:lstStyle>
            <a:defPPr>
              <a:defRPr lang="zh-CN"/>
            </a:defPPr>
            <a:lvl1pPr>
              <a:lnSpc>
                <a:spcPct val="130000"/>
              </a:lnSpc>
              <a:defRPr spc="100">
                <a:solidFill>
                  <a:schemeClr val="tx1">
                    <a:lumMod val="75000"/>
                    <a:lumOff val="25000"/>
                  </a:schemeClr>
                </a:solidFill>
              </a:defRPr>
            </a:lvl1pPr>
          </a:lstStyle>
          <a:p>
            <a:pPr algn="just"/>
            <a:r>
              <a:rPr lang="zh-CN" altLang="en-US" dirty="0">
                <a:latin typeface="思源黑体 CN Normal" panose="020B0400000000000000" pitchFamily="34" charset="-122"/>
                <a:ea typeface="思源黑体 CN Normal" panose="020B0400000000000000" pitchFamily="34" charset="-122"/>
              </a:rPr>
              <a:t>这次的毕业论文设计总结是在我的指导老师千库老师亲切关怀和悉心指导下完成的。从毕业设计选题到设计完成，千库老师给予了我耐心指导与细心关怀，有了千库老师耐心指导与细心关怀我才不会在设计的过程中迷失方向，失去前进动力。</a:t>
            </a:r>
            <a:endParaRPr lang="zh-CN" altLang="en-US" dirty="0">
              <a:latin typeface="思源黑体 CN Normal" panose="020B0400000000000000" pitchFamily="34" charset="-122"/>
              <a:ea typeface="思源黑体 CN Normal" panose="020B0400000000000000" pitchFamily="34" charset="-122"/>
            </a:endParaRPr>
          </a:p>
          <a:p>
            <a:pPr algn="just"/>
            <a:r>
              <a:rPr lang="zh-CN" altLang="en-US" dirty="0">
                <a:latin typeface="思源黑体 CN Normal" panose="020B0400000000000000" pitchFamily="34" charset="-122"/>
                <a:ea typeface="思源黑体 CN Normal" panose="020B0400000000000000" pitchFamily="34" charset="-122"/>
              </a:rPr>
              <a:t>千库老师有严肃的科学态度，严谨的治学精神和精益求精的工作作风，这些都是我所需要学习的，感谢千库老师给予了我这样一个学习机会，谢谢</a:t>
            </a:r>
            <a:r>
              <a:rPr lang="en-US" altLang="zh-CN" dirty="0">
                <a:latin typeface="思源黑体 CN Normal" panose="020B0400000000000000" pitchFamily="34" charset="-122"/>
                <a:ea typeface="思源黑体 CN Normal" panose="020B0400000000000000" pitchFamily="34" charset="-122"/>
              </a:rPr>
              <a:t>!</a:t>
            </a:r>
            <a:endParaRPr lang="en-US" altLang="zh-CN" dirty="0">
              <a:latin typeface="思源黑体 CN Normal" panose="020B0400000000000000" pitchFamily="34" charset="-122"/>
              <a:ea typeface="思源黑体 CN Normal" panose="020B0400000000000000" pitchFamily="34" charset="-122"/>
            </a:endParaRPr>
          </a:p>
        </p:txBody>
      </p:sp>
      <p:grpSp>
        <p:nvGrpSpPr>
          <p:cNvPr id="7" name="组合 6"/>
          <p:cNvGrpSpPr/>
          <p:nvPr/>
        </p:nvGrpSpPr>
        <p:grpSpPr>
          <a:xfrm>
            <a:off x="9528777" y="5559431"/>
            <a:ext cx="937250" cy="175081"/>
            <a:chOff x="9528777" y="5559431"/>
            <a:chExt cx="937250" cy="175081"/>
          </a:xfrm>
        </p:grpSpPr>
        <p:cxnSp>
          <p:nvCxnSpPr>
            <p:cNvPr id="8" name="直接连接符 7"/>
            <p:cNvCxnSpPr/>
            <p:nvPr/>
          </p:nvCxnSpPr>
          <p:spPr>
            <a:xfrm flipH="1">
              <a:off x="9528777" y="5559431"/>
              <a:ext cx="58562" cy="17508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626409" y="5559431"/>
              <a:ext cx="58562" cy="17508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9724041" y="5559431"/>
              <a:ext cx="58562" cy="17508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9821673" y="5559431"/>
              <a:ext cx="58562" cy="17508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919305" y="5559431"/>
              <a:ext cx="58562" cy="17508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016937" y="5559431"/>
              <a:ext cx="58562" cy="17508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0114569" y="5559431"/>
              <a:ext cx="58562" cy="17508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0212201" y="5559431"/>
              <a:ext cx="58562" cy="17508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0309833" y="5559431"/>
              <a:ext cx="58562" cy="17508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407465" y="5559431"/>
              <a:ext cx="58562" cy="17508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 name="任意多边形: 形状 17"/>
          <p:cNvSpPr/>
          <p:nvPr/>
        </p:nvSpPr>
        <p:spPr>
          <a:xfrm>
            <a:off x="1725973" y="1378376"/>
            <a:ext cx="8985292" cy="4572362"/>
          </a:xfrm>
          <a:custGeom>
            <a:avLst/>
            <a:gdLst>
              <a:gd name="connsiteX0" fmla="*/ 364112 w 7747380"/>
              <a:gd name="connsiteY0" fmla="*/ 0 h 4572362"/>
              <a:gd name="connsiteX1" fmla="*/ 7747380 w 7747380"/>
              <a:gd name="connsiteY1" fmla="*/ 0 h 4572362"/>
              <a:gd name="connsiteX2" fmla="*/ 7747380 w 7747380"/>
              <a:gd name="connsiteY2" fmla="*/ 4572362 h 4572362"/>
              <a:gd name="connsiteX3" fmla="*/ 364112 w 7747380"/>
              <a:gd name="connsiteY3" fmla="*/ 4572362 h 4572362"/>
              <a:gd name="connsiteX4" fmla="*/ 364112 w 7747380"/>
              <a:gd name="connsiteY4" fmla="*/ 785148 h 4572362"/>
              <a:gd name="connsiteX5" fmla="*/ 0 w 7747380"/>
              <a:gd name="connsiteY5" fmla="*/ 785148 h 4572362"/>
              <a:gd name="connsiteX6" fmla="*/ 364112 w 7747380"/>
              <a:gd name="connsiteY6" fmla="*/ 502467 h 4572362"/>
              <a:gd name="connsiteX0-1" fmla="*/ 226952 w 7610220"/>
              <a:gd name="connsiteY0-2" fmla="*/ 0 h 4572362"/>
              <a:gd name="connsiteX1-3" fmla="*/ 7610220 w 7610220"/>
              <a:gd name="connsiteY1-4" fmla="*/ 0 h 4572362"/>
              <a:gd name="connsiteX2-5" fmla="*/ 7610220 w 7610220"/>
              <a:gd name="connsiteY2-6" fmla="*/ 4572362 h 4572362"/>
              <a:gd name="connsiteX3-7" fmla="*/ 226952 w 7610220"/>
              <a:gd name="connsiteY3-8" fmla="*/ 4572362 h 4572362"/>
              <a:gd name="connsiteX4-9" fmla="*/ 226952 w 7610220"/>
              <a:gd name="connsiteY4-10" fmla="*/ 785148 h 4572362"/>
              <a:gd name="connsiteX5-11" fmla="*/ 0 w 7610220"/>
              <a:gd name="connsiteY5-12" fmla="*/ 790228 h 4572362"/>
              <a:gd name="connsiteX6-13" fmla="*/ 226952 w 7610220"/>
              <a:gd name="connsiteY6-14" fmla="*/ 502467 h 4572362"/>
              <a:gd name="connsiteX7" fmla="*/ 226952 w 7610220"/>
              <a:gd name="connsiteY7" fmla="*/ 0 h 45723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 y="connsiteY7"/>
              </a:cxn>
            </a:cxnLst>
            <a:rect l="l" t="t" r="r" b="b"/>
            <a:pathLst>
              <a:path w="7610220" h="4572362">
                <a:moveTo>
                  <a:pt x="226952" y="0"/>
                </a:moveTo>
                <a:lnTo>
                  <a:pt x="7610220" y="0"/>
                </a:lnTo>
                <a:lnTo>
                  <a:pt x="7610220" y="4572362"/>
                </a:lnTo>
                <a:lnTo>
                  <a:pt x="226952" y="4572362"/>
                </a:lnTo>
                <a:lnTo>
                  <a:pt x="226952" y="785148"/>
                </a:lnTo>
                <a:lnTo>
                  <a:pt x="0" y="790228"/>
                </a:lnTo>
                <a:lnTo>
                  <a:pt x="226952" y="502467"/>
                </a:lnTo>
                <a:lnTo>
                  <a:pt x="226952" y="0"/>
                </a:lnTo>
                <a:close/>
              </a:path>
            </a:pathLst>
          </a:custGeom>
          <a:noFill/>
          <a:ln w="44450">
            <a:solidFill>
              <a:srgbClr val="F095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矩形: 圆角 18"/>
          <p:cNvSpPr/>
          <p:nvPr/>
        </p:nvSpPr>
        <p:spPr>
          <a:xfrm>
            <a:off x="3181653" y="1831104"/>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400" dirty="0">
                <a:solidFill>
                  <a:srgbClr val="F09E7B"/>
                </a:solidFill>
                <a:latin typeface="思源宋体 CN" panose="02020700000000000000" pitchFamily="18" charset="-122"/>
                <a:ea typeface="思源宋体 CN" panose="02020700000000000000" pitchFamily="18" charset="-122"/>
              </a:rPr>
              <a:t>致谢</a:t>
            </a:r>
            <a:r>
              <a:rPr lang="zh-CN" altLang="en-US" sz="2400" spc="100" dirty="0">
                <a:solidFill>
                  <a:srgbClr val="F09E7B"/>
                </a:solidFill>
                <a:latin typeface="思源宋体 CN" panose="02020700000000000000" pitchFamily="18" charset="-122"/>
                <a:ea typeface="思源宋体 CN" panose="02020700000000000000" pitchFamily="18" charset="-122"/>
                <a:sym typeface="Wingdings 3" panose="05040102010807070707" pitchFamily="18" charset="2"/>
              </a:rPr>
              <a:t></a:t>
            </a:r>
            <a:r>
              <a:rPr lang="zh-CN" altLang="en-US" sz="2400" dirty="0">
                <a:solidFill>
                  <a:srgbClr val="F09E7B"/>
                </a:solidFill>
                <a:latin typeface="思源宋体 CN" panose="02020700000000000000" pitchFamily="18" charset="-122"/>
                <a:ea typeface="思源宋体 CN" panose="02020700000000000000" pitchFamily="18" charset="-122"/>
              </a:rPr>
              <a:t>  </a:t>
            </a:r>
            <a:endParaRPr lang="zh-CN" altLang="en-US" sz="2400" dirty="0">
              <a:solidFill>
                <a:srgbClr val="F09E7B"/>
              </a:solidFill>
              <a:latin typeface="思源宋体 CN" panose="02020700000000000000" pitchFamily="18" charset="-122"/>
              <a:ea typeface="思源宋体 CN" panose="020207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r="84016" b="70150"/>
          <a:stretch>
            <a:fillRect/>
          </a:stretch>
        </p:blipFill>
        <p:spPr>
          <a:xfrm>
            <a:off x="818760" y="5240885"/>
            <a:ext cx="1906463" cy="1298066"/>
          </a:xfrm>
          <a:custGeom>
            <a:avLst/>
            <a:gdLst>
              <a:gd name="connsiteX0" fmla="*/ 0 w 1948721"/>
              <a:gd name="connsiteY0" fmla="*/ 0 h 1326838"/>
              <a:gd name="connsiteX1" fmla="*/ 1948721 w 1948721"/>
              <a:gd name="connsiteY1" fmla="*/ 0 h 1326838"/>
              <a:gd name="connsiteX2" fmla="*/ 1948721 w 1948721"/>
              <a:gd name="connsiteY2" fmla="*/ 1326838 h 1326838"/>
              <a:gd name="connsiteX3" fmla="*/ 0 w 1948721"/>
              <a:gd name="connsiteY3" fmla="*/ 1326838 h 1326838"/>
            </a:gdLst>
            <a:ahLst/>
            <a:cxnLst>
              <a:cxn ang="0">
                <a:pos x="connsiteX0" y="connsiteY0"/>
              </a:cxn>
              <a:cxn ang="0">
                <a:pos x="connsiteX1" y="connsiteY1"/>
              </a:cxn>
              <a:cxn ang="0">
                <a:pos x="connsiteX2" y="connsiteY2"/>
              </a:cxn>
              <a:cxn ang="0">
                <a:pos x="connsiteX3" y="connsiteY3"/>
              </a:cxn>
            </a:cxnLst>
            <a:rect l="l" t="t" r="r" b="b"/>
            <a:pathLst>
              <a:path w="1948721" h="1326838">
                <a:moveTo>
                  <a:pt x="0" y="0"/>
                </a:moveTo>
                <a:lnTo>
                  <a:pt x="1948721" y="0"/>
                </a:lnTo>
                <a:lnTo>
                  <a:pt x="1948721" y="1326838"/>
                </a:lnTo>
                <a:lnTo>
                  <a:pt x="0" y="1326838"/>
                </a:lnTo>
                <a:close/>
              </a:path>
            </a:pathLst>
          </a:custGeom>
        </p:spPr>
      </p:pic>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l="68115"/>
          <a:stretch>
            <a:fillRect/>
          </a:stretch>
        </p:blipFill>
        <p:spPr>
          <a:xfrm>
            <a:off x="6528291" y="0"/>
            <a:ext cx="5663709" cy="6476018"/>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2" name="组合 1"/>
          <p:cNvGrpSpPr/>
          <p:nvPr/>
        </p:nvGrpSpPr>
        <p:grpSpPr>
          <a:xfrm>
            <a:off x="2238764" y="1023362"/>
            <a:ext cx="1331469" cy="1427086"/>
            <a:chOff x="2254551" y="1023362"/>
            <a:chExt cx="1331469" cy="1427086"/>
          </a:xfrm>
        </p:grpSpPr>
        <p:sp>
          <p:nvSpPr>
            <p:cNvPr id="28" name="文本框 27"/>
            <p:cNvSpPr txBox="1"/>
            <p:nvPr/>
          </p:nvSpPr>
          <p:spPr>
            <a:xfrm>
              <a:off x="2293358" y="1061462"/>
              <a:ext cx="1292662" cy="1388986"/>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rPr>
                <a:t>毕</a:t>
              </a:r>
              <a:endParaRPr kumimoji="0" lang="zh-CN" altLang="en-US" sz="72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endParaRPr>
            </a:p>
          </p:txBody>
        </p:sp>
        <p:sp>
          <p:nvSpPr>
            <p:cNvPr id="8" name="文本框 7"/>
            <p:cNvSpPr txBox="1"/>
            <p:nvPr/>
          </p:nvSpPr>
          <p:spPr>
            <a:xfrm>
              <a:off x="2254551" y="1023362"/>
              <a:ext cx="1292662" cy="1388986"/>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毕</a:t>
              </a:r>
              <a:endParaRPr kumimoji="0" lang="zh-CN" altLang="en-US" sz="7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grpSp>
      <p:sp>
        <p:nvSpPr>
          <p:cNvPr id="9" name="文本框 8"/>
          <p:cNvSpPr txBox="1"/>
          <p:nvPr/>
        </p:nvSpPr>
        <p:spPr>
          <a:xfrm>
            <a:off x="2762616" y="1762591"/>
            <a:ext cx="1200329" cy="1604932"/>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rPr>
              <a:t> </a:t>
            </a:r>
            <a:r>
              <a:rPr kumimoji="0" lang="zh-CN" altLang="en-US" sz="66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rPr>
              <a:t>业</a:t>
            </a:r>
            <a:endParaRPr kumimoji="0" lang="zh-CN" altLang="en-US" sz="66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endParaRPr>
          </a:p>
        </p:txBody>
      </p:sp>
      <p:grpSp>
        <p:nvGrpSpPr>
          <p:cNvPr id="10" name="组合 9"/>
          <p:cNvGrpSpPr/>
          <p:nvPr/>
        </p:nvGrpSpPr>
        <p:grpSpPr>
          <a:xfrm>
            <a:off x="1483324" y="2673418"/>
            <a:ext cx="755440" cy="642466"/>
            <a:chOff x="2242947" y="2789324"/>
            <a:chExt cx="755440" cy="642466"/>
          </a:xfrm>
        </p:grpSpPr>
        <p:cxnSp>
          <p:nvCxnSpPr>
            <p:cNvPr id="18" name="直接连接符 17"/>
            <p:cNvCxnSpPr/>
            <p:nvPr/>
          </p:nvCxnSpPr>
          <p:spPr>
            <a:xfrm flipH="1">
              <a:off x="2382603" y="2789324"/>
              <a:ext cx="615784" cy="50994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242947" y="3275562"/>
              <a:ext cx="156228" cy="156228"/>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2" name="组合 11"/>
          <p:cNvGrpSpPr/>
          <p:nvPr/>
        </p:nvGrpSpPr>
        <p:grpSpPr>
          <a:xfrm>
            <a:off x="3232868" y="3317043"/>
            <a:ext cx="730077" cy="644441"/>
            <a:chOff x="3996448" y="1223716"/>
            <a:chExt cx="730077" cy="644441"/>
          </a:xfrm>
        </p:grpSpPr>
        <p:cxnSp>
          <p:nvCxnSpPr>
            <p:cNvPr id="16" name="直接连接符 15"/>
            <p:cNvCxnSpPr/>
            <p:nvPr/>
          </p:nvCxnSpPr>
          <p:spPr>
            <a:xfrm flipH="1">
              <a:off x="3996448" y="1371888"/>
              <a:ext cx="599269" cy="49626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560943" y="1223716"/>
              <a:ext cx="165582" cy="165582"/>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 name="组合 2"/>
          <p:cNvGrpSpPr/>
          <p:nvPr/>
        </p:nvGrpSpPr>
        <p:grpSpPr>
          <a:xfrm>
            <a:off x="1978530" y="2684089"/>
            <a:ext cx="1454579" cy="1643032"/>
            <a:chOff x="1978530" y="2684089"/>
            <a:chExt cx="1454579" cy="1643032"/>
          </a:xfrm>
        </p:grpSpPr>
        <p:sp>
          <p:nvSpPr>
            <p:cNvPr id="29" name="文本框 28"/>
            <p:cNvSpPr txBox="1"/>
            <p:nvPr/>
          </p:nvSpPr>
          <p:spPr>
            <a:xfrm>
              <a:off x="2017337" y="2722189"/>
              <a:ext cx="1415772" cy="1604932"/>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rPr>
                <a:t> </a:t>
              </a:r>
              <a:r>
                <a:rPr kumimoji="0" lang="zh-CN" altLang="en-US" sz="80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rPr>
                <a:t>答</a:t>
              </a:r>
              <a:endParaRPr kumimoji="0" lang="zh-CN" altLang="en-US" sz="8000" b="0" i="0" u="none" strike="noStrike" kern="1200" cap="none" spc="0" normalizeH="0" baseline="0" noProof="0" dirty="0">
                <a:ln>
                  <a:noFill/>
                </a:ln>
                <a:solidFill>
                  <a:srgbClr val="70AD47">
                    <a:lumMod val="60000"/>
                    <a:lumOff val="40000"/>
                  </a:srgbClr>
                </a:solidFill>
                <a:effectLst/>
                <a:uLnTx/>
                <a:uFillTx/>
                <a:latin typeface="思源宋体 CN" panose="02020700000000000000" pitchFamily="18" charset="-122"/>
                <a:ea typeface="思源宋体 CN" panose="02020700000000000000" pitchFamily="18" charset="-122"/>
                <a:cs typeface="+mn-cs"/>
              </a:endParaRPr>
            </a:p>
          </p:txBody>
        </p:sp>
        <p:sp>
          <p:nvSpPr>
            <p:cNvPr id="20" name="文本框 19"/>
            <p:cNvSpPr txBox="1"/>
            <p:nvPr/>
          </p:nvSpPr>
          <p:spPr>
            <a:xfrm>
              <a:off x="1978530" y="2684089"/>
              <a:ext cx="1415772" cy="1604932"/>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 </a:t>
              </a:r>
              <a:r>
                <a:rPr kumimoji="0" lang="zh-CN" altLang="en-US" sz="80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答</a:t>
              </a:r>
              <a:endParaRPr kumimoji="0" lang="zh-CN" altLang="en-US" sz="80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grpSp>
      <p:sp>
        <p:nvSpPr>
          <p:cNvPr id="21" name="文本框 20"/>
          <p:cNvSpPr txBox="1"/>
          <p:nvPr/>
        </p:nvSpPr>
        <p:spPr>
          <a:xfrm>
            <a:off x="2631234" y="3774580"/>
            <a:ext cx="1107996" cy="1604932"/>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rPr>
              <a:t> </a:t>
            </a:r>
            <a:r>
              <a:rPr kumimoji="0" lang="zh-CN" altLang="en-US" sz="60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rPr>
              <a:t>辩</a:t>
            </a:r>
            <a:endParaRPr kumimoji="0" lang="zh-CN" altLang="en-US" sz="6000" b="0" i="0" u="none" strike="noStrike" kern="1200" cap="none" spc="0" normalizeH="0" baseline="0" noProof="0" dirty="0">
              <a:ln>
                <a:noFill/>
              </a:ln>
              <a:solidFill>
                <a:srgbClr val="018122"/>
              </a:solidFill>
              <a:effectLst/>
              <a:uLnTx/>
              <a:uFillTx/>
              <a:latin typeface="思源宋体 CN" panose="02020700000000000000" pitchFamily="18" charset="-122"/>
              <a:ea typeface="思源宋体 CN" panose="02020700000000000000" pitchFamily="18" charset="-122"/>
              <a:cs typeface="+mn-cs"/>
            </a:endParaRPr>
          </a:p>
        </p:txBody>
      </p:sp>
      <p:grpSp>
        <p:nvGrpSpPr>
          <p:cNvPr id="26" name="组合 25"/>
          <p:cNvGrpSpPr/>
          <p:nvPr/>
        </p:nvGrpSpPr>
        <p:grpSpPr>
          <a:xfrm>
            <a:off x="4290129" y="2450448"/>
            <a:ext cx="5877257" cy="1362232"/>
            <a:chOff x="4191000" y="2225163"/>
            <a:chExt cx="6134100" cy="1812521"/>
          </a:xfrm>
        </p:grpSpPr>
        <p:cxnSp>
          <p:nvCxnSpPr>
            <p:cNvPr id="23" name="直接连接符 22"/>
            <p:cNvCxnSpPr/>
            <p:nvPr/>
          </p:nvCxnSpPr>
          <p:spPr>
            <a:xfrm>
              <a:off x="4191000" y="2225163"/>
              <a:ext cx="6134100" cy="0"/>
            </a:xfrm>
            <a:prstGeom prst="line">
              <a:avLst/>
            </a:prstGeom>
            <a:ln w="12700">
              <a:solidFill>
                <a:srgbClr val="01812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191000" y="4037684"/>
              <a:ext cx="6134100" cy="0"/>
            </a:xfrm>
            <a:prstGeom prst="line">
              <a:avLst/>
            </a:prstGeom>
            <a:ln w="12700">
              <a:solidFill>
                <a:srgbClr val="018122"/>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4216977" y="2617601"/>
            <a:ext cx="6082223" cy="5847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单击此处输入毕业论文题目</a:t>
            </a:r>
            <a:endParaRPr kumimoji="0" lang="zh-CN" altLang="en-US" sz="3200" b="1"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sp>
        <p:nvSpPr>
          <p:cNvPr id="27" name="文本框 26"/>
          <p:cNvSpPr txBox="1"/>
          <p:nvPr/>
        </p:nvSpPr>
        <p:spPr>
          <a:xfrm>
            <a:off x="4216977" y="3300894"/>
            <a:ext cx="6082223"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18122"/>
                </a:solidFill>
                <a:effectLst/>
                <a:uLnTx/>
                <a:uFillTx/>
                <a:latin typeface="思源黑体 CN Normal" panose="020B0400000000000000" pitchFamily="34" charset="-122"/>
                <a:ea typeface="思源黑体 CN Normal" panose="020B0400000000000000" pitchFamily="34" charset="-122"/>
                <a:cs typeface="+mn-cs"/>
              </a:rPr>
              <a:t>CLICK HERE TO ENTER THE TITLE OF THE THESIS</a:t>
            </a:r>
            <a:endParaRPr kumimoji="0" lang="zh-CN" altLang="en-US" sz="2000" b="0" i="0" u="none" strike="noStrike" kern="1200" cap="none" spc="0" normalizeH="0" baseline="0" noProof="0" dirty="0">
              <a:ln>
                <a:noFill/>
              </a:ln>
              <a:solidFill>
                <a:srgbClr val="018122"/>
              </a:solidFill>
              <a:effectLst/>
              <a:uLnTx/>
              <a:uFillTx/>
              <a:latin typeface="思源黑体 CN Normal" panose="020B0400000000000000" pitchFamily="34" charset="-122"/>
              <a:ea typeface="思源黑体 CN Normal" panose="020B0400000000000000" pitchFamily="34" charset="-122"/>
              <a:cs typeface="+mn-cs"/>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rcRect r="84016" b="70150"/>
          <a:stretch>
            <a:fillRect/>
          </a:stretch>
        </p:blipFill>
        <p:spPr>
          <a:xfrm rot="8508677">
            <a:off x="1490684" y="2104854"/>
            <a:ext cx="898077" cy="611480"/>
          </a:xfrm>
          <a:custGeom>
            <a:avLst/>
            <a:gdLst>
              <a:gd name="connsiteX0" fmla="*/ 0 w 1948721"/>
              <a:gd name="connsiteY0" fmla="*/ 0 h 1326838"/>
              <a:gd name="connsiteX1" fmla="*/ 1948721 w 1948721"/>
              <a:gd name="connsiteY1" fmla="*/ 0 h 1326838"/>
              <a:gd name="connsiteX2" fmla="*/ 1948721 w 1948721"/>
              <a:gd name="connsiteY2" fmla="*/ 1326838 h 1326838"/>
              <a:gd name="connsiteX3" fmla="*/ 0 w 1948721"/>
              <a:gd name="connsiteY3" fmla="*/ 1326838 h 1326838"/>
            </a:gdLst>
            <a:ahLst/>
            <a:cxnLst>
              <a:cxn ang="0">
                <a:pos x="connsiteX0" y="connsiteY0"/>
              </a:cxn>
              <a:cxn ang="0">
                <a:pos x="connsiteX1" y="connsiteY1"/>
              </a:cxn>
              <a:cxn ang="0">
                <a:pos x="connsiteX2" y="connsiteY2"/>
              </a:cxn>
              <a:cxn ang="0">
                <a:pos x="connsiteX3" y="connsiteY3"/>
              </a:cxn>
            </a:cxnLst>
            <a:rect l="l" t="t" r="r" b="b"/>
            <a:pathLst>
              <a:path w="1948721" h="1326838">
                <a:moveTo>
                  <a:pt x="0" y="0"/>
                </a:moveTo>
                <a:lnTo>
                  <a:pt x="1948721" y="0"/>
                </a:lnTo>
                <a:lnTo>
                  <a:pt x="1948721" y="1326838"/>
                </a:lnTo>
                <a:lnTo>
                  <a:pt x="0" y="1326838"/>
                </a:lnTo>
                <a:close/>
              </a:path>
            </a:pathLst>
          </a:custGeom>
        </p:spPr>
      </p:pic>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rcRect r="84016" b="70150"/>
          <a:stretch>
            <a:fillRect/>
          </a:stretch>
        </p:blipFill>
        <p:spPr>
          <a:xfrm rot="15130539">
            <a:off x="3677809" y="4332275"/>
            <a:ext cx="935121" cy="636703"/>
          </a:xfrm>
          <a:custGeom>
            <a:avLst/>
            <a:gdLst>
              <a:gd name="connsiteX0" fmla="*/ 0 w 1948721"/>
              <a:gd name="connsiteY0" fmla="*/ 0 h 1326838"/>
              <a:gd name="connsiteX1" fmla="*/ 1948721 w 1948721"/>
              <a:gd name="connsiteY1" fmla="*/ 0 h 1326838"/>
              <a:gd name="connsiteX2" fmla="*/ 1948721 w 1948721"/>
              <a:gd name="connsiteY2" fmla="*/ 1326838 h 1326838"/>
              <a:gd name="connsiteX3" fmla="*/ 0 w 1948721"/>
              <a:gd name="connsiteY3" fmla="*/ 1326838 h 1326838"/>
            </a:gdLst>
            <a:ahLst/>
            <a:cxnLst>
              <a:cxn ang="0">
                <a:pos x="connsiteX0" y="connsiteY0"/>
              </a:cxn>
              <a:cxn ang="0">
                <a:pos x="connsiteX1" y="connsiteY1"/>
              </a:cxn>
              <a:cxn ang="0">
                <a:pos x="connsiteX2" y="connsiteY2"/>
              </a:cxn>
              <a:cxn ang="0">
                <a:pos x="connsiteX3" y="connsiteY3"/>
              </a:cxn>
            </a:cxnLst>
            <a:rect l="l" t="t" r="r" b="b"/>
            <a:pathLst>
              <a:path w="1948721" h="1326838">
                <a:moveTo>
                  <a:pt x="0" y="0"/>
                </a:moveTo>
                <a:lnTo>
                  <a:pt x="1948721" y="0"/>
                </a:lnTo>
                <a:lnTo>
                  <a:pt x="1948721" y="1326838"/>
                </a:lnTo>
                <a:lnTo>
                  <a:pt x="0" y="1326838"/>
                </a:lnTo>
                <a:close/>
              </a:path>
            </a:pathLst>
          </a:custGeom>
        </p:spPr>
      </p:pic>
      <p:grpSp>
        <p:nvGrpSpPr>
          <p:cNvPr id="7" name="组合 6"/>
          <p:cNvGrpSpPr/>
          <p:nvPr/>
        </p:nvGrpSpPr>
        <p:grpSpPr>
          <a:xfrm>
            <a:off x="6310756" y="4038657"/>
            <a:ext cx="1838011" cy="338554"/>
            <a:chOff x="6310756" y="4038657"/>
            <a:chExt cx="1838011" cy="338554"/>
          </a:xfrm>
        </p:grpSpPr>
        <p:pic>
          <p:nvPicPr>
            <p:cNvPr id="33" name="图形 3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10756" y="4074684"/>
              <a:ext cx="231549" cy="251598"/>
            </a:xfrm>
            <a:prstGeom prst="rect">
              <a:avLst/>
            </a:prstGeom>
          </p:spPr>
        </p:pic>
        <p:sp>
          <p:nvSpPr>
            <p:cNvPr id="34" name="文本框 33"/>
            <p:cNvSpPr txBox="1"/>
            <p:nvPr/>
          </p:nvSpPr>
          <p:spPr>
            <a:xfrm>
              <a:off x="6563758" y="4038657"/>
              <a:ext cx="158500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答辩人</a:t>
              </a:r>
              <a:r>
                <a:rPr kumimoji="0" lang="zh-CN" altLang="en-US" sz="16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：青课</a:t>
              </a:r>
              <a:endParaRPr kumimoji="0" lang="zh-CN" altLang="en-US" sz="16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grpSp>
      <p:grpSp>
        <p:nvGrpSpPr>
          <p:cNvPr id="11" name="组合 10"/>
          <p:cNvGrpSpPr/>
          <p:nvPr/>
        </p:nvGrpSpPr>
        <p:grpSpPr>
          <a:xfrm>
            <a:off x="8451128" y="4038657"/>
            <a:ext cx="2419889" cy="338554"/>
            <a:chOff x="8451128" y="4038657"/>
            <a:chExt cx="2419889" cy="338554"/>
          </a:xfrm>
        </p:grpSpPr>
        <p:pic>
          <p:nvPicPr>
            <p:cNvPr id="35" name="图形 3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1128" y="4074684"/>
              <a:ext cx="231549" cy="251598"/>
            </a:xfrm>
            <a:prstGeom prst="rect">
              <a:avLst/>
            </a:prstGeom>
          </p:spPr>
        </p:pic>
        <p:sp>
          <p:nvSpPr>
            <p:cNvPr id="36" name="文本框 35"/>
            <p:cNvSpPr txBox="1"/>
            <p:nvPr/>
          </p:nvSpPr>
          <p:spPr>
            <a:xfrm>
              <a:off x="8704130" y="4038657"/>
              <a:ext cx="21668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指导老师</a:t>
              </a:r>
              <a:r>
                <a:rPr kumimoji="0" lang="zh-CN" altLang="en-US" sz="16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：青课</a:t>
              </a:r>
              <a:endParaRPr kumimoji="0" lang="zh-CN" altLang="en-US" sz="16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30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45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par>
                          <p:cTn id="25" fill="hold">
                            <p:stCondLst>
                              <p:cond delay="500"/>
                            </p:stCondLst>
                            <p:childTnLst>
                              <p:par>
                                <p:cTn id="26" presetID="42"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4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750"/>
                                        <p:tgtEl>
                                          <p:spTgt spid="30"/>
                                        </p:tgtEl>
                                      </p:cBhvr>
                                    </p:animEffect>
                                    <p:anim calcmode="lin" valueType="num">
                                      <p:cBhvr>
                                        <p:cTn id="40" dur="750" fill="hold"/>
                                        <p:tgtEl>
                                          <p:spTgt spid="30"/>
                                        </p:tgtEl>
                                        <p:attrNameLst>
                                          <p:attrName>ppt_x</p:attrName>
                                        </p:attrNameLst>
                                      </p:cBhvr>
                                      <p:tavLst>
                                        <p:tav tm="0">
                                          <p:val>
                                            <p:strVal val="#ppt_x"/>
                                          </p:val>
                                        </p:tav>
                                        <p:tav tm="100000">
                                          <p:val>
                                            <p:strVal val="#ppt_x"/>
                                          </p:val>
                                        </p:tav>
                                      </p:tavLst>
                                    </p:anim>
                                    <p:anim calcmode="lin" valueType="num">
                                      <p:cBhvr>
                                        <p:cTn id="41" dur="750" fill="hold"/>
                                        <p:tgtEl>
                                          <p:spTgt spid="3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5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750"/>
                                        <p:tgtEl>
                                          <p:spTgt spid="31"/>
                                        </p:tgtEl>
                                      </p:cBhvr>
                                    </p:animEffect>
                                    <p:anim calcmode="lin" valueType="num">
                                      <p:cBhvr>
                                        <p:cTn id="45" dur="750" fill="hold"/>
                                        <p:tgtEl>
                                          <p:spTgt spid="31"/>
                                        </p:tgtEl>
                                        <p:attrNameLst>
                                          <p:attrName>ppt_x</p:attrName>
                                        </p:attrNameLst>
                                      </p:cBhvr>
                                      <p:tavLst>
                                        <p:tav tm="0">
                                          <p:val>
                                            <p:strVal val="#ppt_x"/>
                                          </p:val>
                                        </p:tav>
                                        <p:tav tm="100000">
                                          <p:val>
                                            <p:strVal val="#ppt_x"/>
                                          </p:val>
                                        </p:tav>
                                      </p:tavLst>
                                    </p:anim>
                                    <p:anim calcmode="lin" valueType="num">
                                      <p:cBhvr>
                                        <p:cTn id="46" dur="750" fill="hold"/>
                                        <p:tgtEl>
                                          <p:spTgt spid="3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30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750"/>
                                        <p:tgtEl>
                                          <p:spTgt spid="5"/>
                                        </p:tgtEl>
                                      </p:cBhvr>
                                    </p:animEffect>
                                    <p:anim calcmode="lin" valueType="num">
                                      <p:cBhvr>
                                        <p:cTn id="50" dur="750" fill="hold"/>
                                        <p:tgtEl>
                                          <p:spTgt spid="5"/>
                                        </p:tgtEl>
                                        <p:attrNameLst>
                                          <p:attrName>ppt_x</p:attrName>
                                        </p:attrNameLst>
                                      </p:cBhvr>
                                      <p:tavLst>
                                        <p:tav tm="0">
                                          <p:val>
                                            <p:strVal val="#ppt_x"/>
                                          </p:val>
                                        </p:tav>
                                        <p:tav tm="100000">
                                          <p:val>
                                            <p:strVal val="#ppt_x"/>
                                          </p:val>
                                        </p:tav>
                                      </p:tavLst>
                                    </p:anim>
                                    <p:anim calcmode="lin" valueType="num">
                                      <p:cBhvr>
                                        <p:cTn id="51" dur="750" fill="hold"/>
                                        <p:tgtEl>
                                          <p:spTgt spid="5"/>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par>
                          <p:cTn id="56" fill="hold">
                            <p:stCondLst>
                              <p:cond delay="2500"/>
                            </p:stCondLst>
                            <p:childTnLst>
                              <p:par>
                                <p:cTn id="57" presetID="42"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750"/>
                                        <p:tgtEl>
                                          <p:spTgt spid="25"/>
                                        </p:tgtEl>
                                      </p:cBhvr>
                                    </p:animEffect>
                                    <p:anim calcmode="lin" valueType="num">
                                      <p:cBhvr>
                                        <p:cTn id="60" dur="750" fill="hold"/>
                                        <p:tgtEl>
                                          <p:spTgt spid="25"/>
                                        </p:tgtEl>
                                        <p:attrNameLst>
                                          <p:attrName>ppt_x</p:attrName>
                                        </p:attrNameLst>
                                      </p:cBhvr>
                                      <p:tavLst>
                                        <p:tav tm="0">
                                          <p:val>
                                            <p:strVal val="#ppt_x"/>
                                          </p:val>
                                        </p:tav>
                                        <p:tav tm="100000">
                                          <p:val>
                                            <p:strVal val="#ppt_x"/>
                                          </p:val>
                                        </p:tav>
                                      </p:tavLst>
                                    </p:anim>
                                    <p:anim calcmode="lin" valueType="num">
                                      <p:cBhvr>
                                        <p:cTn id="61" dur="750" fill="hold"/>
                                        <p:tgtEl>
                                          <p:spTgt spid="2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750"/>
                                        <p:tgtEl>
                                          <p:spTgt spid="27"/>
                                        </p:tgtEl>
                                      </p:cBhvr>
                                    </p:animEffect>
                                    <p:anim calcmode="lin" valueType="num">
                                      <p:cBhvr>
                                        <p:cTn id="65" dur="750" fill="hold"/>
                                        <p:tgtEl>
                                          <p:spTgt spid="27"/>
                                        </p:tgtEl>
                                        <p:attrNameLst>
                                          <p:attrName>ppt_x</p:attrName>
                                        </p:attrNameLst>
                                      </p:cBhvr>
                                      <p:tavLst>
                                        <p:tav tm="0">
                                          <p:val>
                                            <p:strVal val="#ppt_x"/>
                                          </p:val>
                                        </p:tav>
                                        <p:tav tm="100000">
                                          <p:val>
                                            <p:strVal val="#ppt_x"/>
                                          </p:val>
                                        </p:tav>
                                      </p:tavLst>
                                    </p:anim>
                                    <p:anim calcmode="lin" valueType="num">
                                      <p:cBhvr>
                                        <p:cTn id="66" dur="750" fill="hold"/>
                                        <p:tgtEl>
                                          <p:spTgt spid="27"/>
                                        </p:tgtEl>
                                        <p:attrNameLst>
                                          <p:attrName>ppt_y</p:attrName>
                                        </p:attrNameLst>
                                      </p:cBhvr>
                                      <p:tavLst>
                                        <p:tav tm="0">
                                          <p:val>
                                            <p:strVal val="#ppt_y+.1"/>
                                          </p:val>
                                        </p:tav>
                                        <p:tav tm="100000">
                                          <p:val>
                                            <p:strVal val="#ppt_y"/>
                                          </p:val>
                                        </p:tav>
                                      </p:tavLst>
                                    </p:anim>
                                  </p:childTnLst>
                                </p:cTn>
                              </p:par>
                            </p:childTnLst>
                          </p:cTn>
                        </p:par>
                        <p:par>
                          <p:cTn id="67" fill="hold">
                            <p:stCondLst>
                              <p:cond delay="3500"/>
                            </p:stCondLst>
                            <p:childTnLst>
                              <p:par>
                                <p:cTn id="68" presetID="2" presetClass="entr" presetSubtype="4"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fill="hold"/>
                                        <p:tgtEl>
                                          <p:spTgt spid="7"/>
                                        </p:tgtEl>
                                        <p:attrNameLst>
                                          <p:attrName>ppt_x</p:attrName>
                                        </p:attrNameLst>
                                      </p:cBhvr>
                                      <p:tavLst>
                                        <p:tav tm="0">
                                          <p:val>
                                            <p:strVal val="#ppt_x"/>
                                          </p:val>
                                        </p:tav>
                                        <p:tav tm="100000">
                                          <p:val>
                                            <p:strVal val="#ppt_x"/>
                                          </p:val>
                                        </p:tav>
                                      </p:tavLst>
                                    </p:anim>
                                    <p:anim calcmode="lin" valueType="num">
                                      <p:cBhvr additive="base">
                                        <p:cTn id="71" dur="500" fill="hold"/>
                                        <p:tgtEl>
                                          <p:spTgt spid="7"/>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additive="base">
                                        <p:cTn id="74" dur="500" fill="hold"/>
                                        <p:tgtEl>
                                          <p:spTgt spid="11"/>
                                        </p:tgtEl>
                                        <p:attrNameLst>
                                          <p:attrName>ppt_x</p:attrName>
                                        </p:attrNameLst>
                                      </p:cBhvr>
                                      <p:tavLst>
                                        <p:tav tm="0">
                                          <p:val>
                                            <p:strVal val="#ppt_x"/>
                                          </p:val>
                                        </p:tav>
                                        <p:tav tm="100000">
                                          <p:val>
                                            <p:strVal val="#ppt_x"/>
                                          </p:val>
                                        </p:tav>
                                      </p:tavLst>
                                    </p:anim>
                                    <p:anim calcmode="lin" valueType="num">
                                      <p:cBhvr additive="base">
                                        <p:cTn id="7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5"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182100" y="0"/>
            <a:ext cx="3009900" cy="3441590"/>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7" name="组合 6"/>
          <p:cNvGrpSpPr/>
          <p:nvPr/>
        </p:nvGrpSpPr>
        <p:grpSpPr>
          <a:xfrm>
            <a:off x="1174773" y="2840648"/>
            <a:ext cx="2464728" cy="2731621"/>
            <a:chOff x="1174773" y="2840648"/>
            <a:chExt cx="2464728" cy="2731621"/>
          </a:xfrm>
        </p:grpSpPr>
        <p:sp>
          <p:nvSpPr>
            <p:cNvPr id="38" name="矩形 37"/>
            <p:cNvSpPr/>
            <p:nvPr/>
          </p:nvSpPr>
          <p:spPr>
            <a:xfrm>
              <a:off x="1373338" y="2840648"/>
              <a:ext cx="2116975" cy="2731621"/>
            </a:xfrm>
            <a:prstGeom prst="rect">
              <a:avLst/>
            </a:prstGeom>
            <a:solidFill>
              <a:srgbClr val="F7F7F7"/>
            </a:solidFill>
            <a:ln w="19050">
              <a:solidFill>
                <a:srgbClr val="9DB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2" name="TextBox 61"/>
            <p:cNvSpPr txBox="1"/>
            <p:nvPr/>
          </p:nvSpPr>
          <p:spPr>
            <a:xfrm>
              <a:off x="1224820" y="4174186"/>
              <a:ext cx="2396555" cy="769441"/>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选题的背景</a:t>
              </a:r>
              <a:endParaRPr kumimoji="0" lang="en-US" altLang="zh-CN"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与意义</a:t>
              </a:r>
              <a:endPar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sp>
          <p:nvSpPr>
            <p:cNvPr id="43" name="TextBox 61"/>
            <p:cNvSpPr txBox="1"/>
            <p:nvPr/>
          </p:nvSpPr>
          <p:spPr>
            <a:xfrm>
              <a:off x="1174773" y="5019834"/>
              <a:ext cx="2464728" cy="307777"/>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a:ln>
                    <a:noFill/>
                  </a:ln>
                  <a:solidFill>
                    <a:srgbClr val="F2AA8C"/>
                  </a:solidFill>
                  <a:effectLst/>
                  <a:uLnTx/>
                  <a:uFillTx/>
                  <a:latin typeface="思源黑体 CN Normal" panose="020B0400000000000000" pitchFamily="34" charset="-122"/>
                  <a:ea typeface="思源黑体 CN Normal" panose="020B0400000000000000" pitchFamily="34" charset="-122"/>
                  <a:cs typeface="+mn-cs"/>
                </a:rPr>
                <a:t>ADD TITLE CONTENT</a:t>
              </a:r>
              <a:endParaRPr kumimoji="0" lang="zh-CN" altLang="en-US" sz="1400" b="0" i="0" u="none" strike="noStrike" kern="1200" cap="none" spc="0" normalizeH="0" baseline="0" noProof="0" dirty="0">
                <a:ln>
                  <a:noFill/>
                </a:ln>
                <a:solidFill>
                  <a:srgbClr val="F2AA8C"/>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4" name="椭圆 43"/>
            <p:cNvSpPr/>
            <p:nvPr/>
          </p:nvSpPr>
          <p:spPr>
            <a:xfrm>
              <a:off x="1997542" y="3073135"/>
              <a:ext cx="868564" cy="868564"/>
            </a:xfrm>
            <a:prstGeom prst="ellipse">
              <a:avLst/>
            </a:prstGeom>
            <a:solidFill>
              <a:srgbClr val="F09D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cs typeface="+mn-cs"/>
                </a:rPr>
                <a:t>壹</a:t>
              </a:r>
              <a:endParaRPr kumimoji="0" lang="zh-CN" alt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cs typeface="+mn-cs"/>
              </a:endParaRPr>
            </a:p>
          </p:txBody>
        </p:sp>
      </p:grpSp>
      <p:grpSp>
        <p:nvGrpSpPr>
          <p:cNvPr id="8" name="组合 7"/>
          <p:cNvGrpSpPr/>
          <p:nvPr/>
        </p:nvGrpSpPr>
        <p:grpSpPr>
          <a:xfrm>
            <a:off x="3654627" y="2840648"/>
            <a:ext cx="2464728" cy="2731621"/>
            <a:chOff x="3654627" y="2840648"/>
            <a:chExt cx="2464728" cy="2731621"/>
          </a:xfrm>
        </p:grpSpPr>
        <p:sp>
          <p:nvSpPr>
            <p:cNvPr id="39" name="矩形 38"/>
            <p:cNvSpPr/>
            <p:nvPr/>
          </p:nvSpPr>
          <p:spPr>
            <a:xfrm>
              <a:off x="3820605" y="2840648"/>
              <a:ext cx="2116975" cy="2731621"/>
            </a:xfrm>
            <a:prstGeom prst="rect">
              <a:avLst/>
            </a:prstGeom>
            <a:solidFill>
              <a:srgbClr val="F7F7F7"/>
            </a:solidFill>
            <a:ln w="19050">
              <a:solidFill>
                <a:srgbClr val="9DB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5" name="椭圆 44"/>
            <p:cNvSpPr/>
            <p:nvPr/>
          </p:nvSpPr>
          <p:spPr>
            <a:xfrm>
              <a:off x="4437583" y="3073135"/>
              <a:ext cx="868564" cy="868564"/>
            </a:xfrm>
            <a:prstGeom prst="ellipse">
              <a:avLst/>
            </a:prstGeom>
            <a:solidFill>
              <a:srgbClr val="F09D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cs typeface="+mn-cs"/>
                </a:rPr>
                <a:t>贰</a:t>
              </a:r>
              <a:endParaRPr kumimoji="0" lang="zh-CN" alt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cs typeface="+mn-cs"/>
              </a:endParaRPr>
            </a:p>
          </p:txBody>
        </p:sp>
        <p:sp>
          <p:nvSpPr>
            <p:cNvPr id="48" name="TextBox 61"/>
            <p:cNvSpPr txBox="1"/>
            <p:nvPr/>
          </p:nvSpPr>
          <p:spPr>
            <a:xfrm>
              <a:off x="3704673" y="4174186"/>
              <a:ext cx="2396555" cy="769441"/>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研究方法</a:t>
              </a:r>
              <a:endParaRPr kumimoji="0" lang="en-US" altLang="zh-CN"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及过程</a:t>
              </a:r>
              <a:endPar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sp>
          <p:nvSpPr>
            <p:cNvPr id="49" name="TextBox 61"/>
            <p:cNvSpPr txBox="1"/>
            <p:nvPr/>
          </p:nvSpPr>
          <p:spPr>
            <a:xfrm>
              <a:off x="3654627" y="5019834"/>
              <a:ext cx="2464728" cy="307777"/>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a:ln>
                    <a:noFill/>
                  </a:ln>
                  <a:solidFill>
                    <a:srgbClr val="F2AA8C"/>
                  </a:solidFill>
                  <a:effectLst/>
                  <a:uLnTx/>
                  <a:uFillTx/>
                  <a:latin typeface="思源黑体 CN Normal" panose="020B0400000000000000" pitchFamily="34" charset="-122"/>
                  <a:ea typeface="思源黑体 CN Normal" panose="020B0400000000000000" pitchFamily="34" charset="-122"/>
                  <a:cs typeface="+mn-cs"/>
                </a:rPr>
                <a:t>ADD TITLE CONTENT</a:t>
              </a:r>
              <a:endParaRPr kumimoji="0" lang="zh-CN" altLang="en-US" sz="1400" b="0" i="0" u="none" strike="noStrike" kern="1200" cap="none" spc="0" normalizeH="0" baseline="0" noProof="0" dirty="0">
                <a:ln>
                  <a:noFill/>
                </a:ln>
                <a:solidFill>
                  <a:srgbClr val="F2AA8C"/>
                </a:solidFill>
                <a:effectLst/>
                <a:uLnTx/>
                <a:uFillTx/>
                <a:latin typeface="思源黑体 CN Normal" panose="020B0400000000000000" pitchFamily="34" charset="-122"/>
                <a:ea typeface="思源黑体 CN Normal" panose="020B0400000000000000" pitchFamily="34" charset="-122"/>
                <a:cs typeface="+mn-cs"/>
              </a:endParaRPr>
            </a:p>
          </p:txBody>
        </p:sp>
      </p:grpSp>
      <p:grpSp>
        <p:nvGrpSpPr>
          <p:cNvPr id="9" name="组合 8"/>
          <p:cNvGrpSpPr/>
          <p:nvPr/>
        </p:nvGrpSpPr>
        <p:grpSpPr>
          <a:xfrm>
            <a:off x="6137573" y="2840648"/>
            <a:ext cx="2464728" cy="2731621"/>
            <a:chOff x="6137573" y="2840648"/>
            <a:chExt cx="2464728" cy="2731621"/>
          </a:xfrm>
        </p:grpSpPr>
        <p:sp>
          <p:nvSpPr>
            <p:cNvPr id="40" name="矩形 39"/>
            <p:cNvSpPr/>
            <p:nvPr/>
          </p:nvSpPr>
          <p:spPr>
            <a:xfrm>
              <a:off x="6267871" y="2840648"/>
              <a:ext cx="2116975" cy="2731621"/>
            </a:xfrm>
            <a:prstGeom prst="rect">
              <a:avLst/>
            </a:prstGeom>
            <a:solidFill>
              <a:srgbClr val="F7F7F7"/>
            </a:solidFill>
            <a:ln w="19050">
              <a:solidFill>
                <a:srgbClr val="9DB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6" name="椭圆 45"/>
            <p:cNvSpPr/>
            <p:nvPr/>
          </p:nvSpPr>
          <p:spPr>
            <a:xfrm>
              <a:off x="6892075" y="3073135"/>
              <a:ext cx="868564" cy="868564"/>
            </a:xfrm>
            <a:prstGeom prst="ellipse">
              <a:avLst/>
            </a:prstGeom>
            <a:solidFill>
              <a:srgbClr val="F09D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cs typeface="+mn-cs"/>
                </a:rPr>
                <a:t>叁</a:t>
              </a:r>
              <a:endParaRPr kumimoji="0" lang="zh-CN" alt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cs typeface="+mn-cs"/>
              </a:endParaRPr>
            </a:p>
          </p:txBody>
        </p:sp>
        <p:sp>
          <p:nvSpPr>
            <p:cNvPr id="50" name="TextBox 61"/>
            <p:cNvSpPr txBox="1"/>
            <p:nvPr/>
          </p:nvSpPr>
          <p:spPr>
            <a:xfrm>
              <a:off x="6187620" y="4174186"/>
              <a:ext cx="2396555" cy="430887"/>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研究成果展示</a:t>
              </a:r>
              <a:endPar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sp>
          <p:nvSpPr>
            <p:cNvPr id="51" name="TextBox 61"/>
            <p:cNvSpPr txBox="1"/>
            <p:nvPr/>
          </p:nvSpPr>
          <p:spPr>
            <a:xfrm>
              <a:off x="6137573" y="4712057"/>
              <a:ext cx="2464728" cy="307777"/>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2AA8C"/>
                  </a:solidFill>
                  <a:effectLst/>
                  <a:uLnTx/>
                  <a:uFillTx/>
                  <a:latin typeface="思源黑体 CN Normal" panose="020B0400000000000000" pitchFamily="34" charset="-122"/>
                  <a:ea typeface="思源黑体 CN Normal" panose="020B0400000000000000" pitchFamily="34" charset="-122"/>
                  <a:cs typeface="+mn-cs"/>
                </a:rPr>
                <a:t>ADD TITLE CONTENT</a:t>
              </a:r>
              <a:endParaRPr kumimoji="0" lang="zh-CN" altLang="en-US" sz="1400" b="0" i="0" u="none" strike="noStrike" kern="1200" cap="none" spc="0" normalizeH="0" baseline="0" noProof="0" dirty="0">
                <a:ln>
                  <a:noFill/>
                </a:ln>
                <a:solidFill>
                  <a:srgbClr val="F2AA8C"/>
                </a:solidFill>
                <a:effectLst/>
                <a:uLnTx/>
                <a:uFillTx/>
                <a:latin typeface="思源黑体 CN Normal" panose="020B0400000000000000" pitchFamily="34" charset="-122"/>
                <a:ea typeface="思源黑体 CN Normal" panose="020B0400000000000000" pitchFamily="34" charset="-122"/>
                <a:cs typeface="+mn-cs"/>
              </a:endParaRPr>
            </a:p>
          </p:txBody>
        </p:sp>
      </p:grpSp>
      <p:grpSp>
        <p:nvGrpSpPr>
          <p:cNvPr id="10" name="组合 9"/>
          <p:cNvGrpSpPr/>
          <p:nvPr/>
        </p:nvGrpSpPr>
        <p:grpSpPr>
          <a:xfrm>
            <a:off x="8508285" y="2840648"/>
            <a:ext cx="2464728" cy="2731621"/>
            <a:chOff x="8508285" y="2840648"/>
            <a:chExt cx="2464728" cy="2731621"/>
          </a:xfrm>
        </p:grpSpPr>
        <p:sp>
          <p:nvSpPr>
            <p:cNvPr id="41" name="矩形 40"/>
            <p:cNvSpPr/>
            <p:nvPr/>
          </p:nvSpPr>
          <p:spPr>
            <a:xfrm>
              <a:off x="8715137" y="2840648"/>
              <a:ext cx="2116975" cy="2731621"/>
            </a:xfrm>
            <a:prstGeom prst="rect">
              <a:avLst/>
            </a:prstGeom>
            <a:solidFill>
              <a:srgbClr val="F7F7F7"/>
            </a:solidFill>
            <a:ln w="19050">
              <a:solidFill>
                <a:srgbClr val="9DB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7" name="椭圆 46"/>
            <p:cNvSpPr/>
            <p:nvPr/>
          </p:nvSpPr>
          <p:spPr>
            <a:xfrm>
              <a:off x="9327239" y="3073135"/>
              <a:ext cx="868564" cy="868564"/>
            </a:xfrm>
            <a:prstGeom prst="ellipse">
              <a:avLst/>
            </a:prstGeom>
            <a:solidFill>
              <a:srgbClr val="F09D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cs typeface="+mn-cs"/>
                </a:rPr>
                <a:t>肆</a:t>
              </a:r>
              <a:endParaRPr kumimoji="0" lang="zh-CN" alt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cs typeface="+mn-cs"/>
              </a:endParaRPr>
            </a:p>
          </p:txBody>
        </p:sp>
        <p:sp>
          <p:nvSpPr>
            <p:cNvPr id="52" name="TextBox 61"/>
            <p:cNvSpPr txBox="1"/>
            <p:nvPr/>
          </p:nvSpPr>
          <p:spPr>
            <a:xfrm>
              <a:off x="8558332" y="4174186"/>
              <a:ext cx="2396555" cy="430887"/>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论文总结与致谢</a:t>
              </a:r>
              <a:endParaRPr kumimoji="0" lang="zh-CN" altLang="en-US" sz="2200"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sp>
          <p:nvSpPr>
            <p:cNvPr id="53" name="TextBox 61"/>
            <p:cNvSpPr txBox="1"/>
            <p:nvPr/>
          </p:nvSpPr>
          <p:spPr>
            <a:xfrm>
              <a:off x="8508285" y="4712057"/>
              <a:ext cx="2464728" cy="307777"/>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a:ln>
                    <a:noFill/>
                  </a:ln>
                  <a:solidFill>
                    <a:srgbClr val="F2AA8C"/>
                  </a:solidFill>
                  <a:effectLst/>
                  <a:uLnTx/>
                  <a:uFillTx/>
                  <a:latin typeface="思源黑体 CN Normal" panose="020B0400000000000000" pitchFamily="34" charset="-122"/>
                  <a:ea typeface="思源黑体 CN Normal" panose="020B0400000000000000" pitchFamily="34" charset="-122"/>
                  <a:cs typeface="+mn-cs"/>
                </a:rPr>
                <a:t>ADD TITLE CONTENT</a:t>
              </a:r>
              <a:endParaRPr kumimoji="0" lang="zh-CN" altLang="en-US" sz="1400" b="0" i="0" u="none" strike="noStrike" kern="1200" cap="none" spc="0" normalizeH="0" baseline="0" noProof="0" dirty="0">
                <a:ln>
                  <a:noFill/>
                </a:ln>
                <a:solidFill>
                  <a:srgbClr val="F2AA8C"/>
                </a:solidFill>
                <a:effectLst/>
                <a:uLnTx/>
                <a:uFillTx/>
                <a:latin typeface="思源黑体 CN Normal" panose="020B0400000000000000" pitchFamily="34" charset="-122"/>
                <a:ea typeface="思源黑体 CN Normal" panose="020B0400000000000000" pitchFamily="34" charset="-122"/>
                <a:cs typeface="+mn-cs"/>
              </a:endParaRPr>
            </a:p>
          </p:txBody>
        </p:sp>
      </p:grpSp>
      <p:grpSp>
        <p:nvGrpSpPr>
          <p:cNvPr id="5" name="组合 4"/>
          <p:cNvGrpSpPr/>
          <p:nvPr/>
        </p:nvGrpSpPr>
        <p:grpSpPr>
          <a:xfrm>
            <a:off x="4863636" y="863563"/>
            <a:ext cx="2464728" cy="1289087"/>
            <a:chOff x="4863636" y="863563"/>
            <a:chExt cx="2464728" cy="1289087"/>
          </a:xfrm>
        </p:grpSpPr>
        <p:sp>
          <p:nvSpPr>
            <p:cNvPr id="32" name="文本框 31"/>
            <p:cNvSpPr txBox="1"/>
            <p:nvPr/>
          </p:nvSpPr>
          <p:spPr>
            <a:xfrm>
              <a:off x="5244132" y="863563"/>
              <a:ext cx="1703736" cy="913007"/>
            </a:xfrm>
            <a:prstGeom prst="rect">
              <a:avLst/>
            </a:prstGeom>
            <a:noFill/>
          </p:spPr>
          <p:txBody>
            <a:bodyPr wrap="square" rtlCol="0">
              <a:spAutoFit/>
            </a:bodyPr>
            <a:lstStyle/>
            <a:p>
              <a:pPr marL="0" marR="0" lvl="0" indent="0" algn="dist" defTabSz="609600" rtl="0" eaLnBrk="1" fontAlgn="auto" latinLnBrk="0" hangingPunct="1">
                <a:lnSpc>
                  <a:spcPct val="100000"/>
                </a:lnSpc>
                <a:spcBef>
                  <a:spcPts val="0"/>
                </a:spcBef>
                <a:spcAft>
                  <a:spcPts val="0"/>
                </a:spcAft>
                <a:buClrTx/>
                <a:buSzTx/>
                <a:buFontTx/>
                <a:buNone/>
                <a:defRPr/>
              </a:pPr>
              <a:r>
                <a:rPr kumimoji="0" lang="zh-CN" altLang="en-US" sz="5335"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rPr>
                <a:t>目录</a:t>
              </a:r>
              <a:endParaRPr kumimoji="0" lang="zh-CN" altLang="en-US" sz="5335" b="0" i="0" u="none" strike="noStrike" kern="1200" cap="none" spc="0" normalizeH="0" baseline="0" noProof="0" dirty="0">
                <a:ln>
                  <a:noFill/>
                </a:ln>
                <a:solidFill>
                  <a:prstClr val="black"/>
                </a:solidFill>
                <a:effectLst/>
                <a:uLnTx/>
                <a:uFillTx/>
                <a:latin typeface="思源宋体 CN" panose="02020700000000000000" pitchFamily="18" charset="-122"/>
                <a:ea typeface="思源宋体 CN" panose="02020700000000000000" pitchFamily="18" charset="-122"/>
                <a:cs typeface="+mn-cs"/>
              </a:endParaRPr>
            </a:p>
          </p:txBody>
        </p:sp>
        <p:sp>
          <p:nvSpPr>
            <p:cNvPr id="55" name="文本框 54"/>
            <p:cNvSpPr txBox="1"/>
            <p:nvPr/>
          </p:nvSpPr>
          <p:spPr>
            <a:xfrm>
              <a:off x="4863636" y="1701599"/>
              <a:ext cx="2464728" cy="400110"/>
            </a:xfrm>
            <a:prstGeom prst="rect">
              <a:avLst/>
            </a:prstGeom>
            <a:noFill/>
          </p:spPr>
          <p:txBody>
            <a:bodyPr wrap="square" rtlCol="0">
              <a:spAutoFit/>
            </a:bodyPr>
            <a:lstStyle/>
            <a:p>
              <a:pPr marL="0" marR="0" lvl="0" indent="0" algn="dist" defTabSz="6096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1A33F"/>
                  </a:solidFill>
                  <a:effectLst/>
                  <a:uLnTx/>
                  <a:uFillTx/>
                  <a:latin typeface="思源宋体 CN" panose="02020700000000000000" pitchFamily="18" charset="-122"/>
                  <a:ea typeface="思源宋体 CN" panose="02020700000000000000" pitchFamily="18" charset="-122"/>
                  <a:cs typeface="+mn-cs"/>
                </a:rPr>
                <a:t>CONTENT</a:t>
              </a:r>
              <a:endParaRPr kumimoji="0" lang="zh-CN" altLang="en-US" sz="2000" b="0" i="0" u="none" strike="noStrike" kern="1200" cap="none" spc="0" normalizeH="0" baseline="0" noProof="0" dirty="0">
                <a:ln>
                  <a:noFill/>
                </a:ln>
                <a:solidFill>
                  <a:srgbClr val="01A33F"/>
                </a:solidFill>
                <a:effectLst/>
                <a:uLnTx/>
                <a:uFillTx/>
                <a:latin typeface="思源宋体 CN" panose="02020700000000000000" pitchFamily="18" charset="-122"/>
                <a:ea typeface="思源宋体 CN" panose="02020700000000000000" pitchFamily="18" charset="-122"/>
                <a:cs typeface="+mn-cs"/>
              </a:endParaRPr>
            </a:p>
          </p:txBody>
        </p:sp>
        <p:cxnSp>
          <p:nvCxnSpPr>
            <p:cNvPr id="3" name="直接连接符 2"/>
            <p:cNvCxnSpPr/>
            <p:nvPr/>
          </p:nvCxnSpPr>
          <p:spPr>
            <a:xfrm>
              <a:off x="5898000" y="2152650"/>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05034" y="5763119"/>
            <a:ext cx="2521503" cy="1112320"/>
            <a:chOff x="932311" y="4598825"/>
            <a:chExt cx="3658725" cy="1613986"/>
          </a:xfrm>
        </p:grpSpPr>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r="84016" b="70150"/>
            <a:stretch>
              <a:fillRect/>
            </a:stretch>
          </p:blipFill>
          <p:spPr>
            <a:xfrm>
              <a:off x="932311" y="4598825"/>
              <a:ext cx="1268738" cy="863854"/>
            </a:xfrm>
            <a:custGeom>
              <a:avLst/>
              <a:gdLst>
                <a:gd name="connsiteX0" fmla="*/ 0 w 1948721"/>
                <a:gd name="connsiteY0" fmla="*/ 0 h 1326838"/>
                <a:gd name="connsiteX1" fmla="*/ 1948721 w 1948721"/>
                <a:gd name="connsiteY1" fmla="*/ 0 h 1326838"/>
                <a:gd name="connsiteX2" fmla="*/ 1948721 w 1948721"/>
                <a:gd name="connsiteY2" fmla="*/ 1326838 h 1326838"/>
                <a:gd name="connsiteX3" fmla="*/ 0 w 1948721"/>
                <a:gd name="connsiteY3" fmla="*/ 1326838 h 1326838"/>
              </a:gdLst>
              <a:ahLst/>
              <a:cxnLst>
                <a:cxn ang="0">
                  <a:pos x="connsiteX0" y="connsiteY0"/>
                </a:cxn>
                <a:cxn ang="0">
                  <a:pos x="connsiteX1" y="connsiteY1"/>
                </a:cxn>
                <a:cxn ang="0">
                  <a:pos x="connsiteX2" y="connsiteY2"/>
                </a:cxn>
                <a:cxn ang="0">
                  <a:pos x="connsiteX3" y="connsiteY3"/>
                </a:cxn>
              </a:cxnLst>
              <a:rect l="l" t="t" r="r" b="b"/>
              <a:pathLst>
                <a:path w="1948721" h="1326838">
                  <a:moveTo>
                    <a:pt x="0" y="0"/>
                  </a:moveTo>
                  <a:lnTo>
                    <a:pt x="1948721" y="0"/>
                  </a:lnTo>
                  <a:lnTo>
                    <a:pt x="1948721" y="1326838"/>
                  </a:lnTo>
                  <a:lnTo>
                    <a:pt x="0" y="1326838"/>
                  </a:lnTo>
                  <a:close/>
                </a:path>
              </a:pathLst>
            </a:custGeom>
          </p:spPr>
        </p:pic>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rcRect r="84016" b="70150"/>
            <a:stretch>
              <a:fillRect/>
            </a:stretch>
          </p:blipFill>
          <p:spPr>
            <a:xfrm rot="8508677">
              <a:off x="1781635" y="5242936"/>
              <a:ext cx="898076" cy="611480"/>
            </a:xfrm>
            <a:custGeom>
              <a:avLst/>
              <a:gdLst>
                <a:gd name="connsiteX0" fmla="*/ 0 w 1948721"/>
                <a:gd name="connsiteY0" fmla="*/ 0 h 1326838"/>
                <a:gd name="connsiteX1" fmla="*/ 1948721 w 1948721"/>
                <a:gd name="connsiteY1" fmla="*/ 0 h 1326838"/>
                <a:gd name="connsiteX2" fmla="*/ 1948721 w 1948721"/>
                <a:gd name="connsiteY2" fmla="*/ 1326838 h 1326838"/>
                <a:gd name="connsiteX3" fmla="*/ 0 w 1948721"/>
                <a:gd name="connsiteY3" fmla="*/ 1326838 h 1326838"/>
              </a:gdLst>
              <a:ahLst/>
              <a:cxnLst>
                <a:cxn ang="0">
                  <a:pos x="connsiteX0" y="connsiteY0"/>
                </a:cxn>
                <a:cxn ang="0">
                  <a:pos x="connsiteX1" y="connsiteY1"/>
                </a:cxn>
                <a:cxn ang="0">
                  <a:pos x="connsiteX2" y="connsiteY2"/>
                </a:cxn>
                <a:cxn ang="0">
                  <a:pos x="connsiteX3" y="connsiteY3"/>
                </a:cxn>
              </a:cxnLst>
              <a:rect l="l" t="t" r="r" b="b"/>
              <a:pathLst>
                <a:path w="1948721" h="1326838">
                  <a:moveTo>
                    <a:pt x="0" y="0"/>
                  </a:moveTo>
                  <a:lnTo>
                    <a:pt x="1948721" y="0"/>
                  </a:lnTo>
                  <a:lnTo>
                    <a:pt x="1948721" y="1326838"/>
                  </a:lnTo>
                  <a:lnTo>
                    <a:pt x="0" y="1326838"/>
                  </a:lnTo>
                  <a:close/>
                </a:path>
              </a:pathLst>
            </a:custGeom>
          </p:spPr>
        </p:pic>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rcRect r="84016" b="70150"/>
            <a:stretch>
              <a:fillRect/>
            </a:stretch>
          </p:blipFill>
          <p:spPr>
            <a:xfrm rot="15130539">
              <a:off x="3805123" y="5426898"/>
              <a:ext cx="935123" cy="636703"/>
            </a:xfrm>
            <a:custGeom>
              <a:avLst/>
              <a:gdLst>
                <a:gd name="connsiteX0" fmla="*/ 0 w 1948721"/>
                <a:gd name="connsiteY0" fmla="*/ 0 h 1326838"/>
                <a:gd name="connsiteX1" fmla="*/ 1948721 w 1948721"/>
                <a:gd name="connsiteY1" fmla="*/ 0 h 1326838"/>
                <a:gd name="connsiteX2" fmla="*/ 1948721 w 1948721"/>
                <a:gd name="connsiteY2" fmla="*/ 1326838 h 1326838"/>
                <a:gd name="connsiteX3" fmla="*/ 0 w 1948721"/>
                <a:gd name="connsiteY3" fmla="*/ 1326838 h 1326838"/>
              </a:gdLst>
              <a:ahLst/>
              <a:cxnLst>
                <a:cxn ang="0">
                  <a:pos x="connsiteX0" y="connsiteY0"/>
                </a:cxn>
                <a:cxn ang="0">
                  <a:pos x="connsiteX1" y="connsiteY1"/>
                </a:cxn>
                <a:cxn ang="0">
                  <a:pos x="connsiteX2" y="connsiteY2"/>
                </a:cxn>
                <a:cxn ang="0">
                  <a:pos x="connsiteX3" y="connsiteY3"/>
                </a:cxn>
              </a:cxnLst>
              <a:rect l="l" t="t" r="r" b="b"/>
              <a:pathLst>
                <a:path w="1948721" h="1326838">
                  <a:moveTo>
                    <a:pt x="0" y="0"/>
                  </a:moveTo>
                  <a:lnTo>
                    <a:pt x="1948721" y="0"/>
                  </a:lnTo>
                  <a:lnTo>
                    <a:pt x="1948721" y="1326838"/>
                  </a:lnTo>
                  <a:lnTo>
                    <a:pt x="0" y="1326838"/>
                  </a:lnTo>
                  <a:close/>
                </a:path>
              </a:pathLst>
            </a:custGeom>
          </p:spPr>
        </p:pic>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52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1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anim calcmode="lin" valueType="num">
                                      <p:cBhvr>
                                        <p:cTn id="22" dur="500" fill="hold"/>
                                        <p:tgtEl>
                                          <p:spTgt spid="8"/>
                                        </p:tgtEl>
                                        <p:attrNameLst>
                                          <p:attrName>ppt_x</p:attrName>
                                        </p:attrNameLst>
                                      </p:cBhvr>
                                      <p:tavLst>
                                        <p:tav tm="0">
                                          <p:val>
                                            <p:fltVal val="0.5"/>
                                          </p:val>
                                        </p:tav>
                                        <p:tav tm="100000">
                                          <p:val>
                                            <p:strVal val="#ppt_x"/>
                                          </p:val>
                                        </p:tav>
                                      </p:tavLst>
                                    </p:anim>
                                    <p:anim calcmode="lin" valueType="num">
                                      <p:cBhvr>
                                        <p:cTn id="23" dur="500" fill="hold"/>
                                        <p:tgtEl>
                                          <p:spTgt spid="8"/>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30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anim calcmode="lin" valueType="num">
                                      <p:cBhvr>
                                        <p:cTn id="29" dur="500" fill="hold"/>
                                        <p:tgtEl>
                                          <p:spTgt spid="9"/>
                                        </p:tgtEl>
                                        <p:attrNameLst>
                                          <p:attrName>ppt_x</p:attrName>
                                        </p:attrNameLst>
                                      </p:cBhvr>
                                      <p:tavLst>
                                        <p:tav tm="0">
                                          <p:val>
                                            <p:fltVal val="0.5"/>
                                          </p:val>
                                        </p:tav>
                                        <p:tav tm="100000">
                                          <p:val>
                                            <p:strVal val="#ppt_x"/>
                                          </p:val>
                                        </p:tav>
                                      </p:tavLst>
                                    </p:anim>
                                    <p:anim calcmode="lin" valueType="num">
                                      <p:cBhvr>
                                        <p:cTn id="30" dur="500" fill="hold"/>
                                        <p:tgtEl>
                                          <p:spTgt spid="9"/>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45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anim calcmode="lin" valueType="num">
                                      <p:cBhvr>
                                        <p:cTn id="36" dur="500" fill="hold"/>
                                        <p:tgtEl>
                                          <p:spTgt spid="10"/>
                                        </p:tgtEl>
                                        <p:attrNameLst>
                                          <p:attrName>ppt_x</p:attrName>
                                        </p:attrNameLst>
                                      </p:cBhvr>
                                      <p:tavLst>
                                        <p:tav tm="0">
                                          <p:val>
                                            <p:fltVal val="0.5"/>
                                          </p:val>
                                        </p:tav>
                                        <p:tav tm="100000">
                                          <p:val>
                                            <p:strVal val="#ppt_x"/>
                                          </p:val>
                                        </p:tav>
                                      </p:tavLst>
                                    </p:anim>
                                    <p:anim calcmode="lin" valueType="num">
                                      <p:cBhvr>
                                        <p:cTn id="37"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2" name="组合 1"/>
          <p:cNvGrpSpPr/>
          <p:nvPr/>
        </p:nvGrpSpPr>
        <p:grpSpPr>
          <a:xfrm>
            <a:off x="3338679" y="666096"/>
            <a:ext cx="5533693" cy="5525809"/>
            <a:chOff x="3338679" y="666096"/>
            <a:chExt cx="5533693" cy="5525809"/>
          </a:xfrm>
        </p:grpSpPr>
        <p:sp>
          <p:nvSpPr>
            <p:cNvPr id="24" name="椭圆 23"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3346563" y="666096"/>
              <a:ext cx="5525809" cy="5525809"/>
            </a:xfrm>
            <a:prstGeom prst="ellipse">
              <a:avLst/>
            </a:prstGeom>
            <a:noFill/>
            <a:ln>
              <a:solidFill>
                <a:srgbClr val="8693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1A33F"/>
                </a:solidFill>
                <a:effectLst/>
                <a:uLnTx/>
                <a:uFillTx/>
                <a:latin typeface="Calibri Light"/>
                <a:ea typeface="微软雅黑 Light" panose="020B0502040204020203" pitchFamily="34" charset="-122"/>
                <a:cs typeface="+mn-cs"/>
              </a:endParaRPr>
            </a:p>
          </p:txBody>
        </p:sp>
        <p:sp>
          <p:nvSpPr>
            <p:cNvPr id="25" name="椭圆 24"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440203" y="2545327"/>
              <a:ext cx="106703" cy="106703"/>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6" name="椭圆 25"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338679" y="2707972"/>
              <a:ext cx="192689" cy="192689"/>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7" name="椭圆 26"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338679" y="2956604"/>
              <a:ext cx="106703" cy="106704"/>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8" name="椭圆 27"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591628" y="4485679"/>
              <a:ext cx="107740" cy="107740"/>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9" name="椭圆 28"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452808" y="4665936"/>
              <a:ext cx="193725" cy="192689"/>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30" name="椭圆 29"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356464" y="4909387"/>
              <a:ext cx="107740" cy="106703"/>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grpSp>
      <p:sp>
        <p:nvSpPr>
          <p:cNvPr id="31" name="TextBox 61"/>
          <p:cNvSpPr txBox="1"/>
          <p:nvPr/>
        </p:nvSpPr>
        <p:spPr>
          <a:xfrm>
            <a:off x="3423742" y="1729172"/>
            <a:ext cx="5344516" cy="1569660"/>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lvl="0" algn="ctr" defTabSz="609600">
              <a:defRPr/>
            </a:pPr>
            <a:r>
              <a:rPr lang="zh-CN" altLang="en-US" sz="4800" b="0" dirty="0">
                <a:solidFill>
                  <a:srgbClr val="EC8252"/>
                </a:solidFill>
                <a:latin typeface="思源宋体 CN" panose="02020700000000000000" pitchFamily="18" charset="-122"/>
                <a:ea typeface="思源宋体 CN" panose="02020700000000000000" pitchFamily="18" charset="-122"/>
              </a:rPr>
              <a:t>选题的背景</a:t>
            </a:r>
            <a:endParaRPr lang="zh-CN" altLang="en-US" sz="4800" b="0" dirty="0">
              <a:solidFill>
                <a:srgbClr val="EC8252"/>
              </a:solidFill>
              <a:latin typeface="思源宋体 CN" panose="02020700000000000000" pitchFamily="18" charset="-122"/>
              <a:ea typeface="思源宋体 CN" panose="02020700000000000000" pitchFamily="18" charset="-122"/>
            </a:endParaRPr>
          </a:p>
          <a:p>
            <a:pPr lvl="0" algn="ctr" defTabSz="609600">
              <a:defRPr/>
            </a:pPr>
            <a:r>
              <a:rPr lang="zh-CN" altLang="en-US" sz="4800" b="0" dirty="0">
                <a:solidFill>
                  <a:srgbClr val="EC8252"/>
                </a:solidFill>
                <a:latin typeface="思源宋体 CN" panose="02020700000000000000" pitchFamily="18" charset="-122"/>
                <a:ea typeface="思源宋体 CN" panose="02020700000000000000" pitchFamily="18" charset="-122"/>
              </a:rPr>
              <a:t>与意义</a:t>
            </a:r>
            <a:endParaRPr lang="zh-CN" altLang="en-US" sz="4800" b="0" dirty="0">
              <a:solidFill>
                <a:srgbClr val="EC8252"/>
              </a:solidFill>
              <a:latin typeface="思源宋体 CN" panose="02020700000000000000" pitchFamily="18" charset="-122"/>
              <a:ea typeface="思源宋体 CN" panose="02020700000000000000" pitchFamily="18" charset="-122"/>
            </a:endParaRPr>
          </a:p>
        </p:txBody>
      </p:sp>
      <p:sp>
        <p:nvSpPr>
          <p:cNvPr id="33" name="TextBox 61"/>
          <p:cNvSpPr txBox="1"/>
          <p:nvPr/>
        </p:nvSpPr>
        <p:spPr>
          <a:xfrm>
            <a:off x="4423851" y="3364121"/>
            <a:ext cx="3339117" cy="379656"/>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865" b="0" i="0" u="none" strike="noStrike" kern="1200" cap="none" spc="400" normalizeH="0" baseline="0" noProof="0" dirty="0">
                <a:ln>
                  <a:noFill/>
                </a:ln>
                <a:solidFill>
                  <a:prstClr val="black">
                    <a:lumMod val="85000"/>
                    <a:lumOff val="15000"/>
                  </a:prstClr>
                </a:solidFill>
                <a:effectLst/>
                <a:uLnTx/>
                <a:uFillTx/>
                <a:latin typeface="思源宋体 CN" panose="02020700000000000000" pitchFamily="18" charset="-122"/>
                <a:ea typeface="思源宋体 CN" panose="02020700000000000000" pitchFamily="18" charset="-122"/>
                <a:cs typeface="+mn-cs"/>
              </a:rPr>
              <a:t>第一部分</a:t>
            </a:r>
            <a:endParaRPr kumimoji="0" lang="zh-CN" altLang="en-US" sz="1865" b="0" i="0" u="none" strike="noStrike" kern="1200" cap="none" spc="400" normalizeH="0" baseline="0" noProof="0" dirty="0">
              <a:ln>
                <a:noFill/>
              </a:ln>
              <a:solidFill>
                <a:prstClr val="black">
                  <a:lumMod val="85000"/>
                  <a:lumOff val="15000"/>
                </a:prstClr>
              </a:solidFill>
              <a:effectLst/>
              <a:uLnTx/>
              <a:uFillTx/>
              <a:latin typeface="思源宋体 CN" panose="02020700000000000000" pitchFamily="18" charset="-122"/>
              <a:ea typeface="思源宋体 CN" panose="02020700000000000000" pitchFamily="18" charset="-122"/>
              <a:cs typeface="+mn-cs"/>
            </a:endParaRPr>
          </a:p>
        </p:txBody>
      </p:sp>
      <p:sp>
        <p:nvSpPr>
          <p:cNvPr id="34" name="矩形 33"/>
          <p:cNvSpPr/>
          <p:nvPr/>
        </p:nvSpPr>
        <p:spPr>
          <a:xfrm>
            <a:off x="3886285" y="3745781"/>
            <a:ext cx="4414252" cy="705258"/>
          </a:xfrm>
          <a:prstGeom prst="rect">
            <a:avLst/>
          </a:prstGeom>
        </p:spPr>
        <p:txBody>
          <a:bodyPr wrap="square">
            <a:spAutoFit/>
          </a:bodyPr>
          <a:lstStyle/>
          <a:p>
            <a:pPr marL="0" marR="0" lvl="0" indent="0" algn="ctr" defTabSz="1219200" rtl="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Lorem ipsum dolor sit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amet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consectetuer</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adipiscing</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elit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Aenean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commodo</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ligula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eget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dolor. </a:t>
            </a:r>
            <a:endPar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5" name="矩形: 圆角 34"/>
          <p:cNvSpPr/>
          <p:nvPr/>
        </p:nvSpPr>
        <p:spPr>
          <a:xfrm>
            <a:off x="5487013" y="4880807"/>
            <a:ext cx="1212792" cy="281909"/>
          </a:xfrm>
          <a:prstGeom prst="roundRect">
            <a:avLst>
              <a:gd name="adj" fmla="val 50000"/>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white"/>
                </a:solidFill>
                <a:effectLst/>
                <a:uLnTx/>
                <a:uFillTx/>
                <a:latin typeface="思源宋体 CN" panose="02020700000000000000" pitchFamily="18" charset="-122"/>
                <a:ea typeface="思源宋体 CN" panose="02020700000000000000" pitchFamily="18" charset="-122"/>
                <a:cs typeface="+mn-cs"/>
              </a:rPr>
              <a:t>PART ONE</a:t>
            </a:r>
            <a:endParaRPr kumimoji="0" lang="zh-CN" altLang="en-US" sz="1335" b="0" i="0" u="none" strike="noStrike" kern="1200" cap="none" spc="0" normalizeH="0" baseline="0" noProof="0" dirty="0">
              <a:ln>
                <a:noFill/>
              </a:ln>
              <a:solidFill>
                <a:prstClr val="white"/>
              </a:solidFill>
              <a:effectLst/>
              <a:uLnTx/>
              <a:uFillTx/>
              <a:latin typeface="思源宋体 CN" panose="02020700000000000000" pitchFamily="18" charset="-122"/>
              <a:ea typeface="思源宋体 CN" panose="02020700000000000000" pitchFamily="18"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750"/>
                                        <p:tgtEl>
                                          <p:spTgt spid="31"/>
                                        </p:tgtEl>
                                      </p:cBhvr>
                                    </p:animEffect>
                                    <p:anim calcmode="lin" valueType="num">
                                      <p:cBhvr>
                                        <p:cTn id="14" dur="750" fill="hold"/>
                                        <p:tgtEl>
                                          <p:spTgt spid="31"/>
                                        </p:tgtEl>
                                        <p:attrNameLst>
                                          <p:attrName>ppt_x</p:attrName>
                                        </p:attrNameLst>
                                      </p:cBhvr>
                                      <p:tavLst>
                                        <p:tav tm="0">
                                          <p:val>
                                            <p:strVal val="#ppt_x"/>
                                          </p:val>
                                        </p:tav>
                                        <p:tav tm="100000">
                                          <p:val>
                                            <p:strVal val="#ppt_x"/>
                                          </p:val>
                                        </p:tav>
                                      </p:tavLst>
                                    </p:anim>
                                    <p:anim calcmode="lin" valueType="num">
                                      <p:cBhvr>
                                        <p:cTn id="15" dur="750" fill="hold"/>
                                        <p:tgtEl>
                                          <p:spTgt spid="31"/>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Effect transition="in" filter="fade">
                                      <p:cBhvr>
                                        <p:cTn id="21" dur="500"/>
                                        <p:tgtEl>
                                          <p:spTgt spid="33"/>
                                        </p:tgtEl>
                                      </p:cBhvr>
                                    </p:animEffect>
                                  </p:childTnLst>
                                </p:cTn>
                              </p:par>
                              <p:par>
                                <p:cTn id="22" presetID="53" presetClass="entr" presetSubtype="16" fill="hold" grpId="0" nodeType="withEffect">
                                  <p:stCondLst>
                                    <p:cond delay="15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par>
                                <p:cTn id="27" presetID="53" presetClass="entr" presetSubtype="16" fill="hold" grpId="0" nodeType="withEffect">
                                  <p:stCondLst>
                                    <p:cond delay="300"/>
                                  </p:stCondLst>
                                  <p:childTnLst>
                                    <p:set>
                                      <p:cBhvr>
                                        <p:cTn id="28" dur="1" fill="hold">
                                          <p:stCondLst>
                                            <p:cond delay="0"/>
                                          </p:stCondLst>
                                        </p:cTn>
                                        <p:tgtEl>
                                          <p:spTgt spid="35"/>
                                        </p:tgtEl>
                                        <p:attrNameLst>
                                          <p:attrName>style.visibility</p:attrName>
                                        </p:attrNameLst>
                                      </p:cBhvr>
                                      <p:to>
                                        <p:strVal val="visible"/>
                                      </p:to>
                                    </p:set>
                                    <p:anim calcmode="lin" valueType="num">
                                      <p:cBhvr>
                                        <p:cTn id="29" dur="500" fill="hold"/>
                                        <p:tgtEl>
                                          <p:spTgt spid="35"/>
                                        </p:tgtEl>
                                        <p:attrNameLst>
                                          <p:attrName>ppt_w</p:attrName>
                                        </p:attrNameLst>
                                      </p:cBhvr>
                                      <p:tavLst>
                                        <p:tav tm="0">
                                          <p:val>
                                            <p:fltVal val="0"/>
                                          </p:val>
                                        </p:tav>
                                        <p:tav tm="100000">
                                          <p:val>
                                            <p:strVal val="#ppt_w"/>
                                          </p:val>
                                        </p:tav>
                                      </p:tavLst>
                                    </p:anim>
                                    <p:anim calcmode="lin" valueType="num">
                                      <p:cBhvr>
                                        <p:cTn id="30" dur="500" fill="hold"/>
                                        <p:tgtEl>
                                          <p:spTgt spid="35"/>
                                        </p:tgtEl>
                                        <p:attrNameLst>
                                          <p:attrName>ppt_h</p:attrName>
                                        </p:attrNameLst>
                                      </p:cBhvr>
                                      <p:tavLst>
                                        <p:tav tm="0">
                                          <p:val>
                                            <p:fltVal val="0"/>
                                          </p:val>
                                        </p:tav>
                                        <p:tav tm="100000">
                                          <p:val>
                                            <p:strVal val="#ppt_h"/>
                                          </p:val>
                                        </p:tav>
                                      </p:tavLst>
                                    </p:anim>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l="1186"/>
          <a:stretch>
            <a:fillRect/>
          </a:stretch>
        </p:blipFill>
        <p:spPr>
          <a:xfrm>
            <a:off x="323850" y="1899544"/>
            <a:ext cx="4997658" cy="3371745"/>
          </a:xfrm>
          <a:prstGeom prst="rect">
            <a:avLst/>
          </a:prstGeom>
        </p:spPr>
      </p:pic>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2" name="组合 1"/>
          <p:cNvGrpSpPr/>
          <p:nvPr/>
        </p:nvGrpSpPr>
        <p:grpSpPr>
          <a:xfrm>
            <a:off x="3788671" y="636237"/>
            <a:ext cx="4614658" cy="506635"/>
            <a:chOff x="3788671" y="636237"/>
            <a:chExt cx="4614658" cy="506635"/>
          </a:xfrm>
        </p:grpSpPr>
        <p:sp>
          <p:nvSpPr>
            <p:cNvPr id="5" name="文本框 4"/>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选题的背景与意义</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7" name="直接连接符 6"/>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5731331" y="2099062"/>
            <a:ext cx="1538899" cy="430887"/>
          </a:xfrm>
          <a:prstGeom prst="rect">
            <a:avLst/>
          </a:prstGeom>
          <a:effectLst>
            <a:outerShdw blurRad="533400" dist="50800" dir="5400000" sx="6000" sy="6000" algn="ctr" rotWithShape="0">
              <a:srgbClr val="000000">
                <a:alpha val="8000"/>
              </a:srgbClr>
            </a:outerShdw>
          </a:effectLst>
        </p:spPr>
        <p:txBody>
          <a:bodyPr wrap="square">
            <a:spAutoFit/>
          </a:bodyPr>
          <a:lstStyle/>
          <a:p>
            <a:pPr algn="dist"/>
            <a:r>
              <a:rPr lang="zh-CN" altLang="en-US" sz="2200" dirty="0">
                <a:solidFill>
                  <a:srgbClr val="EC8252"/>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rPr>
              <a:t>课题背景</a:t>
            </a:r>
            <a:endParaRPr lang="zh-CN" altLang="en-US" sz="2200" dirty="0">
              <a:solidFill>
                <a:srgbClr val="EC8252"/>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endParaRPr>
          </a:p>
        </p:txBody>
      </p:sp>
      <p:sp>
        <p:nvSpPr>
          <p:cNvPr id="9" name="矩形 8"/>
          <p:cNvSpPr/>
          <p:nvPr/>
        </p:nvSpPr>
        <p:spPr>
          <a:xfrm>
            <a:off x="5731331" y="2494656"/>
            <a:ext cx="5661194" cy="1171667"/>
          </a:xfrm>
          <a:prstGeom prst="rect">
            <a:avLst/>
          </a:prstGeom>
        </p:spPr>
        <p:txBody>
          <a:bodyPr wrap="square">
            <a:spAutoFit/>
          </a:bodyPr>
          <a:lstStyle/>
          <a:p>
            <a:pPr algn="just">
              <a:lnSpc>
                <a:spcPct val="150000"/>
              </a:lnSpc>
            </a:pPr>
            <a:r>
              <a:rPr lang="en-US" altLang="zh-CN" sz="1200" kern="0" dirty="0">
                <a:latin typeface="思源黑体 CN Normal" panose="020B0400000000000000" pitchFamily="34" charset="-122"/>
                <a:ea typeface="思源黑体 CN Normal" panose="020B0400000000000000" pitchFamily="34" charset="-122"/>
              </a:rPr>
              <a:t>Lorem ipsum dolor sit </a:t>
            </a:r>
            <a:r>
              <a:rPr lang="en-US" altLang="zh-CN" sz="1200" kern="0" dirty="0" err="1">
                <a:latin typeface="思源黑体 CN Normal" panose="020B0400000000000000" pitchFamily="34" charset="-122"/>
                <a:ea typeface="思源黑体 CN Normal" panose="020B0400000000000000" pitchFamily="34" charset="-122"/>
              </a:rPr>
              <a:t>amet</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consectetuer</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adipiscing</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elit</a:t>
            </a:r>
            <a:r>
              <a:rPr lang="en-US" altLang="zh-CN" sz="1200" kern="0" dirty="0">
                <a:latin typeface="思源黑体 CN Normal" panose="020B0400000000000000" pitchFamily="34" charset="-122"/>
                <a:ea typeface="思源黑体 CN Normal" panose="020B0400000000000000" pitchFamily="34" charset="-122"/>
              </a:rPr>
              <a:t>. Aenean </a:t>
            </a:r>
            <a:r>
              <a:rPr lang="en-US" altLang="zh-CN" sz="1200" kern="0" dirty="0" err="1">
                <a:latin typeface="思源黑体 CN Normal" panose="020B0400000000000000" pitchFamily="34" charset="-122"/>
                <a:ea typeface="思源黑体 CN Normal" panose="020B0400000000000000" pitchFamily="34" charset="-122"/>
              </a:rPr>
              <a:t>commodo</a:t>
            </a:r>
            <a:r>
              <a:rPr lang="en-US" altLang="zh-CN" sz="1200" kern="0" dirty="0">
                <a:latin typeface="思源黑体 CN Normal" panose="020B0400000000000000" pitchFamily="34" charset="-122"/>
                <a:ea typeface="思源黑体 CN Normal" panose="020B0400000000000000" pitchFamily="34" charset="-122"/>
              </a:rPr>
              <a:t> ligula </a:t>
            </a:r>
            <a:r>
              <a:rPr lang="en-US" altLang="zh-CN" sz="1200" kern="0" dirty="0" err="1">
                <a:latin typeface="思源黑体 CN Normal" panose="020B0400000000000000" pitchFamily="34" charset="-122"/>
                <a:ea typeface="思源黑体 CN Normal" panose="020B0400000000000000" pitchFamily="34" charset="-122"/>
              </a:rPr>
              <a:t>eget</a:t>
            </a:r>
            <a:r>
              <a:rPr lang="en-US" altLang="zh-CN" sz="1200" kern="0" dirty="0">
                <a:latin typeface="思源黑体 CN Normal" panose="020B0400000000000000" pitchFamily="34" charset="-122"/>
                <a:ea typeface="思源黑体 CN Normal" panose="020B0400000000000000" pitchFamily="34" charset="-122"/>
              </a:rPr>
              <a:t> dolor. Lorem ipsum dolor sit </a:t>
            </a:r>
            <a:r>
              <a:rPr lang="en-US" altLang="zh-CN" sz="1200" kern="0" dirty="0" err="1">
                <a:latin typeface="思源黑体 CN Normal" panose="020B0400000000000000" pitchFamily="34" charset="-122"/>
                <a:ea typeface="思源黑体 CN Normal" panose="020B0400000000000000" pitchFamily="34" charset="-122"/>
              </a:rPr>
              <a:t>amet</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consectetuer</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adipiscing</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elit</a:t>
            </a:r>
            <a:r>
              <a:rPr lang="en-US" altLang="zh-CN" sz="1200" kern="0" dirty="0">
                <a:latin typeface="思源黑体 CN Normal" panose="020B0400000000000000" pitchFamily="34" charset="-122"/>
                <a:ea typeface="思源黑体 CN Normal" panose="020B0400000000000000" pitchFamily="34" charset="-122"/>
              </a:rPr>
              <a:t>. Aenean </a:t>
            </a:r>
            <a:r>
              <a:rPr lang="en-US" altLang="zh-CN" sz="1200" kern="0" dirty="0" err="1">
                <a:latin typeface="思源黑体 CN Normal" panose="020B0400000000000000" pitchFamily="34" charset="-122"/>
                <a:ea typeface="思源黑体 CN Normal" panose="020B0400000000000000" pitchFamily="34" charset="-122"/>
              </a:rPr>
              <a:t>commodo</a:t>
            </a:r>
            <a:r>
              <a:rPr lang="en-US" altLang="zh-CN" sz="1200" kern="0" dirty="0">
                <a:latin typeface="思源黑体 CN Normal" panose="020B0400000000000000" pitchFamily="34" charset="-122"/>
                <a:ea typeface="思源黑体 CN Normal" panose="020B0400000000000000" pitchFamily="34" charset="-122"/>
              </a:rPr>
              <a:t> ligula </a:t>
            </a:r>
            <a:r>
              <a:rPr lang="en-US" altLang="zh-CN" sz="1200" kern="0" dirty="0" err="1">
                <a:latin typeface="思源黑体 CN Normal" panose="020B0400000000000000" pitchFamily="34" charset="-122"/>
                <a:ea typeface="思源黑体 CN Normal" panose="020B0400000000000000" pitchFamily="34" charset="-122"/>
              </a:rPr>
              <a:t>eget</a:t>
            </a:r>
            <a:r>
              <a:rPr lang="en-US" altLang="zh-CN" sz="1200" kern="0" dirty="0">
                <a:latin typeface="思源黑体 CN Normal" panose="020B0400000000000000" pitchFamily="34" charset="-122"/>
                <a:ea typeface="思源黑体 CN Normal" panose="020B0400000000000000" pitchFamily="34" charset="-122"/>
              </a:rPr>
              <a:t> dolor. Lorem ipsum dolor sit </a:t>
            </a:r>
            <a:r>
              <a:rPr lang="en-US" altLang="zh-CN" sz="1200" kern="0" dirty="0" err="1">
                <a:latin typeface="思源黑体 CN Normal" panose="020B0400000000000000" pitchFamily="34" charset="-122"/>
                <a:ea typeface="思源黑体 CN Normal" panose="020B0400000000000000" pitchFamily="34" charset="-122"/>
              </a:rPr>
              <a:t>amet</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consectetuer</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adipiscing</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elit</a:t>
            </a:r>
            <a:r>
              <a:rPr lang="en-US" altLang="zh-CN" sz="1200" kern="0" dirty="0">
                <a:latin typeface="思源黑体 CN Normal" panose="020B0400000000000000" pitchFamily="34" charset="-122"/>
                <a:ea typeface="思源黑体 CN Normal" panose="020B0400000000000000" pitchFamily="34" charset="-122"/>
              </a:rPr>
              <a:t>. </a:t>
            </a:r>
            <a:endParaRPr lang="en-US" altLang="zh-CN" sz="1200" kern="0" dirty="0">
              <a:latin typeface="思源黑体 CN Normal" panose="020B0400000000000000" pitchFamily="34" charset="-122"/>
              <a:ea typeface="思源黑体 CN Normal" panose="020B0400000000000000" pitchFamily="34" charset="-122"/>
            </a:endParaRPr>
          </a:p>
        </p:txBody>
      </p:sp>
      <p:sp>
        <p:nvSpPr>
          <p:cNvPr id="10" name="矩形 9"/>
          <p:cNvSpPr/>
          <p:nvPr/>
        </p:nvSpPr>
        <p:spPr>
          <a:xfrm>
            <a:off x="5731332" y="4365853"/>
            <a:ext cx="5661194" cy="617670"/>
          </a:xfrm>
          <a:prstGeom prst="rect">
            <a:avLst/>
          </a:prstGeom>
        </p:spPr>
        <p:txBody>
          <a:bodyPr wrap="square">
            <a:spAutoFit/>
          </a:bodyPr>
          <a:lstStyle/>
          <a:p>
            <a:pPr algn="just">
              <a:lnSpc>
                <a:spcPct val="150000"/>
              </a:lnSpc>
            </a:pPr>
            <a:r>
              <a:rPr lang="en-US" altLang="zh-CN" sz="1200" kern="0" dirty="0">
                <a:latin typeface="思源黑体 CN Normal" panose="020B0400000000000000" pitchFamily="34" charset="-122"/>
                <a:ea typeface="思源黑体 CN Normal" panose="020B0400000000000000" pitchFamily="34" charset="-122"/>
              </a:rPr>
              <a:t>Lorem ipsum dolor sit </a:t>
            </a:r>
            <a:r>
              <a:rPr lang="en-US" altLang="zh-CN" sz="1200" kern="0" dirty="0" err="1">
                <a:latin typeface="思源黑体 CN Normal" panose="020B0400000000000000" pitchFamily="34" charset="-122"/>
                <a:ea typeface="思源黑体 CN Normal" panose="020B0400000000000000" pitchFamily="34" charset="-122"/>
              </a:rPr>
              <a:t>amet</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consectetuer</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adipiscing</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elit</a:t>
            </a:r>
            <a:r>
              <a:rPr lang="en-US" altLang="zh-CN" sz="1200" kern="0" dirty="0">
                <a:latin typeface="思源黑体 CN Normal" panose="020B0400000000000000" pitchFamily="34" charset="-122"/>
                <a:ea typeface="思源黑体 CN Normal" panose="020B0400000000000000" pitchFamily="34" charset="-122"/>
              </a:rPr>
              <a:t>. Aenean </a:t>
            </a:r>
            <a:r>
              <a:rPr lang="en-US" altLang="zh-CN" sz="1200" kern="0" dirty="0" err="1">
                <a:latin typeface="思源黑体 CN Normal" panose="020B0400000000000000" pitchFamily="34" charset="-122"/>
                <a:ea typeface="思源黑体 CN Normal" panose="020B0400000000000000" pitchFamily="34" charset="-122"/>
              </a:rPr>
              <a:t>commodo</a:t>
            </a:r>
            <a:r>
              <a:rPr lang="en-US" altLang="zh-CN" sz="1200" kern="0" dirty="0">
                <a:latin typeface="思源黑体 CN Normal" panose="020B0400000000000000" pitchFamily="34" charset="-122"/>
                <a:ea typeface="思源黑体 CN Normal" panose="020B0400000000000000" pitchFamily="34" charset="-122"/>
              </a:rPr>
              <a:t> ligula </a:t>
            </a:r>
            <a:r>
              <a:rPr lang="en-US" altLang="zh-CN" sz="1200" kern="0" dirty="0" err="1">
                <a:latin typeface="思源黑体 CN Normal" panose="020B0400000000000000" pitchFamily="34" charset="-122"/>
                <a:ea typeface="思源黑体 CN Normal" panose="020B0400000000000000" pitchFamily="34" charset="-122"/>
              </a:rPr>
              <a:t>eget</a:t>
            </a:r>
            <a:r>
              <a:rPr lang="en-US" altLang="zh-CN" sz="1200" kern="0" dirty="0">
                <a:latin typeface="思源黑体 CN Normal" panose="020B0400000000000000" pitchFamily="34" charset="-122"/>
                <a:ea typeface="思源黑体 CN Normal" panose="020B0400000000000000" pitchFamily="34" charset="-122"/>
              </a:rPr>
              <a:t> dolor. Lorem ipsum dolor sit </a:t>
            </a:r>
            <a:r>
              <a:rPr lang="en-US" altLang="zh-CN" sz="1200" kern="0" dirty="0" err="1">
                <a:latin typeface="思源黑体 CN Normal" panose="020B0400000000000000" pitchFamily="34" charset="-122"/>
                <a:ea typeface="思源黑体 CN Normal" panose="020B0400000000000000" pitchFamily="34" charset="-122"/>
              </a:rPr>
              <a:t>amet</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consectetuer</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adipiscing</a:t>
            </a:r>
            <a:r>
              <a:rPr lang="en-US" altLang="zh-CN" sz="1200" kern="0" dirty="0">
                <a:latin typeface="思源黑体 CN Normal" panose="020B0400000000000000" pitchFamily="34" charset="-122"/>
                <a:ea typeface="思源黑体 CN Normal" panose="020B0400000000000000" pitchFamily="34" charset="-122"/>
              </a:rPr>
              <a:t> </a:t>
            </a:r>
            <a:r>
              <a:rPr lang="en-US" altLang="zh-CN" sz="1200" kern="0" dirty="0" err="1">
                <a:latin typeface="思源黑体 CN Normal" panose="020B0400000000000000" pitchFamily="34" charset="-122"/>
                <a:ea typeface="思源黑体 CN Normal" panose="020B0400000000000000" pitchFamily="34" charset="-122"/>
              </a:rPr>
              <a:t>elit</a:t>
            </a:r>
            <a:r>
              <a:rPr lang="en-US" altLang="zh-CN" sz="1200" kern="0" dirty="0">
                <a:latin typeface="思源黑体 CN Normal" panose="020B0400000000000000" pitchFamily="34" charset="-122"/>
                <a:ea typeface="思源黑体 CN Normal" panose="020B0400000000000000" pitchFamily="34" charset="-122"/>
              </a:rPr>
              <a:t>. </a:t>
            </a:r>
            <a:endParaRPr lang="en-US" altLang="zh-CN" sz="1200" kern="0" dirty="0">
              <a:latin typeface="思源黑体 CN Normal" panose="020B0400000000000000" pitchFamily="34" charset="-122"/>
              <a:ea typeface="思源黑体 CN Normal" panose="020B0400000000000000" pitchFamily="34" charset="-122"/>
            </a:endParaRPr>
          </a:p>
        </p:txBody>
      </p:sp>
      <p:grpSp>
        <p:nvGrpSpPr>
          <p:cNvPr id="3" name="组合 2"/>
          <p:cNvGrpSpPr/>
          <p:nvPr/>
        </p:nvGrpSpPr>
        <p:grpSpPr>
          <a:xfrm>
            <a:off x="5316371" y="1899544"/>
            <a:ext cx="6551779" cy="3371740"/>
            <a:chOff x="5316371" y="2058225"/>
            <a:chExt cx="6861686" cy="2880634"/>
          </a:xfrm>
          <a:solidFill>
            <a:srgbClr val="F2AB84"/>
          </a:solidFill>
        </p:grpSpPr>
        <p:sp>
          <p:nvSpPr>
            <p:cNvPr id="13" name="矩形 12"/>
            <p:cNvSpPr/>
            <p:nvPr/>
          </p:nvSpPr>
          <p:spPr>
            <a:xfrm>
              <a:off x="5316371" y="2058225"/>
              <a:ext cx="309907" cy="28806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4" name="矩形 13"/>
            <p:cNvSpPr/>
            <p:nvPr/>
          </p:nvSpPr>
          <p:spPr>
            <a:xfrm>
              <a:off x="11868150" y="2058225"/>
              <a:ext cx="309907" cy="28806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sp>
        <p:nvSpPr>
          <p:cNvPr id="16" name="矩形 15"/>
          <p:cNvSpPr/>
          <p:nvPr/>
        </p:nvSpPr>
        <p:spPr>
          <a:xfrm>
            <a:off x="5731331" y="4007948"/>
            <a:ext cx="1538899" cy="430887"/>
          </a:xfrm>
          <a:prstGeom prst="rect">
            <a:avLst/>
          </a:prstGeom>
          <a:effectLst>
            <a:outerShdw blurRad="533400" dist="50800" dir="5400000" sx="6000" sy="6000" algn="ctr" rotWithShape="0">
              <a:srgbClr val="000000">
                <a:alpha val="8000"/>
              </a:srgbClr>
            </a:outerShdw>
          </a:effectLst>
        </p:spPr>
        <p:txBody>
          <a:bodyPr wrap="square">
            <a:spAutoFit/>
          </a:bodyPr>
          <a:lstStyle/>
          <a:p>
            <a:pPr algn="dist"/>
            <a:r>
              <a:rPr lang="zh-CN" altLang="en-US" sz="2200" dirty="0">
                <a:solidFill>
                  <a:srgbClr val="EC8252"/>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rPr>
              <a:t>课题意义</a:t>
            </a:r>
            <a:endParaRPr lang="zh-CN" altLang="en-US" sz="2200" dirty="0">
              <a:solidFill>
                <a:srgbClr val="EC8252"/>
              </a:solidFill>
              <a:effectLst>
                <a:outerShdw blurRad="38100" dist="38100" dir="2700000" algn="tl">
                  <a:srgbClr val="000000">
                    <a:alpha val="43137"/>
                  </a:srgbClr>
                </a:outerShdw>
              </a:effectLst>
              <a:latin typeface="思源宋体 CN" panose="02020700000000000000" pitchFamily="18" charset="-122"/>
              <a:ea typeface="思源宋体 CN" panose="020207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anim calcmode="lin" valueType="num">
                                      <p:cBhvr>
                                        <p:cTn id="29" dur="500" fill="hold"/>
                                        <p:tgtEl>
                                          <p:spTgt spid="16"/>
                                        </p:tgtEl>
                                        <p:attrNameLst>
                                          <p:attrName>ppt_x</p:attrName>
                                        </p:attrNameLst>
                                      </p:cBhvr>
                                      <p:tavLst>
                                        <p:tav tm="0">
                                          <p:val>
                                            <p:strVal val="#ppt_x"/>
                                          </p:val>
                                        </p:tav>
                                        <p:tav tm="100000">
                                          <p:val>
                                            <p:strVal val="#ppt_x"/>
                                          </p:val>
                                        </p:tav>
                                      </p:tavLst>
                                    </p:anim>
                                    <p:anim calcmode="lin" valueType="num">
                                      <p:cBhvr>
                                        <p:cTn id="30" dur="500" fill="hold"/>
                                        <p:tgtEl>
                                          <p:spTgt spid="16"/>
                                        </p:tgtEl>
                                        <p:attrNameLst>
                                          <p:attrName>ppt_y</p:attrName>
                                        </p:attrNameLst>
                                      </p:cBhvr>
                                      <p:tavLst>
                                        <p:tav tm="0">
                                          <p:val>
                                            <p:strVal val="#ppt_y+.1"/>
                                          </p:val>
                                        </p:tav>
                                        <p:tav tm="100000">
                                          <p:val>
                                            <p:strVal val="#ppt_y"/>
                                          </p:val>
                                        </p:tav>
                                      </p:tavLst>
                                    </p:anim>
                                  </p:childTnLst>
                                </p:cTn>
                              </p:par>
                              <p:par>
                                <p:cTn id="31" presetID="2" presetClass="entr" presetSubtype="4" fill="hold" grpId="0" nodeType="withEffect">
                                  <p:stCondLst>
                                    <p:cond delay="15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11" name="组合 10"/>
          <p:cNvGrpSpPr/>
          <p:nvPr/>
        </p:nvGrpSpPr>
        <p:grpSpPr>
          <a:xfrm>
            <a:off x="4842267" y="2153650"/>
            <a:ext cx="2507466" cy="3645608"/>
            <a:chOff x="1405394" y="2056057"/>
            <a:chExt cx="2507466" cy="3645608"/>
          </a:xfrm>
        </p:grpSpPr>
        <p:sp>
          <p:nvSpPr>
            <p:cNvPr id="12" name="Freeform 8"/>
            <p:cNvSpPr/>
            <p:nvPr/>
          </p:nvSpPr>
          <p:spPr bwMode="auto">
            <a:xfrm>
              <a:off x="1416505" y="2056057"/>
              <a:ext cx="2493922" cy="2852290"/>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F2AB84"/>
            </a:solidFill>
            <a:ln w="3175" cap="flat" cmpd="sng">
              <a:noFill/>
              <a:bevel/>
            </a:ln>
          </p:spPr>
          <p:txBody>
            <a:bodyPr lIns="81594" tIns="40796" rIns="81594" bIns="40796" anchor="ctr"/>
            <a:lstStyle/>
            <a:p>
              <a:pPr algn="ctr"/>
              <a:endParaRPr lang="zh-CN" altLang="en-US" sz="2000" b="1" dirty="0">
                <a:solidFill>
                  <a:srgbClr val="FFFFFF"/>
                </a:solidFill>
                <a:latin typeface="思源黑体 CN Normal" panose="020B0400000000000000" pitchFamily="34" charset="-122"/>
                <a:ea typeface="思源黑体 CN Normal" panose="020B0400000000000000" pitchFamily="34" charset="-122"/>
              </a:endParaRPr>
            </a:p>
          </p:txBody>
        </p:sp>
        <p:sp>
          <p:nvSpPr>
            <p:cNvPr id="13" name="Freeform 9"/>
            <p:cNvSpPr/>
            <p:nvPr/>
          </p:nvSpPr>
          <p:spPr bwMode="auto">
            <a:xfrm>
              <a:off x="2051911" y="2059044"/>
              <a:ext cx="1706313" cy="1030268"/>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F2AB84"/>
            </a:solidFill>
            <a:ln w="3175" cap="flat" cmpd="sng">
              <a:noFill/>
              <a:bevel/>
            </a:ln>
          </p:spPr>
          <p:txBody>
            <a:bodyPr lIns="81594" tIns="40796" rIns="81594" bIns="40796" anchor="ctr"/>
            <a:lstStyle/>
            <a:p>
              <a:pPr algn="ctr"/>
              <a:endParaRPr lang="zh-CN" altLang="en-US" sz="2535" b="1" dirty="0">
                <a:solidFill>
                  <a:srgbClr val="FFFFFF"/>
                </a:solidFill>
                <a:latin typeface="思源黑体 CN Normal" panose="020B0400000000000000" pitchFamily="34" charset="-122"/>
                <a:ea typeface="思源黑体 CN Normal" panose="020B0400000000000000" pitchFamily="34" charset="-122"/>
              </a:endParaRPr>
            </a:p>
          </p:txBody>
        </p:sp>
        <p:sp>
          <p:nvSpPr>
            <p:cNvPr id="14" name="Freeform 10"/>
            <p:cNvSpPr/>
            <p:nvPr/>
          </p:nvSpPr>
          <p:spPr bwMode="auto">
            <a:xfrm>
              <a:off x="2952163" y="2635786"/>
              <a:ext cx="960697" cy="1488495"/>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9FCA95"/>
            </a:solidFill>
            <a:ln w="3175" cap="flat" cmpd="sng">
              <a:noFill/>
              <a:bevel/>
            </a:ln>
          </p:spPr>
          <p:txBody>
            <a:bodyPr lIns="81594" tIns="40796" rIns="81594" bIns="40796" anchor="ctr"/>
            <a:lstStyle/>
            <a:p>
              <a:pPr algn="ctr"/>
              <a:endParaRPr lang="zh-CN" altLang="en-US" sz="2535" b="1" dirty="0">
                <a:solidFill>
                  <a:srgbClr val="FFFFFF"/>
                </a:solidFill>
                <a:latin typeface="思源黑体 CN Normal" panose="020B0400000000000000" pitchFamily="34" charset="-122"/>
                <a:ea typeface="思源黑体 CN Normal" panose="020B0400000000000000" pitchFamily="34" charset="-122"/>
              </a:endParaRPr>
            </a:p>
          </p:txBody>
        </p:sp>
        <p:sp>
          <p:nvSpPr>
            <p:cNvPr id="15" name="Freeform 11"/>
            <p:cNvSpPr/>
            <p:nvPr/>
          </p:nvSpPr>
          <p:spPr bwMode="auto">
            <a:xfrm>
              <a:off x="1405394" y="2207212"/>
              <a:ext cx="1053898" cy="1518186"/>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9FCA95"/>
            </a:solidFill>
            <a:ln w="3175" cap="flat" cmpd="sng">
              <a:noFill/>
              <a:bevel/>
            </a:ln>
          </p:spPr>
          <p:txBody>
            <a:bodyPr lIns="81594" tIns="40796" rIns="81594" bIns="40796" anchor="ctr"/>
            <a:lstStyle/>
            <a:p>
              <a:pPr algn="ctr"/>
              <a:endParaRPr lang="zh-CN" altLang="en-US" sz="2535" b="1" dirty="0">
                <a:solidFill>
                  <a:srgbClr val="FFFFFF"/>
                </a:solidFill>
                <a:latin typeface="思源黑体 CN Normal" panose="020B0400000000000000" pitchFamily="34" charset="-122"/>
                <a:ea typeface="思源黑体 CN Normal" panose="020B0400000000000000" pitchFamily="34" charset="-122"/>
              </a:endParaRPr>
            </a:p>
          </p:txBody>
        </p:sp>
        <p:sp>
          <p:nvSpPr>
            <p:cNvPr id="16" name="TextBox 10"/>
            <p:cNvSpPr txBox="1"/>
            <p:nvPr/>
          </p:nvSpPr>
          <p:spPr>
            <a:xfrm>
              <a:off x="1536700" y="2747010"/>
              <a:ext cx="706755" cy="480060"/>
            </a:xfrm>
            <a:prstGeom prst="rect">
              <a:avLst/>
            </a:prstGeom>
            <a:noFill/>
          </p:spPr>
          <p:txBody>
            <a:bodyPr wrap="square" lIns="91417" tIns="45708" rIns="91417" bIns="45708" rtlCol="0">
              <a:spAutoFit/>
            </a:bodyPr>
            <a:lstStyle/>
            <a:p>
              <a:pPr algn="ctr"/>
              <a:r>
                <a:rPr lang="en-US" sz="2535" b="1" dirty="0">
                  <a:solidFill>
                    <a:srgbClr val="F8F8F8"/>
                  </a:solidFill>
                  <a:latin typeface="思源黑体 CN Normal" panose="020B0400000000000000" pitchFamily="34" charset="-122"/>
                  <a:ea typeface="思源黑体 CN Normal" panose="020B0400000000000000" pitchFamily="34" charset="-122"/>
                </a:rPr>
                <a:t>01</a:t>
              </a:r>
              <a:endParaRPr lang="en-US" sz="2535" b="1" dirty="0">
                <a:solidFill>
                  <a:srgbClr val="F8F8F8"/>
                </a:solidFill>
                <a:latin typeface="思源黑体 CN Normal" panose="020B0400000000000000" pitchFamily="34" charset="-122"/>
                <a:ea typeface="思源黑体 CN Normal" panose="020B0400000000000000" pitchFamily="34" charset="-122"/>
              </a:endParaRPr>
            </a:p>
          </p:txBody>
        </p:sp>
        <p:sp>
          <p:nvSpPr>
            <p:cNvPr id="17" name="矩形 16"/>
            <p:cNvSpPr/>
            <p:nvPr/>
          </p:nvSpPr>
          <p:spPr>
            <a:xfrm>
              <a:off x="2440305" y="5269230"/>
              <a:ext cx="447040" cy="432435"/>
            </a:xfrm>
            <a:prstGeom prst="rect">
              <a:avLst/>
            </a:prstGeom>
            <a:solidFill>
              <a:srgbClr val="9FC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8" name="TextBox 10"/>
            <p:cNvSpPr txBox="1"/>
            <p:nvPr/>
          </p:nvSpPr>
          <p:spPr>
            <a:xfrm>
              <a:off x="2459355" y="2266950"/>
              <a:ext cx="706755" cy="480060"/>
            </a:xfrm>
            <a:prstGeom prst="rect">
              <a:avLst/>
            </a:prstGeom>
            <a:noFill/>
          </p:spPr>
          <p:txBody>
            <a:bodyPr wrap="square" lIns="91417" tIns="45708" rIns="91417" bIns="45708" rtlCol="0">
              <a:spAutoFit/>
            </a:bodyPr>
            <a:lstStyle/>
            <a:p>
              <a:pPr algn="ctr"/>
              <a:r>
                <a:rPr lang="en-US" sz="2535" b="1" dirty="0">
                  <a:solidFill>
                    <a:srgbClr val="F8F8F8"/>
                  </a:solidFill>
                  <a:latin typeface="思源黑体 CN Normal" panose="020B0400000000000000" pitchFamily="34" charset="-122"/>
                  <a:ea typeface="思源黑体 CN Normal" panose="020B0400000000000000" pitchFamily="34" charset="-122"/>
                </a:rPr>
                <a:t>02</a:t>
              </a:r>
              <a:endParaRPr lang="en-US" sz="2535" b="1" dirty="0">
                <a:solidFill>
                  <a:srgbClr val="F8F8F8"/>
                </a:solidFill>
                <a:latin typeface="思源黑体 CN Normal" panose="020B0400000000000000" pitchFamily="34" charset="-122"/>
                <a:ea typeface="思源黑体 CN Normal" panose="020B0400000000000000" pitchFamily="34" charset="-122"/>
              </a:endParaRPr>
            </a:p>
          </p:txBody>
        </p:sp>
        <p:sp>
          <p:nvSpPr>
            <p:cNvPr id="19" name="TextBox 10"/>
            <p:cNvSpPr txBox="1"/>
            <p:nvPr/>
          </p:nvSpPr>
          <p:spPr>
            <a:xfrm>
              <a:off x="3166110" y="3140075"/>
              <a:ext cx="706755" cy="480060"/>
            </a:xfrm>
            <a:prstGeom prst="rect">
              <a:avLst/>
            </a:prstGeom>
            <a:noFill/>
          </p:spPr>
          <p:txBody>
            <a:bodyPr wrap="square" lIns="91417" tIns="45708" rIns="91417" bIns="45708" rtlCol="0">
              <a:spAutoFit/>
            </a:bodyPr>
            <a:lstStyle/>
            <a:p>
              <a:pPr algn="ctr"/>
              <a:r>
                <a:rPr lang="en-US" sz="2535" b="1" dirty="0">
                  <a:solidFill>
                    <a:srgbClr val="F8F8F8"/>
                  </a:solidFill>
                  <a:latin typeface="思源黑体 CN Normal" panose="020B0400000000000000" pitchFamily="34" charset="-122"/>
                  <a:ea typeface="思源黑体 CN Normal" panose="020B0400000000000000" pitchFamily="34" charset="-122"/>
                </a:rPr>
                <a:t>03</a:t>
              </a:r>
              <a:endParaRPr lang="en-US" sz="2535" b="1" dirty="0">
                <a:solidFill>
                  <a:srgbClr val="F8F8F8"/>
                </a:solidFill>
                <a:latin typeface="思源黑体 CN Normal" panose="020B0400000000000000" pitchFamily="34" charset="-122"/>
                <a:ea typeface="思源黑体 CN Normal" panose="020B0400000000000000" pitchFamily="34" charset="-122"/>
              </a:endParaRPr>
            </a:p>
          </p:txBody>
        </p:sp>
        <p:sp>
          <p:nvSpPr>
            <p:cNvPr id="20" name="TextBox 10"/>
            <p:cNvSpPr txBox="1"/>
            <p:nvPr/>
          </p:nvSpPr>
          <p:spPr>
            <a:xfrm>
              <a:off x="2389505" y="4068445"/>
              <a:ext cx="706755" cy="480060"/>
            </a:xfrm>
            <a:prstGeom prst="rect">
              <a:avLst/>
            </a:prstGeom>
            <a:noFill/>
          </p:spPr>
          <p:txBody>
            <a:bodyPr wrap="square" lIns="91417" tIns="45708" rIns="91417" bIns="45708" rtlCol="0">
              <a:spAutoFit/>
            </a:bodyPr>
            <a:lstStyle/>
            <a:p>
              <a:pPr algn="ctr"/>
              <a:r>
                <a:rPr lang="en-US" sz="2535" b="1" dirty="0">
                  <a:solidFill>
                    <a:srgbClr val="F8F8F8"/>
                  </a:solidFill>
                  <a:latin typeface="思源黑体 CN Normal" panose="020B0400000000000000" pitchFamily="34" charset="-122"/>
                  <a:ea typeface="思源黑体 CN Normal" panose="020B0400000000000000" pitchFamily="34" charset="-122"/>
                </a:rPr>
                <a:t>04</a:t>
              </a:r>
              <a:endParaRPr lang="en-US" sz="2535" b="1" dirty="0">
                <a:solidFill>
                  <a:srgbClr val="F8F8F8"/>
                </a:solidFill>
                <a:latin typeface="思源黑体 CN Normal" panose="020B0400000000000000" pitchFamily="34" charset="-122"/>
                <a:ea typeface="思源黑体 CN Normal" panose="020B0400000000000000" pitchFamily="34" charset="-122"/>
              </a:endParaRPr>
            </a:p>
          </p:txBody>
        </p:sp>
      </p:grpSp>
      <p:grpSp>
        <p:nvGrpSpPr>
          <p:cNvPr id="21" name="组合 20"/>
          <p:cNvGrpSpPr/>
          <p:nvPr/>
        </p:nvGrpSpPr>
        <p:grpSpPr>
          <a:xfrm>
            <a:off x="7740778" y="2685629"/>
            <a:ext cx="3495330" cy="960635"/>
            <a:chOff x="2758745" y="873871"/>
            <a:chExt cx="3759886" cy="960635"/>
          </a:xfrm>
        </p:grpSpPr>
        <p:sp>
          <p:nvSpPr>
            <p:cNvPr id="22" name="文本框 21"/>
            <p:cNvSpPr txBox="1"/>
            <p:nvPr/>
          </p:nvSpPr>
          <p:spPr>
            <a:xfrm>
              <a:off x="2788203" y="873871"/>
              <a:ext cx="1820587"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r>
                <a:rPr lang="zh-CN" altLang="en-US" dirty="0"/>
                <a:t>添加标题</a:t>
              </a:r>
              <a:endParaRPr lang="zh-CN" altLang="en-US" dirty="0"/>
            </a:p>
          </p:txBody>
        </p:sp>
        <p:sp>
          <p:nvSpPr>
            <p:cNvPr id="23" name="Rectangle 8"/>
            <p:cNvSpPr/>
            <p:nvPr/>
          </p:nvSpPr>
          <p:spPr>
            <a:xfrm>
              <a:off x="2758745" y="1223570"/>
              <a:ext cx="3759886" cy="610936"/>
            </a:xfrm>
            <a:prstGeom prst="rect">
              <a:avLst/>
            </a:prstGeom>
          </p:spPr>
          <p:txBody>
            <a:bodyPr wrap="square">
              <a:spAutoFit/>
            </a:bodyPr>
            <a:lstStyle/>
            <a:p>
              <a:pPr lvl="0" algn="just">
                <a:lnSpc>
                  <a:spcPct val="125000"/>
                </a:lnSpc>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a:t>
              </a:r>
              <a:endParaRPr kumimoji="0" lang="id-ID" altLang="zh-CN"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24" name="组合 23"/>
          <p:cNvGrpSpPr/>
          <p:nvPr/>
        </p:nvGrpSpPr>
        <p:grpSpPr>
          <a:xfrm>
            <a:off x="7740778" y="4486187"/>
            <a:ext cx="3495330" cy="960635"/>
            <a:chOff x="2758745" y="873871"/>
            <a:chExt cx="3759886" cy="960635"/>
          </a:xfrm>
        </p:grpSpPr>
        <p:sp>
          <p:nvSpPr>
            <p:cNvPr id="25" name="文本框 24"/>
            <p:cNvSpPr txBox="1"/>
            <p:nvPr/>
          </p:nvSpPr>
          <p:spPr>
            <a:xfrm>
              <a:off x="2788203" y="873871"/>
              <a:ext cx="1820587"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r>
                <a:rPr lang="zh-CN" altLang="en-US" dirty="0"/>
                <a:t>添加标题</a:t>
              </a:r>
              <a:endParaRPr lang="zh-CN" altLang="en-US" dirty="0"/>
            </a:p>
          </p:txBody>
        </p:sp>
        <p:sp>
          <p:nvSpPr>
            <p:cNvPr id="26" name="Rectangle 8"/>
            <p:cNvSpPr/>
            <p:nvPr/>
          </p:nvSpPr>
          <p:spPr>
            <a:xfrm>
              <a:off x="2758745" y="1223570"/>
              <a:ext cx="3759886" cy="610936"/>
            </a:xfrm>
            <a:prstGeom prst="rect">
              <a:avLst/>
            </a:prstGeom>
          </p:spPr>
          <p:txBody>
            <a:bodyPr wrap="square">
              <a:spAutoFit/>
            </a:bodyPr>
            <a:lstStyle/>
            <a:p>
              <a:pPr algn="just">
                <a:lnSpc>
                  <a:spcPct val="125000"/>
                </a:lnSpc>
              </a:pP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此处添加详细文本描述，建议与标题相关并符合整体的语言风格，此处添加详细</a:t>
              </a:r>
              <a:endParaRPr lang="id-ID" altLang="zh-CN"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27" name="组合 26"/>
          <p:cNvGrpSpPr/>
          <p:nvPr/>
        </p:nvGrpSpPr>
        <p:grpSpPr>
          <a:xfrm>
            <a:off x="833908" y="2685629"/>
            <a:ext cx="3495330" cy="960635"/>
            <a:chOff x="2758745" y="873871"/>
            <a:chExt cx="3759886" cy="960635"/>
          </a:xfrm>
        </p:grpSpPr>
        <p:sp>
          <p:nvSpPr>
            <p:cNvPr id="28" name="文本框 27"/>
            <p:cNvSpPr txBox="1"/>
            <p:nvPr/>
          </p:nvSpPr>
          <p:spPr>
            <a:xfrm>
              <a:off x="4698044" y="873871"/>
              <a:ext cx="1820587"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r"/>
              <a:r>
                <a:rPr lang="zh-CN" altLang="en-US" dirty="0"/>
                <a:t>添加标题</a:t>
              </a:r>
              <a:endParaRPr lang="zh-CN" altLang="en-US" dirty="0"/>
            </a:p>
          </p:txBody>
        </p:sp>
        <p:sp>
          <p:nvSpPr>
            <p:cNvPr id="29" name="Rectangle 8"/>
            <p:cNvSpPr/>
            <p:nvPr/>
          </p:nvSpPr>
          <p:spPr>
            <a:xfrm>
              <a:off x="2758745" y="1223570"/>
              <a:ext cx="3759886" cy="610936"/>
            </a:xfrm>
            <a:prstGeom prst="rect">
              <a:avLst/>
            </a:prstGeom>
          </p:spPr>
          <p:txBody>
            <a:bodyPr wrap="square">
              <a:spAutoFit/>
            </a:bodyPr>
            <a:lstStyle/>
            <a:p>
              <a:pPr lvl="0" algn="r">
                <a:lnSpc>
                  <a:spcPct val="125000"/>
                </a:lnSpc>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整体的</a:t>
              </a: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语言</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a:t>
              </a:r>
              <a:endParaRPr kumimoji="0" lang="id-ID" altLang="zh-CN"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30" name="组合 29"/>
          <p:cNvGrpSpPr/>
          <p:nvPr/>
        </p:nvGrpSpPr>
        <p:grpSpPr>
          <a:xfrm>
            <a:off x="833908" y="4486187"/>
            <a:ext cx="3495330" cy="960635"/>
            <a:chOff x="2758745" y="873871"/>
            <a:chExt cx="3759886" cy="960635"/>
          </a:xfrm>
        </p:grpSpPr>
        <p:sp>
          <p:nvSpPr>
            <p:cNvPr id="31" name="文本框 30"/>
            <p:cNvSpPr txBox="1"/>
            <p:nvPr/>
          </p:nvSpPr>
          <p:spPr>
            <a:xfrm>
              <a:off x="4698044" y="873871"/>
              <a:ext cx="1820587"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r"/>
              <a:r>
                <a:rPr lang="zh-CN" altLang="en-US" dirty="0"/>
                <a:t>添加标题</a:t>
              </a:r>
              <a:endParaRPr lang="zh-CN" altLang="en-US" dirty="0"/>
            </a:p>
          </p:txBody>
        </p:sp>
        <p:sp>
          <p:nvSpPr>
            <p:cNvPr id="32" name="Rectangle 8"/>
            <p:cNvSpPr/>
            <p:nvPr/>
          </p:nvSpPr>
          <p:spPr>
            <a:xfrm>
              <a:off x="2758745" y="1223570"/>
              <a:ext cx="3759886" cy="610936"/>
            </a:xfrm>
            <a:prstGeom prst="rect">
              <a:avLst/>
            </a:prstGeom>
          </p:spPr>
          <p:txBody>
            <a:bodyPr wrap="square">
              <a:spAutoFit/>
            </a:bodyPr>
            <a:lstStyle/>
            <a:p>
              <a:pPr lvl="0" algn="r">
                <a:lnSpc>
                  <a:spcPct val="125000"/>
                </a:lnSpc>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a:t>
              </a:r>
              <a:endParaRPr kumimoji="0" lang="id-ID" altLang="zh-CN"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33" name="组合 32"/>
          <p:cNvGrpSpPr/>
          <p:nvPr/>
        </p:nvGrpSpPr>
        <p:grpSpPr>
          <a:xfrm>
            <a:off x="3788671" y="636237"/>
            <a:ext cx="4614658" cy="506635"/>
            <a:chOff x="3788671" y="636237"/>
            <a:chExt cx="4614658" cy="506635"/>
          </a:xfrm>
        </p:grpSpPr>
        <p:sp>
          <p:nvSpPr>
            <p:cNvPr id="34" name="文本框 33"/>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选题的背景与意义</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35" name="直接连接符 34"/>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52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fltVal val="0.5"/>
                                          </p:val>
                                        </p:tav>
                                        <p:tav tm="100000">
                                          <p:val>
                                            <p:strVal val="#ppt_x"/>
                                          </p:val>
                                        </p:tav>
                                      </p:tavLst>
                                    </p:anim>
                                    <p:anim calcmode="lin" valueType="num">
                                      <p:cBhvr>
                                        <p:cTn id="16" dur="500" fill="hold"/>
                                        <p:tgtEl>
                                          <p:spTgt spid="21"/>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15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anim calcmode="lin" valueType="num">
                                      <p:cBhvr>
                                        <p:cTn id="22" dur="500" fill="hold"/>
                                        <p:tgtEl>
                                          <p:spTgt spid="24"/>
                                        </p:tgtEl>
                                        <p:attrNameLst>
                                          <p:attrName>ppt_x</p:attrName>
                                        </p:attrNameLst>
                                      </p:cBhvr>
                                      <p:tavLst>
                                        <p:tav tm="0">
                                          <p:val>
                                            <p:fltVal val="0.5"/>
                                          </p:val>
                                        </p:tav>
                                        <p:tav tm="100000">
                                          <p:val>
                                            <p:strVal val="#ppt_x"/>
                                          </p:val>
                                        </p:tav>
                                      </p:tavLst>
                                    </p:anim>
                                    <p:anim calcmode="lin" valueType="num">
                                      <p:cBhvr>
                                        <p:cTn id="23" dur="500" fill="hold"/>
                                        <p:tgtEl>
                                          <p:spTgt spid="24"/>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30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anim calcmode="lin" valueType="num">
                                      <p:cBhvr>
                                        <p:cTn id="29" dur="500" fill="hold"/>
                                        <p:tgtEl>
                                          <p:spTgt spid="27"/>
                                        </p:tgtEl>
                                        <p:attrNameLst>
                                          <p:attrName>ppt_x</p:attrName>
                                        </p:attrNameLst>
                                      </p:cBhvr>
                                      <p:tavLst>
                                        <p:tav tm="0">
                                          <p:val>
                                            <p:fltVal val="0.5"/>
                                          </p:val>
                                        </p:tav>
                                        <p:tav tm="100000">
                                          <p:val>
                                            <p:strVal val="#ppt_x"/>
                                          </p:val>
                                        </p:tav>
                                      </p:tavLst>
                                    </p:anim>
                                    <p:anim calcmode="lin" valueType="num">
                                      <p:cBhvr>
                                        <p:cTn id="30" dur="500" fill="hold"/>
                                        <p:tgtEl>
                                          <p:spTgt spid="27"/>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45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anim calcmode="lin" valueType="num">
                                      <p:cBhvr>
                                        <p:cTn id="36" dur="500" fill="hold"/>
                                        <p:tgtEl>
                                          <p:spTgt spid="30"/>
                                        </p:tgtEl>
                                        <p:attrNameLst>
                                          <p:attrName>ppt_x</p:attrName>
                                        </p:attrNameLst>
                                      </p:cBhvr>
                                      <p:tavLst>
                                        <p:tav tm="0">
                                          <p:val>
                                            <p:fltVal val="0.5"/>
                                          </p:val>
                                        </p:tav>
                                        <p:tav tm="100000">
                                          <p:val>
                                            <p:strVal val="#ppt_x"/>
                                          </p:val>
                                        </p:tav>
                                      </p:tavLst>
                                    </p:anim>
                                    <p:anim calcmode="lin" valueType="num">
                                      <p:cBhvr>
                                        <p:cTn id="37" dur="500" fill="hold"/>
                                        <p:tgtEl>
                                          <p:spTgt spid="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5" name="组合 4"/>
          <p:cNvGrpSpPr/>
          <p:nvPr/>
        </p:nvGrpSpPr>
        <p:grpSpPr>
          <a:xfrm>
            <a:off x="1898551" y="3510197"/>
            <a:ext cx="8394898" cy="2817524"/>
            <a:chOff x="1489452" y="3188648"/>
            <a:chExt cx="6165097" cy="2069151"/>
          </a:xfrm>
        </p:grpSpPr>
        <p:sp>
          <p:nvSpPr>
            <p:cNvPr id="7" name="Shape 4199"/>
            <p:cNvSpPr/>
            <p:nvPr/>
          </p:nvSpPr>
          <p:spPr>
            <a:xfrm flipV="1">
              <a:off x="4870889" y="3806054"/>
              <a:ext cx="426782" cy="569043"/>
            </a:xfrm>
            <a:prstGeom prst="line">
              <a:avLst/>
            </a:prstGeom>
            <a:ln w="19050">
              <a:solidFill>
                <a:srgbClr val="2B4D33"/>
              </a:solidFill>
              <a:miter lim="400000"/>
              <a:tailEnd type="triangle"/>
            </a:ln>
          </p:spPr>
          <p:txBody>
            <a:bodyPr lIns="25395" tIns="25395" rIns="25395" bIns="25395" anchor="ctr"/>
            <a:lstStyle/>
            <a:p>
              <a:pPr lvl="0" algn="ctr">
                <a:defRPr sz="7000">
                  <a:latin typeface="U.S. 101"/>
                  <a:ea typeface="U.S. 101"/>
                  <a:cs typeface="U.S. 101"/>
                  <a:sym typeface="U.S. 101"/>
                </a:defRPr>
              </a:pPr>
            </a:p>
          </p:txBody>
        </p:sp>
        <p:sp>
          <p:nvSpPr>
            <p:cNvPr id="8" name="Shape 4200"/>
            <p:cNvSpPr/>
            <p:nvPr/>
          </p:nvSpPr>
          <p:spPr>
            <a:xfrm flipV="1">
              <a:off x="5264516" y="3851042"/>
              <a:ext cx="2034132" cy="842669"/>
            </a:xfrm>
            <a:prstGeom prst="line">
              <a:avLst/>
            </a:prstGeom>
            <a:ln w="19050">
              <a:solidFill>
                <a:srgbClr val="2B4D33"/>
              </a:solidFill>
              <a:miter lim="400000"/>
              <a:tailEnd type="triangle"/>
            </a:ln>
          </p:spPr>
          <p:txBody>
            <a:bodyPr lIns="25395" tIns="25395" rIns="25395" bIns="25395" anchor="ctr"/>
            <a:lstStyle/>
            <a:p>
              <a:pPr lvl="0" algn="ctr">
                <a:defRPr sz="7000">
                  <a:latin typeface="U.S. 101"/>
                  <a:ea typeface="U.S. 101"/>
                  <a:cs typeface="U.S. 101"/>
                  <a:sym typeface="U.S. 101"/>
                </a:defRPr>
              </a:pPr>
            </a:p>
          </p:txBody>
        </p:sp>
        <p:sp>
          <p:nvSpPr>
            <p:cNvPr id="9" name="Shape 4201"/>
            <p:cNvSpPr/>
            <p:nvPr/>
          </p:nvSpPr>
          <p:spPr>
            <a:xfrm flipH="1" flipV="1">
              <a:off x="3859612" y="3806054"/>
              <a:ext cx="426782" cy="569043"/>
            </a:xfrm>
            <a:prstGeom prst="line">
              <a:avLst/>
            </a:prstGeom>
            <a:ln w="19050">
              <a:solidFill>
                <a:srgbClr val="2B4D33"/>
              </a:solidFill>
              <a:miter lim="400000"/>
              <a:tailEnd type="triangle"/>
            </a:ln>
          </p:spPr>
          <p:txBody>
            <a:bodyPr lIns="25395" tIns="25395" rIns="25395" bIns="25395" anchor="ctr"/>
            <a:lstStyle/>
            <a:p>
              <a:pPr lvl="0" algn="ctr">
                <a:defRPr sz="7000">
                  <a:latin typeface="U.S. 101"/>
                  <a:ea typeface="U.S. 101"/>
                  <a:cs typeface="U.S. 101"/>
                  <a:sym typeface="U.S. 101"/>
                </a:defRPr>
              </a:pPr>
            </a:p>
          </p:txBody>
        </p:sp>
        <p:sp>
          <p:nvSpPr>
            <p:cNvPr id="10" name="Shape 4202"/>
            <p:cNvSpPr/>
            <p:nvPr/>
          </p:nvSpPr>
          <p:spPr>
            <a:xfrm flipH="1" flipV="1">
              <a:off x="1858634" y="3851038"/>
              <a:ext cx="2034132" cy="842670"/>
            </a:xfrm>
            <a:prstGeom prst="line">
              <a:avLst/>
            </a:prstGeom>
            <a:ln w="19050">
              <a:solidFill>
                <a:srgbClr val="2B4D33"/>
              </a:solidFill>
              <a:miter lim="400000"/>
              <a:tailEnd type="triangle"/>
            </a:ln>
          </p:spPr>
          <p:txBody>
            <a:bodyPr lIns="25395" tIns="25395" rIns="25395" bIns="25395" anchor="ctr"/>
            <a:lstStyle/>
            <a:p>
              <a:pPr lvl="0" algn="ctr">
                <a:defRPr sz="7000">
                  <a:latin typeface="U.S. 101"/>
                  <a:ea typeface="U.S. 101"/>
                  <a:cs typeface="U.S. 101"/>
                  <a:sym typeface="U.S. 101"/>
                </a:defRPr>
              </a:pPr>
            </a:p>
          </p:txBody>
        </p:sp>
        <p:sp>
          <p:nvSpPr>
            <p:cNvPr id="11" name="Shape 4206"/>
            <p:cNvSpPr/>
            <p:nvPr/>
          </p:nvSpPr>
          <p:spPr>
            <a:xfrm rot="10800000">
              <a:off x="3880901" y="4376761"/>
              <a:ext cx="1382197" cy="881038"/>
            </a:xfrm>
            <a:prstGeom prst="roundRect">
              <a:avLst>
                <a:gd name="adj" fmla="val 23150"/>
              </a:avLst>
            </a:prstGeom>
            <a:solidFill>
              <a:srgbClr val="F09E7B"/>
            </a:solidFill>
            <a:ln w="12700" cap="flat">
              <a:noFill/>
              <a:miter lim="400000"/>
            </a:ln>
            <a:effectLst/>
          </p:spPr>
          <p:txBody>
            <a:bodyPr wrap="square" lIns="50800" tIns="50800" rIns="50800" bIns="50800" numCol="1" anchor="ctr">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dirty="0"/>
            </a:p>
          </p:txBody>
        </p:sp>
        <p:grpSp>
          <p:nvGrpSpPr>
            <p:cNvPr id="12" name="Group 4223"/>
            <p:cNvGrpSpPr/>
            <p:nvPr/>
          </p:nvGrpSpPr>
          <p:grpSpPr>
            <a:xfrm>
              <a:off x="7071221" y="3188648"/>
              <a:ext cx="583328" cy="585216"/>
              <a:chOff x="0" y="0"/>
              <a:chExt cx="1555540" cy="1555540"/>
            </a:xfrm>
          </p:grpSpPr>
          <p:sp>
            <p:nvSpPr>
              <p:cNvPr id="23" name="Shape 4221"/>
              <p:cNvSpPr/>
              <p:nvPr/>
            </p:nvSpPr>
            <p:spPr>
              <a:xfrm rot="10800000">
                <a:off x="0" y="0"/>
                <a:ext cx="1555540" cy="15555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5BD5F"/>
              </a:solidFill>
              <a:ln w="12700" cap="flat">
                <a:noFill/>
                <a:miter lim="400000"/>
              </a:ln>
              <a:effectLst/>
            </p:spPr>
            <p:txBody>
              <a:bodyPr wrap="square" lIns="50800" tIns="50800" rIns="50800" bIns="50800" numCol="1" anchor="ctr">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sp>
            <p:nvSpPr>
              <p:cNvPr id="24" name="Shape 4222"/>
              <p:cNvSpPr/>
              <p:nvPr/>
            </p:nvSpPr>
            <p:spPr>
              <a:xfrm>
                <a:off x="403725" y="473314"/>
                <a:ext cx="748092" cy="608913"/>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grpSp>
        <p:grpSp>
          <p:nvGrpSpPr>
            <p:cNvPr id="13" name="Group 4226"/>
            <p:cNvGrpSpPr/>
            <p:nvPr/>
          </p:nvGrpSpPr>
          <p:grpSpPr>
            <a:xfrm>
              <a:off x="5210631" y="3188648"/>
              <a:ext cx="583328" cy="585216"/>
              <a:chOff x="0" y="0"/>
              <a:chExt cx="1555540" cy="1555540"/>
            </a:xfrm>
          </p:grpSpPr>
          <p:sp>
            <p:nvSpPr>
              <p:cNvPr id="21" name="Shape 4224"/>
              <p:cNvSpPr/>
              <p:nvPr/>
            </p:nvSpPr>
            <p:spPr>
              <a:xfrm rot="10800000">
                <a:off x="0" y="0"/>
                <a:ext cx="1555540" cy="15555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5BD5F"/>
              </a:solidFill>
              <a:ln w="12700" cap="flat">
                <a:noFill/>
                <a:miter lim="400000"/>
              </a:ln>
              <a:effectLst/>
            </p:spPr>
            <p:txBody>
              <a:bodyPr wrap="square" lIns="50800" tIns="50800" rIns="50800" bIns="50800" numCol="1" anchor="ctr">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sp>
            <p:nvSpPr>
              <p:cNvPr id="22" name="Shape 4225"/>
              <p:cNvSpPr/>
              <p:nvPr/>
            </p:nvSpPr>
            <p:spPr>
              <a:xfrm>
                <a:off x="556990" y="375705"/>
                <a:ext cx="441560" cy="804132"/>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cap="flat">
                <a:noFill/>
                <a:miter lim="400000"/>
              </a:ln>
              <a:effectLst/>
            </p:spPr>
            <p:txBody>
              <a:bodyPr wrap="square" lIns="0" tIns="0" rIns="0" bIns="0" numCol="1" anchor="t">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grpSp>
        <p:grpSp>
          <p:nvGrpSpPr>
            <p:cNvPr id="14" name="Group 4229"/>
            <p:cNvGrpSpPr/>
            <p:nvPr/>
          </p:nvGrpSpPr>
          <p:grpSpPr>
            <a:xfrm>
              <a:off x="3350042" y="3188648"/>
              <a:ext cx="583327" cy="585216"/>
              <a:chOff x="0" y="0"/>
              <a:chExt cx="1555540" cy="1555540"/>
            </a:xfrm>
          </p:grpSpPr>
          <p:sp>
            <p:nvSpPr>
              <p:cNvPr id="19" name="Shape 4227"/>
              <p:cNvSpPr/>
              <p:nvPr/>
            </p:nvSpPr>
            <p:spPr>
              <a:xfrm rot="10800000">
                <a:off x="0" y="0"/>
                <a:ext cx="1555540" cy="15555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5BD5F"/>
              </a:solidFill>
              <a:ln w="12700" cap="flat">
                <a:noFill/>
                <a:miter lim="400000"/>
              </a:ln>
              <a:effectLst/>
            </p:spPr>
            <p:txBody>
              <a:bodyPr wrap="square" lIns="50800" tIns="50800" rIns="50800" bIns="50800" numCol="1" anchor="ctr">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sp>
            <p:nvSpPr>
              <p:cNvPr id="20" name="Shape 4228"/>
              <p:cNvSpPr/>
              <p:nvPr/>
            </p:nvSpPr>
            <p:spPr>
              <a:xfrm>
                <a:off x="383426" y="425042"/>
                <a:ext cx="788690" cy="705453"/>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grpSp>
        <p:grpSp>
          <p:nvGrpSpPr>
            <p:cNvPr id="15" name="Group 4232"/>
            <p:cNvGrpSpPr/>
            <p:nvPr/>
          </p:nvGrpSpPr>
          <p:grpSpPr>
            <a:xfrm>
              <a:off x="1489452" y="3188648"/>
              <a:ext cx="3312398" cy="1869955"/>
              <a:chOff x="0" y="0"/>
              <a:chExt cx="8833068" cy="4970455"/>
            </a:xfrm>
          </p:grpSpPr>
          <p:sp>
            <p:nvSpPr>
              <p:cNvPr id="16" name="Shape 4230"/>
              <p:cNvSpPr/>
              <p:nvPr/>
            </p:nvSpPr>
            <p:spPr>
              <a:xfrm rot="10800000">
                <a:off x="0" y="0"/>
                <a:ext cx="1555540" cy="15555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5BD5F"/>
              </a:solidFill>
              <a:ln w="12700" cap="flat">
                <a:noFill/>
                <a:miter lim="400000"/>
              </a:ln>
              <a:effectLst/>
            </p:spPr>
            <p:txBody>
              <a:bodyPr wrap="square" lIns="50800" tIns="50800" rIns="50800" bIns="50800" numCol="1" anchor="ctr">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dirty="0"/>
              </a:p>
            </p:txBody>
          </p:sp>
          <p:sp>
            <p:nvSpPr>
              <p:cNvPr id="17" name="Shape 4231"/>
              <p:cNvSpPr/>
              <p:nvPr/>
            </p:nvSpPr>
            <p:spPr>
              <a:xfrm>
                <a:off x="452577" y="437448"/>
                <a:ext cx="650388" cy="6806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sp>
            <p:nvSpPr>
              <p:cNvPr id="18" name="Shape 4231"/>
              <p:cNvSpPr/>
              <p:nvPr/>
            </p:nvSpPr>
            <p:spPr>
              <a:xfrm>
                <a:off x="7607195" y="3687552"/>
                <a:ext cx="1225873" cy="1282903"/>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2286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grpSp>
      </p:grpSp>
      <p:grpSp>
        <p:nvGrpSpPr>
          <p:cNvPr id="25" name="组合 24"/>
          <p:cNvGrpSpPr/>
          <p:nvPr/>
        </p:nvGrpSpPr>
        <p:grpSpPr>
          <a:xfrm>
            <a:off x="1091195" y="2232278"/>
            <a:ext cx="2409016" cy="1173643"/>
            <a:chOff x="3822094" y="4409529"/>
            <a:chExt cx="2409016" cy="1173643"/>
          </a:xfrm>
        </p:grpSpPr>
        <p:sp>
          <p:nvSpPr>
            <p:cNvPr id="26" name="文本框 25"/>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27"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28" name="组合 27"/>
          <p:cNvGrpSpPr/>
          <p:nvPr/>
        </p:nvGrpSpPr>
        <p:grpSpPr>
          <a:xfrm>
            <a:off x="3624727" y="2232278"/>
            <a:ext cx="2409016" cy="1173643"/>
            <a:chOff x="3822094" y="4409529"/>
            <a:chExt cx="2409016" cy="1173643"/>
          </a:xfrm>
        </p:grpSpPr>
        <p:sp>
          <p:nvSpPr>
            <p:cNvPr id="29" name="文本框 28"/>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30"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31" name="组合 30"/>
          <p:cNvGrpSpPr/>
          <p:nvPr/>
        </p:nvGrpSpPr>
        <p:grpSpPr>
          <a:xfrm>
            <a:off x="6158256" y="2232278"/>
            <a:ext cx="2409016" cy="1173643"/>
            <a:chOff x="3822094" y="4409529"/>
            <a:chExt cx="2409016" cy="1173643"/>
          </a:xfrm>
        </p:grpSpPr>
        <p:sp>
          <p:nvSpPr>
            <p:cNvPr id="32" name="文本框 31"/>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33"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34" name="组合 33"/>
          <p:cNvGrpSpPr/>
          <p:nvPr/>
        </p:nvGrpSpPr>
        <p:grpSpPr>
          <a:xfrm>
            <a:off x="8691787" y="2232278"/>
            <a:ext cx="2409016" cy="1173643"/>
            <a:chOff x="3822094" y="4409529"/>
            <a:chExt cx="2409016" cy="1173643"/>
          </a:xfrm>
        </p:grpSpPr>
        <p:sp>
          <p:nvSpPr>
            <p:cNvPr id="35" name="文本框 34"/>
            <p:cNvSpPr txBox="1"/>
            <p:nvPr/>
          </p:nvSpPr>
          <p:spPr>
            <a:xfrm>
              <a:off x="4237888" y="4409529"/>
              <a:ext cx="1577429"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ctr"/>
              <a:r>
                <a:rPr lang="zh-CN" altLang="en-US" dirty="0"/>
                <a:t>添加标题</a:t>
              </a:r>
              <a:endParaRPr lang="zh-CN" altLang="en-US" dirty="0"/>
            </a:p>
          </p:txBody>
        </p:sp>
        <p:sp>
          <p:nvSpPr>
            <p:cNvPr id="36" name="Rectangle 8"/>
            <p:cNvSpPr/>
            <p:nvPr/>
          </p:nvSpPr>
          <p:spPr>
            <a:xfrm>
              <a:off x="3822094" y="4759228"/>
              <a:ext cx="2409016" cy="823944"/>
            </a:xfrm>
            <a:prstGeom prst="rect">
              <a:avLst/>
            </a:prstGeom>
          </p:spPr>
          <p:txBody>
            <a:bodyPr wrap="square">
              <a:spAutoFit/>
            </a:bodyPr>
            <a:lstStyle/>
            <a:p>
              <a:pPr lvl="0" algn="ctr">
                <a:lnSpc>
                  <a:spcPct val="125000"/>
                </a:lnSpc>
                <a:defRPr/>
              </a:pPr>
              <a:r>
                <a:rPr kumimoji="0" lang="zh-CN" altLang="en-US"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3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风格，此处添加详细描述</a:t>
              </a:r>
              <a:endParaRPr kumimoji="0" lang="id-ID" altLang="zh-CN" sz="13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37" name="组合 36"/>
          <p:cNvGrpSpPr/>
          <p:nvPr/>
        </p:nvGrpSpPr>
        <p:grpSpPr>
          <a:xfrm>
            <a:off x="3788671" y="636237"/>
            <a:ext cx="4614658" cy="506635"/>
            <a:chOff x="3788671" y="636237"/>
            <a:chExt cx="4614658" cy="506635"/>
          </a:xfrm>
        </p:grpSpPr>
        <p:sp>
          <p:nvSpPr>
            <p:cNvPr id="38" name="文本框 37"/>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选题的背景与意义</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39" name="直接连接符 38"/>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528"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anim calcmode="lin" valueType="num">
                                      <p:cBhvr>
                                        <p:cTn id="15" dur="500" fill="hold"/>
                                        <p:tgtEl>
                                          <p:spTgt spid="25"/>
                                        </p:tgtEl>
                                        <p:attrNameLst>
                                          <p:attrName>ppt_x</p:attrName>
                                        </p:attrNameLst>
                                      </p:cBhvr>
                                      <p:tavLst>
                                        <p:tav tm="0">
                                          <p:val>
                                            <p:fltVal val="0.5"/>
                                          </p:val>
                                        </p:tav>
                                        <p:tav tm="100000">
                                          <p:val>
                                            <p:strVal val="#ppt_x"/>
                                          </p:val>
                                        </p:tav>
                                      </p:tavLst>
                                    </p:anim>
                                    <p:anim calcmode="lin" valueType="num">
                                      <p:cBhvr>
                                        <p:cTn id="16" dur="500" fill="hold"/>
                                        <p:tgtEl>
                                          <p:spTgt spid="25"/>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15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animEffect transition="in" filter="fade">
                                      <p:cBhvr>
                                        <p:cTn id="21" dur="500"/>
                                        <p:tgtEl>
                                          <p:spTgt spid="28"/>
                                        </p:tgtEl>
                                      </p:cBhvr>
                                    </p:animEffect>
                                    <p:anim calcmode="lin" valueType="num">
                                      <p:cBhvr>
                                        <p:cTn id="22" dur="500" fill="hold"/>
                                        <p:tgtEl>
                                          <p:spTgt spid="28"/>
                                        </p:tgtEl>
                                        <p:attrNameLst>
                                          <p:attrName>ppt_x</p:attrName>
                                        </p:attrNameLst>
                                      </p:cBhvr>
                                      <p:tavLst>
                                        <p:tav tm="0">
                                          <p:val>
                                            <p:fltVal val="0.5"/>
                                          </p:val>
                                        </p:tav>
                                        <p:tav tm="100000">
                                          <p:val>
                                            <p:strVal val="#ppt_x"/>
                                          </p:val>
                                        </p:tav>
                                      </p:tavLst>
                                    </p:anim>
                                    <p:anim calcmode="lin" valueType="num">
                                      <p:cBhvr>
                                        <p:cTn id="23" dur="500" fill="hold"/>
                                        <p:tgtEl>
                                          <p:spTgt spid="28"/>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30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45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fltVal val="0"/>
                                          </p:val>
                                        </p:tav>
                                        <p:tav tm="100000">
                                          <p:val>
                                            <p:strVal val="#ppt_w"/>
                                          </p:val>
                                        </p:tav>
                                      </p:tavLst>
                                    </p:anim>
                                    <p:anim calcmode="lin" valueType="num">
                                      <p:cBhvr>
                                        <p:cTn id="34" dur="500" fill="hold"/>
                                        <p:tgtEl>
                                          <p:spTgt spid="34"/>
                                        </p:tgtEl>
                                        <p:attrNameLst>
                                          <p:attrName>ppt_h</p:attrName>
                                        </p:attrNameLst>
                                      </p:cBhvr>
                                      <p:tavLst>
                                        <p:tav tm="0">
                                          <p:val>
                                            <p:fltVal val="0"/>
                                          </p:val>
                                        </p:tav>
                                        <p:tav tm="100000">
                                          <p:val>
                                            <p:strVal val="#ppt_h"/>
                                          </p:val>
                                        </p:tav>
                                      </p:tavLst>
                                    </p:anim>
                                    <p:animEffect transition="in" filter="fade">
                                      <p:cBhvr>
                                        <p:cTn id="35" dur="500"/>
                                        <p:tgtEl>
                                          <p:spTgt spid="34"/>
                                        </p:tgtEl>
                                      </p:cBhvr>
                                    </p:animEffect>
                                    <p:anim calcmode="lin" valueType="num">
                                      <p:cBhvr>
                                        <p:cTn id="36" dur="500" fill="hold"/>
                                        <p:tgtEl>
                                          <p:spTgt spid="34"/>
                                        </p:tgtEl>
                                        <p:attrNameLst>
                                          <p:attrName>ppt_x</p:attrName>
                                        </p:attrNameLst>
                                      </p:cBhvr>
                                      <p:tavLst>
                                        <p:tav tm="0">
                                          <p:val>
                                            <p:fltVal val="0.5"/>
                                          </p:val>
                                        </p:tav>
                                        <p:tav tm="100000">
                                          <p:val>
                                            <p:strVal val="#ppt_x"/>
                                          </p:val>
                                        </p:tav>
                                      </p:tavLst>
                                    </p:anim>
                                    <p:anim calcmode="lin" valueType="num">
                                      <p:cBhvr>
                                        <p:cTn id="37" dur="500" fill="hold"/>
                                        <p:tgtEl>
                                          <p:spTgt spid="3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2" name="组合 1"/>
          <p:cNvGrpSpPr/>
          <p:nvPr/>
        </p:nvGrpSpPr>
        <p:grpSpPr>
          <a:xfrm>
            <a:off x="3338679" y="666096"/>
            <a:ext cx="5533693" cy="5525809"/>
            <a:chOff x="3338679" y="666096"/>
            <a:chExt cx="5533693" cy="5525809"/>
          </a:xfrm>
        </p:grpSpPr>
        <p:sp>
          <p:nvSpPr>
            <p:cNvPr id="24" name="椭圆 23"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3346563" y="666096"/>
              <a:ext cx="5525809" cy="5525809"/>
            </a:xfrm>
            <a:prstGeom prst="ellipse">
              <a:avLst/>
            </a:prstGeom>
            <a:noFill/>
            <a:ln>
              <a:solidFill>
                <a:srgbClr val="8693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1A33F"/>
                </a:solidFill>
                <a:effectLst/>
                <a:uLnTx/>
                <a:uFillTx/>
                <a:latin typeface="Calibri Light"/>
                <a:ea typeface="微软雅黑 Light" panose="020B0502040204020203" pitchFamily="34" charset="-122"/>
                <a:cs typeface="+mn-cs"/>
              </a:endParaRPr>
            </a:p>
          </p:txBody>
        </p:sp>
        <p:sp>
          <p:nvSpPr>
            <p:cNvPr id="25" name="椭圆 24"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440203" y="2545327"/>
              <a:ext cx="106703" cy="106703"/>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6" name="椭圆 25"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338679" y="2707972"/>
              <a:ext cx="192689" cy="192689"/>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7" name="椭圆 26"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bwMode="auto">
            <a:xfrm>
              <a:off x="3338679" y="2956604"/>
              <a:ext cx="106703" cy="106704"/>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8" name="椭圆 27"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591628" y="4485679"/>
              <a:ext cx="107740" cy="107740"/>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29" name="椭圆 28"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452808" y="4665936"/>
              <a:ext cx="193725" cy="192689"/>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sp>
          <p:nvSpPr>
            <p:cNvPr id="30" name="椭圆 29" descr="e7d195523061f1c09e9d68d7cf438b91ef959ecb14fc25d26BBA7F7DBC18E55DFF4014AF651F0BF2569D4B6C1DA7F1A4683A481403BD872FC687266AD13265C1DE7C373772FD8728ABDD69ADD03BFF5BE2862BC891DBB79EE1E5BFAC132E95D7826CEF8F76B7BD84DD25D1F21F96E89530284B8EE36908161BC50D600D7A5B9F5D1340A270EE75666EBAF75B50DBAB87"/>
            <p:cNvSpPr/>
            <p:nvPr/>
          </p:nvSpPr>
          <p:spPr>
            <a:xfrm>
              <a:off x="8356464" y="4909387"/>
              <a:ext cx="107740" cy="106703"/>
            </a:xfrm>
            <a:prstGeom prst="ellipse">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Calibri Light"/>
                <a:ea typeface="微软雅黑 Light" panose="020B0502040204020203" pitchFamily="34" charset="-122"/>
                <a:cs typeface="+mn-cs"/>
              </a:endParaRPr>
            </a:p>
          </p:txBody>
        </p:sp>
      </p:grpSp>
      <p:sp>
        <p:nvSpPr>
          <p:cNvPr id="31" name="TextBox 61"/>
          <p:cNvSpPr txBox="1"/>
          <p:nvPr/>
        </p:nvSpPr>
        <p:spPr>
          <a:xfrm>
            <a:off x="3421153" y="2262093"/>
            <a:ext cx="5344516" cy="830997"/>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lvl="0" algn="ctr" defTabSz="609600">
              <a:defRPr/>
            </a:pPr>
            <a:r>
              <a:rPr lang="zh-CN" altLang="en-US" sz="4800" b="0" dirty="0">
                <a:solidFill>
                  <a:srgbClr val="EC8252"/>
                </a:solidFill>
                <a:latin typeface="思源宋体 CN" panose="02020700000000000000" pitchFamily="18" charset="-122"/>
                <a:ea typeface="思源宋体 CN" panose="02020700000000000000" pitchFamily="18" charset="-122"/>
              </a:rPr>
              <a:t>研究方法及过程</a:t>
            </a:r>
            <a:endParaRPr lang="zh-CN" altLang="en-US" sz="4800" b="0" dirty="0">
              <a:solidFill>
                <a:srgbClr val="EC8252"/>
              </a:solidFill>
              <a:latin typeface="思源宋体 CN" panose="02020700000000000000" pitchFamily="18" charset="-122"/>
              <a:ea typeface="思源宋体 CN" panose="02020700000000000000" pitchFamily="18" charset="-122"/>
            </a:endParaRPr>
          </a:p>
        </p:txBody>
      </p:sp>
      <p:sp>
        <p:nvSpPr>
          <p:cNvPr id="33" name="TextBox 61"/>
          <p:cNvSpPr txBox="1"/>
          <p:nvPr/>
        </p:nvSpPr>
        <p:spPr>
          <a:xfrm>
            <a:off x="4423851" y="3149249"/>
            <a:ext cx="3339117" cy="379656"/>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865" b="0" i="0" u="none" strike="noStrike" kern="1200" cap="none" spc="400" normalizeH="0" baseline="0" noProof="0" dirty="0">
                <a:ln>
                  <a:noFill/>
                </a:ln>
                <a:solidFill>
                  <a:prstClr val="black">
                    <a:lumMod val="85000"/>
                    <a:lumOff val="15000"/>
                  </a:prstClr>
                </a:solidFill>
                <a:effectLst/>
                <a:uLnTx/>
                <a:uFillTx/>
                <a:latin typeface="思源宋体 CN" panose="02020700000000000000" pitchFamily="18" charset="-122"/>
                <a:ea typeface="思源宋体 CN" panose="02020700000000000000" pitchFamily="18" charset="-122"/>
                <a:cs typeface="+mn-cs"/>
              </a:rPr>
              <a:t>第二部分</a:t>
            </a:r>
            <a:endParaRPr kumimoji="0" lang="zh-CN" altLang="en-US" sz="1865" b="0" i="0" u="none" strike="noStrike" kern="1200" cap="none" spc="400" normalizeH="0" baseline="0" noProof="0" dirty="0">
              <a:ln>
                <a:noFill/>
              </a:ln>
              <a:solidFill>
                <a:prstClr val="black">
                  <a:lumMod val="85000"/>
                  <a:lumOff val="15000"/>
                </a:prstClr>
              </a:solidFill>
              <a:effectLst/>
              <a:uLnTx/>
              <a:uFillTx/>
              <a:latin typeface="思源宋体 CN" panose="02020700000000000000" pitchFamily="18" charset="-122"/>
              <a:ea typeface="思源宋体 CN" panose="02020700000000000000" pitchFamily="18" charset="-122"/>
              <a:cs typeface="+mn-cs"/>
            </a:endParaRPr>
          </a:p>
        </p:txBody>
      </p:sp>
      <p:sp>
        <p:nvSpPr>
          <p:cNvPr id="34" name="矩形 33"/>
          <p:cNvSpPr/>
          <p:nvPr/>
        </p:nvSpPr>
        <p:spPr>
          <a:xfrm>
            <a:off x="3886285" y="3530909"/>
            <a:ext cx="4414252" cy="705258"/>
          </a:xfrm>
          <a:prstGeom prst="rect">
            <a:avLst/>
          </a:prstGeom>
        </p:spPr>
        <p:txBody>
          <a:bodyPr wrap="square">
            <a:spAutoFit/>
          </a:bodyPr>
          <a:lstStyle/>
          <a:p>
            <a:pPr marL="0" marR="0" lvl="0" indent="0" algn="ctr" defTabSz="1219200" rtl="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Lorem ipsum dolor sit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amet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consectetuer</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adipiscing</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elit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Aenean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commodo</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ligula </a:t>
            </a:r>
            <a:r>
              <a:rPr kumimoji="0" lang="en-US" altLang="zh-CN" sz="1400" b="0" i="0" u="none" strike="noStrike" kern="0" cap="none" spc="0" normalizeH="0" baseline="0" noProof="0" dirty="0" err="1">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eget</a:t>
            </a:r>
            <a:r>
              <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rPr>
              <a:t> dolor. </a:t>
            </a:r>
            <a:endParaRPr kumimoji="0" lang="en-US" altLang="zh-CN" sz="1400" b="0" i="0" u="none" strike="noStrike" kern="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5" name="矩形: 圆角 34"/>
          <p:cNvSpPr/>
          <p:nvPr/>
        </p:nvSpPr>
        <p:spPr>
          <a:xfrm>
            <a:off x="5487013" y="4665935"/>
            <a:ext cx="1212792" cy="281909"/>
          </a:xfrm>
          <a:prstGeom prst="roundRect">
            <a:avLst>
              <a:gd name="adj" fmla="val 50000"/>
            </a:avLst>
          </a:prstGeom>
          <a:solidFill>
            <a:srgbClr val="F09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white"/>
                </a:solidFill>
                <a:effectLst/>
                <a:uLnTx/>
                <a:uFillTx/>
                <a:latin typeface="思源宋体 CN" panose="02020700000000000000" pitchFamily="18" charset="-122"/>
                <a:ea typeface="思源宋体 CN" panose="02020700000000000000" pitchFamily="18" charset="-122"/>
                <a:cs typeface="+mn-cs"/>
              </a:rPr>
              <a:t>PART ONE</a:t>
            </a:r>
            <a:endParaRPr kumimoji="0" lang="zh-CN" altLang="en-US" sz="1335" b="0" i="0" u="none" strike="noStrike" kern="1200" cap="none" spc="0" normalizeH="0" baseline="0" noProof="0" dirty="0">
              <a:ln>
                <a:noFill/>
              </a:ln>
              <a:solidFill>
                <a:prstClr val="white"/>
              </a:solidFill>
              <a:effectLst/>
              <a:uLnTx/>
              <a:uFillTx/>
              <a:latin typeface="思源宋体 CN" panose="02020700000000000000" pitchFamily="18" charset="-122"/>
              <a:ea typeface="思源宋体 CN" panose="02020700000000000000" pitchFamily="18"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750"/>
                                        <p:tgtEl>
                                          <p:spTgt spid="31"/>
                                        </p:tgtEl>
                                      </p:cBhvr>
                                    </p:animEffect>
                                    <p:anim calcmode="lin" valueType="num">
                                      <p:cBhvr>
                                        <p:cTn id="14" dur="750" fill="hold"/>
                                        <p:tgtEl>
                                          <p:spTgt spid="31"/>
                                        </p:tgtEl>
                                        <p:attrNameLst>
                                          <p:attrName>ppt_x</p:attrName>
                                        </p:attrNameLst>
                                      </p:cBhvr>
                                      <p:tavLst>
                                        <p:tav tm="0">
                                          <p:val>
                                            <p:strVal val="#ppt_x"/>
                                          </p:val>
                                        </p:tav>
                                        <p:tav tm="100000">
                                          <p:val>
                                            <p:strVal val="#ppt_x"/>
                                          </p:val>
                                        </p:tav>
                                      </p:tavLst>
                                    </p:anim>
                                    <p:anim calcmode="lin" valueType="num">
                                      <p:cBhvr>
                                        <p:cTn id="15" dur="750" fill="hold"/>
                                        <p:tgtEl>
                                          <p:spTgt spid="31"/>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Effect transition="in" filter="fade">
                                      <p:cBhvr>
                                        <p:cTn id="21" dur="500"/>
                                        <p:tgtEl>
                                          <p:spTgt spid="33"/>
                                        </p:tgtEl>
                                      </p:cBhvr>
                                    </p:animEffect>
                                  </p:childTnLst>
                                </p:cTn>
                              </p:par>
                              <p:par>
                                <p:cTn id="22" presetID="53" presetClass="entr" presetSubtype="16" fill="hold" grpId="0" nodeType="withEffect">
                                  <p:stCondLst>
                                    <p:cond delay="15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par>
                                <p:cTn id="27" presetID="53" presetClass="entr" presetSubtype="16" fill="hold" grpId="0" nodeType="withEffect">
                                  <p:stCondLst>
                                    <p:cond delay="300"/>
                                  </p:stCondLst>
                                  <p:childTnLst>
                                    <p:set>
                                      <p:cBhvr>
                                        <p:cTn id="28" dur="1" fill="hold">
                                          <p:stCondLst>
                                            <p:cond delay="0"/>
                                          </p:stCondLst>
                                        </p:cTn>
                                        <p:tgtEl>
                                          <p:spTgt spid="35"/>
                                        </p:tgtEl>
                                        <p:attrNameLst>
                                          <p:attrName>style.visibility</p:attrName>
                                        </p:attrNameLst>
                                      </p:cBhvr>
                                      <p:to>
                                        <p:strVal val="visible"/>
                                      </p:to>
                                    </p:set>
                                    <p:anim calcmode="lin" valueType="num">
                                      <p:cBhvr>
                                        <p:cTn id="29" dur="500" fill="hold"/>
                                        <p:tgtEl>
                                          <p:spTgt spid="35"/>
                                        </p:tgtEl>
                                        <p:attrNameLst>
                                          <p:attrName>ppt_w</p:attrName>
                                        </p:attrNameLst>
                                      </p:cBhvr>
                                      <p:tavLst>
                                        <p:tav tm="0">
                                          <p:val>
                                            <p:fltVal val="0"/>
                                          </p:val>
                                        </p:tav>
                                        <p:tav tm="100000">
                                          <p:val>
                                            <p:strVal val="#ppt_w"/>
                                          </p:val>
                                        </p:tav>
                                      </p:tavLst>
                                    </p:anim>
                                    <p:anim calcmode="lin" valueType="num">
                                      <p:cBhvr>
                                        <p:cTn id="30" dur="500" fill="hold"/>
                                        <p:tgtEl>
                                          <p:spTgt spid="35"/>
                                        </p:tgtEl>
                                        <p:attrNameLst>
                                          <p:attrName>ppt_h</p:attrName>
                                        </p:attrNameLst>
                                      </p:cBhvr>
                                      <p:tavLst>
                                        <p:tav tm="0">
                                          <p:val>
                                            <p:fltVal val="0"/>
                                          </p:val>
                                        </p:tav>
                                        <p:tav tm="100000">
                                          <p:val>
                                            <p:strVal val="#ppt_h"/>
                                          </p:val>
                                        </p:tav>
                                      </p:tavLst>
                                    </p:anim>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2" name="组合 1"/>
          <p:cNvGrpSpPr/>
          <p:nvPr/>
        </p:nvGrpSpPr>
        <p:grpSpPr>
          <a:xfrm>
            <a:off x="865354" y="1905556"/>
            <a:ext cx="2919880" cy="3646488"/>
            <a:chOff x="865354" y="1605756"/>
            <a:chExt cx="2919880" cy="3646488"/>
          </a:xfrm>
        </p:grpSpPr>
        <p:sp>
          <p:nvSpPr>
            <p:cNvPr id="16" name="圆角矩形 11"/>
            <p:cNvSpPr/>
            <p:nvPr/>
          </p:nvSpPr>
          <p:spPr>
            <a:xfrm>
              <a:off x="865354" y="1605756"/>
              <a:ext cx="2919880" cy="3646488"/>
            </a:xfrm>
            <a:prstGeom prst="roundRect">
              <a:avLst>
                <a:gd name="adj" fmla="val 7254"/>
              </a:avLst>
            </a:prstGeom>
            <a:solidFill>
              <a:schemeClr val="bg1"/>
            </a:solidFill>
            <a:ln w="12700">
              <a:solidFill>
                <a:schemeClr val="bg1">
                  <a:lumMod val="85000"/>
                </a:schemeClr>
              </a:solidFill>
            </a:ln>
            <a:effectLst>
              <a:outerShdw blurRad="3556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7" name="组合 16"/>
            <p:cNvGrpSpPr/>
            <p:nvPr/>
          </p:nvGrpSpPr>
          <p:grpSpPr>
            <a:xfrm>
              <a:off x="1649311" y="1931404"/>
              <a:ext cx="1351966" cy="514400"/>
              <a:chOff x="1619774" y="2383048"/>
              <a:chExt cx="1351966" cy="514400"/>
            </a:xfrm>
          </p:grpSpPr>
          <p:sp>
            <p:nvSpPr>
              <p:cNvPr id="23" name="Shape 533"/>
              <p:cNvSpPr/>
              <p:nvPr/>
            </p:nvSpPr>
            <p:spPr>
              <a:xfrm>
                <a:off x="1619774" y="2383048"/>
                <a:ext cx="1351966" cy="514400"/>
              </a:xfrm>
              <a:prstGeom prst="roundRect">
                <a:avLst>
                  <a:gd name="adj" fmla="val 50000"/>
                </a:avLst>
              </a:prstGeom>
              <a:solidFill>
                <a:srgbClr val="F09E7B"/>
              </a:solidFill>
              <a:ln w="12700">
                <a:miter lim="400000"/>
              </a:ln>
            </p:spPr>
            <p:txBody>
              <a:bodyPr lIns="50800" tIns="50800" rIns="50800" bIns="5080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sz="3200" cap="none">
                    <a:solidFill>
                      <a:srgbClr val="FFFFFF"/>
                    </a:solidFill>
                    <a:latin typeface="Helvetica Light"/>
                    <a:ea typeface="Helvetica Light"/>
                    <a:cs typeface="Helvetica Light"/>
                    <a:sym typeface="Helvetica Light"/>
                  </a:defRPr>
                </a:pPr>
                <a:endParaRPr kumimoji="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sym typeface="Helvetica Light"/>
                </a:endParaRPr>
              </a:p>
            </p:txBody>
          </p:sp>
          <p:sp>
            <p:nvSpPr>
              <p:cNvPr id="32" name="Shape 534"/>
              <p:cNvSpPr/>
              <p:nvPr/>
            </p:nvSpPr>
            <p:spPr>
              <a:xfrm>
                <a:off x="1782795" y="2450452"/>
                <a:ext cx="1025922" cy="379591"/>
              </a:xfrm>
              <a:prstGeom prst="rect">
                <a:avLst/>
              </a:prstGeom>
              <a:ln w="12700">
                <a:miter lim="400000"/>
              </a:ln>
            </p:spPr>
            <p:txBody>
              <a:bodyPr wrap="none" lIns="50800" tIns="50800" rIns="50800" bIns="50800" anchor="ctr">
                <a:spAutoFit/>
                <a:scene3d>
                  <a:camera prst="orthographicFront"/>
                  <a:lightRig rig="threePt" dir="t"/>
                </a:scene3d>
                <a:sp3d contourW="12700"/>
              </a:bodyPr>
              <a:lstStyle>
                <a:lvl1pPr>
                  <a:defRPr sz="300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rPr>
                  <a:t>添加标题</a:t>
                </a:r>
                <a:endParaRPr kumimoji="0"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endParaRPr>
              </a:p>
            </p:txBody>
          </p:sp>
        </p:grpSp>
        <p:sp>
          <p:nvSpPr>
            <p:cNvPr id="20" name="Shape 286"/>
            <p:cNvSpPr/>
            <p:nvPr/>
          </p:nvSpPr>
          <p:spPr>
            <a:xfrm>
              <a:off x="1795164" y="3871482"/>
              <a:ext cx="1067514" cy="0"/>
            </a:xfrm>
            <a:prstGeom prst="line">
              <a:avLst/>
            </a:prstGeom>
            <a:ln w="12700">
              <a:solidFill>
                <a:schemeClr val="bg1">
                  <a:lumMod val="85000"/>
                </a:schemeClr>
              </a:solidFill>
              <a:miter lim="400000"/>
            </a:ln>
          </p:spPr>
          <p:txBody>
            <a:bodyPr lIns="50800" tIns="50800" rIns="50800" bIns="50800" anchor="ctr"/>
            <a:lstStyle/>
            <a:p>
              <a:pPr marL="0" marR="0" lvl="0" indent="0" algn="l" defTabSz="914400" rtl="0" eaLnBrk="1" fontAlgn="auto" latinLnBrk="0" hangingPunct="1">
                <a:lnSpc>
                  <a:spcPct val="100000"/>
                </a:lnSpc>
                <a:spcBef>
                  <a:spcPts val="0"/>
                </a:spcBef>
                <a:spcAft>
                  <a:spcPts val="0"/>
                </a:spcAft>
                <a:buClrTx/>
                <a:buSzTx/>
                <a:buFontTx/>
                <a:buNone/>
                <a:defRPr sz="3200" cap="none">
                  <a:solidFill>
                    <a:srgbClr val="000000"/>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000000"/>
                </a:solidFill>
                <a:effectLst/>
                <a:uLnTx/>
                <a:uFillTx/>
                <a:latin typeface="Helvetica Light"/>
                <a:sym typeface="Helvetica Light"/>
              </a:endParaRPr>
            </a:p>
          </p:txBody>
        </p:sp>
        <p:sp>
          <p:nvSpPr>
            <p:cNvPr id="38" name="TextBox 61"/>
            <p:cNvSpPr txBox="1"/>
            <p:nvPr/>
          </p:nvSpPr>
          <p:spPr>
            <a:xfrm>
              <a:off x="1129138" y="2759399"/>
              <a:ext cx="2392310" cy="830612"/>
            </a:xfrm>
            <a:prstGeom prst="rect">
              <a:avLst/>
            </a:prstGeom>
            <a:noFill/>
          </p:spPr>
          <p:txBody>
            <a:bodyPr wrap="square" lIns="0" tIns="0" rIns="0" bIns="0" rtlCol="0">
              <a:spAutoFit/>
            </a:bodyPr>
            <a:lstStyle/>
            <a:p>
              <a:pPr algn="ctr">
                <a:lnSpc>
                  <a:spcPct val="125000"/>
                </a:lnSpc>
                <a:defRPr/>
              </a:pPr>
              <a:r>
                <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rPr>
                <a:t>Click here to add the text, the text is the extraction of your thought, please try to explain the point of view as succinctly as possible.</a:t>
              </a:r>
              <a:endPar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endParaRPr>
            </a:p>
          </p:txBody>
        </p:sp>
        <p:sp>
          <p:nvSpPr>
            <p:cNvPr id="40" name="TextBox 61"/>
            <p:cNvSpPr txBox="1"/>
            <p:nvPr/>
          </p:nvSpPr>
          <p:spPr>
            <a:xfrm>
              <a:off x="1129138" y="4068555"/>
              <a:ext cx="2392310" cy="830612"/>
            </a:xfrm>
            <a:prstGeom prst="rect">
              <a:avLst/>
            </a:prstGeom>
            <a:noFill/>
          </p:spPr>
          <p:txBody>
            <a:bodyPr wrap="square" lIns="0" tIns="0" rIns="0" bIns="0" rtlCol="0">
              <a:spAutoFit/>
            </a:bodyPr>
            <a:lstStyle/>
            <a:p>
              <a:pPr algn="ctr">
                <a:lnSpc>
                  <a:spcPct val="125000"/>
                </a:lnSpc>
                <a:defRPr/>
              </a:pPr>
              <a:r>
                <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rPr>
                <a:t>Click here to add the text, the text is the extraction of your thought, please try to explain the point of view as succinctly as possible.</a:t>
              </a:r>
              <a:endPar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endParaRPr>
            </a:p>
          </p:txBody>
        </p:sp>
      </p:grpSp>
      <p:grpSp>
        <p:nvGrpSpPr>
          <p:cNvPr id="41" name="组合 40"/>
          <p:cNvGrpSpPr/>
          <p:nvPr/>
        </p:nvGrpSpPr>
        <p:grpSpPr>
          <a:xfrm>
            <a:off x="4634022" y="1905556"/>
            <a:ext cx="2919880" cy="3646488"/>
            <a:chOff x="865354" y="1605756"/>
            <a:chExt cx="2919880" cy="3646488"/>
          </a:xfrm>
        </p:grpSpPr>
        <p:sp>
          <p:nvSpPr>
            <p:cNvPr id="42" name="圆角矩形 11"/>
            <p:cNvSpPr/>
            <p:nvPr/>
          </p:nvSpPr>
          <p:spPr>
            <a:xfrm>
              <a:off x="865354" y="1605756"/>
              <a:ext cx="2919880" cy="3646488"/>
            </a:xfrm>
            <a:prstGeom prst="roundRect">
              <a:avLst>
                <a:gd name="adj" fmla="val 7254"/>
              </a:avLst>
            </a:prstGeom>
            <a:solidFill>
              <a:schemeClr val="bg1"/>
            </a:solidFill>
            <a:ln w="12700">
              <a:solidFill>
                <a:schemeClr val="bg1">
                  <a:lumMod val="85000"/>
                </a:schemeClr>
              </a:solidFill>
            </a:ln>
            <a:effectLst>
              <a:outerShdw blurRad="3556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43" name="组合 42"/>
            <p:cNvGrpSpPr/>
            <p:nvPr/>
          </p:nvGrpSpPr>
          <p:grpSpPr>
            <a:xfrm>
              <a:off x="1649311" y="1931404"/>
              <a:ext cx="1351966" cy="514400"/>
              <a:chOff x="1619774" y="2383048"/>
              <a:chExt cx="1351966" cy="514400"/>
            </a:xfrm>
          </p:grpSpPr>
          <p:sp>
            <p:nvSpPr>
              <p:cNvPr id="47" name="Shape 533"/>
              <p:cNvSpPr/>
              <p:nvPr/>
            </p:nvSpPr>
            <p:spPr>
              <a:xfrm>
                <a:off x="1619774" y="2383048"/>
                <a:ext cx="1351966" cy="514400"/>
              </a:xfrm>
              <a:prstGeom prst="roundRect">
                <a:avLst>
                  <a:gd name="adj" fmla="val 50000"/>
                </a:avLst>
              </a:prstGeom>
              <a:solidFill>
                <a:srgbClr val="F09E7B"/>
              </a:solidFill>
              <a:ln w="12700">
                <a:miter lim="400000"/>
              </a:ln>
            </p:spPr>
            <p:txBody>
              <a:bodyPr lIns="50800" tIns="50800" rIns="50800" bIns="5080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sz="3200" cap="none">
                    <a:solidFill>
                      <a:srgbClr val="FFFFFF"/>
                    </a:solidFill>
                    <a:latin typeface="Helvetica Light"/>
                    <a:ea typeface="Helvetica Light"/>
                    <a:cs typeface="Helvetica Light"/>
                    <a:sym typeface="Helvetica Light"/>
                  </a:defRPr>
                </a:pPr>
                <a:endParaRPr kumimoji="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sym typeface="Helvetica Light"/>
                </a:endParaRPr>
              </a:p>
            </p:txBody>
          </p:sp>
          <p:sp>
            <p:nvSpPr>
              <p:cNvPr id="48" name="Shape 534"/>
              <p:cNvSpPr/>
              <p:nvPr/>
            </p:nvSpPr>
            <p:spPr>
              <a:xfrm>
                <a:off x="1782795" y="2450452"/>
                <a:ext cx="1025922" cy="379591"/>
              </a:xfrm>
              <a:prstGeom prst="rect">
                <a:avLst/>
              </a:prstGeom>
              <a:ln w="12700">
                <a:miter lim="400000"/>
              </a:ln>
            </p:spPr>
            <p:txBody>
              <a:bodyPr wrap="none" lIns="50800" tIns="50800" rIns="50800" bIns="50800" anchor="ctr">
                <a:spAutoFit/>
                <a:scene3d>
                  <a:camera prst="orthographicFront"/>
                  <a:lightRig rig="threePt" dir="t"/>
                </a:scene3d>
                <a:sp3d contourW="12700"/>
              </a:bodyPr>
              <a:lstStyle>
                <a:lvl1pPr>
                  <a:defRPr sz="300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rPr>
                  <a:t>添加标题</a:t>
                </a:r>
                <a:endParaRPr kumimoji="0"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endParaRPr>
              </a:p>
            </p:txBody>
          </p:sp>
        </p:grpSp>
        <p:sp>
          <p:nvSpPr>
            <p:cNvPr id="44" name="Shape 286"/>
            <p:cNvSpPr/>
            <p:nvPr/>
          </p:nvSpPr>
          <p:spPr>
            <a:xfrm>
              <a:off x="1795164" y="3871482"/>
              <a:ext cx="1067514" cy="0"/>
            </a:xfrm>
            <a:prstGeom prst="line">
              <a:avLst/>
            </a:prstGeom>
            <a:ln w="12700">
              <a:solidFill>
                <a:schemeClr val="bg1">
                  <a:lumMod val="85000"/>
                </a:schemeClr>
              </a:solidFill>
              <a:miter lim="400000"/>
            </a:ln>
          </p:spPr>
          <p:txBody>
            <a:bodyPr lIns="50800" tIns="50800" rIns="50800" bIns="50800" anchor="ctr"/>
            <a:lstStyle/>
            <a:p>
              <a:pPr marL="0" marR="0" lvl="0" indent="0" algn="l" defTabSz="914400" rtl="0" eaLnBrk="1" fontAlgn="auto" latinLnBrk="0" hangingPunct="1">
                <a:lnSpc>
                  <a:spcPct val="100000"/>
                </a:lnSpc>
                <a:spcBef>
                  <a:spcPts val="0"/>
                </a:spcBef>
                <a:spcAft>
                  <a:spcPts val="0"/>
                </a:spcAft>
                <a:buClrTx/>
                <a:buSzTx/>
                <a:buFontTx/>
                <a:buNone/>
                <a:defRPr sz="3200" cap="none">
                  <a:solidFill>
                    <a:srgbClr val="000000"/>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000000"/>
                </a:solidFill>
                <a:effectLst/>
                <a:uLnTx/>
                <a:uFillTx/>
                <a:latin typeface="Helvetica Light"/>
                <a:sym typeface="Helvetica Light"/>
              </a:endParaRPr>
            </a:p>
          </p:txBody>
        </p:sp>
        <p:sp>
          <p:nvSpPr>
            <p:cNvPr id="45" name="TextBox 61"/>
            <p:cNvSpPr txBox="1"/>
            <p:nvPr/>
          </p:nvSpPr>
          <p:spPr>
            <a:xfrm>
              <a:off x="1129138" y="2759399"/>
              <a:ext cx="2392310" cy="830612"/>
            </a:xfrm>
            <a:prstGeom prst="rect">
              <a:avLst/>
            </a:prstGeom>
            <a:noFill/>
          </p:spPr>
          <p:txBody>
            <a:bodyPr wrap="square" lIns="0" tIns="0" rIns="0" bIns="0" rtlCol="0">
              <a:spAutoFit/>
            </a:bodyPr>
            <a:lstStyle/>
            <a:p>
              <a:pPr algn="ctr">
                <a:lnSpc>
                  <a:spcPct val="125000"/>
                </a:lnSpc>
                <a:defRPr/>
              </a:pPr>
              <a:r>
                <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rPr>
                <a:t>Click here to add the text, the text is the extraction of your thought, please try to explain the point of view as succinctly as possible.</a:t>
              </a:r>
              <a:endPar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endParaRPr>
            </a:p>
          </p:txBody>
        </p:sp>
        <p:sp>
          <p:nvSpPr>
            <p:cNvPr id="46" name="TextBox 61"/>
            <p:cNvSpPr txBox="1"/>
            <p:nvPr/>
          </p:nvSpPr>
          <p:spPr>
            <a:xfrm>
              <a:off x="1129138" y="4068555"/>
              <a:ext cx="2392310" cy="830612"/>
            </a:xfrm>
            <a:prstGeom prst="rect">
              <a:avLst/>
            </a:prstGeom>
            <a:noFill/>
          </p:spPr>
          <p:txBody>
            <a:bodyPr wrap="square" lIns="0" tIns="0" rIns="0" bIns="0" rtlCol="0">
              <a:spAutoFit/>
            </a:bodyPr>
            <a:lstStyle/>
            <a:p>
              <a:pPr algn="ctr">
                <a:lnSpc>
                  <a:spcPct val="125000"/>
                </a:lnSpc>
                <a:defRPr/>
              </a:pPr>
              <a:r>
                <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rPr>
                <a:t>Click here to add the text, the text is the extraction of your thought, please try to explain the point of view as succinctly as possible.</a:t>
              </a:r>
              <a:endPar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endParaRPr>
            </a:p>
          </p:txBody>
        </p:sp>
      </p:grpSp>
      <p:grpSp>
        <p:nvGrpSpPr>
          <p:cNvPr id="49" name="组合 48"/>
          <p:cNvGrpSpPr/>
          <p:nvPr/>
        </p:nvGrpSpPr>
        <p:grpSpPr>
          <a:xfrm>
            <a:off x="8402690" y="1905556"/>
            <a:ext cx="2919880" cy="3646488"/>
            <a:chOff x="865354" y="1605756"/>
            <a:chExt cx="2919880" cy="3646488"/>
          </a:xfrm>
        </p:grpSpPr>
        <p:sp>
          <p:nvSpPr>
            <p:cNvPr id="50" name="圆角矩形 11"/>
            <p:cNvSpPr/>
            <p:nvPr/>
          </p:nvSpPr>
          <p:spPr>
            <a:xfrm>
              <a:off x="865354" y="1605756"/>
              <a:ext cx="2919880" cy="3646488"/>
            </a:xfrm>
            <a:prstGeom prst="roundRect">
              <a:avLst>
                <a:gd name="adj" fmla="val 7254"/>
              </a:avLst>
            </a:prstGeom>
            <a:solidFill>
              <a:schemeClr val="bg1"/>
            </a:solidFill>
            <a:ln w="12700">
              <a:solidFill>
                <a:schemeClr val="bg1">
                  <a:lumMod val="85000"/>
                </a:schemeClr>
              </a:solidFill>
            </a:ln>
            <a:effectLst>
              <a:outerShdw blurRad="3556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51" name="组合 50"/>
            <p:cNvGrpSpPr/>
            <p:nvPr/>
          </p:nvGrpSpPr>
          <p:grpSpPr>
            <a:xfrm>
              <a:off x="1649311" y="1931404"/>
              <a:ext cx="1351966" cy="514400"/>
              <a:chOff x="1619774" y="2383048"/>
              <a:chExt cx="1351966" cy="514400"/>
            </a:xfrm>
          </p:grpSpPr>
          <p:sp>
            <p:nvSpPr>
              <p:cNvPr id="55" name="Shape 533"/>
              <p:cNvSpPr/>
              <p:nvPr/>
            </p:nvSpPr>
            <p:spPr>
              <a:xfrm>
                <a:off x="1619774" y="2383048"/>
                <a:ext cx="1351966" cy="514400"/>
              </a:xfrm>
              <a:prstGeom prst="roundRect">
                <a:avLst>
                  <a:gd name="adj" fmla="val 50000"/>
                </a:avLst>
              </a:prstGeom>
              <a:solidFill>
                <a:srgbClr val="F09E7B"/>
              </a:solidFill>
              <a:ln w="12700">
                <a:miter lim="400000"/>
              </a:ln>
            </p:spPr>
            <p:txBody>
              <a:bodyPr lIns="50800" tIns="50800" rIns="50800" bIns="5080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sz="3200" cap="none">
                    <a:solidFill>
                      <a:srgbClr val="FFFFFF"/>
                    </a:solidFill>
                    <a:latin typeface="Helvetica Light"/>
                    <a:ea typeface="Helvetica Light"/>
                    <a:cs typeface="Helvetica Light"/>
                    <a:sym typeface="Helvetica Light"/>
                  </a:defRPr>
                </a:pPr>
                <a:endParaRPr kumimoji="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sym typeface="Helvetica Light"/>
                </a:endParaRPr>
              </a:p>
            </p:txBody>
          </p:sp>
          <p:sp>
            <p:nvSpPr>
              <p:cNvPr id="56" name="Shape 534"/>
              <p:cNvSpPr/>
              <p:nvPr/>
            </p:nvSpPr>
            <p:spPr>
              <a:xfrm>
                <a:off x="1782795" y="2450452"/>
                <a:ext cx="1025922" cy="379591"/>
              </a:xfrm>
              <a:prstGeom prst="rect">
                <a:avLst/>
              </a:prstGeom>
              <a:ln w="12700">
                <a:miter lim="400000"/>
              </a:ln>
            </p:spPr>
            <p:txBody>
              <a:bodyPr wrap="none" lIns="50800" tIns="50800" rIns="50800" bIns="50800" anchor="ctr">
                <a:spAutoFit/>
                <a:scene3d>
                  <a:camera prst="orthographicFront"/>
                  <a:lightRig rig="threePt" dir="t"/>
                </a:scene3d>
                <a:sp3d contourW="12700"/>
              </a:bodyPr>
              <a:lstStyle>
                <a:lvl1pPr>
                  <a:defRPr sz="300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rPr>
                  <a:t>添加标题</a:t>
                </a:r>
                <a:endParaRPr kumimoji="0"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思源宋体 CN" panose="02020700000000000000" pitchFamily="18" charset="-122"/>
                  <a:ea typeface="思源宋体 CN" panose="02020700000000000000" pitchFamily="18" charset="-122"/>
                </a:endParaRPr>
              </a:p>
            </p:txBody>
          </p:sp>
        </p:grpSp>
        <p:sp>
          <p:nvSpPr>
            <p:cNvPr id="52" name="Shape 286"/>
            <p:cNvSpPr/>
            <p:nvPr/>
          </p:nvSpPr>
          <p:spPr>
            <a:xfrm>
              <a:off x="1795164" y="3871482"/>
              <a:ext cx="1067514" cy="0"/>
            </a:xfrm>
            <a:prstGeom prst="line">
              <a:avLst/>
            </a:prstGeom>
            <a:ln w="12700">
              <a:solidFill>
                <a:schemeClr val="bg1">
                  <a:lumMod val="85000"/>
                </a:schemeClr>
              </a:solidFill>
              <a:miter lim="400000"/>
            </a:ln>
          </p:spPr>
          <p:txBody>
            <a:bodyPr lIns="50800" tIns="50800" rIns="50800" bIns="50800" anchor="ctr"/>
            <a:lstStyle/>
            <a:p>
              <a:pPr marL="0" marR="0" lvl="0" indent="0" algn="l" defTabSz="914400" rtl="0" eaLnBrk="1" fontAlgn="auto" latinLnBrk="0" hangingPunct="1">
                <a:lnSpc>
                  <a:spcPct val="100000"/>
                </a:lnSpc>
                <a:spcBef>
                  <a:spcPts val="0"/>
                </a:spcBef>
                <a:spcAft>
                  <a:spcPts val="0"/>
                </a:spcAft>
                <a:buClrTx/>
                <a:buSzTx/>
                <a:buFontTx/>
                <a:buNone/>
                <a:defRPr sz="3200" cap="none">
                  <a:solidFill>
                    <a:srgbClr val="000000"/>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000000"/>
                </a:solidFill>
                <a:effectLst/>
                <a:uLnTx/>
                <a:uFillTx/>
                <a:latin typeface="Helvetica Light"/>
                <a:sym typeface="Helvetica Light"/>
              </a:endParaRPr>
            </a:p>
          </p:txBody>
        </p:sp>
        <p:sp>
          <p:nvSpPr>
            <p:cNvPr id="53" name="TextBox 61"/>
            <p:cNvSpPr txBox="1"/>
            <p:nvPr/>
          </p:nvSpPr>
          <p:spPr>
            <a:xfrm>
              <a:off x="1129138" y="2759399"/>
              <a:ext cx="2392310" cy="830612"/>
            </a:xfrm>
            <a:prstGeom prst="rect">
              <a:avLst/>
            </a:prstGeom>
            <a:noFill/>
          </p:spPr>
          <p:txBody>
            <a:bodyPr wrap="square" lIns="0" tIns="0" rIns="0" bIns="0" rtlCol="0">
              <a:spAutoFit/>
            </a:bodyPr>
            <a:lstStyle/>
            <a:p>
              <a:pPr algn="ctr">
                <a:lnSpc>
                  <a:spcPct val="125000"/>
                </a:lnSpc>
                <a:defRPr/>
              </a:pPr>
              <a:r>
                <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rPr>
                <a:t>Click here to add the text, the text is the extraction of your thought, please try to explain the point of view as succinctly as possible.</a:t>
              </a:r>
              <a:endPar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endParaRPr>
            </a:p>
          </p:txBody>
        </p:sp>
        <p:sp>
          <p:nvSpPr>
            <p:cNvPr id="54" name="TextBox 61"/>
            <p:cNvSpPr txBox="1"/>
            <p:nvPr/>
          </p:nvSpPr>
          <p:spPr>
            <a:xfrm>
              <a:off x="1129138" y="4068555"/>
              <a:ext cx="2392310" cy="830612"/>
            </a:xfrm>
            <a:prstGeom prst="rect">
              <a:avLst/>
            </a:prstGeom>
            <a:noFill/>
          </p:spPr>
          <p:txBody>
            <a:bodyPr wrap="square" lIns="0" tIns="0" rIns="0" bIns="0" rtlCol="0">
              <a:spAutoFit/>
            </a:bodyPr>
            <a:lstStyle/>
            <a:p>
              <a:pPr algn="ctr">
                <a:lnSpc>
                  <a:spcPct val="125000"/>
                </a:lnSpc>
                <a:defRPr/>
              </a:pPr>
              <a:r>
                <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rPr>
                <a:t>Click here to add the text, the text is the extraction of your thought, please try to explain the point of view as succinctly as possible.</a:t>
              </a:r>
              <a:endParaRPr lang="en-US" sz="11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Clear Sans Light" panose="020B0303030202020304" pitchFamily="34" charset="0"/>
              </a:endParaRPr>
            </a:p>
          </p:txBody>
        </p:sp>
      </p:grpSp>
      <p:grpSp>
        <p:nvGrpSpPr>
          <p:cNvPr id="3" name="组合 2"/>
          <p:cNvGrpSpPr/>
          <p:nvPr/>
        </p:nvGrpSpPr>
        <p:grpSpPr>
          <a:xfrm>
            <a:off x="3788671" y="636237"/>
            <a:ext cx="4614658" cy="506635"/>
            <a:chOff x="3788671" y="636237"/>
            <a:chExt cx="4614658" cy="506635"/>
          </a:xfrm>
        </p:grpSpPr>
        <p:sp>
          <p:nvSpPr>
            <p:cNvPr id="57" name="文本框 56"/>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研究方法及过程</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58" name="直接连接符 57"/>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5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30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381000"/>
            <a:ext cx="11544300" cy="60960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l="68115"/>
          <a:stretch>
            <a:fillRect/>
          </a:stretch>
        </p:blipFill>
        <p:spPr>
          <a:xfrm>
            <a:off x="9437772" y="0"/>
            <a:ext cx="2754228" cy="3149249"/>
          </a:xfrm>
          <a:custGeom>
            <a:avLst/>
            <a:gdLst>
              <a:gd name="connsiteX0" fmla="*/ 0 w 3887449"/>
              <a:gd name="connsiteY0" fmla="*/ 0 h 4445000"/>
              <a:gd name="connsiteX1" fmla="*/ 3887449 w 3887449"/>
              <a:gd name="connsiteY1" fmla="*/ 0 h 4445000"/>
              <a:gd name="connsiteX2" fmla="*/ 3887449 w 3887449"/>
              <a:gd name="connsiteY2" fmla="*/ 4445000 h 4445000"/>
              <a:gd name="connsiteX3" fmla="*/ 0 w 3887449"/>
              <a:gd name="connsiteY3" fmla="*/ 4445000 h 4445000"/>
            </a:gdLst>
            <a:ahLst/>
            <a:cxnLst>
              <a:cxn ang="0">
                <a:pos x="connsiteX0" y="connsiteY0"/>
              </a:cxn>
              <a:cxn ang="0">
                <a:pos x="connsiteX1" y="connsiteY1"/>
              </a:cxn>
              <a:cxn ang="0">
                <a:pos x="connsiteX2" y="connsiteY2"/>
              </a:cxn>
              <a:cxn ang="0">
                <a:pos x="connsiteX3" y="connsiteY3"/>
              </a:cxn>
            </a:cxnLst>
            <a:rect l="l" t="t" r="r" b="b"/>
            <a:pathLst>
              <a:path w="3887449" h="4445000">
                <a:moveTo>
                  <a:pt x="0" y="0"/>
                </a:moveTo>
                <a:lnTo>
                  <a:pt x="3887449" y="0"/>
                </a:lnTo>
                <a:lnTo>
                  <a:pt x="3887449" y="4445000"/>
                </a:lnTo>
                <a:lnTo>
                  <a:pt x="0" y="4445000"/>
                </a:lnTo>
                <a:close/>
              </a:path>
            </a:pathLst>
          </a:custGeom>
        </p:spPr>
      </p:pic>
      <p:grpSp>
        <p:nvGrpSpPr>
          <p:cNvPr id="5" name="组合 4"/>
          <p:cNvGrpSpPr/>
          <p:nvPr/>
        </p:nvGrpSpPr>
        <p:grpSpPr>
          <a:xfrm>
            <a:off x="3788671" y="636237"/>
            <a:ext cx="4614658" cy="506635"/>
            <a:chOff x="3788671" y="636237"/>
            <a:chExt cx="4614658" cy="506635"/>
          </a:xfrm>
        </p:grpSpPr>
        <p:sp>
          <p:nvSpPr>
            <p:cNvPr id="7" name="文本框 6"/>
            <p:cNvSpPr txBox="1"/>
            <p:nvPr/>
          </p:nvSpPr>
          <p:spPr>
            <a:xfrm>
              <a:off x="3788671" y="636237"/>
              <a:ext cx="4614658" cy="461665"/>
            </a:xfrm>
            <a:prstGeom prst="rect">
              <a:avLst/>
            </a:prstGeom>
            <a:noFill/>
          </p:spPr>
          <p:txBody>
            <a:bodyPr wrap="square" rtlCol="0">
              <a:spAutoFit/>
            </a:bodyPr>
            <a:lstStyle/>
            <a:p>
              <a:pPr lvl="0" algn="ctr" defTabSz="609600"/>
              <a:r>
                <a:rPr lang="zh-CN" altLang="en-US" sz="2400" dirty="0">
                  <a:solidFill>
                    <a:prstClr val="black"/>
                  </a:solidFill>
                  <a:latin typeface="思源宋体 CN" panose="02020700000000000000" pitchFamily="18" charset="-122"/>
                  <a:ea typeface="思源宋体 CN" panose="02020700000000000000" pitchFamily="18" charset="-122"/>
                </a:rPr>
                <a:t>研究方法及过程</a:t>
              </a:r>
              <a:endParaRPr lang="zh-CN" altLang="en-US" sz="2400" dirty="0">
                <a:solidFill>
                  <a:prstClr val="black"/>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a:off x="5898000" y="1142872"/>
              <a:ext cx="396000" cy="0"/>
            </a:xfrm>
            <a:prstGeom prst="line">
              <a:avLst/>
            </a:prstGeom>
            <a:ln w="28575">
              <a:solidFill>
                <a:srgbClr val="01A33F"/>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4481898" y="1814965"/>
            <a:ext cx="3178076" cy="4085918"/>
            <a:chOff x="5765730" y="691978"/>
            <a:chExt cx="2976331" cy="3826542"/>
          </a:xfrm>
          <a:solidFill>
            <a:srgbClr val="0C9C4D"/>
          </a:solidFill>
          <a:effectLst/>
        </p:grpSpPr>
        <p:grpSp>
          <p:nvGrpSpPr>
            <p:cNvPr id="10" name="Group 4"/>
            <p:cNvGrpSpPr>
              <a:grpSpLocks noChangeAspect="1"/>
            </p:cNvGrpSpPr>
            <p:nvPr/>
          </p:nvGrpSpPr>
          <p:grpSpPr bwMode="auto">
            <a:xfrm>
              <a:off x="5765730" y="1120679"/>
              <a:ext cx="2741526" cy="3397841"/>
              <a:chOff x="3725" y="549"/>
              <a:chExt cx="731" cy="906"/>
            </a:xfrm>
            <a:grpFill/>
          </p:grpSpPr>
          <p:sp>
            <p:nvSpPr>
              <p:cNvPr id="15" name="Freeform 5"/>
              <p:cNvSpPr/>
              <p:nvPr/>
            </p:nvSpPr>
            <p:spPr bwMode="auto">
              <a:xfrm>
                <a:off x="3725" y="660"/>
                <a:ext cx="731" cy="795"/>
              </a:xfrm>
              <a:custGeom>
                <a:avLst/>
                <a:gdLst>
                  <a:gd name="T0" fmla="*/ 488 w 598"/>
                  <a:gd name="T1" fmla="*/ 654 h 654"/>
                  <a:gd name="T2" fmla="*/ 197 w 598"/>
                  <a:gd name="T3" fmla="*/ 654 h 654"/>
                  <a:gd name="T4" fmla="*/ 174 w 598"/>
                  <a:gd name="T5" fmla="*/ 631 h 654"/>
                  <a:gd name="T6" fmla="*/ 174 w 598"/>
                  <a:gd name="T7" fmla="*/ 631 h 654"/>
                  <a:gd name="T8" fmla="*/ 174 w 598"/>
                  <a:gd name="T9" fmla="*/ 562 h 654"/>
                  <a:gd name="T10" fmla="*/ 143 w 598"/>
                  <a:gd name="T11" fmla="*/ 562 h 654"/>
                  <a:gd name="T12" fmla="*/ 81 w 598"/>
                  <a:gd name="T13" fmla="*/ 500 h 654"/>
                  <a:gd name="T14" fmla="*/ 81 w 598"/>
                  <a:gd name="T15" fmla="*/ 419 h 654"/>
                  <a:gd name="T16" fmla="*/ 44 w 598"/>
                  <a:gd name="T17" fmla="*/ 419 h 654"/>
                  <a:gd name="T18" fmla="*/ 0 w 598"/>
                  <a:gd name="T19" fmla="*/ 374 h 654"/>
                  <a:gd name="T20" fmla="*/ 6 w 598"/>
                  <a:gd name="T21" fmla="*/ 352 h 654"/>
                  <a:gd name="T22" fmla="*/ 54 w 598"/>
                  <a:gd name="T23" fmla="*/ 269 h 654"/>
                  <a:gd name="T24" fmla="*/ 55 w 598"/>
                  <a:gd name="T25" fmla="*/ 264 h 654"/>
                  <a:gd name="T26" fmla="*/ 54 w 598"/>
                  <a:gd name="T27" fmla="*/ 244 h 654"/>
                  <a:gd name="T28" fmla="*/ 202 w 598"/>
                  <a:gd name="T29" fmla="*/ 5 h 654"/>
                  <a:gd name="T30" fmla="*/ 230 w 598"/>
                  <a:gd name="T31" fmla="*/ 17 h 654"/>
                  <a:gd name="T32" fmla="*/ 221 w 598"/>
                  <a:gd name="T33" fmla="*/ 43 h 654"/>
                  <a:gd name="T34" fmla="*/ 97 w 598"/>
                  <a:gd name="T35" fmla="*/ 244 h 654"/>
                  <a:gd name="T36" fmla="*/ 98 w 598"/>
                  <a:gd name="T37" fmla="*/ 261 h 654"/>
                  <a:gd name="T38" fmla="*/ 91 w 598"/>
                  <a:gd name="T39" fmla="*/ 290 h 654"/>
                  <a:gd name="T40" fmla="*/ 43 w 598"/>
                  <a:gd name="T41" fmla="*/ 373 h 654"/>
                  <a:gd name="T42" fmla="*/ 43 w 598"/>
                  <a:gd name="T43" fmla="*/ 376 h 654"/>
                  <a:gd name="T44" fmla="*/ 44 w 598"/>
                  <a:gd name="T45" fmla="*/ 376 h 654"/>
                  <a:gd name="T46" fmla="*/ 95 w 598"/>
                  <a:gd name="T47" fmla="*/ 376 h 654"/>
                  <a:gd name="T48" fmla="*/ 124 w 598"/>
                  <a:gd name="T49" fmla="*/ 405 h 654"/>
                  <a:gd name="T50" fmla="*/ 124 w 598"/>
                  <a:gd name="T51" fmla="*/ 500 h 654"/>
                  <a:gd name="T52" fmla="*/ 143 w 598"/>
                  <a:gd name="T53" fmla="*/ 519 h 654"/>
                  <a:gd name="T54" fmla="*/ 181 w 598"/>
                  <a:gd name="T55" fmla="*/ 519 h 654"/>
                  <a:gd name="T56" fmla="*/ 216 w 598"/>
                  <a:gd name="T57" fmla="*/ 555 h 654"/>
                  <a:gd name="T58" fmla="*/ 216 w 598"/>
                  <a:gd name="T59" fmla="*/ 611 h 654"/>
                  <a:gd name="T60" fmla="*/ 463 w 598"/>
                  <a:gd name="T61" fmla="*/ 611 h 654"/>
                  <a:gd name="T62" fmla="*/ 444 w 598"/>
                  <a:gd name="T63" fmla="*/ 543 h 654"/>
                  <a:gd name="T64" fmla="*/ 441 w 598"/>
                  <a:gd name="T65" fmla="*/ 525 h 654"/>
                  <a:gd name="T66" fmla="*/ 439 w 598"/>
                  <a:gd name="T67" fmla="*/ 462 h 654"/>
                  <a:gd name="T68" fmla="*/ 458 w 598"/>
                  <a:gd name="T69" fmla="*/ 423 h 654"/>
                  <a:gd name="T70" fmla="*/ 545 w 598"/>
                  <a:gd name="T71" fmla="*/ 219 h 654"/>
                  <a:gd name="T72" fmla="*/ 535 w 598"/>
                  <a:gd name="T73" fmla="*/ 175 h 654"/>
                  <a:gd name="T74" fmla="*/ 551 w 598"/>
                  <a:gd name="T75" fmla="*/ 149 h 654"/>
                  <a:gd name="T76" fmla="*/ 576 w 598"/>
                  <a:gd name="T77" fmla="*/ 162 h 654"/>
                  <a:gd name="T78" fmla="*/ 587 w 598"/>
                  <a:gd name="T79" fmla="*/ 215 h 654"/>
                  <a:gd name="T80" fmla="*/ 484 w 598"/>
                  <a:gd name="T81" fmla="*/ 457 h 654"/>
                  <a:gd name="T82" fmla="*/ 482 w 598"/>
                  <a:gd name="T83" fmla="*/ 462 h 654"/>
                  <a:gd name="T84" fmla="*/ 484 w 598"/>
                  <a:gd name="T85" fmla="*/ 524 h 654"/>
                  <a:gd name="T86" fmla="*/ 485 w 598"/>
                  <a:gd name="T87" fmla="*/ 532 h 654"/>
                  <a:gd name="T88" fmla="*/ 511 w 598"/>
                  <a:gd name="T89" fmla="*/ 626 h 654"/>
                  <a:gd name="T90" fmla="*/ 512 w 598"/>
                  <a:gd name="T91" fmla="*/ 631 h 654"/>
                  <a:gd name="T92" fmla="*/ 488 w 598"/>
                  <a:gd name="T93"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98" h="654">
                    <a:moveTo>
                      <a:pt x="488" y="654"/>
                    </a:moveTo>
                    <a:cubicBezTo>
                      <a:pt x="197" y="654"/>
                      <a:pt x="197" y="654"/>
                      <a:pt x="197" y="654"/>
                    </a:cubicBezTo>
                    <a:cubicBezTo>
                      <a:pt x="184" y="654"/>
                      <a:pt x="174" y="644"/>
                      <a:pt x="174" y="631"/>
                    </a:cubicBezTo>
                    <a:cubicBezTo>
                      <a:pt x="174" y="631"/>
                      <a:pt x="174" y="631"/>
                      <a:pt x="174" y="631"/>
                    </a:cubicBezTo>
                    <a:cubicBezTo>
                      <a:pt x="174" y="562"/>
                      <a:pt x="174" y="562"/>
                      <a:pt x="174" y="562"/>
                    </a:cubicBezTo>
                    <a:cubicBezTo>
                      <a:pt x="143" y="562"/>
                      <a:pt x="143" y="562"/>
                      <a:pt x="143" y="562"/>
                    </a:cubicBezTo>
                    <a:cubicBezTo>
                      <a:pt x="109" y="562"/>
                      <a:pt x="81" y="534"/>
                      <a:pt x="81" y="500"/>
                    </a:cubicBezTo>
                    <a:cubicBezTo>
                      <a:pt x="81" y="419"/>
                      <a:pt x="81" y="419"/>
                      <a:pt x="81" y="419"/>
                    </a:cubicBezTo>
                    <a:cubicBezTo>
                      <a:pt x="44" y="419"/>
                      <a:pt x="44" y="419"/>
                      <a:pt x="44" y="419"/>
                    </a:cubicBezTo>
                    <a:cubicBezTo>
                      <a:pt x="20" y="419"/>
                      <a:pt x="0" y="399"/>
                      <a:pt x="0" y="374"/>
                    </a:cubicBezTo>
                    <a:cubicBezTo>
                      <a:pt x="0" y="366"/>
                      <a:pt x="2" y="359"/>
                      <a:pt x="6" y="352"/>
                    </a:cubicBezTo>
                    <a:cubicBezTo>
                      <a:pt x="54" y="269"/>
                      <a:pt x="54" y="269"/>
                      <a:pt x="54" y="269"/>
                    </a:cubicBezTo>
                    <a:cubicBezTo>
                      <a:pt x="55" y="268"/>
                      <a:pt x="55" y="266"/>
                      <a:pt x="55" y="264"/>
                    </a:cubicBezTo>
                    <a:cubicBezTo>
                      <a:pt x="55" y="258"/>
                      <a:pt x="54" y="251"/>
                      <a:pt x="54" y="244"/>
                    </a:cubicBezTo>
                    <a:cubicBezTo>
                      <a:pt x="54" y="143"/>
                      <a:pt x="111" y="50"/>
                      <a:pt x="202" y="5"/>
                    </a:cubicBezTo>
                    <a:cubicBezTo>
                      <a:pt x="213" y="0"/>
                      <a:pt x="226" y="6"/>
                      <a:pt x="230" y="17"/>
                    </a:cubicBezTo>
                    <a:cubicBezTo>
                      <a:pt x="234" y="26"/>
                      <a:pt x="230" y="37"/>
                      <a:pt x="221" y="43"/>
                    </a:cubicBezTo>
                    <a:cubicBezTo>
                      <a:pt x="145" y="81"/>
                      <a:pt x="97" y="159"/>
                      <a:pt x="97" y="244"/>
                    </a:cubicBezTo>
                    <a:cubicBezTo>
                      <a:pt x="97" y="250"/>
                      <a:pt x="97" y="255"/>
                      <a:pt x="98" y="261"/>
                    </a:cubicBezTo>
                    <a:cubicBezTo>
                      <a:pt x="98" y="271"/>
                      <a:pt x="96" y="281"/>
                      <a:pt x="91" y="290"/>
                    </a:cubicBezTo>
                    <a:cubicBezTo>
                      <a:pt x="43" y="373"/>
                      <a:pt x="43" y="373"/>
                      <a:pt x="43" y="373"/>
                    </a:cubicBezTo>
                    <a:cubicBezTo>
                      <a:pt x="42" y="374"/>
                      <a:pt x="43" y="375"/>
                      <a:pt x="43" y="376"/>
                    </a:cubicBezTo>
                    <a:cubicBezTo>
                      <a:pt x="44" y="376"/>
                      <a:pt x="44" y="376"/>
                      <a:pt x="44" y="376"/>
                    </a:cubicBezTo>
                    <a:cubicBezTo>
                      <a:pt x="95" y="376"/>
                      <a:pt x="95" y="376"/>
                      <a:pt x="95" y="376"/>
                    </a:cubicBezTo>
                    <a:cubicBezTo>
                      <a:pt x="111" y="376"/>
                      <a:pt x="124" y="389"/>
                      <a:pt x="124" y="405"/>
                    </a:cubicBezTo>
                    <a:cubicBezTo>
                      <a:pt x="124" y="500"/>
                      <a:pt x="124" y="500"/>
                      <a:pt x="124" y="500"/>
                    </a:cubicBezTo>
                    <a:cubicBezTo>
                      <a:pt x="124" y="511"/>
                      <a:pt x="132" y="519"/>
                      <a:pt x="143" y="519"/>
                    </a:cubicBezTo>
                    <a:cubicBezTo>
                      <a:pt x="181" y="519"/>
                      <a:pt x="181" y="519"/>
                      <a:pt x="181" y="519"/>
                    </a:cubicBezTo>
                    <a:cubicBezTo>
                      <a:pt x="200" y="519"/>
                      <a:pt x="216" y="535"/>
                      <a:pt x="216" y="555"/>
                    </a:cubicBezTo>
                    <a:cubicBezTo>
                      <a:pt x="216" y="611"/>
                      <a:pt x="216" y="611"/>
                      <a:pt x="216" y="611"/>
                    </a:cubicBezTo>
                    <a:cubicBezTo>
                      <a:pt x="463" y="611"/>
                      <a:pt x="463" y="611"/>
                      <a:pt x="463" y="611"/>
                    </a:cubicBezTo>
                    <a:cubicBezTo>
                      <a:pt x="444" y="543"/>
                      <a:pt x="444" y="543"/>
                      <a:pt x="444" y="543"/>
                    </a:cubicBezTo>
                    <a:cubicBezTo>
                      <a:pt x="442" y="537"/>
                      <a:pt x="441" y="531"/>
                      <a:pt x="441" y="525"/>
                    </a:cubicBezTo>
                    <a:cubicBezTo>
                      <a:pt x="439" y="462"/>
                      <a:pt x="439" y="462"/>
                      <a:pt x="439" y="462"/>
                    </a:cubicBezTo>
                    <a:cubicBezTo>
                      <a:pt x="438" y="447"/>
                      <a:pt x="445" y="432"/>
                      <a:pt x="458" y="423"/>
                    </a:cubicBezTo>
                    <a:cubicBezTo>
                      <a:pt x="520" y="375"/>
                      <a:pt x="554" y="298"/>
                      <a:pt x="545" y="219"/>
                    </a:cubicBezTo>
                    <a:cubicBezTo>
                      <a:pt x="543" y="204"/>
                      <a:pt x="540" y="189"/>
                      <a:pt x="535" y="175"/>
                    </a:cubicBezTo>
                    <a:cubicBezTo>
                      <a:pt x="532" y="163"/>
                      <a:pt x="539" y="152"/>
                      <a:pt x="551" y="149"/>
                    </a:cubicBezTo>
                    <a:cubicBezTo>
                      <a:pt x="561" y="146"/>
                      <a:pt x="572" y="152"/>
                      <a:pt x="576" y="162"/>
                    </a:cubicBezTo>
                    <a:cubicBezTo>
                      <a:pt x="582" y="179"/>
                      <a:pt x="585" y="197"/>
                      <a:pt x="587" y="215"/>
                    </a:cubicBezTo>
                    <a:cubicBezTo>
                      <a:pt x="598" y="308"/>
                      <a:pt x="558" y="400"/>
                      <a:pt x="484" y="457"/>
                    </a:cubicBezTo>
                    <a:cubicBezTo>
                      <a:pt x="483" y="458"/>
                      <a:pt x="482" y="460"/>
                      <a:pt x="482" y="462"/>
                    </a:cubicBezTo>
                    <a:cubicBezTo>
                      <a:pt x="484" y="524"/>
                      <a:pt x="484" y="524"/>
                      <a:pt x="484" y="524"/>
                    </a:cubicBezTo>
                    <a:cubicBezTo>
                      <a:pt x="484" y="527"/>
                      <a:pt x="484" y="529"/>
                      <a:pt x="485" y="532"/>
                    </a:cubicBezTo>
                    <a:cubicBezTo>
                      <a:pt x="511" y="626"/>
                      <a:pt x="511" y="626"/>
                      <a:pt x="511" y="626"/>
                    </a:cubicBezTo>
                    <a:cubicBezTo>
                      <a:pt x="512" y="628"/>
                      <a:pt x="512" y="629"/>
                      <a:pt x="512" y="631"/>
                    </a:cubicBezTo>
                    <a:cubicBezTo>
                      <a:pt x="511" y="644"/>
                      <a:pt x="501" y="654"/>
                      <a:pt x="488" y="654"/>
                    </a:cubicBez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Freeform 6"/>
              <p:cNvSpPr>
                <a:spLocks noEditPoints="1"/>
              </p:cNvSpPr>
              <p:nvPr/>
            </p:nvSpPr>
            <p:spPr bwMode="auto">
              <a:xfrm>
                <a:off x="4028" y="549"/>
                <a:ext cx="372" cy="537"/>
              </a:xfrm>
              <a:custGeom>
                <a:avLst/>
                <a:gdLst>
                  <a:gd name="T0" fmla="*/ 203 w 304"/>
                  <a:gd name="T1" fmla="*/ 384 h 442"/>
                  <a:gd name="T2" fmla="*/ 101 w 304"/>
                  <a:gd name="T3" fmla="*/ 384 h 442"/>
                  <a:gd name="T4" fmla="*/ 77 w 304"/>
                  <a:gd name="T5" fmla="*/ 360 h 442"/>
                  <a:gd name="T6" fmla="*/ 77 w 304"/>
                  <a:gd name="T7" fmla="*/ 360 h 442"/>
                  <a:gd name="T8" fmla="*/ 77 w 304"/>
                  <a:gd name="T9" fmla="*/ 316 h 442"/>
                  <a:gd name="T10" fmla="*/ 54 w 304"/>
                  <a:gd name="T11" fmla="*/ 269 h 442"/>
                  <a:gd name="T12" fmla="*/ 1 w 304"/>
                  <a:gd name="T13" fmla="*/ 152 h 442"/>
                  <a:gd name="T14" fmla="*/ 145 w 304"/>
                  <a:gd name="T15" fmla="*/ 3 h 442"/>
                  <a:gd name="T16" fmla="*/ 302 w 304"/>
                  <a:gd name="T17" fmla="*/ 148 h 442"/>
                  <a:gd name="T18" fmla="*/ 249 w 304"/>
                  <a:gd name="T19" fmla="*/ 269 h 442"/>
                  <a:gd name="T20" fmla="*/ 226 w 304"/>
                  <a:gd name="T21" fmla="*/ 316 h 442"/>
                  <a:gd name="T22" fmla="*/ 226 w 304"/>
                  <a:gd name="T23" fmla="*/ 360 h 442"/>
                  <a:gd name="T24" fmla="*/ 203 w 304"/>
                  <a:gd name="T25" fmla="*/ 384 h 442"/>
                  <a:gd name="T26" fmla="*/ 203 w 304"/>
                  <a:gd name="T27" fmla="*/ 384 h 442"/>
                  <a:gd name="T28" fmla="*/ 120 w 304"/>
                  <a:gd name="T29" fmla="*/ 341 h 442"/>
                  <a:gd name="T30" fmla="*/ 184 w 304"/>
                  <a:gd name="T31" fmla="*/ 341 h 442"/>
                  <a:gd name="T32" fmla="*/ 184 w 304"/>
                  <a:gd name="T33" fmla="*/ 316 h 442"/>
                  <a:gd name="T34" fmla="*/ 222 w 304"/>
                  <a:gd name="T35" fmla="*/ 236 h 442"/>
                  <a:gd name="T36" fmla="*/ 234 w 304"/>
                  <a:gd name="T37" fmla="*/ 84 h 442"/>
                  <a:gd name="T38" fmla="*/ 148 w 304"/>
                  <a:gd name="T39" fmla="*/ 46 h 442"/>
                  <a:gd name="T40" fmla="*/ 44 w 304"/>
                  <a:gd name="T41" fmla="*/ 152 h 442"/>
                  <a:gd name="T42" fmla="*/ 83 w 304"/>
                  <a:gd name="T43" fmla="*/ 237 h 442"/>
                  <a:gd name="T44" fmla="*/ 120 w 304"/>
                  <a:gd name="T45" fmla="*/ 316 h 442"/>
                  <a:gd name="T46" fmla="*/ 120 w 304"/>
                  <a:gd name="T47" fmla="*/ 341 h 442"/>
                  <a:gd name="T48" fmla="*/ 183 w 304"/>
                  <a:gd name="T49" fmla="*/ 442 h 442"/>
                  <a:gd name="T50" fmla="*/ 120 w 304"/>
                  <a:gd name="T51" fmla="*/ 442 h 442"/>
                  <a:gd name="T52" fmla="*/ 99 w 304"/>
                  <a:gd name="T53" fmla="*/ 420 h 442"/>
                  <a:gd name="T54" fmla="*/ 120 w 304"/>
                  <a:gd name="T55" fmla="*/ 399 h 442"/>
                  <a:gd name="T56" fmla="*/ 183 w 304"/>
                  <a:gd name="T57" fmla="*/ 399 h 442"/>
                  <a:gd name="T58" fmla="*/ 204 w 304"/>
                  <a:gd name="T59" fmla="*/ 420 h 442"/>
                  <a:gd name="T60" fmla="*/ 183 w 304"/>
                  <a:gd name="T61"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 h="442">
                    <a:moveTo>
                      <a:pt x="203" y="384"/>
                    </a:moveTo>
                    <a:cubicBezTo>
                      <a:pt x="101" y="384"/>
                      <a:pt x="101" y="384"/>
                      <a:pt x="101" y="384"/>
                    </a:cubicBezTo>
                    <a:cubicBezTo>
                      <a:pt x="88" y="384"/>
                      <a:pt x="77" y="373"/>
                      <a:pt x="77" y="360"/>
                    </a:cubicBezTo>
                    <a:cubicBezTo>
                      <a:pt x="77" y="360"/>
                      <a:pt x="77" y="360"/>
                      <a:pt x="77" y="360"/>
                    </a:cubicBezTo>
                    <a:cubicBezTo>
                      <a:pt x="77" y="316"/>
                      <a:pt x="77" y="316"/>
                      <a:pt x="77" y="316"/>
                    </a:cubicBezTo>
                    <a:cubicBezTo>
                      <a:pt x="77" y="298"/>
                      <a:pt x="69" y="281"/>
                      <a:pt x="54" y="269"/>
                    </a:cubicBezTo>
                    <a:cubicBezTo>
                      <a:pt x="20" y="240"/>
                      <a:pt x="0" y="197"/>
                      <a:pt x="1" y="152"/>
                    </a:cubicBezTo>
                    <a:cubicBezTo>
                      <a:pt x="3" y="72"/>
                      <a:pt x="66" y="8"/>
                      <a:pt x="145" y="3"/>
                    </a:cubicBezTo>
                    <a:cubicBezTo>
                      <a:pt x="229" y="0"/>
                      <a:pt x="299" y="64"/>
                      <a:pt x="302" y="148"/>
                    </a:cubicBezTo>
                    <a:cubicBezTo>
                      <a:pt x="304" y="194"/>
                      <a:pt x="285" y="238"/>
                      <a:pt x="249" y="269"/>
                    </a:cubicBezTo>
                    <a:cubicBezTo>
                      <a:pt x="235" y="280"/>
                      <a:pt x="227" y="298"/>
                      <a:pt x="226" y="316"/>
                    </a:cubicBezTo>
                    <a:cubicBezTo>
                      <a:pt x="226" y="360"/>
                      <a:pt x="226" y="360"/>
                      <a:pt x="226" y="360"/>
                    </a:cubicBezTo>
                    <a:cubicBezTo>
                      <a:pt x="226" y="373"/>
                      <a:pt x="216" y="383"/>
                      <a:pt x="203" y="384"/>
                    </a:cubicBezTo>
                    <a:cubicBezTo>
                      <a:pt x="203" y="384"/>
                      <a:pt x="203" y="384"/>
                      <a:pt x="203" y="384"/>
                    </a:cubicBezTo>
                    <a:close/>
                    <a:moveTo>
                      <a:pt x="120" y="341"/>
                    </a:moveTo>
                    <a:cubicBezTo>
                      <a:pt x="184" y="341"/>
                      <a:pt x="184" y="341"/>
                      <a:pt x="184" y="341"/>
                    </a:cubicBezTo>
                    <a:cubicBezTo>
                      <a:pt x="184" y="316"/>
                      <a:pt x="184" y="316"/>
                      <a:pt x="184" y="316"/>
                    </a:cubicBezTo>
                    <a:cubicBezTo>
                      <a:pt x="184" y="285"/>
                      <a:pt x="198" y="256"/>
                      <a:pt x="222" y="236"/>
                    </a:cubicBezTo>
                    <a:cubicBezTo>
                      <a:pt x="268" y="197"/>
                      <a:pt x="273" y="129"/>
                      <a:pt x="234" y="84"/>
                    </a:cubicBezTo>
                    <a:cubicBezTo>
                      <a:pt x="213" y="58"/>
                      <a:pt x="181" y="44"/>
                      <a:pt x="148" y="46"/>
                    </a:cubicBezTo>
                    <a:cubicBezTo>
                      <a:pt x="90" y="49"/>
                      <a:pt x="45" y="95"/>
                      <a:pt x="44" y="152"/>
                    </a:cubicBezTo>
                    <a:cubicBezTo>
                      <a:pt x="43" y="185"/>
                      <a:pt x="58" y="216"/>
                      <a:pt x="83" y="237"/>
                    </a:cubicBezTo>
                    <a:cubicBezTo>
                      <a:pt x="106" y="257"/>
                      <a:pt x="120" y="285"/>
                      <a:pt x="120" y="316"/>
                    </a:cubicBezTo>
                    <a:lnTo>
                      <a:pt x="120" y="341"/>
                    </a:lnTo>
                    <a:close/>
                    <a:moveTo>
                      <a:pt x="183" y="442"/>
                    </a:moveTo>
                    <a:cubicBezTo>
                      <a:pt x="120" y="442"/>
                      <a:pt x="120" y="442"/>
                      <a:pt x="120" y="442"/>
                    </a:cubicBezTo>
                    <a:cubicBezTo>
                      <a:pt x="108" y="442"/>
                      <a:pt x="99" y="432"/>
                      <a:pt x="99" y="420"/>
                    </a:cubicBezTo>
                    <a:cubicBezTo>
                      <a:pt x="99" y="409"/>
                      <a:pt x="108" y="399"/>
                      <a:pt x="120" y="399"/>
                    </a:cubicBezTo>
                    <a:cubicBezTo>
                      <a:pt x="183" y="399"/>
                      <a:pt x="183" y="399"/>
                      <a:pt x="183" y="399"/>
                    </a:cubicBezTo>
                    <a:cubicBezTo>
                      <a:pt x="195" y="399"/>
                      <a:pt x="204" y="409"/>
                      <a:pt x="204" y="420"/>
                    </a:cubicBezTo>
                    <a:cubicBezTo>
                      <a:pt x="204" y="432"/>
                      <a:pt x="195" y="442"/>
                      <a:pt x="183" y="442"/>
                    </a:cubicBezTo>
                    <a:close/>
                  </a:path>
                </a:pathLst>
              </a:custGeom>
              <a:solidFill>
                <a:srgbClr val="EC8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1" name="矩形: 圆角 10"/>
            <p:cNvSpPr/>
            <p:nvPr/>
          </p:nvSpPr>
          <p:spPr>
            <a:xfrm rot="3885864">
              <a:off x="8506347" y="1432676"/>
              <a:ext cx="88281" cy="383147"/>
            </a:xfrm>
            <a:prstGeom prst="roundRect">
              <a:avLst>
                <a:gd name="adj" fmla="val 50000"/>
              </a:avLst>
            </a:prstGeom>
            <a:solidFill>
              <a:srgbClr val="EC8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2569152">
              <a:off x="8279969" y="909491"/>
              <a:ext cx="88281" cy="383147"/>
            </a:xfrm>
            <a:prstGeom prst="roundRect">
              <a:avLst>
                <a:gd name="adj" fmla="val 50000"/>
              </a:avLst>
            </a:prstGeom>
            <a:solidFill>
              <a:srgbClr val="EC8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rot="19030848" flipH="1">
              <a:off x="6810517" y="929106"/>
              <a:ext cx="88281" cy="383147"/>
            </a:xfrm>
            <a:prstGeom prst="roundRect">
              <a:avLst>
                <a:gd name="adj" fmla="val 50000"/>
              </a:avLst>
            </a:prstGeom>
            <a:solidFill>
              <a:srgbClr val="EC8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7599664" y="691978"/>
              <a:ext cx="88281" cy="383147"/>
            </a:xfrm>
            <a:prstGeom prst="roundRect">
              <a:avLst>
                <a:gd name="adj" fmla="val 50000"/>
              </a:avLst>
            </a:prstGeom>
            <a:solidFill>
              <a:srgbClr val="EC8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037244" y="2422939"/>
            <a:ext cx="3495330" cy="960635"/>
            <a:chOff x="2758745" y="873871"/>
            <a:chExt cx="3759886" cy="960635"/>
          </a:xfrm>
        </p:grpSpPr>
        <p:sp>
          <p:nvSpPr>
            <p:cNvPr id="18" name="文本框 17"/>
            <p:cNvSpPr txBox="1"/>
            <p:nvPr/>
          </p:nvSpPr>
          <p:spPr>
            <a:xfrm>
              <a:off x="2788203" y="873871"/>
              <a:ext cx="1820587"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r>
                <a:rPr lang="zh-CN" altLang="en-US" dirty="0"/>
                <a:t>添加标题</a:t>
              </a:r>
              <a:endParaRPr lang="zh-CN" altLang="en-US" dirty="0"/>
            </a:p>
          </p:txBody>
        </p:sp>
        <p:sp>
          <p:nvSpPr>
            <p:cNvPr id="19" name="Rectangle 8"/>
            <p:cNvSpPr/>
            <p:nvPr/>
          </p:nvSpPr>
          <p:spPr>
            <a:xfrm>
              <a:off x="2758745" y="1223570"/>
              <a:ext cx="3759886" cy="610936"/>
            </a:xfrm>
            <a:prstGeom prst="rect">
              <a:avLst/>
            </a:prstGeom>
          </p:spPr>
          <p:txBody>
            <a:bodyPr wrap="square">
              <a:spAutoFit/>
            </a:bodyPr>
            <a:lstStyle/>
            <a:p>
              <a:pPr lvl="0" algn="just">
                <a:lnSpc>
                  <a:spcPct val="125000"/>
                </a:lnSpc>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a:t>
              </a:r>
              <a:endParaRPr kumimoji="0" lang="id-ID" altLang="zh-CN"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20" name="组合 19"/>
          <p:cNvGrpSpPr/>
          <p:nvPr/>
        </p:nvGrpSpPr>
        <p:grpSpPr>
          <a:xfrm>
            <a:off x="1037244" y="4223497"/>
            <a:ext cx="3495330" cy="960635"/>
            <a:chOff x="2758745" y="873871"/>
            <a:chExt cx="3759886" cy="960635"/>
          </a:xfrm>
        </p:grpSpPr>
        <p:sp>
          <p:nvSpPr>
            <p:cNvPr id="21" name="文本框 20"/>
            <p:cNvSpPr txBox="1"/>
            <p:nvPr/>
          </p:nvSpPr>
          <p:spPr>
            <a:xfrm>
              <a:off x="2788203" y="873871"/>
              <a:ext cx="1820587"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r>
                <a:rPr lang="zh-CN" altLang="en-US" dirty="0"/>
                <a:t>添加标题</a:t>
              </a:r>
              <a:endParaRPr lang="zh-CN" altLang="en-US" dirty="0"/>
            </a:p>
          </p:txBody>
        </p:sp>
        <p:sp>
          <p:nvSpPr>
            <p:cNvPr id="22" name="Rectangle 8"/>
            <p:cNvSpPr/>
            <p:nvPr/>
          </p:nvSpPr>
          <p:spPr>
            <a:xfrm>
              <a:off x="2758745" y="1223570"/>
              <a:ext cx="3759886" cy="610936"/>
            </a:xfrm>
            <a:prstGeom prst="rect">
              <a:avLst/>
            </a:prstGeom>
          </p:spPr>
          <p:txBody>
            <a:bodyPr wrap="square">
              <a:spAutoFit/>
            </a:bodyPr>
            <a:lstStyle/>
            <a:p>
              <a:pPr algn="just">
                <a:lnSpc>
                  <a:spcPct val="125000"/>
                </a:lnSpc>
              </a:pP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此处添加详细文本描述，建议与标题相关并符合整体的语言风格，此处添加详细</a:t>
              </a:r>
              <a:endParaRPr lang="id-ID" altLang="zh-CN"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23" name="组合 22"/>
          <p:cNvGrpSpPr/>
          <p:nvPr/>
        </p:nvGrpSpPr>
        <p:grpSpPr>
          <a:xfrm>
            <a:off x="7622510" y="2422939"/>
            <a:ext cx="3495330" cy="960635"/>
            <a:chOff x="2758745" y="873871"/>
            <a:chExt cx="3759886" cy="960635"/>
          </a:xfrm>
        </p:grpSpPr>
        <p:sp>
          <p:nvSpPr>
            <p:cNvPr id="24" name="文本框 23"/>
            <p:cNvSpPr txBox="1"/>
            <p:nvPr/>
          </p:nvSpPr>
          <p:spPr>
            <a:xfrm>
              <a:off x="4698044" y="873871"/>
              <a:ext cx="1820587"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r"/>
              <a:r>
                <a:rPr lang="zh-CN" altLang="en-US" dirty="0"/>
                <a:t>添加标题</a:t>
              </a:r>
              <a:endParaRPr lang="zh-CN" altLang="en-US" dirty="0"/>
            </a:p>
          </p:txBody>
        </p:sp>
        <p:sp>
          <p:nvSpPr>
            <p:cNvPr id="25" name="Rectangle 8"/>
            <p:cNvSpPr/>
            <p:nvPr/>
          </p:nvSpPr>
          <p:spPr>
            <a:xfrm>
              <a:off x="2758745" y="1223570"/>
              <a:ext cx="3759886" cy="610936"/>
            </a:xfrm>
            <a:prstGeom prst="rect">
              <a:avLst/>
            </a:prstGeom>
          </p:spPr>
          <p:txBody>
            <a:bodyPr wrap="square">
              <a:spAutoFit/>
            </a:bodyPr>
            <a:lstStyle/>
            <a:p>
              <a:pPr lvl="0" algn="r">
                <a:lnSpc>
                  <a:spcPct val="125000"/>
                </a:lnSpc>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整体的</a:t>
              </a: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语言</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a:t>
              </a:r>
              <a:endParaRPr kumimoji="0" lang="id-ID" altLang="zh-CN"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grpSp>
        <p:nvGrpSpPr>
          <p:cNvPr id="26" name="组合 25"/>
          <p:cNvGrpSpPr/>
          <p:nvPr/>
        </p:nvGrpSpPr>
        <p:grpSpPr>
          <a:xfrm>
            <a:off x="7622510" y="4223497"/>
            <a:ext cx="3495330" cy="960635"/>
            <a:chOff x="2758745" y="873871"/>
            <a:chExt cx="3759886" cy="960635"/>
          </a:xfrm>
        </p:grpSpPr>
        <p:sp>
          <p:nvSpPr>
            <p:cNvPr id="27" name="文本框 26"/>
            <p:cNvSpPr txBox="1"/>
            <p:nvPr/>
          </p:nvSpPr>
          <p:spPr>
            <a:xfrm>
              <a:off x="4698044" y="873871"/>
              <a:ext cx="1820587" cy="400110"/>
            </a:xfrm>
            <a:prstGeom prst="rect">
              <a:avLst/>
            </a:prstGeom>
            <a:noFill/>
          </p:spPr>
          <p:txBody>
            <a:bodyPr wrap="square" rtlCol="0">
              <a:spAutoFit/>
            </a:bodyPr>
            <a:lstStyle>
              <a:defPPr>
                <a:defRPr lang="zh-CN"/>
              </a:defPPr>
              <a:lvl1pPr>
                <a:defRPr sz="2000">
                  <a:latin typeface="思源宋体 CN" panose="02020700000000000000" pitchFamily="18" charset="-122"/>
                  <a:ea typeface="思源宋体 CN" panose="02020700000000000000" pitchFamily="18" charset="-122"/>
                </a:defRPr>
              </a:lvl1pPr>
            </a:lstStyle>
            <a:p>
              <a:pPr algn="r"/>
              <a:r>
                <a:rPr lang="zh-CN" altLang="en-US" dirty="0"/>
                <a:t>添加标题</a:t>
              </a:r>
              <a:endParaRPr lang="zh-CN" altLang="en-US" dirty="0"/>
            </a:p>
          </p:txBody>
        </p:sp>
        <p:sp>
          <p:nvSpPr>
            <p:cNvPr id="28" name="Rectangle 8"/>
            <p:cNvSpPr/>
            <p:nvPr/>
          </p:nvSpPr>
          <p:spPr>
            <a:xfrm>
              <a:off x="2758745" y="1223570"/>
              <a:ext cx="3759886" cy="610936"/>
            </a:xfrm>
            <a:prstGeom prst="rect">
              <a:avLst/>
            </a:prstGeom>
          </p:spPr>
          <p:txBody>
            <a:bodyPr wrap="square">
              <a:spAutoFit/>
            </a:bodyPr>
            <a:lstStyle/>
            <a:p>
              <a:pPr lvl="0" algn="r">
                <a:lnSpc>
                  <a:spcPct val="125000"/>
                </a:lnSpc>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cs typeface="+mn-cs"/>
                  <a:sym typeface="Arial" panose="020B0604020202020204" pitchFamily="34" charset="0"/>
                </a:rPr>
                <a:t>此处添加详细文本描述，建议与标题相关并符合整体的语言</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Arial" panose="020B0604020202020204" pitchFamily="34" charset="0"/>
                </a:rPr>
                <a:t>风格，此处添加详细</a:t>
              </a:r>
              <a:endParaRPr kumimoji="0" lang="id-ID" altLang="zh-CN" sz="1400" b="0" i="0" u="none" strike="noStrike" kern="1200" cap="none" spc="0" normalizeH="0" baseline="0" noProof="0" dirty="0">
                <a:ln>
                  <a:noFill/>
                </a:ln>
                <a:solidFill>
                  <a:schemeClr val="tx1">
                    <a:lumMod val="65000"/>
                    <a:lumOff val="3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528"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fltVal val="0.5"/>
                                          </p:val>
                                        </p:tav>
                                        <p:tav tm="100000">
                                          <p:val>
                                            <p:strVal val="#ppt_x"/>
                                          </p:val>
                                        </p:tav>
                                      </p:tavLst>
                                    </p:anim>
                                    <p:anim calcmode="lin" valueType="num">
                                      <p:cBhvr>
                                        <p:cTn id="16" dur="500" fill="hold"/>
                                        <p:tgtEl>
                                          <p:spTgt spid="17"/>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15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fltVal val="0.5"/>
                                          </p:val>
                                        </p:tav>
                                        <p:tav tm="100000">
                                          <p:val>
                                            <p:strVal val="#ppt_x"/>
                                          </p:val>
                                        </p:tav>
                                      </p:tavLst>
                                    </p:anim>
                                    <p:anim calcmode="lin" valueType="num">
                                      <p:cBhvr>
                                        <p:cTn id="23" dur="500" fill="hold"/>
                                        <p:tgtEl>
                                          <p:spTgt spid="20"/>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30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anim calcmode="lin" valueType="num">
                                      <p:cBhvr>
                                        <p:cTn id="29" dur="500" fill="hold"/>
                                        <p:tgtEl>
                                          <p:spTgt spid="23"/>
                                        </p:tgtEl>
                                        <p:attrNameLst>
                                          <p:attrName>ppt_x</p:attrName>
                                        </p:attrNameLst>
                                      </p:cBhvr>
                                      <p:tavLst>
                                        <p:tav tm="0">
                                          <p:val>
                                            <p:fltVal val="0.5"/>
                                          </p:val>
                                        </p:tav>
                                        <p:tav tm="100000">
                                          <p:val>
                                            <p:strVal val="#ppt_x"/>
                                          </p:val>
                                        </p:tav>
                                      </p:tavLst>
                                    </p:anim>
                                    <p:anim calcmode="lin" valueType="num">
                                      <p:cBhvr>
                                        <p:cTn id="30" dur="500" fill="hold"/>
                                        <p:tgtEl>
                                          <p:spTgt spid="23"/>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4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anim calcmode="lin" valueType="num">
                                      <p:cBhvr>
                                        <p:cTn id="36" dur="500" fill="hold"/>
                                        <p:tgtEl>
                                          <p:spTgt spid="26"/>
                                        </p:tgtEl>
                                        <p:attrNameLst>
                                          <p:attrName>ppt_x</p:attrName>
                                        </p:attrNameLst>
                                      </p:cBhvr>
                                      <p:tavLst>
                                        <p:tav tm="0">
                                          <p:val>
                                            <p:fltVal val="0.5"/>
                                          </p:val>
                                        </p:tav>
                                        <p:tav tm="100000">
                                          <p:val>
                                            <p:strVal val="#ppt_x"/>
                                          </p:val>
                                        </p:tav>
                                      </p:tavLst>
                                    </p:anim>
                                    <p:anim calcmode="lin" valueType="num">
                                      <p:cBhvr>
                                        <p:cTn id="37" dur="5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3885</Words>
  <Application>WWO_openplatform_20200924161515-8e733aaadf</Application>
  <PresentationFormat>宽屏</PresentationFormat>
  <Paragraphs>323</Paragraphs>
  <Slides>19</Slides>
  <Notes>20</Notes>
  <HiddenSlides>0</HiddenSlides>
  <MMClips>0</MMClips>
  <ScaleCrop>false</ScaleCrop>
  <HeadingPairs>
    <vt:vector size="6" baseType="variant">
      <vt:variant>
        <vt:lpstr>已用的字体</vt:lpstr>
      </vt:variant>
      <vt:variant>
        <vt:i4>24</vt:i4>
      </vt:variant>
      <vt:variant>
        <vt:lpstr>主题</vt:lpstr>
      </vt:variant>
      <vt:variant>
        <vt:i4>3</vt:i4>
      </vt:variant>
      <vt:variant>
        <vt:lpstr>幻灯片标题</vt:lpstr>
      </vt:variant>
      <vt:variant>
        <vt:i4>19</vt:i4>
      </vt:variant>
    </vt:vector>
  </HeadingPairs>
  <TitlesOfParts>
    <vt:vector size="46" baseType="lpstr">
      <vt:lpstr>Arial</vt:lpstr>
      <vt:lpstr>宋体</vt:lpstr>
      <vt:lpstr>Wingdings</vt:lpstr>
      <vt:lpstr>等线</vt:lpstr>
      <vt:lpstr>等线</vt:lpstr>
      <vt:lpstr>思源宋体 CN</vt:lpstr>
      <vt:lpstr>汉仪书宋二KW</vt:lpstr>
      <vt:lpstr>思源黑体 CN Normal</vt:lpstr>
      <vt:lpstr>Calibri Light</vt:lpstr>
      <vt:lpstr>微软雅黑 Light</vt:lpstr>
      <vt:lpstr>微软雅黑 Light</vt:lpstr>
      <vt:lpstr>汉仪中黑KW</vt:lpstr>
      <vt:lpstr>U.S. 101</vt:lpstr>
      <vt:lpstr>Source Sans Pro Light</vt:lpstr>
      <vt:lpstr>Helvetica Light</vt:lpstr>
      <vt:lpstr>Clear Sans Light</vt:lpstr>
      <vt:lpstr>微软雅黑</vt:lpstr>
      <vt:lpstr>汉仪旗黑KW 55S</vt:lpstr>
      <vt:lpstr>Gill Sans</vt:lpstr>
      <vt:lpstr>Wingdings 3</vt:lpstr>
      <vt:lpstr>字魂36号-正文宋楷</vt:lpstr>
      <vt:lpstr>字魂36号-正文宋楷</vt:lpstr>
      <vt:lpstr>汉仪中等线KW</vt:lpstr>
      <vt:lpstr>Webdings</vt:lpstr>
      <vt:lpstr>webwppDefTheme</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lmkgfz115@163.com</dc:creator>
  <cp:lastModifiedBy>上海维湾8号机</cp:lastModifiedBy>
  <dcterms:created xsi:type="dcterms:W3CDTF">2021-12-08T11:26:08Z</dcterms:created>
  <dcterms:modified xsi:type="dcterms:W3CDTF">2021-12-08T11:26:08Z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